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SM at </a:t>
            </a:r>
            <a:r>
              <a:rPr lang="en-US" dirty="0"/>
              <a:t>5cm, 10 cm, 20</a:t>
            </a:r>
            <a:r>
              <a:rPr lang="en-US" baseline="0" dirty="0"/>
              <a:t> cm, 40 cm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sm5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Sheet1!$A$2:$A$11294</c:f>
              <c:numCache>
                <c:formatCode>m/d/yyyy\ h:mm</c:formatCode>
                <c:ptCount val="11293"/>
                <c:pt idx="0">
                  <c:v>42858.729166666664</c:v>
                </c:pt>
                <c:pt idx="1">
                  <c:v>42858.739583333336</c:v>
                </c:pt>
                <c:pt idx="2">
                  <c:v>42858.75</c:v>
                </c:pt>
                <c:pt idx="3">
                  <c:v>42858.760416666664</c:v>
                </c:pt>
                <c:pt idx="4">
                  <c:v>42858.770833333336</c:v>
                </c:pt>
                <c:pt idx="5">
                  <c:v>42858.78125</c:v>
                </c:pt>
                <c:pt idx="6">
                  <c:v>42858.791666666664</c:v>
                </c:pt>
                <c:pt idx="7">
                  <c:v>42858.802083333336</c:v>
                </c:pt>
                <c:pt idx="8">
                  <c:v>42858.8125</c:v>
                </c:pt>
                <c:pt idx="9">
                  <c:v>42858.822916666664</c:v>
                </c:pt>
                <c:pt idx="10">
                  <c:v>42858.833333333336</c:v>
                </c:pt>
                <c:pt idx="11">
                  <c:v>42858.84375</c:v>
                </c:pt>
                <c:pt idx="12">
                  <c:v>42858.854166666664</c:v>
                </c:pt>
                <c:pt idx="13">
                  <c:v>42858.864583333336</c:v>
                </c:pt>
                <c:pt idx="14">
                  <c:v>42858.875</c:v>
                </c:pt>
                <c:pt idx="15">
                  <c:v>42858.885416666664</c:v>
                </c:pt>
                <c:pt idx="16">
                  <c:v>42858.895833333336</c:v>
                </c:pt>
                <c:pt idx="17">
                  <c:v>42858.90625</c:v>
                </c:pt>
                <c:pt idx="18">
                  <c:v>42858.916666666664</c:v>
                </c:pt>
                <c:pt idx="19">
                  <c:v>42858.927083333336</c:v>
                </c:pt>
                <c:pt idx="20">
                  <c:v>42858.9375</c:v>
                </c:pt>
                <c:pt idx="21">
                  <c:v>42858.947916666664</c:v>
                </c:pt>
                <c:pt idx="22">
                  <c:v>42858.958333333336</c:v>
                </c:pt>
                <c:pt idx="23">
                  <c:v>42858.96875</c:v>
                </c:pt>
                <c:pt idx="24">
                  <c:v>42858.979166666664</c:v>
                </c:pt>
                <c:pt idx="25">
                  <c:v>42858.989583333336</c:v>
                </c:pt>
                <c:pt idx="26">
                  <c:v>42859</c:v>
                </c:pt>
                <c:pt idx="27">
                  <c:v>42859.010416666664</c:v>
                </c:pt>
                <c:pt idx="28">
                  <c:v>42859.020833333336</c:v>
                </c:pt>
                <c:pt idx="29">
                  <c:v>42859.03125</c:v>
                </c:pt>
                <c:pt idx="30">
                  <c:v>42859.041666666664</c:v>
                </c:pt>
                <c:pt idx="31">
                  <c:v>42859.052083333336</c:v>
                </c:pt>
                <c:pt idx="32">
                  <c:v>42859.0625</c:v>
                </c:pt>
                <c:pt idx="33">
                  <c:v>42859.072916666664</c:v>
                </c:pt>
                <c:pt idx="34">
                  <c:v>42859.083333333336</c:v>
                </c:pt>
                <c:pt idx="35">
                  <c:v>42859.09375</c:v>
                </c:pt>
                <c:pt idx="36">
                  <c:v>42859.104166666664</c:v>
                </c:pt>
                <c:pt idx="37">
                  <c:v>42859.114583333336</c:v>
                </c:pt>
                <c:pt idx="38">
                  <c:v>42859.125</c:v>
                </c:pt>
                <c:pt idx="39">
                  <c:v>42859.135416666664</c:v>
                </c:pt>
                <c:pt idx="40">
                  <c:v>42859.145833333336</c:v>
                </c:pt>
                <c:pt idx="41">
                  <c:v>42859.15625</c:v>
                </c:pt>
                <c:pt idx="42">
                  <c:v>42859.166666666664</c:v>
                </c:pt>
                <c:pt idx="43">
                  <c:v>42859.177083333336</c:v>
                </c:pt>
                <c:pt idx="44">
                  <c:v>42859.1875</c:v>
                </c:pt>
                <c:pt idx="45">
                  <c:v>42859.197916666664</c:v>
                </c:pt>
                <c:pt idx="46">
                  <c:v>42859.208333333336</c:v>
                </c:pt>
                <c:pt idx="47">
                  <c:v>42859.21875</c:v>
                </c:pt>
                <c:pt idx="48">
                  <c:v>42859.229166666664</c:v>
                </c:pt>
                <c:pt idx="49">
                  <c:v>42859.239583333336</c:v>
                </c:pt>
                <c:pt idx="50">
                  <c:v>42859.25</c:v>
                </c:pt>
                <c:pt idx="51">
                  <c:v>42859.260416666664</c:v>
                </c:pt>
                <c:pt idx="52">
                  <c:v>42859.270833333336</c:v>
                </c:pt>
                <c:pt idx="53">
                  <c:v>42859.28125</c:v>
                </c:pt>
                <c:pt idx="54">
                  <c:v>42859.291666666664</c:v>
                </c:pt>
                <c:pt idx="55">
                  <c:v>42859.302083333336</c:v>
                </c:pt>
                <c:pt idx="56">
                  <c:v>42859.3125</c:v>
                </c:pt>
                <c:pt idx="57">
                  <c:v>42859.322916666664</c:v>
                </c:pt>
                <c:pt idx="58">
                  <c:v>42859.333333333336</c:v>
                </c:pt>
                <c:pt idx="59">
                  <c:v>42859.34375</c:v>
                </c:pt>
                <c:pt idx="60">
                  <c:v>42859.354166666664</c:v>
                </c:pt>
                <c:pt idx="61">
                  <c:v>42859.364583333336</c:v>
                </c:pt>
                <c:pt idx="62">
                  <c:v>42859.375</c:v>
                </c:pt>
                <c:pt idx="63">
                  <c:v>42859.385416666664</c:v>
                </c:pt>
                <c:pt idx="64">
                  <c:v>42859.395833333336</c:v>
                </c:pt>
                <c:pt idx="65">
                  <c:v>42859.40625</c:v>
                </c:pt>
                <c:pt idx="66">
                  <c:v>42859.416666666664</c:v>
                </c:pt>
                <c:pt idx="67">
                  <c:v>42859.427083333336</c:v>
                </c:pt>
                <c:pt idx="68">
                  <c:v>42859.4375</c:v>
                </c:pt>
                <c:pt idx="69">
                  <c:v>42859.447916666664</c:v>
                </c:pt>
                <c:pt idx="70">
                  <c:v>42859.458333333336</c:v>
                </c:pt>
                <c:pt idx="71">
                  <c:v>42859.46875</c:v>
                </c:pt>
                <c:pt idx="72">
                  <c:v>42859.479166666664</c:v>
                </c:pt>
                <c:pt idx="73">
                  <c:v>42859.489583333336</c:v>
                </c:pt>
                <c:pt idx="74">
                  <c:v>42859.5</c:v>
                </c:pt>
                <c:pt idx="75">
                  <c:v>42859.510416666664</c:v>
                </c:pt>
                <c:pt idx="76">
                  <c:v>42859.520833333336</c:v>
                </c:pt>
                <c:pt idx="77">
                  <c:v>42859.53125</c:v>
                </c:pt>
                <c:pt idx="78">
                  <c:v>42859.541666666664</c:v>
                </c:pt>
                <c:pt idx="79">
                  <c:v>42859.552083333336</c:v>
                </c:pt>
                <c:pt idx="80">
                  <c:v>42859.5625</c:v>
                </c:pt>
                <c:pt idx="81">
                  <c:v>42859.572916666664</c:v>
                </c:pt>
                <c:pt idx="82">
                  <c:v>42859.583333333336</c:v>
                </c:pt>
                <c:pt idx="83">
                  <c:v>42859.59375</c:v>
                </c:pt>
                <c:pt idx="84">
                  <c:v>42859.604166666664</c:v>
                </c:pt>
                <c:pt idx="85">
                  <c:v>42859.614583333336</c:v>
                </c:pt>
                <c:pt idx="86">
                  <c:v>42859.625</c:v>
                </c:pt>
                <c:pt idx="87">
                  <c:v>42859.635416666664</c:v>
                </c:pt>
                <c:pt idx="88">
                  <c:v>42859.645833333336</c:v>
                </c:pt>
                <c:pt idx="89">
                  <c:v>42859.65625</c:v>
                </c:pt>
                <c:pt idx="90">
                  <c:v>42859.666666666664</c:v>
                </c:pt>
                <c:pt idx="91">
                  <c:v>42859.677083333336</c:v>
                </c:pt>
                <c:pt idx="92">
                  <c:v>42859.6875</c:v>
                </c:pt>
                <c:pt idx="93">
                  <c:v>42859.697916666664</c:v>
                </c:pt>
                <c:pt idx="94">
                  <c:v>42859.708333333336</c:v>
                </c:pt>
                <c:pt idx="95">
                  <c:v>42859.71875</c:v>
                </c:pt>
                <c:pt idx="96">
                  <c:v>42859.729166666664</c:v>
                </c:pt>
                <c:pt idx="97">
                  <c:v>42859.739583333336</c:v>
                </c:pt>
                <c:pt idx="98">
                  <c:v>42859.75</c:v>
                </c:pt>
                <c:pt idx="99">
                  <c:v>42859.760416666664</c:v>
                </c:pt>
                <c:pt idx="100">
                  <c:v>42859.770833333336</c:v>
                </c:pt>
                <c:pt idx="101">
                  <c:v>42859.78125</c:v>
                </c:pt>
                <c:pt idx="102">
                  <c:v>42859.791666666664</c:v>
                </c:pt>
                <c:pt idx="103">
                  <c:v>42859.802083333336</c:v>
                </c:pt>
                <c:pt idx="104">
                  <c:v>42859.8125</c:v>
                </c:pt>
                <c:pt idx="105">
                  <c:v>42859.822916666664</c:v>
                </c:pt>
                <c:pt idx="106">
                  <c:v>42859.833333333336</c:v>
                </c:pt>
                <c:pt idx="107">
                  <c:v>42859.84375</c:v>
                </c:pt>
                <c:pt idx="108">
                  <c:v>42859.854166666664</c:v>
                </c:pt>
                <c:pt idx="109">
                  <c:v>42859.864583333336</c:v>
                </c:pt>
                <c:pt idx="110">
                  <c:v>42859.875</c:v>
                </c:pt>
                <c:pt idx="111">
                  <c:v>42859.885416666664</c:v>
                </c:pt>
                <c:pt idx="112">
                  <c:v>42859.895833333336</c:v>
                </c:pt>
                <c:pt idx="113">
                  <c:v>42859.90625</c:v>
                </c:pt>
                <c:pt idx="114">
                  <c:v>42859.916666666664</c:v>
                </c:pt>
                <c:pt idx="115">
                  <c:v>42859.927083333336</c:v>
                </c:pt>
                <c:pt idx="116">
                  <c:v>42859.9375</c:v>
                </c:pt>
                <c:pt idx="117">
                  <c:v>42859.947916666664</c:v>
                </c:pt>
                <c:pt idx="118">
                  <c:v>42859.958333333336</c:v>
                </c:pt>
                <c:pt idx="119">
                  <c:v>42859.96875</c:v>
                </c:pt>
                <c:pt idx="120">
                  <c:v>42859.979166666664</c:v>
                </c:pt>
                <c:pt idx="121">
                  <c:v>42859.989583333336</c:v>
                </c:pt>
                <c:pt idx="122">
                  <c:v>42860</c:v>
                </c:pt>
                <c:pt idx="123">
                  <c:v>42860.010416666664</c:v>
                </c:pt>
                <c:pt idx="124">
                  <c:v>42860.020833333336</c:v>
                </c:pt>
                <c:pt idx="125">
                  <c:v>42860.03125</c:v>
                </c:pt>
                <c:pt idx="126">
                  <c:v>42860.041666666664</c:v>
                </c:pt>
                <c:pt idx="127">
                  <c:v>42860.052083333336</c:v>
                </c:pt>
                <c:pt idx="128">
                  <c:v>42860.0625</c:v>
                </c:pt>
                <c:pt idx="129">
                  <c:v>42860.072916666664</c:v>
                </c:pt>
                <c:pt idx="130">
                  <c:v>42860.083333333336</c:v>
                </c:pt>
                <c:pt idx="131">
                  <c:v>42860.09375</c:v>
                </c:pt>
                <c:pt idx="132">
                  <c:v>42860.104166666664</c:v>
                </c:pt>
                <c:pt idx="133">
                  <c:v>42860.114583333336</c:v>
                </c:pt>
                <c:pt idx="134">
                  <c:v>42860.125</c:v>
                </c:pt>
                <c:pt idx="135">
                  <c:v>42860.135416666664</c:v>
                </c:pt>
                <c:pt idx="136">
                  <c:v>42860.145833333336</c:v>
                </c:pt>
                <c:pt idx="137">
                  <c:v>42860.15625</c:v>
                </c:pt>
                <c:pt idx="138">
                  <c:v>42860.166666666664</c:v>
                </c:pt>
                <c:pt idx="139">
                  <c:v>42860.177083333336</c:v>
                </c:pt>
                <c:pt idx="140">
                  <c:v>42860.1875</c:v>
                </c:pt>
                <c:pt idx="141">
                  <c:v>42860.197916666664</c:v>
                </c:pt>
                <c:pt idx="142">
                  <c:v>42860.208333333336</c:v>
                </c:pt>
                <c:pt idx="143">
                  <c:v>42860.21875</c:v>
                </c:pt>
                <c:pt idx="144">
                  <c:v>42860.229166666664</c:v>
                </c:pt>
                <c:pt idx="145">
                  <c:v>42860.239583333336</c:v>
                </c:pt>
                <c:pt idx="146">
                  <c:v>42860.25</c:v>
                </c:pt>
                <c:pt idx="147">
                  <c:v>42860.260416666664</c:v>
                </c:pt>
                <c:pt idx="148">
                  <c:v>42860.270833333336</c:v>
                </c:pt>
                <c:pt idx="149">
                  <c:v>42860.28125</c:v>
                </c:pt>
                <c:pt idx="150">
                  <c:v>42860.291666666664</c:v>
                </c:pt>
                <c:pt idx="151">
                  <c:v>42860.302083333336</c:v>
                </c:pt>
                <c:pt idx="152">
                  <c:v>42860.3125</c:v>
                </c:pt>
                <c:pt idx="153">
                  <c:v>42860.322916666664</c:v>
                </c:pt>
                <c:pt idx="154">
                  <c:v>42860.333333333336</c:v>
                </c:pt>
                <c:pt idx="155">
                  <c:v>42860.34375</c:v>
                </c:pt>
                <c:pt idx="156">
                  <c:v>42860.354166666664</c:v>
                </c:pt>
                <c:pt idx="157">
                  <c:v>42860.364583333336</c:v>
                </c:pt>
                <c:pt idx="158">
                  <c:v>42860.375</c:v>
                </c:pt>
                <c:pt idx="159">
                  <c:v>42860.385416666664</c:v>
                </c:pt>
                <c:pt idx="160">
                  <c:v>42860.395833333336</c:v>
                </c:pt>
                <c:pt idx="161">
                  <c:v>42860.40625</c:v>
                </c:pt>
                <c:pt idx="162">
                  <c:v>42860.416666666664</c:v>
                </c:pt>
                <c:pt idx="163">
                  <c:v>42860.427083333336</c:v>
                </c:pt>
                <c:pt idx="164">
                  <c:v>42860.4375</c:v>
                </c:pt>
                <c:pt idx="165">
                  <c:v>42860.447916666664</c:v>
                </c:pt>
                <c:pt idx="166">
                  <c:v>42860.458333333336</c:v>
                </c:pt>
                <c:pt idx="167">
                  <c:v>42860.46875</c:v>
                </c:pt>
                <c:pt idx="168">
                  <c:v>42860.479166666664</c:v>
                </c:pt>
                <c:pt idx="169">
                  <c:v>42860.489583333336</c:v>
                </c:pt>
                <c:pt idx="170">
                  <c:v>42860.5</c:v>
                </c:pt>
                <c:pt idx="171">
                  <c:v>42860.510416666664</c:v>
                </c:pt>
                <c:pt idx="172">
                  <c:v>42860.520833333336</c:v>
                </c:pt>
                <c:pt idx="173">
                  <c:v>42860.53125</c:v>
                </c:pt>
                <c:pt idx="174">
                  <c:v>42860.541666666664</c:v>
                </c:pt>
                <c:pt idx="175">
                  <c:v>42860.552083333336</c:v>
                </c:pt>
                <c:pt idx="176">
                  <c:v>42860.5625</c:v>
                </c:pt>
                <c:pt idx="177">
                  <c:v>42860.572916666664</c:v>
                </c:pt>
                <c:pt idx="178">
                  <c:v>42860.583333333336</c:v>
                </c:pt>
                <c:pt idx="179">
                  <c:v>42860.59375</c:v>
                </c:pt>
                <c:pt idx="180">
                  <c:v>42860.604166666664</c:v>
                </c:pt>
                <c:pt idx="181">
                  <c:v>42860.614583333336</c:v>
                </c:pt>
                <c:pt idx="182">
                  <c:v>42860.625</c:v>
                </c:pt>
                <c:pt idx="183">
                  <c:v>42860.635416666664</c:v>
                </c:pt>
                <c:pt idx="184">
                  <c:v>42860.645833333336</c:v>
                </c:pt>
                <c:pt idx="185">
                  <c:v>42860.65625</c:v>
                </c:pt>
                <c:pt idx="186">
                  <c:v>42860.666666666664</c:v>
                </c:pt>
                <c:pt idx="187">
                  <c:v>42860.677083333336</c:v>
                </c:pt>
                <c:pt idx="188">
                  <c:v>42860.6875</c:v>
                </c:pt>
                <c:pt idx="189">
                  <c:v>42860.697916666664</c:v>
                </c:pt>
                <c:pt idx="190">
                  <c:v>42860.708333333336</c:v>
                </c:pt>
                <c:pt idx="191">
                  <c:v>42860.71875</c:v>
                </c:pt>
                <c:pt idx="192">
                  <c:v>42860.729166666664</c:v>
                </c:pt>
                <c:pt idx="193">
                  <c:v>42860.739583333336</c:v>
                </c:pt>
                <c:pt idx="194">
                  <c:v>42860.75</c:v>
                </c:pt>
                <c:pt idx="195">
                  <c:v>42860.760416666664</c:v>
                </c:pt>
                <c:pt idx="196">
                  <c:v>42860.770833333336</c:v>
                </c:pt>
                <c:pt idx="197">
                  <c:v>42860.78125</c:v>
                </c:pt>
                <c:pt idx="198">
                  <c:v>42860.791666666664</c:v>
                </c:pt>
                <c:pt idx="199">
                  <c:v>42860.802083333336</c:v>
                </c:pt>
                <c:pt idx="200">
                  <c:v>42860.8125</c:v>
                </c:pt>
                <c:pt idx="201">
                  <c:v>42860.822916666664</c:v>
                </c:pt>
                <c:pt idx="202">
                  <c:v>42860.833333333336</c:v>
                </c:pt>
                <c:pt idx="203">
                  <c:v>42860.84375</c:v>
                </c:pt>
                <c:pt idx="204">
                  <c:v>42860.854166666664</c:v>
                </c:pt>
                <c:pt idx="205">
                  <c:v>42860.864583333336</c:v>
                </c:pt>
                <c:pt idx="206">
                  <c:v>42860.875</c:v>
                </c:pt>
                <c:pt idx="207">
                  <c:v>42860.885416666664</c:v>
                </c:pt>
                <c:pt idx="208">
                  <c:v>42860.895833333336</c:v>
                </c:pt>
                <c:pt idx="209">
                  <c:v>42860.90625</c:v>
                </c:pt>
                <c:pt idx="210">
                  <c:v>42860.916666666664</c:v>
                </c:pt>
                <c:pt idx="211">
                  <c:v>42860.927083333336</c:v>
                </c:pt>
                <c:pt idx="212">
                  <c:v>42860.9375</c:v>
                </c:pt>
                <c:pt idx="213">
                  <c:v>42860.947916666664</c:v>
                </c:pt>
                <c:pt idx="214">
                  <c:v>42860.958333333336</c:v>
                </c:pt>
                <c:pt idx="215">
                  <c:v>42860.96875</c:v>
                </c:pt>
                <c:pt idx="216">
                  <c:v>42860.979166666664</c:v>
                </c:pt>
                <c:pt idx="217">
                  <c:v>42860.989583333336</c:v>
                </c:pt>
                <c:pt idx="218">
                  <c:v>42861</c:v>
                </c:pt>
                <c:pt idx="219">
                  <c:v>42861.010416666664</c:v>
                </c:pt>
                <c:pt idx="220">
                  <c:v>42861.020833333336</c:v>
                </c:pt>
                <c:pt idx="221">
                  <c:v>42861.03125</c:v>
                </c:pt>
                <c:pt idx="222">
                  <c:v>42861.041666666664</c:v>
                </c:pt>
                <c:pt idx="223">
                  <c:v>42861.052083333336</c:v>
                </c:pt>
                <c:pt idx="224">
                  <c:v>42861.0625</c:v>
                </c:pt>
                <c:pt idx="225">
                  <c:v>42861.072916666664</c:v>
                </c:pt>
                <c:pt idx="226">
                  <c:v>42861.083333333336</c:v>
                </c:pt>
                <c:pt idx="227">
                  <c:v>42861.09375</c:v>
                </c:pt>
                <c:pt idx="228">
                  <c:v>42861.104166666664</c:v>
                </c:pt>
                <c:pt idx="229">
                  <c:v>42861.114583333336</c:v>
                </c:pt>
                <c:pt idx="230">
                  <c:v>42861.125</c:v>
                </c:pt>
                <c:pt idx="231">
                  <c:v>42861.135416666664</c:v>
                </c:pt>
                <c:pt idx="232">
                  <c:v>42861.145833333336</c:v>
                </c:pt>
                <c:pt idx="233">
                  <c:v>42861.15625</c:v>
                </c:pt>
                <c:pt idx="234">
                  <c:v>42861.166666666664</c:v>
                </c:pt>
                <c:pt idx="235">
                  <c:v>42861.177083333336</c:v>
                </c:pt>
                <c:pt idx="236">
                  <c:v>42861.1875</c:v>
                </c:pt>
                <c:pt idx="237">
                  <c:v>42861.197916666664</c:v>
                </c:pt>
                <c:pt idx="238">
                  <c:v>42861.208333333336</c:v>
                </c:pt>
                <c:pt idx="239">
                  <c:v>42861.21875</c:v>
                </c:pt>
                <c:pt idx="240">
                  <c:v>42861.229166666664</c:v>
                </c:pt>
                <c:pt idx="241">
                  <c:v>42861.239583333336</c:v>
                </c:pt>
                <c:pt idx="242">
                  <c:v>42861.25</c:v>
                </c:pt>
                <c:pt idx="243">
                  <c:v>42861.260416666664</c:v>
                </c:pt>
                <c:pt idx="244">
                  <c:v>42861.270833333336</c:v>
                </c:pt>
                <c:pt idx="245">
                  <c:v>42861.28125</c:v>
                </c:pt>
                <c:pt idx="246">
                  <c:v>42861.291666666664</c:v>
                </c:pt>
                <c:pt idx="247">
                  <c:v>42861.302083333336</c:v>
                </c:pt>
                <c:pt idx="248">
                  <c:v>42861.3125</c:v>
                </c:pt>
                <c:pt idx="249">
                  <c:v>42861.322916666664</c:v>
                </c:pt>
                <c:pt idx="250">
                  <c:v>42861.333333333336</c:v>
                </c:pt>
                <c:pt idx="251">
                  <c:v>42861.34375</c:v>
                </c:pt>
                <c:pt idx="252">
                  <c:v>42861.354166666664</c:v>
                </c:pt>
                <c:pt idx="253">
                  <c:v>42861.364583333336</c:v>
                </c:pt>
                <c:pt idx="254">
                  <c:v>42861.375</c:v>
                </c:pt>
                <c:pt idx="255">
                  <c:v>42861.385416666664</c:v>
                </c:pt>
                <c:pt idx="256">
                  <c:v>42861.395833333336</c:v>
                </c:pt>
                <c:pt idx="257">
                  <c:v>42861.40625</c:v>
                </c:pt>
                <c:pt idx="258">
                  <c:v>42861.416666666664</c:v>
                </c:pt>
                <c:pt idx="259">
                  <c:v>42861.427083333336</c:v>
                </c:pt>
                <c:pt idx="260">
                  <c:v>42861.4375</c:v>
                </c:pt>
                <c:pt idx="261">
                  <c:v>42861.447916666664</c:v>
                </c:pt>
                <c:pt idx="262">
                  <c:v>42861.458333333336</c:v>
                </c:pt>
                <c:pt idx="263">
                  <c:v>42861.46875</c:v>
                </c:pt>
                <c:pt idx="264">
                  <c:v>42861.479166666664</c:v>
                </c:pt>
                <c:pt idx="265">
                  <c:v>42861.489583333336</c:v>
                </c:pt>
                <c:pt idx="266">
                  <c:v>42861.5</c:v>
                </c:pt>
                <c:pt idx="267">
                  <c:v>42861.510416666664</c:v>
                </c:pt>
                <c:pt idx="268">
                  <c:v>42861.520833333336</c:v>
                </c:pt>
                <c:pt idx="269">
                  <c:v>42861.53125</c:v>
                </c:pt>
                <c:pt idx="270">
                  <c:v>42861.541666666664</c:v>
                </c:pt>
                <c:pt idx="271">
                  <c:v>42861.552083333336</c:v>
                </c:pt>
                <c:pt idx="272">
                  <c:v>42861.5625</c:v>
                </c:pt>
                <c:pt idx="273">
                  <c:v>42861.572916666664</c:v>
                </c:pt>
                <c:pt idx="274">
                  <c:v>42861.583333333336</c:v>
                </c:pt>
                <c:pt idx="275">
                  <c:v>42861.59375</c:v>
                </c:pt>
                <c:pt idx="276">
                  <c:v>42861.604166666664</c:v>
                </c:pt>
                <c:pt idx="277">
                  <c:v>42861.614583333336</c:v>
                </c:pt>
                <c:pt idx="278">
                  <c:v>42861.625</c:v>
                </c:pt>
                <c:pt idx="279">
                  <c:v>42861.635416666664</c:v>
                </c:pt>
                <c:pt idx="280">
                  <c:v>42861.645833333336</c:v>
                </c:pt>
                <c:pt idx="281">
                  <c:v>42861.65625</c:v>
                </c:pt>
                <c:pt idx="282">
                  <c:v>42861.666666666664</c:v>
                </c:pt>
                <c:pt idx="283">
                  <c:v>42861.677083333336</c:v>
                </c:pt>
                <c:pt idx="284">
                  <c:v>42861.6875</c:v>
                </c:pt>
                <c:pt idx="285">
                  <c:v>42861.697916666664</c:v>
                </c:pt>
                <c:pt idx="286">
                  <c:v>42861.708333333336</c:v>
                </c:pt>
                <c:pt idx="287">
                  <c:v>42861.71875</c:v>
                </c:pt>
                <c:pt idx="288">
                  <c:v>42861.729166666664</c:v>
                </c:pt>
                <c:pt idx="289">
                  <c:v>42861.739583333336</c:v>
                </c:pt>
                <c:pt idx="290">
                  <c:v>42861.75</c:v>
                </c:pt>
                <c:pt idx="291">
                  <c:v>42861.760416666664</c:v>
                </c:pt>
                <c:pt idx="292">
                  <c:v>42861.770833333336</c:v>
                </c:pt>
                <c:pt idx="293">
                  <c:v>42861.78125</c:v>
                </c:pt>
                <c:pt idx="294">
                  <c:v>42861.791666666664</c:v>
                </c:pt>
                <c:pt idx="295">
                  <c:v>42861.802083333336</c:v>
                </c:pt>
                <c:pt idx="296">
                  <c:v>42861.8125</c:v>
                </c:pt>
                <c:pt idx="297">
                  <c:v>42861.822916666664</c:v>
                </c:pt>
                <c:pt idx="298">
                  <c:v>42861.833333333336</c:v>
                </c:pt>
                <c:pt idx="299">
                  <c:v>42861.84375</c:v>
                </c:pt>
                <c:pt idx="300">
                  <c:v>42861.854166666664</c:v>
                </c:pt>
                <c:pt idx="301">
                  <c:v>42861.864583333336</c:v>
                </c:pt>
                <c:pt idx="302">
                  <c:v>42861.875</c:v>
                </c:pt>
                <c:pt idx="303">
                  <c:v>42861.885416666664</c:v>
                </c:pt>
                <c:pt idx="304">
                  <c:v>42861.895833333336</c:v>
                </c:pt>
                <c:pt idx="305">
                  <c:v>42861.90625</c:v>
                </c:pt>
                <c:pt idx="306">
                  <c:v>42861.916666666664</c:v>
                </c:pt>
                <c:pt idx="307">
                  <c:v>42861.927083333336</c:v>
                </c:pt>
                <c:pt idx="308">
                  <c:v>42861.9375</c:v>
                </c:pt>
                <c:pt idx="309">
                  <c:v>42861.947916666664</c:v>
                </c:pt>
                <c:pt idx="310">
                  <c:v>42861.958333333336</c:v>
                </c:pt>
                <c:pt idx="311">
                  <c:v>42861.96875</c:v>
                </c:pt>
                <c:pt idx="312">
                  <c:v>42861.979166666664</c:v>
                </c:pt>
                <c:pt idx="313">
                  <c:v>42861.989583333336</c:v>
                </c:pt>
                <c:pt idx="314">
                  <c:v>42862</c:v>
                </c:pt>
                <c:pt idx="315">
                  <c:v>42862.010416666664</c:v>
                </c:pt>
                <c:pt idx="316">
                  <c:v>42862.020833333336</c:v>
                </c:pt>
                <c:pt idx="317">
                  <c:v>42862.03125</c:v>
                </c:pt>
                <c:pt idx="318">
                  <c:v>42862.041666666664</c:v>
                </c:pt>
                <c:pt idx="319">
                  <c:v>42862.052083333336</c:v>
                </c:pt>
                <c:pt idx="320">
                  <c:v>42862.0625</c:v>
                </c:pt>
                <c:pt idx="321">
                  <c:v>42862.072916666664</c:v>
                </c:pt>
                <c:pt idx="322">
                  <c:v>42862.083333333336</c:v>
                </c:pt>
                <c:pt idx="323">
                  <c:v>42862.09375</c:v>
                </c:pt>
                <c:pt idx="324">
                  <c:v>42862.104166666664</c:v>
                </c:pt>
                <c:pt idx="325">
                  <c:v>42862.114583333336</c:v>
                </c:pt>
                <c:pt idx="326">
                  <c:v>42862.125</c:v>
                </c:pt>
                <c:pt idx="327">
                  <c:v>42862.135416666664</c:v>
                </c:pt>
                <c:pt idx="328">
                  <c:v>42862.145833333336</c:v>
                </c:pt>
                <c:pt idx="329">
                  <c:v>42862.15625</c:v>
                </c:pt>
                <c:pt idx="330">
                  <c:v>42862.166666666664</c:v>
                </c:pt>
                <c:pt idx="331">
                  <c:v>42862.177083333336</c:v>
                </c:pt>
                <c:pt idx="332">
                  <c:v>42862.1875</c:v>
                </c:pt>
                <c:pt idx="333">
                  <c:v>42862.197916666664</c:v>
                </c:pt>
                <c:pt idx="334">
                  <c:v>42862.208333333336</c:v>
                </c:pt>
                <c:pt idx="335">
                  <c:v>42862.21875</c:v>
                </c:pt>
                <c:pt idx="336">
                  <c:v>42862.229166666664</c:v>
                </c:pt>
                <c:pt idx="337">
                  <c:v>42862.239583333336</c:v>
                </c:pt>
                <c:pt idx="338">
                  <c:v>42862.25</c:v>
                </c:pt>
                <c:pt idx="339">
                  <c:v>42862.260416666664</c:v>
                </c:pt>
                <c:pt idx="340">
                  <c:v>42862.270833333336</c:v>
                </c:pt>
                <c:pt idx="341">
                  <c:v>42862.28125</c:v>
                </c:pt>
                <c:pt idx="342">
                  <c:v>42862.291666666664</c:v>
                </c:pt>
                <c:pt idx="343">
                  <c:v>42862.302083333336</c:v>
                </c:pt>
                <c:pt idx="344">
                  <c:v>42862.3125</c:v>
                </c:pt>
                <c:pt idx="345">
                  <c:v>42862.322916666664</c:v>
                </c:pt>
                <c:pt idx="346">
                  <c:v>42862.333333333336</c:v>
                </c:pt>
                <c:pt idx="347">
                  <c:v>42862.34375</c:v>
                </c:pt>
                <c:pt idx="348">
                  <c:v>42862.354166666664</c:v>
                </c:pt>
                <c:pt idx="349">
                  <c:v>42862.364583333336</c:v>
                </c:pt>
                <c:pt idx="350">
                  <c:v>42862.375</c:v>
                </c:pt>
                <c:pt idx="351">
                  <c:v>42862.385416666664</c:v>
                </c:pt>
                <c:pt idx="352">
                  <c:v>42862.395833333336</c:v>
                </c:pt>
                <c:pt idx="353">
                  <c:v>42862.40625</c:v>
                </c:pt>
                <c:pt idx="354">
                  <c:v>42862.416666666664</c:v>
                </c:pt>
                <c:pt idx="355">
                  <c:v>42862.427083333336</c:v>
                </c:pt>
                <c:pt idx="356">
                  <c:v>42862.4375</c:v>
                </c:pt>
                <c:pt idx="357">
                  <c:v>42862.447916666664</c:v>
                </c:pt>
                <c:pt idx="358">
                  <c:v>42862.458333333336</c:v>
                </c:pt>
                <c:pt idx="359">
                  <c:v>42862.46875</c:v>
                </c:pt>
                <c:pt idx="360">
                  <c:v>42862.479166666664</c:v>
                </c:pt>
                <c:pt idx="361">
                  <c:v>42862.489583333336</c:v>
                </c:pt>
                <c:pt idx="362">
                  <c:v>42862.5</c:v>
                </c:pt>
                <c:pt idx="363">
                  <c:v>42862.510416666664</c:v>
                </c:pt>
                <c:pt idx="364">
                  <c:v>42862.520833333336</c:v>
                </c:pt>
                <c:pt idx="365">
                  <c:v>42862.53125</c:v>
                </c:pt>
                <c:pt idx="366">
                  <c:v>42862.541666666664</c:v>
                </c:pt>
                <c:pt idx="367">
                  <c:v>42862.552083333336</c:v>
                </c:pt>
                <c:pt idx="368">
                  <c:v>42862.5625</c:v>
                </c:pt>
                <c:pt idx="369">
                  <c:v>42862.572916666664</c:v>
                </c:pt>
                <c:pt idx="370">
                  <c:v>42862.583333333336</c:v>
                </c:pt>
                <c:pt idx="371">
                  <c:v>42862.59375</c:v>
                </c:pt>
                <c:pt idx="372">
                  <c:v>42862.604166666664</c:v>
                </c:pt>
                <c:pt idx="373">
                  <c:v>42862.614583333336</c:v>
                </c:pt>
                <c:pt idx="374">
                  <c:v>42862.625</c:v>
                </c:pt>
                <c:pt idx="375">
                  <c:v>42862.635416666664</c:v>
                </c:pt>
                <c:pt idx="376">
                  <c:v>42862.645833333336</c:v>
                </c:pt>
                <c:pt idx="377">
                  <c:v>42862.65625</c:v>
                </c:pt>
                <c:pt idx="378">
                  <c:v>42862.666666666664</c:v>
                </c:pt>
                <c:pt idx="379">
                  <c:v>42862.677083333336</c:v>
                </c:pt>
                <c:pt idx="380">
                  <c:v>42862.6875</c:v>
                </c:pt>
                <c:pt idx="381">
                  <c:v>42862.697916666664</c:v>
                </c:pt>
                <c:pt idx="382">
                  <c:v>42862.708333333336</c:v>
                </c:pt>
                <c:pt idx="383">
                  <c:v>42862.71875</c:v>
                </c:pt>
                <c:pt idx="384">
                  <c:v>42862.729166666664</c:v>
                </c:pt>
                <c:pt idx="385">
                  <c:v>42862.739583333336</c:v>
                </c:pt>
                <c:pt idx="386">
                  <c:v>42862.75</c:v>
                </c:pt>
                <c:pt idx="387">
                  <c:v>42862.760416666664</c:v>
                </c:pt>
                <c:pt idx="388">
                  <c:v>42862.770833333336</c:v>
                </c:pt>
                <c:pt idx="389">
                  <c:v>42862.78125</c:v>
                </c:pt>
                <c:pt idx="390">
                  <c:v>42862.791666666664</c:v>
                </c:pt>
                <c:pt idx="391">
                  <c:v>42862.802083333336</c:v>
                </c:pt>
                <c:pt idx="392">
                  <c:v>42862.8125</c:v>
                </c:pt>
                <c:pt idx="393">
                  <c:v>42862.822916666664</c:v>
                </c:pt>
                <c:pt idx="394">
                  <c:v>42862.833333333336</c:v>
                </c:pt>
                <c:pt idx="395">
                  <c:v>42862.84375</c:v>
                </c:pt>
                <c:pt idx="396">
                  <c:v>42862.854166666664</c:v>
                </c:pt>
                <c:pt idx="397">
                  <c:v>42862.864583333336</c:v>
                </c:pt>
                <c:pt idx="398">
                  <c:v>42862.875</c:v>
                </c:pt>
                <c:pt idx="399">
                  <c:v>42862.885416666664</c:v>
                </c:pt>
                <c:pt idx="400">
                  <c:v>42862.895833333336</c:v>
                </c:pt>
                <c:pt idx="401">
                  <c:v>42862.90625</c:v>
                </c:pt>
                <c:pt idx="402">
                  <c:v>42862.916666666664</c:v>
                </c:pt>
                <c:pt idx="403">
                  <c:v>42862.927083333336</c:v>
                </c:pt>
                <c:pt idx="404">
                  <c:v>42862.9375</c:v>
                </c:pt>
                <c:pt idx="405">
                  <c:v>42862.947916666664</c:v>
                </c:pt>
                <c:pt idx="406">
                  <c:v>42862.958333333336</c:v>
                </c:pt>
                <c:pt idx="407">
                  <c:v>42862.96875</c:v>
                </c:pt>
                <c:pt idx="408">
                  <c:v>42862.979166666664</c:v>
                </c:pt>
                <c:pt idx="409">
                  <c:v>42862.989583333336</c:v>
                </c:pt>
                <c:pt idx="410">
                  <c:v>42863</c:v>
                </c:pt>
                <c:pt idx="411">
                  <c:v>42863.010416666664</c:v>
                </c:pt>
                <c:pt idx="412">
                  <c:v>42863.020833333336</c:v>
                </c:pt>
                <c:pt idx="413">
                  <c:v>42863.03125</c:v>
                </c:pt>
                <c:pt idx="414">
                  <c:v>42863.041666666664</c:v>
                </c:pt>
                <c:pt idx="415">
                  <c:v>42863.052083333336</c:v>
                </c:pt>
                <c:pt idx="416">
                  <c:v>42863.0625</c:v>
                </c:pt>
                <c:pt idx="417">
                  <c:v>42863.072916666664</c:v>
                </c:pt>
                <c:pt idx="418">
                  <c:v>42863.083333333336</c:v>
                </c:pt>
                <c:pt idx="419">
                  <c:v>42863.09375</c:v>
                </c:pt>
                <c:pt idx="420">
                  <c:v>42863.104166666664</c:v>
                </c:pt>
                <c:pt idx="421">
                  <c:v>42863.114583333336</c:v>
                </c:pt>
                <c:pt idx="422">
                  <c:v>42863.125</c:v>
                </c:pt>
                <c:pt idx="423">
                  <c:v>42863.135416666664</c:v>
                </c:pt>
                <c:pt idx="424">
                  <c:v>42863.145833333336</c:v>
                </c:pt>
                <c:pt idx="425">
                  <c:v>42863.15625</c:v>
                </c:pt>
                <c:pt idx="426">
                  <c:v>42863.166666666664</c:v>
                </c:pt>
                <c:pt idx="427">
                  <c:v>42863.177083333336</c:v>
                </c:pt>
                <c:pt idx="428">
                  <c:v>42863.1875</c:v>
                </c:pt>
                <c:pt idx="429">
                  <c:v>42863.197916666664</c:v>
                </c:pt>
                <c:pt idx="430">
                  <c:v>42863.208333333336</c:v>
                </c:pt>
                <c:pt idx="431">
                  <c:v>42863.21875</c:v>
                </c:pt>
                <c:pt idx="432">
                  <c:v>42863.229166666664</c:v>
                </c:pt>
                <c:pt idx="433">
                  <c:v>42863.239583333336</c:v>
                </c:pt>
                <c:pt idx="434">
                  <c:v>42863.25</c:v>
                </c:pt>
                <c:pt idx="435">
                  <c:v>42863.260416666664</c:v>
                </c:pt>
                <c:pt idx="436">
                  <c:v>42863.270833333336</c:v>
                </c:pt>
                <c:pt idx="437">
                  <c:v>42863.28125</c:v>
                </c:pt>
                <c:pt idx="438">
                  <c:v>42863.291666666664</c:v>
                </c:pt>
                <c:pt idx="439">
                  <c:v>42863.302083333336</c:v>
                </c:pt>
                <c:pt idx="440">
                  <c:v>42863.3125</c:v>
                </c:pt>
                <c:pt idx="441">
                  <c:v>42863.322916666664</c:v>
                </c:pt>
                <c:pt idx="442">
                  <c:v>42863.333333333336</c:v>
                </c:pt>
                <c:pt idx="443">
                  <c:v>42863.34375</c:v>
                </c:pt>
                <c:pt idx="444">
                  <c:v>42863.354166666664</c:v>
                </c:pt>
                <c:pt idx="445">
                  <c:v>42863.364583333336</c:v>
                </c:pt>
                <c:pt idx="446">
                  <c:v>42863.375</c:v>
                </c:pt>
                <c:pt idx="447">
                  <c:v>42863.385416666664</c:v>
                </c:pt>
                <c:pt idx="448">
                  <c:v>42863.395833333336</c:v>
                </c:pt>
                <c:pt idx="449">
                  <c:v>42863.40625</c:v>
                </c:pt>
                <c:pt idx="450">
                  <c:v>42863.416666666664</c:v>
                </c:pt>
                <c:pt idx="451">
                  <c:v>42863.427083333336</c:v>
                </c:pt>
                <c:pt idx="452">
                  <c:v>42863.4375</c:v>
                </c:pt>
                <c:pt idx="453">
                  <c:v>42863.447916666664</c:v>
                </c:pt>
                <c:pt idx="454">
                  <c:v>42863.458333333336</c:v>
                </c:pt>
                <c:pt idx="455">
                  <c:v>42863.46875</c:v>
                </c:pt>
                <c:pt idx="456">
                  <c:v>42863.479166666664</c:v>
                </c:pt>
                <c:pt idx="457">
                  <c:v>42863.489583333336</c:v>
                </c:pt>
                <c:pt idx="458">
                  <c:v>42863.5</c:v>
                </c:pt>
                <c:pt idx="459">
                  <c:v>42863.510416666664</c:v>
                </c:pt>
                <c:pt idx="460">
                  <c:v>42863.520833333336</c:v>
                </c:pt>
                <c:pt idx="461">
                  <c:v>42863.53125</c:v>
                </c:pt>
                <c:pt idx="462">
                  <c:v>42863.541666666664</c:v>
                </c:pt>
                <c:pt idx="463">
                  <c:v>42863.552083333336</c:v>
                </c:pt>
                <c:pt idx="464">
                  <c:v>42863.5625</c:v>
                </c:pt>
                <c:pt idx="465">
                  <c:v>42863.572916666664</c:v>
                </c:pt>
                <c:pt idx="466">
                  <c:v>42863.583333333336</c:v>
                </c:pt>
                <c:pt idx="467">
                  <c:v>42863.59375</c:v>
                </c:pt>
                <c:pt idx="468">
                  <c:v>42863.604166666664</c:v>
                </c:pt>
                <c:pt idx="469">
                  <c:v>42863.614583333336</c:v>
                </c:pt>
                <c:pt idx="470">
                  <c:v>42863.625</c:v>
                </c:pt>
                <c:pt idx="471">
                  <c:v>42863.635416666664</c:v>
                </c:pt>
                <c:pt idx="472">
                  <c:v>42863.645833333336</c:v>
                </c:pt>
                <c:pt idx="473">
                  <c:v>42863.65625</c:v>
                </c:pt>
                <c:pt idx="474">
                  <c:v>42863.666666666664</c:v>
                </c:pt>
                <c:pt idx="475">
                  <c:v>42863.677083333336</c:v>
                </c:pt>
                <c:pt idx="476">
                  <c:v>42863.6875</c:v>
                </c:pt>
                <c:pt idx="477">
                  <c:v>42863.697916666664</c:v>
                </c:pt>
                <c:pt idx="478">
                  <c:v>42863.708333333336</c:v>
                </c:pt>
                <c:pt idx="479">
                  <c:v>42863.71875</c:v>
                </c:pt>
                <c:pt idx="480">
                  <c:v>42863.729166666664</c:v>
                </c:pt>
                <c:pt idx="481">
                  <c:v>42863.739583333336</c:v>
                </c:pt>
                <c:pt idx="482">
                  <c:v>42863.75</c:v>
                </c:pt>
                <c:pt idx="483">
                  <c:v>42863.760416666664</c:v>
                </c:pt>
                <c:pt idx="484">
                  <c:v>42863.770833333336</c:v>
                </c:pt>
                <c:pt idx="485">
                  <c:v>42863.78125</c:v>
                </c:pt>
                <c:pt idx="486">
                  <c:v>42863.791666666664</c:v>
                </c:pt>
                <c:pt idx="487">
                  <c:v>42863.802083333336</c:v>
                </c:pt>
                <c:pt idx="488">
                  <c:v>42863.8125</c:v>
                </c:pt>
                <c:pt idx="489">
                  <c:v>42863.822916666664</c:v>
                </c:pt>
                <c:pt idx="490">
                  <c:v>42863.833333333336</c:v>
                </c:pt>
                <c:pt idx="491">
                  <c:v>42863.84375</c:v>
                </c:pt>
                <c:pt idx="492">
                  <c:v>42863.854166666664</c:v>
                </c:pt>
                <c:pt idx="493">
                  <c:v>42863.864583333336</c:v>
                </c:pt>
                <c:pt idx="494">
                  <c:v>42863.875</c:v>
                </c:pt>
                <c:pt idx="495">
                  <c:v>42863.885416666664</c:v>
                </c:pt>
                <c:pt idx="496">
                  <c:v>42863.895833333336</c:v>
                </c:pt>
                <c:pt idx="497">
                  <c:v>42863.90625</c:v>
                </c:pt>
                <c:pt idx="498">
                  <c:v>42863.916666666664</c:v>
                </c:pt>
                <c:pt idx="499">
                  <c:v>42863.927083333336</c:v>
                </c:pt>
                <c:pt idx="500">
                  <c:v>42863.9375</c:v>
                </c:pt>
                <c:pt idx="501">
                  <c:v>42863.947916666664</c:v>
                </c:pt>
                <c:pt idx="502">
                  <c:v>42863.958333333336</c:v>
                </c:pt>
                <c:pt idx="503">
                  <c:v>42863.96875</c:v>
                </c:pt>
                <c:pt idx="504">
                  <c:v>42863.979166666664</c:v>
                </c:pt>
                <c:pt idx="505">
                  <c:v>42863.989583333336</c:v>
                </c:pt>
                <c:pt idx="506">
                  <c:v>42864</c:v>
                </c:pt>
                <c:pt idx="507">
                  <c:v>42864.010416666664</c:v>
                </c:pt>
                <c:pt idx="508">
                  <c:v>42864.020833333336</c:v>
                </c:pt>
                <c:pt idx="509">
                  <c:v>42864.03125</c:v>
                </c:pt>
                <c:pt idx="510">
                  <c:v>42864.041666666664</c:v>
                </c:pt>
                <c:pt idx="511">
                  <c:v>42864.052083333336</c:v>
                </c:pt>
                <c:pt idx="512">
                  <c:v>42864.0625</c:v>
                </c:pt>
                <c:pt idx="513">
                  <c:v>42864.072916666664</c:v>
                </c:pt>
                <c:pt idx="514">
                  <c:v>42864.083333333336</c:v>
                </c:pt>
                <c:pt idx="515">
                  <c:v>42864.09375</c:v>
                </c:pt>
                <c:pt idx="516">
                  <c:v>42864.104166666664</c:v>
                </c:pt>
                <c:pt idx="517">
                  <c:v>42864.114583333336</c:v>
                </c:pt>
                <c:pt idx="518">
                  <c:v>42864.125</c:v>
                </c:pt>
                <c:pt idx="519">
                  <c:v>42864.135416666664</c:v>
                </c:pt>
                <c:pt idx="520">
                  <c:v>42864.145833333336</c:v>
                </c:pt>
                <c:pt idx="521">
                  <c:v>42864.15625</c:v>
                </c:pt>
                <c:pt idx="522">
                  <c:v>42864.166666666664</c:v>
                </c:pt>
                <c:pt idx="523">
                  <c:v>42864.177083333336</c:v>
                </c:pt>
                <c:pt idx="524">
                  <c:v>42864.1875</c:v>
                </c:pt>
                <c:pt idx="525">
                  <c:v>42864.197916666664</c:v>
                </c:pt>
                <c:pt idx="526">
                  <c:v>42864.208333333336</c:v>
                </c:pt>
                <c:pt idx="527">
                  <c:v>42864.21875</c:v>
                </c:pt>
                <c:pt idx="528">
                  <c:v>42864.229166666664</c:v>
                </c:pt>
                <c:pt idx="529">
                  <c:v>42864.239583333336</c:v>
                </c:pt>
                <c:pt idx="530">
                  <c:v>42864.25</c:v>
                </c:pt>
                <c:pt idx="531">
                  <c:v>42864.260416666664</c:v>
                </c:pt>
                <c:pt idx="532">
                  <c:v>42864.270833333336</c:v>
                </c:pt>
                <c:pt idx="533">
                  <c:v>42864.28125</c:v>
                </c:pt>
                <c:pt idx="534">
                  <c:v>42864.291666666664</c:v>
                </c:pt>
                <c:pt idx="535">
                  <c:v>42864.302083333336</c:v>
                </c:pt>
                <c:pt idx="536">
                  <c:v>42864.3125</c:v>
                </c:pt>
                <c:pt idx="537">
                  <c:v>42864.322916666664</c:v>
                </c:pt>
                <c:pt idx="538">
                  <c:v>42864.333333333336</c:v>
                </c:pt>
                <c:pt idx="539">
                  <c:v>42864.34375</c:v>
                </c:pt>
                <c:pt idx="540">
                  <c:v>42864.354166666664</c:v>
                </c:pt>
                <c:pt idx="541">
                  <c:v>42864.364583333336</c:v>
                </c:pt>
                <c:pt idx="542">
                  <c:v>42864.375</c:v>
                </c:pt>
                <c:pt idx="543">
                  <c:v>42864.385416666664</c:v>
                </c:pt>
                <c:pt idx="544">
                  <c:v>42864.395833333336</c:v>
                </c:pt>
                <c:pt idx="545">
                  <c:v>42864.40625</c:v>
                </c:pt>
                <c:pt idx="546">
                  <c:v>42864.416666666664</c:v>
                </c:pt>
                <c:pt idx="547">
                  <c:v>42864.427083333336</c:v>
                </c:pt>
                <c:pt idx="548">
                  <c:v>42864.4375</c:v>
                </c:pt>
                <c:pt idx="549">
                  <c:v>42864.447916666664</c:v>
                </c:pt>
                <c:pt idx="550">
                  <c:v>42864.458333333336</c:v>
                </c:pt>
                <c:pt idx="551">
                  <c:v>42864.46875</c:v>
                </c:pt>
                <c:pt idx="552">
                  <c:v>42864.479166666664</c:v>
                </c:pt>
                <c:pt idx="553">
                  <c:v>42864.489583333336</c:v>
                </c:pt>
                <c:pt idx="554">
                  <c:v>42864.5</c:v>
                </c:pt>
                <c:pt idx="555">
                  <c:v>42864.510416666664</c:v>
                </c:pt>
                <c:pt idx="556">
                  <c:v>42864.520833333336</c:v>
                </c:pt>
                <c:pt idx="557">
                  <c:v>42864.53125</c:v>
                </c:pt>
                <c:pt idx="558">
                  <c:v>42864.541666666664</c:v>
                </c:pt>
                <c:pt idx="559">
                  <c:v>42864.552083333336</c:v>
                </c:pt>
                <c:pt idx="560">
                  <c:v>42864.5625</c:v>
                </c:pt>
                <c:pt idx="561">
                  <c:v>42864.572916666664</c:v>
                </c:pt>
                <c:pt idx="562">
                  <c:v>42864.583333333336</c:v>
                </c:pt>
                <c:pt idx="563">
                  <c:v>42864.59375</c:v>
                </c:pt>
                <c:pt idx="564">
                  <c:v>42864.604166666664</c:v>
                </c:pt>
                <c:pt idx="565">
                  <c:v>42864.614583333336</c:v>
                </c:pt>
                <c:pt idx="566">
                  <c:v>42864.625</c:v>
                </c:pt>
                <c:pt idx="567">
                  <c:v>42864.635416666664</c:v>
                </c:pt>
                <c:pt idx="568">
                  <c:v>42864.645833333336</c:v>
                </c:pt>
                <c:pt idx="569">
                  <c:v>42864.65625</c:v>
                </c:pt>
                <c:pt idx="570">
                  <c:v>42864.666666666664</c:v>
                </c:pt>
                <c:pt idx="571">
                  <c:v>42864.677083333336</c:v>
                </c:pt>
                <c:pt idx="572">
                  <c:v>42864.6875</c:v>
                </c:pt>
                <c:pt idx="573">
                  <c:v>42864.697916666664</c:v>
                </c:pt>
                <c:pt idx="574">
                  <c:v>42864.708333333336</c:v>
                </c:pt>
                <c:pt idx="575">
                  <c:v>42864.71875</c:v>
                </c:pt>
                <c:pt idx="576">
                  <c:v>42864.729166666664</c:v>
                </c:pt>
                <c:pt idx="577">
                  <c:v>42864.739583333336</c:v>
                </c:pt>
                <c:pt idx="578">
                  <c:v>42864.75</c:v>
                </c:pt>
                <c:pt idx="579">
                  <c:v>42864.760416666664</c:v>
                </c:pt>
                <c:pt idx="580">
                  <c:v>42864.770833333336</c:v>
                </c:pt>
                <c:pt idx="581">
                  <c:v>42864.78125</c:v>
                </c:pt>
                <c:pt idx="582">
                  <c:v>42864.791666666664</c:v>
                </c:pt>
                <c:pt idx="583">
                  <c:v>42864.802083333336</c:v>
                </c:pt>
                <c:pt idx="584">
                  <c:v>42864.8125</c:v>
                </c:pt>
                <c:pt idx="585">
                  <c:v>42864.822916666664</c:v>
                </c:pt>
                <c:pt idx="586">
                  <c:v>42864.833333333336</c:v>
                </c:pt>
                <c:pt idx="587">
                  <c:v>42864.84375</c:v>
                </c:pt>
                <c:pt idx="588">
                  <c:v>42864.854166666664</c:v>
                </c:pt>
                <c:pt idx="589">
                  <c:v>42864.864583333336</c:v>
                </c:pt>
                <c:pt idx="590">
                  <c:v>42864.875</c:v>
                </c:pt>
                <c:pt idx="591">
                  <c:v>42864.885416666664</c:v>
                </c:pt>
                <c:pt idx="592">
                  <c:v>42864.895833333336</c:v>
                </c:pt>
                <c:pt idx="593">
                  <c:v>42864.90625</c:v>
                </c:pt>
                <c:pt idx="594">
                  <c:v>42864.916666666664</c:v>
                </c:pt>
                <c:pt idx="595">
                  <c:v>42864.927083333336</c:v>
                </c:pt>
                <c:pt idx="596">
                  <c:v>42864.9375</c:v>
                </c:pt>
                <c:pt idx="597">
                  <c:v>42864.947916666664</c:v>
                </c:pt>
                <c:pt idx="598">
                  <c:v>42864.958333333336</c:v>
                </c:pt>
                <c:pt idx="599">
                  <c:v>42864.96875</c:v>
                </c:pt>
                <c:pt idx="600">
                  <c:v>42864.979166666664</c:v>
                </c:pt>
                <c:pt idx="601">
                  <c:v>42864.989583333336</c:v>
                </c:pt>
                <c:pt idx="602">
                  <c:v>42865</c:v>
                </c:pt>
                <c:pt idx="603">
                  <c:v>42865.010416666664</c:v>
                </c:pt>
                <c:pt idx="604">
                  <c:v>42865.020833333336</c:v>
                </c:pt>
                <c:pt idx="605">
                  <c:v>42865.03125</c:v>
                </c:pt>
                <c:pt idx="606">
                  <c:v>42865.041666666664</c:v>
                </c:pt>
                <c:pt idx="607">
                  <c:v>42865.052083333336</c:v>
                </c:pt>
                <c:pt idx="608">
                  <c:v>42865.0625</c:v>
                </c:pt>
                <c:pt idx="609">
                  <c:v>42865.072916666664</c:v>
                </c:pt>
                <c:pt idx="610">
                  <c:v>42865.083333333336</c:v>
                </c:pt>
                <c:pt idx="611">
                  <c:v>42865.09375</c:v>
                </c:pt>
                <c:pt idx="612">
                  <c:v>42865.104166666664</c:v>
                </c:pt>
                <c:pt idx="613">
                  <c:v>42865.114583333336</c:v>
                </c:pt>
                <c:pt idx="614">
                  <c:v>42865.125</c:v>
                </c:pt>
                <c:pt idx="615">
                  <c:v>42865.135416666664</c:v>
                </c:pt>
                <c:pt idx="616">
                  <c:v>42865.145833333336</c:v>
                </c:pt>
                <c:pt idx="617">
                  <c:v>42865.15625</c:v>
                </c:pt>
                <c:pt idx="618">
                  <c:v>42865.166666666664</c:v>
                </c:pt>
                <c:pt idx="619">
                  <c:v>42865.177083333336</c:v>
                </c:pt>
                <c:pt idx="620">
                  <c:v>42865.1875</c:v>
                </c:pt>
                <c:pt idx="621">
                  <c:v>42865.197916666664</c:v>
                </c:pt>
                <c:pt idx="622">
                  <c:v>42865.208333333336</c:v>
                </c:pt>
                <c:pt idx="623">
                  <c:v>42865.21875</c:v>
                </c:pt>
                <c:pt idx="624">
                  <c:v>42865.229166666664</c:v>
                </c:pt>
                <c:pt idx="625">
                  <c:v>42865.239583333336</c:v>
                </c:pt>
                <c:pt idx="626">
                  <c:v>42865.25</c:v>
                </c:pt>
                <c:pt idx="627">
                  <c:v>42865.260416666664</c:v>
                </c:pt>
                <c:pt idx="628">
                  <c:v>42865.270833333336</c:v>
                </c:pt>
                <c:pt idx="629">
                  <c:v>42865.28125</c:v>
                </c:pt>
                <c:pt idx="630">
                  <c:v>42865.291666666664</c:v>
                </c:pt>
                <c:pt idx="631">
                  <c:v>42865.302083333336</c:v>
                </c:pt>
                <c:pt idx="632">
                  <c:v>42865.3125</c:v>
                </c:pt>
                <c:pt idx="633">
                  <c:v>42865.322916666664</c:v>
                </c:pt>
                <c:pt idx="634">
                  <c:v>42865.333333333336</c:v>
                </c:pt>
                <c:pt idx="635">
                  <c:v>42865.34375</c:v>
                </c:pt>
                <c:pt idx="636">
                  <c:v>42865.354166666664</c:v>
                </c:pt>
                <c:pt idx="637">
                  <c:v>42865.364583333336</c:v>
                </c:pt>
                <c:pt idx="638">
                  <c:v>42865.375</c:v>
                </c:pt>
                <c:pt idx="639">
                  <c:v>42865.385416666664</c:v>
                </c:pt>
                <c:pt idx="640">
                  <c:v>42865.395833333336</c:v>
                </c:pt>
                <c:pt idx="641">
                  <c:v>42865.40625</c:v>
                </c:pt>
                <c:pt idx="642">
                  <c:v>42865.416666666664</c:v>
                </c:pt>
                <c:pt idx="643">
                  <c:v>42865.427083333336</c:v>
                </c:pt>
                <c:pt idx="644">
                  <c:v>42865.4375</c:v>
                </c:pt>
                <c:pt idx="645">
                  <c:v>42865.447916666664</c:v>
                </c:pt>
                <c:pt idx="646">
                  <c:v>42865.458333333336</c:v>
                </c:pt>
                <c:pt idx="647">
                  <c:v>42865.46875</c:v>
                </c:pt>
                <c:pt idx="648">
                  <c:v>42865.479166666664</c:v>
                </c:pt>
                <c:pt idx="649">
                  <c:v>42865.489583333336</c:v>
                </c:pt>
                <c:pt idx="650">
                  <c:v>42865.5</c:v>
                </c:pt>
                <c:pt idx="651">
                  <c:v>42865.510416666664</c:v>
                </c:pt>
                <c:pt idx="652">
                  <c:v>42865.520833333336</c:v>
                </c:pt>
                <c:pt idx="653">
                  <c:v>42865.53125</c:v>
                </c:pt>
                <c:pt idx="654">
                  <c:v>42865.541666666664</c:v>
                </c:pt>
                <c:pt idx="655">
                  <c:v>42865.552083333336</c:v>
                </c:pt>
                <c:pt idx="656">
                  <c:v>42865.5625</c:v>
                </c:pt>
                <c:pt idx="657">
                  <c:v>42865.572916666664</c:v>
                </c:pt>
                <c:pt idx="658">
                  <c:v>42865.583333333336</c:v>
                </c:pt>
                <c:pt idx="659">
                  <c:v>42865.59375</c:v>
                </c:pt>
                <c:pt idx="660">
                  <c:v>42865.604166666664</c:v>
                </c:pt>
                <c:pt idx="661">
                  <c:v>42865.614583333336</c:v>
                </c:pt>
                <c:pt idx="662">
                  <c:v>42865.625</c:v>
                </c:pt>
                <c:pt idx="663">
                  <c:v>42865.635416666664</c:v>
                </c:pt>
                <c:pt idx="664">
                  <c:v>42865.645833333336</c:v>
                </c:pt>
                <c:pt idx="665">
                  <c:v>42865.65625</c:v>
                </c:pt>
                <c:pt idx="666">
                  <c:v>42865.666666666664</c:v>
                </c:pt>
                <c:pt idx="667">
                  <c:v>42865.677083333336</c:v>
                </c:pt>
                <c:pt idx="668">
                  <c:v>42865.6875</c:v>
                </c:pt>
                <c:pt idx="669">
                  <c:v>42865.697916666664</c:v>
                </c:pt>
                <c:pt idx="670">
                  <c:v>42865.708333333336</c:v>
                </c:pt>
                <c:pt idx="671">
                  <c:v>42865.71875</c:v>
                </c:pt>
                <c:pt idx="672">
                  <c:v>42865.729166666664</c:v>
                </c:pt>
                <c:pt idx="673">
                  <c:v>42865.739583333336</c:v>
                </c:pt>
                <c:pt idx="674">
                  <c:v>42865.75</c:v>
                </c:pt>
                <c:pt idx="675">
                  <c:v>42865.760416666664</c:v>
                </c:pt>
                <c:pt idx="676">
                  <c:v>42865.770833333336</c:v>
                </c:pt>
                <c:pt idx="677">
                  <c:v>42865.78125</c:v>
                </c:pt>
                <c:pt idx="678">
                  <c:v>42865.791666666664</c:v>
                </c:pt>
                <c:pt idx="679">
                  <c:v>42865.802083333336</c:v>
                </c:pt>
                <c:pt idx="680">
                  <c:v>42865.8125</c:v>
                </c:pt>
                <c:pt idx="681">
                  <c:v>42865.822916666664</c:v>
                </c:pt>
                <c:pt idx="682">
                  <c:v>42865.833333333336</c:v>
                </c:pt>
                <c:pt idx="683">
                  <c:v>42865.84375</c:v>
                </c:pt>
                <c:pt idx="684">
                  <c:v>42865.854166666664</c:v>
                </c:pt>
                <c:pt idx="685">
                  <c:v>42865.864583333336</c:v>
                </c:pt>
                <c:pt idx="686">
                  <c:v>42865.875</c:v>
                </c:pt>
                <c:pt idx="687">
                  <c:v>42865.885416666664</c:v>
                </c:pt>
                <c:pt idx="688">
                  <c:v>42865.895833333336</c:v>
                </c:pt>
                <c:pt idx="689">
                  <c:v>42865.90625</c:v>
                </c:pt>
                <c:pt idx="690">
                  <c:v>42865.916666666664</c:v>
                </c:pt>
                <c:pt idx="691">
                  <c:v>42865.927083333336</c:v>
                </c:pt>
                <c:pt idx="692">
                  <c:v>42865.9375</c:v>
                </c:pt>
                <c:pt idx="693">
                  <c:v>42865.947916666664</c:v>
                </c:pt>
                <c:pt idx="694">
                  <c:v>42865.958333333336</c:v>
                </c:pt>
                <c:pt idx="695">
                  <c:v>42865.96875</c:v>
                </c:pt>
                <c:pt idx="696">
                  <c:v>42865.979166666664</c:v>
                </c:pt>
                <c:pt idx="697">
                  <c:v>42865.989583333336</c:v>
                </c:pt>
                <c:pt idx="698">
                  <c:v>42866</c:v>
                </c:pt>
                <c:pt idx="699">
                  <c:v>42866.010416666664</c:v>
                </c:pt>
                <c:pt idx="700">
                  <c:v>42866.020833333336</c:v>
                </c:pt>
                <c:pt idx="701">
                  <c:v>42866.03125</c:v>
                </c:pt>
                <c:pt idx="702">
                  <c:v>42866.041666666664</c:v>
                </c:pt>
                <c:pt idx="703">
                  <c:v>42866.052083333336</c:v>
                </c:pt>
                <c:pt idx="704">
                  <c:v>42866.0625</c:v>
                </c:pt>
                <c:pt idx="705">
                  <c:v>42866.072916666664</c:v>
                </c:pt>
                <c:pt idx="706">
                  <c:v>42866.083333333336</c:v>
                </c:pt>
                <c:pt idx="707">
                  <c:v>42866.09375</c:v>
                </c:pt>
                <c:pt idx="708">
                  <c:v>42866.104166666664</c:v>
                </c:pt>
                <c:pt idx="709">
                  <c:v>42866.114583333336</c:v>
                </c:pt>
                <c:pt idx="710">
                  <c:v>42866.125</c:v>
                </c:pt>
                <c:pt idx="711">
                  <c:v>42866.135416666664</c:v>
                </c:pt>
                <c:pt idx="712">
                  <c:v>42866.145833333336</c:v>
                </c:pt>
                <c:pt idx="713">
                  <c:v>42866.15625</c:v>
                </c:pt>
                <c:pt idx="714">
                  <c:v>42866.166666666664</c:v>
                </c:pt>
                <c:pt idx="715">
                  <c:v>42866.177083333336</c:v>
                </c:pt>
                <c:pt idx="716">
                  <c:v>42866.1875</c:v>
                </c:pt>
                <c:pt idx="717">
                  <c:v>42866.197916666664</c:v>
                </c:pt>
                <c:pt idx="718">
                  <c:v>42866.208333333336</c:v>
                </c:pt>
                <c:pt idx="719">
                  <c:v>42866.21875</c:v>
                </c:pt>
                <c:pt idx="720">
                  <c:v>42866.229166666664</c:v>
                </c:pt>
                <c:pt idx="721">
                  <c:v>42866.239583333336</c:v>
                </c:pt>
                <c:pt idx="722">
                  <c:v>42866.25</c:v>
                </c:pt>
                <c:pt idx="723">
                  <c:v>42866.260416666664</c:v>
                </c:pt>
                <c:pt idx="724">
                  <c:v>42866.270833333336</c:v>
                </c:pt>
                <c:pt idx="725">
                  <c:v>42866.28125</c:v>
                </c:pt>
                <c:pt idx="726">
                  <c:v>42866.291666666664</c:v>
                </c:pt>
                <c:pt idx="727">
                  <c:v>42866.302083333336</c:v>
                </c:pt>
                <c:pt idx="728">
                  <c:v>42866.3125</c:v>
                </c:pt>
                <c:pt idx="729">
                  <c:v>42866.322916666664</c:v>
                </c:pt>
                <c:pt idx="730">
                  <c:v>42866.333333333336</c:v>
                </c:pt>
                <c:pt idx="731">
                  <c:v>42866.34375</c:v>
                </c:pt>
                <c:pt idx="732">
                  <c:v>42866.354166666664</c:v>
                </c:pt>
                <c:pt idx="733">
                  <c:v>42866.364583333336</c:v>
                </c:pt>
                <c:pt idx="734">
                  <c:v>42866.375</c:v>
                </c:pt>
                <c:pt idx="735">
                  <c:v>42866.385416666664</c:v>
                </c:pt>
                <c:pt idx="736">
                  <c:v>42866.395833333336</c:v>
                </c:pt>
                <c:pt idx="737">
                  <c:v>42866.40625</c:v>
                </c:pt>
                <c:pt idx="738">
                  <c:v>42866.416666666664</c:v>
                </c:pt>
                <c:pt idx="739">
                  <c:v>42866.427083333336</c:v>
                </c:pt>
                <c:pt idx="740">
                  <c:v>42866.4375</c:v>
                </c:pt>
                <c:pt idx="741">
                  <c:v>42866.447916666664</c:v>
                </c:pt>
                <c:pt idx="742">
                  <c:v>42866.458333333336</c:v>
                </c:pt>
                <c:pt idx="743">
                  <c:v>42866.46875</c:v>
                </c:pt>
                <c:pt idx="744">
                  <c:v>42866.479166666664</c:v>
                </c:pt>
                <c:pt idx="745">
                  <c:v>42866.489583333336</c:v>
                </c:pt>
                <c:pt idx="746">
                  <c:v>42866.5</c:v>
                </c:pt>
                <c:pt idx="747">
                  <c:v>42866.510416666664</c:v>
                </c:pt>
                <c:pt idx="748">
                  <c:v>42866.520833333336</c:v>
                </c:pt>
                <c:pt idx="749">
                  <c:v>42866.53125</c:v>
                </c:pt>
                <c:pt idx="750">
                  <c:v>42866.541666666664</c:v>
                </c:pt>
                <c:pt idx="751">
                  <c:v>42866.552083333336</c:v>
                </c:pt>
                <c:pt idx="752">
                  <c:v>42866.5625</c:v>
                </c:pt>
                <c:pt idx="753">
                  <c:v>42866.572916666664</c:v>
                </c:pt>
                <c:pt idx="754">
                  <c:v>42866.583333333336</c:v>
                </c:pt>
                <c:pt idx="755">
                  <c:v>42866.59375</c:v>
                </c:pt>
                <c:pt idx="756">
                  <c:v>42866.604166666664</c:v>
                </c:pt>
                <c:pt idx="757">
                  <c:v>42866.614583333336</c:v>
                </c:pt>
                <c:pt idx="758">
                  <c:v>42866.625</c:v>
                </c:pt>
                <c:pt idx="759">
                  <c:v>42866.635416666664</c:v>
                </c:pt>
                <c:pt idx="760">
                  <c:v>42866.645833333336</c:v>
                </c:pt>
                <c:pt idx="761">
                  <c:v>42866.65625</c:v>
                </c:pt>
                <c:pt idx="762">
                  <c:v>42866.666666666664</c:v>
                </c:pt>
                <c:pt idx="763">
                  <c:v>42866.677083333336</c:v>
                </c:pt>
                <c:pt idx="764">
                  <c:v>42866.6875</c:v>
                </c:pt>
                <c:pt idx="765">
                  <c:v>42866.697916666664</c:v>
                </c:pt>
                <c:pt idx="766">
                  <c:v>42866.708333333336</c:v>
                </c:pt>
                <c:pt idx="767">
                  <c:v>42866.71875</c:v>
                </c:pt>
                <c:pt idx="768">
                  <c:v>42866.729166666664</c:v>
                </c:pt>
                <c:pt idx="769">
                  <c:v>42866.739583333336</c:v>
                </c:pt>
                <c:pt idx="770">
                  <c:v>42866.75</c:v>
                </c:pt>
                <c:pt idx="771">
                  <c:v>42866.760416666664</c:v>
                </c:pt>
                <c:pt idx="772">
                  <c:v>42866.770833333336</c:v>
                </c:pt>
                <c:pt idx="773">
                  <c:v>42866.78125</c:v>
                </c:pt>
                <c:pt idx="774">
                  <c:v>42866.791666666664</c:v>
                </c:pt>
                <c:pt idx="775">
                  <c:v>42866.802083333336</c:v>
                </c:pt>
                <c:pt idx="776">
                  <c:v>42866.8125</c:v>
                </c:pt>
                <c:pt idx="777">
                  <c:v>42866.822916666664</c:v>
                </c:pt>
                <c:pt idx="778">
                  <c:v>42866.833333333336</c:v>
                </c:pt>
                <c:pt idx="779">
                  <c:v>42866.84375</c:v>
                </c:pt>
                <c:pt idx="780">
                  <c:v>42866.854166666664</c:v>
                </c:pt>
                <c:pt idx="781">
                  <c:v>42866.864583333336</c:v>
                </c:pt>
                <c:pt idx="782">
                  <c:v>42866.875</c:v>
                </c:pt>
                <c:pt idx="783">
                  <c:v>42866.885416666664</c:v>
                </c:pt>
                <c:pt idx="784">
                  <c:v>42866.895833333336</c:v>
                </c:pt>
                <c:pt idx="785">
                  <c:v>42866.90625</c:v>
                </c:pt>
                <c:pt idx="786">
                  <c:v>42866.916666666664</c:v>
                </c:pt>
                <c:pt idx="787">
                  <c:v>42866.927083333336</c:v>
                </c:pt>
                <c:pt idx="788">
                  <c:v>42866.9375</c:v>
                </c:pt>
                <c:pt idx="789">
                  <c:v>42866.947916666664</c:v>
                </c:pt>
                <c:pt idx="790">
                  <c:v>42866.958333333336</c:v>
                </c:pt>
                <c:pt idx="791">
                  <c:v>42866.96875</c:v>
                </c:pt>
                <c:pt idx="792">
                  <c:v>42866.979166666664</c:v>
                </c:pt>
                <c:pt idx="793">
                  <c:v>42866.989583333336</c:v>
                </c:pt>
                <c:pt idx="794">
                  <c:v>42867</c:v>
                </c:pt>
                <c:pt idx="795">
                  <c:v>42867.010416666664</c:v>
                </c:pt>
                <c:pt idx="796">
                  <c:v>42867.020833333336</c:v>
                </c:pt>
                <c:pt idx="797">
                  <c:v>42867.03125</c:v>
                </c:pt>
                <c:pt idx="798">
                  <c:v>42867.041666666664</c:v>
                </c:pt>
                <c:pt idx="799">
                  <c:v>42867.052083333336</c:v>
                </c:pt>
                <c:pt idx="800">
                  <c:v>42867.0625</c:v>
                </c:pt>
                <c:pt idx="801">
                  <c:v>42867.072916666664</c:v>
                </c:pt>
                <c:pt idx="802">
                  <c:v>42867.083333333336</c:v>
                </c:pt>
                <c:pt idx="803">
                  <c:v>42867.09375</c:v>
                </c:pt>
                <c:pt idx="804">
                  <c:v>42867.104166666664</c:v>
                </c:pt>
                <c:pt idx="805">
                  <c:v>42867.114583333336</c:v>
                </c:pt>
                <c:pt idx="806">
                  <c:v>42867.125</c:v>
                </c:pt>
                <c:pt idx="807">
                  <c:v>42867.135416666664</c:v>
                </c:pt>
                <c:pt idx="808">
                  <c:v>42867.145833333336</c:v>
                </c:pt>
                <c:pt idx="809">
                  <c:v>42867.15625</c:v>
                </c:pt>
                <c:pt idx="810">
                  <c:v>42867.166666666664</c:v>
                </c:pt>
                <c:pt idx="811">
                  <c:v>42867.177083333336</c:v>
                </c:pt>
                <c:pt idx="812">
                  <c:v>42867.1875</c:v>
                </c:pt>
                <c:pt idx="813">
                  <c:v>42867.197916666664</c:v>
                </c:pt>
                <c:pt idx="814">
                  <c:v>42867.208333333336</c:v>
                </c:pt>
                <c:pt idx="815">
                  <c:v>42867.21875</c:v>
                </c:pt>
                <c:pt idx="816">
                  <c:v>42867.229166666664</c:v>
                </c:pt>
                <c:pt idx="817">
                  <c:v>42867.239583333336</c:v>
                </c:pt>
                <c:pt idx="818">
                  <c:v>42867.25</c:v>
                </c:pt>
                <c:pt idx="819">
                  <c:v>42867.260416666664</c:v>
                </c:pt>
                <c:pt idx="820">
                  <c:v>42867.270833333336</c:v>
                </c:pt>
                <c:pt idx="821">
                  <c:v>42867.28125</c:v>
                </c:pt>
                <c:pt idx="822">
                  <c:v>42867.291666666664</c:v>
                </c:pt>
                <c:pt idx="823">
                  <c:v>42867.302083333336</c:v>
                </c:pt>
                <c:pt idx="824">
                  <c:v>42867.3125</c:v>
                </c:pt>
                <c:pt idx="825">
                  <c:v>42867.322916666664</c:v>
                </c:pt>
                <c:pt idx="826">
                  <c:v>42867.333333333336</c:v>
                </c:pt>
                <c:pt idx="827">
                  <c:v>42867.34375</c:v>
                </c:pt>
                <c:pt idx="828">
                  <c:v>42867.354166666664</c:v>
                </c:pt>
                <c:pt idx="829">
                  <c:v>42867.364583333336</c:v>
                </c:pt>
                <c:pt idx="830">
                  <c:v>42867.375</c:v>
                </c:pt>
                <c:pt idx="831">
                  <c:v>42867.385416666664</c:v>
                </c:pt>
                <c:pt idx="832">
                  <c:v>42867.395833333336</c:v>
                </c:pt>
                <c:pt idx="833">
                  <c:v>42867.40625</c:v>
                </c:pt>
                <c:pt idx="834">
                  <c:v>42867.416666666664</c:v>
                </c:pt>
                <c:pt idx="835">
                  <c:v>42867.427083333336</c:v>
                </c:pt>
                <c:pt idx="836">
                  <c:v>42867.4375</c:v>
                </c:pt>
                <c:pt idx="837">
                  <c:v>42867.447916666664</c:v>
                </c:pt>
                <c:pt idx="838">
                  <c:v>42867.458333333336</c:v>
                </c:pt>
                <c:pt idx="839">
                  <c:v>42867.46875</c:v>
                </c:pt>
                <c:pt idx="840">
                  <c:v>42867.479166666664</c:v>
                </c:pt>
                <c:pt idx="841">
                  <c:v>42867.489583333336</c:v>
                </c:pt>
                <c:pt idx="842">
                  <c:v>42867.5</c:v>
                </c:pt>
                <c:pt idx="843">
                  <c:v>42867.510416666664</c:v>
                </c:pt>
                <c:pt idx="844">
                  <c:v>42867.520833333336</c:v>
                </c:pt>
                <c:pt idx="845">
                  <c:v>42867.53125</c:v>
                </c:pt>
                <c:pt idx="846">
                  <c:v>42867.541666666664</c:v>
                </c:pt>
                <c:pt idx="847">
                  <c:v>42867.552083333336</c:v>
                </c:pt>
                <c:pt idx="848">
                  <c:v>42867.5625</c:v>
                </c:pt>
                <c:pt idx="849">
                  <c:v>42867.572916666664</c:v>
                </c:pt>
                <c:pt idx="850">
                  <c:v>42867.583333333336</c:v>
                </c:pt>
                <c:pt idx="851">
                  <c:v>42867.59375</c:v>
                </c:pt>
                <c:pt idx="852">
                  <c:v>42867.604166666664</c:v>
                </c:pt>
                <c:pt idx="853">
                  <c:v>42867.614583333336</c:v>
                </c:pt>
                <c:pt idx="854">
                  <c:v>42867.625</c:v>
                </c:pt>
                <c:pt idx="855">
                  <c:v>42867.635416666664</c:v>
                </c:pt>
                <c:pt idx="856">
                  <c:v>42867.645833333336</c:v>
                </c:pt>
                <c:pt idx="857">
                  <c:v>42867.65625</c:v>
                </c:pt>
                <c:pt idx="858">
                  <c:v>42867.666666666664</c:v>
                </c:pt>
                <c:pt idx="859">
                  <c:v>42867.677083333336</c:v>
                </c:pt>
                <c:pt idx="860">
                  <c:v>42867.6875</c:v>
                </c:pt>
                <c:pt idx="861">
                  <c:v>42867.697916666664</c:v>
                </c:pt>
                <c:pt idx="862">
                  <c:v>42867.708333333336</c:v>
                </c:pt>
                <c:pt idx="863">
                  <c:v>42867.71875</c:v>
                </c:pt>
                <c:pt idx="864">
                  <c:v>42867.729166666664</c:v>
                </c:pt>
                <c:pt idx="865">
                  <c:v>42867.739583333336</c:v>
                </c:pt>
                <c:pt idx="866">
                  <c:v>42867.75</c:v>
                </c:pt>
                <c:pt idx="867">
                  <c:v>42867.760416666664</c:v>
                </c:pt>
                <c:pt idx="868">
                  <c:v>42867.770833333336</c:v>
                </c:pt>
                <c:pt idx="869">
                  <c:v>42867.78125</c:v>
                </c:pt>
                <c:pt idx="870">
                  <c:v>42867.791666666664</c:v>
                </c:pt>
                <c:pt idx="871">
                  <c:v>42867.802083333336</c:v>
                </c:pt>
                <c:pt idx="872">
                  <c:v>42867.8125</c:v>
                </c:pt>
                <c:pt idx="873">
                  <c:v>42867.822916666664</c:v>
                </c:pt>
                <c:pt idx="874">
                  <c:v>42867.833333333336</c:v>
                </c:pt>
                <c:pt idx="875">
                  <c:v>42867.84375</c:v>
                </c:pt>
                <c:pt idx="876">
                  <c:v>42867.854166666664</c:v>
                </c:pt>
                <c:pt idx="877">
                  <c:v>42867.864583333336</c:v>
                </c:pt>
                <c:pt idx="878">
                  <c:v>42867.875</c:v>
                </c:pt>
                <c:pt idx="879">
                  <c:v>42867.885416666664</c:v>
                </c:pt>
                <c:pt idx="880">
                  <c:v>42867.895833333336</c:v>
                </c:pt>
                <c:pt idx="881">
                  <c:v>42867.90625</c:v>
                </c:pt>
                <c:pt idx="882">
                  <c:v>42867.916666666664</c:v>
                </c:pt>
                <c:pt idx="883">
                  <c:v>42867.927083333336</c:v>
                </c:pt>
                <c:pt idx="884">
                  <c:v>42867.9375</c:v>
                </c:pt>
                <c:pt idx="885">
                  <c:v>42867.947916666664</c:v>
                </c:pt>
                <c:pt idx="886">
                  <c:v>42867.958333333336</c:v>
                </c:pt>
                <c:pt idx="887">
                  <c:v>42867.96875</c:v>
                </c:pt>
                <c:pt idx="888">
                  <c:v>42867.979166666664</c:v>
                </c:pt>
                <c:pt idx="889">
                  <c:v>42867.989583333336</c:v>
                </c:pt>
                <c:pt idx="890">
                  <c:v>42868</c:v>
                </c:pt>
                <c:pt idx="891">
                  <c:v>42868.010416666664</c:v>
                </c:pt>
                <c:pt idx="892">
                  <c:v>42868.020833333336</c:v>
                </c:pt>
                <c:pt idx="893">
                  <c:v>42868.03125</c:v>
                </c:pt>
                <c:pt idx="894">
                  <c:v>42868.041666666664</c:v>
                </c:pt>
                <c:pt idx="895">
                  <c:v>42868.052083333336</c:v>
                </c:pt>
                <c:pt idx="896">
                  <c:v>42868.0625</c:v>
                </c:pt>
                <c:pt idx="897">
                  <c:v>42868.072916666664</c:v>
                </c:pt>
                <c:pt idx="898">
                  <c:v>42868.083333333336</c:v>
                </c:pt>
                <c:pt idx="899">
                  <c:v>42868.09375</c:v>
                </c:pt>
                <c:pt idx="900">
                  <c:v>42868.104166666664</c:v>
                </c:pt>
                <c:pt idx="901">
                  <c:v>42868.114583333336</c:v>
                </c:pt>
                <c:pt idx="902">
                  <c:v>42868.125</c:v>
                </c:pt>
                <c:pt idx="903">
                  <c:v>42868.135416666664</c:v>
                </c:pt>
                <c:pt idx="904">
                  <c:v>42868.145833333336</c:v>
                </c:pt>
                <c:pt idx="905">
                  <c:v>42868.15625</c:v>
                </c:pt>
                <c:pt idx="906">
                  <c:v>42868.166666666664</c:v>
                </c:pt>
                <c:pt idx="907">
                  <c:v>42868.177083333336</c:v>
                </c:pt>
                <c:pt idx="908">
                  <c:v>42868.1875</c:v>
                </c:pt>
                <c:pt idx="909">
                  <c:v>42868.197916666664</c:v>
                </c:pt>
                <c:pt idx="910">
                  <c:v>42868.208333333336</c:v>
                </c:pt>
                <c:pt idx="911">
                  <c:v>42868.21875</c:v>
                </c:pt>
                <c:pt idx="912">
                  <c:v>42868.229166666664</c:v>
                </c:pt>
                <c:pt idx="913">
                  <c:v>42868.239583333336</c:v>
                </c:pt>
                <c:pt idx="914">
                  <c:v>42868.25</c:v>
                </c:pt>
                <c:pt idx="915">
                  <c:v>42868.260416666664</c:v>
                </c:pt>
                <c:pt idx="916">
                  <c:v>42868.270833333336</c:v>
                </c:pt>
                <c:pt idx="917">
                  <c:v>42868.28125</c:v>
                </c:pt>
                <c:pt idx="918">
                  <c:v>42868.291666666664</c:v>
                </c:pt>
                <c:pt idx="919">
                  <c:v>42868.302083333336</c:v>
                </c:pt>
                <c:pt idx="920">
                  <c:v>42868.3125</c:v>
                </c:pt>
                <c:pt idx="921">
                  <c:v>42868.322916666664</c:v>
                </c:pt>
                <c:pt idx="922">
                  <c:v>42868.333333333336</c:v>
                </c:pt>
                <c:pt idx="923">
                  <c:v>42868.34375</c:v>
                </c:pt>
                <c:pt idx="924">
                  <c:v>42868.354166666664</c:v>
                </c:pt>
                <c:pt idx="925">
                  <c:v>42868.364583333336</c:v>
                </c:pt>
                <c:pt idx="926">
                  <c:v>42868.375</c:v>
                </c:pt>
                <c:pt idx="927">
                  <c:v>42868.385416666664</c:v>
                </c:pt>
                <c:pt idx="928">
                  <c:v>42868.395833333336</c:v>
                </c:pt>
                <c:pt idx="929">
                  <c:v>42868.40625</c:v>
                </c:pt>
                <c:pt idx="930">
                  <c:v>42868.416666666664</c:v>
                </c:pt>
                <c:pt idx="931">
                  <c:v>42868.427083333336</c:v>
                </c:pt>
                <c:pt idx="932">
                  <c:v>42868.4375</c:v>
                </c:pt>
                <c:pt idx="933">
                  <c:v>42868.447916666664</c:v>
                </c:pt>
                <c:pt idx="934">
                  <c:v>42868.458333333336</c:v>
                </c:pt>
                <c:pt idx="935">
                  <c:v>42868.46875</c:v>
                </c:pt>
                <c:pt idx="936">
                  <c:v>42868.479166666664</c:v>
                </c:pt>
                <c:pt idx="937">
                  <c:v>42868.489583333336</c:v>
                </c:pt>
                <c:pt idx="938">
                  <c:v>42868.5</c:v>
                </c:pt>
                <c:pt idx="939">
                  <c:v>42868.510416666664</c:v>
                </c:pt>
                <c:pt idx="940">
                  <c:v>42868.520833333336</c:v>
                </c:pt>
                <c:pt idx="941">
                  <c:v>42868.53125</c:v>
                </c:pt>
                <c:pt idx="942">
                  <c:v>42868.541666666664</c:v>
                </c:pt>
                <c:pt idx="943">
                  <c:v>42868.552083333336</c:v>
                </c:pt>
                <c:pt idx="944">
                  <c:v>42868.5625</c:v>
                </c:pt>
                <c:pt idx="945">
                  <c:v>42868.572916666664</c:v>
                </c:pt>
                <c:pt idx="946">
                  <c:v>42868.583333333336</c:v>
                </c:pt>
                <c:pt idx="947">
                  <c:v>42868.59375</c:v>
                </c:pt>
                <c:pt idx="948">
                  <c:v>42868.604166666664</c:v>
                </c:pt>
                <c:pt idx="949">
                  <c:v>42868.614583333336</c:v>
                </c:pt>
                <c:pt idx="950">
                  <c:v>42868.625</c:v>
                </c:pt>
                <c:pt idx="951">
                  <c:v>42868.635416666664</c:v>
                </c:pt>
                <c:pt idx="952">
                  <c:v>42868.645833333336</c:v>
                </c:pt>
                <c:pt idx="953">
                  <c:v>42868.65625</c:v>
                </c:pt>
                <c:pt idx="954">
                  <c:v>42868.666666666664</c:v>
                </c:pt>
                <c:pt idx="955">
                  <c:v>42868.677083333336</c:v>
                </c:pt>
                <c:pt idx="956">
                  <c:v>42868.6875</c:v>
                </c:pt>
                <c:pt idx="957">
                  <c:v>42868.697916666664</c:v>
                </c:pt>
                <c:pt idx="958">
                  <c:v>42868.708333333336</c:v>
                </c:pt>
                <c:pt idx="959">
                  <c:v>42868.71875</c:v>
                </c:pt>
                <c:pt idx="960">
                  <c:v>42868.729166666664</c:v>
                </c:pt>
                <c:pt idx="961">
                  <c:v>42868.739583333336</c:v>
                </c:pt>
                <c:pt idx="962">
                  <c:v>42868.75</c:v>
                </c:pt>
                <c:pt idx="963">
                  <c:v>42868.760416666664</c:v>
                </c:pt>
                <c:pt idx="964">
                  <c:v>42868.770833333336</c:v>
                </c:pt>
                <c:pt idx="965">
                  <c:v>42868.78125</c:v>
                </c:pt>
                <c:pt idx="966">
                  <c:v>42868.791666666664</c:v>
                </c:pt>
                <c:pt idx="967">
                  <c:v>42868.802083333336</c:v>
                </c:pt>
                <c:pt idx="968">
                  <c:v>42868.8125</c:v>
                </c:pt>
                <c:pt idx="969">
                  <c:v>42868.822916666664</c:v>
                </c:pt>
                <c:pt idx="970">
                  <c:v>42868.833333333336</c:v>
                </c:pt>
                <c:pt idx="971">
                  <c:v>42868.84375</c:v>
                </c:pt>
                <c:pt idx="972">
                  <c:v>42868.854166666664</c:v>
                </c:pt>
                <c:pt idx="973">
                  <c:v>42868.864583333336</c:v>
                </c:pt>
                <c:pt idx="974">
                  <c:v>42868.875</c:v>
                </c:pt>
                <c:pt idx="975">
                  <c:v>42868.885416666664</c:v>
                </c:pt>
                <c:pt idx="976">
                  <c:v>42868.895833333336</c:v>
                </c:pt>
                <c:pt idx="977">
                  <c:v>42868.90625</c:v>
                </c:pt>
                <c:pt idx="978">
                  <c:v>42868.916666666664</c:v>
                </c:pt>
                <c:pt idx="979">
                  <c:v>42868.927083333336</c:v>
                </c:pt>
                <c:pt idx="980">
                  <c:v>42868.9375</c:v>
                </c:pt>
                <c:pt idx="981">
                  <c:v>42868.947916666664</c:v>
                </c:pt>
                <c:pt idx="982">
                  <c:v>42868.958333333336</c:v>
                </c:pt>
                <c:pt idx="983">
                  <c:v>42868.96875</c:v>
                </c:pt>
                <c:pt idx="984">
                  <c:v>42868.979166666664</c:v>
                </c:pt>
                <c:pt idx="985">
                  <c:v>42868.989583333336</c:v>
                </c:pt>
                <c:pt idx="986">
                  <c:v>42869</c:v>
                </c:pt>
                <c:pt idx="987">
                  <c:v>42869.010416666664</c:v>
                </c:pt>
                <c:pt idx="988">
                  <c:v>42869.020833333336</c:v>
                </c:pt>
                <c:pt idx="989">
                  <c:v>42869.03125</c:v>
                </c:pt>
                <c:pt idx="990">
                  <c:v>42869.041666666664</c:v>
                </c:pt>
                <c:pt idx="991">
                  <c:v>42869.052083333336</c:v>
                </c:pt>
                <c:pt idx="992">
                  <c:v>42869.0625</c:v>
                </c:pt>
                <c:pt idx="993">
                  <c:v>42869.072916666664</c:v>
                </c:pt>
                <c:pt idx="994">
                  <c:v>42869.083333333336</c:v>
                </c:pt>
                <c:pt idx="995">
                  <c:v>42869.09375</c:v>
                </c:pt>
                <c:pt idx="996">
                  <c:v>42869.104166666664</c:v>
                </c:pt>
                <c:pt idx="997">
                  <c:v>42869.114583333336</c:v>
                </c:pt>
                <c:pt idx="998">
                  <c:v>42869.125</c:v>
                </c:pt>
                <c:pt idx="999">
                  <c:v>42869.135416666664</c:v>
                </c:pt>
                <c:pt idx="1000">
                  <c:v>42869.145833333336</c:v>
                </c:pt>
                <c:pt idx="1001">
                  <c:v>42869.15625</c:v>
                </c:pt>
                <c:pt idx="1002">
                  <c:v>42869.166666666664</c:v>
                </c:pt>
                <c:pt idx="1003">
                  <c:v>42869.177083333336</c:v>
                </c:pt>
                <c:pt idx="1004">
                  <c:v>42869.1875</c:v>
                </c:pt>
                <c:pt idx="1005">
                  <c:v>42869.197916666664</c:v>
                </c:pt>
                <c:pt idx="1006">
                  <c:v>42869.208333333336</c:v>
                </c:pt>
                <c:pt idx="1007">
                  <c:v>42869.21875</c:v>
                </c:pt>
                <c:pt idx="1008">
                  <c:v>42869.229166666664</c:v>
                </c:pt>
                <c:pt idx="1009">
                  <c:v>42869.239583333336</c:v>
                </c:pt>
                <c:pt idx="1010">
                  <c:v>42869.25</c:v>
                </c:pt>
                <c:pt idx="1011">
                  <c:v>42869.260416666664</c:v>
                </c:pt>
                <c:pt idx="1012">
                  <c:v>42869.270833333336</c:v>
                </c:pt>
                <c:pt idx="1013">
                  <c:v>42869.28125</c:v>
                </c:pt>
                <c:pt idx="1014">
                  <c:v>42869.291666666664</c:v>
                </c:pt>
                <c:pt idx="1015">
                  <c:v>42869.302083333336</c:v>
                </c:pt>
                <c:pt idx="1016">
                  <c:v>42869.3125</c:v>
                </c:pt>
                <c:pt idx="1017">
                  <c:v>42869.322916666664</c:v>
                </c:pt>
                <c:pt idx="1018">
                  <c:v>42869.333333333336</c:v>
                </c:pt>
                <c:pt idx="1019">
                  <c:v>42869.34375</c:v>
                </c:pt>
                <c:pt idx="1020">
                  <c:v>42869.354166666664</c:v>
                </c:pt>
                <c:pt idx="1021">
                  <c:v>42869.364583333336</c:v>
                </c:pt>
                <c:pt idx="1022">
                  <c:v>42869.375</c:v>
                </c:pt>
                <c:pt idx="1023">
                  <c:v>42869.385416666664</c:v>
                </c:pt>
                <c:pt idx="1024">
                  <c:v>42869.395833333336</c:v>
                </c:pt>
                <c:pt idx="1025">
                  <c:v>42869.40625</c:v>
                </c:pt>
                <c:pt idx="1026">
                  <c:v>42869.416666666664</c:v>
                </c:pt>
                <c:pt idx="1027">
                  <c:v>42869.427083333336</c:v>
                </c:pt>
                <c:pt idx="1028">
                  <c:v>42869.4375</c:v>
                </c:pt>
                <c:pt idx="1029">
                  <c:v>42869.447916666664</c:v>
                </c:pt>
                <c:pt idx="1030">
                  <c:v>42869.458333333336</c:v>
                </c:pt>
                <c:pt idx="1031">
                  <c:v>42869.46875</c:v>
                </c:pt>
                <c:pt idx="1032">
                  <c:v>42869.479166666664</c:v>
                </c:pt>
                <c:pt idx="1033">
                  <c:v>42869.489583333336</c:v>
                </c:pt>
                <c:pt idx="1034">
                  <c:v>42869.5</c:v>
                </c:pt>
                <c:pt idx="1035">
                  <c:v>42869.510416666664</c:v>
                </c:pt>
                <c:pt idx="1036">
                  <c:v>42869.520833333336</c:v>
                </c:pt>
                <c:pt idx="1037">
                  <c:v>42869.53125</c:v>
                </c:pt>
                <c:pt idx="1038">
                  <c:v>42869.541666666664</c:v>
                </c:pt>
                <c:pt idx="1039">
                  <c:v>42869.552083333336</c:v>
                </c:pt>
                <c:pt idx="1040">
                  <c:v>42869.5625</c:v>
                </c:pt>
                <c:pt idx="1041">
                  <c:v>42869.572916666664</c:v>
                </c:pt>
                <c:pt idx="1042">
                  <c:v>42869.583333333336</c:v>
                </c:pt>
                <c:pt idx="1043">
                  <c:v>42869.59375</c:v>
                </c:pt>
                <c:pt idx="1044">
                  <c:v>42869.604166666664</c:v>
                </c:pt>
                <c:pt idx="1045">
                  <c:v>42869.614583333336</c:v>
                </c:pt>
                <c:pt idx="1046">
                  <c:v>42869.625</c:v>
                </c:pt>
                <c:pt idx="1047">
                  <c:v>42869.635416666664</c:v>
                </c:pt>
                <c:pt idx="1048">
                  <c:v>42869.645833333336</c:v>
                </c:pt>
                <c:pt idx="1049">
                  <c:v>42869.65625</c:v>
                </c:pt>
                <c:pt idx="1050">
                  <c:v>42869.666666666664</c:v>
                </c:pt>
                <c:pt idx="1051">
                  <c:v>42869.677083333336</c:v>
                </c:pt>
                <c:pt idx="1052">
                  <c:v>42869.6875</c:v>
                </c:pt>
                <c:pt idx="1053">
                  <c:v>42869.697916666664</c:v>
                </c:pt>
                <c:pt idx="1054">
                  <c:v>42869.708333333336</c:v>
                </c:pt>
                <c:pt idx="1055">
                  <c:v>42869.71875</c:v>
                </c:pt>
                <c:pt idx="1056">
                  <c:v>42869.729166666664</c:v>
                </c:pt>
                <c:pt idx="1057">
                  <c:v>42869.739583333336</c:v>
                </c:pt>
                <c:pt idx="1058">
                  <c:v>42869.75</c:v>
                </c:pt>
                <c:pt idx="1059">
                  <c:v>42869.760416666664</c:v>
                </c:pt>
                <c:pt idx="1060">
                  <c:v>42869.770833333336</c:v>
                </c:pt>
                <c:pt idx="1061">
                  <c:v>42869.78125</c:v>
                </c:pt>
                <c:pt idx="1062">
                  <c:v>42869.791666666664</c:v>
                </c:pt>
                <c:pt idx="1063">
                  <c:v>42869.802083333336</c:v>
                </c:pt>
                <c:pt idx="1064">
                  <c:v>42869.8125</c:v>
                </c:pt>
                <c:pt idx="1065">
                  <c:v>42869.822916666664</c:v>
                </c:pt>
                <c:pt idx="1066">
                  <c:v>42869.833333333336</c:v>
                </c:pt>
                <c:pt idx="1067">
                  <c:v>42869.84375</c:v>
                </c:pt>
                <c:pt idx="1068">
                  <c:v>42869.854166666664</c:v>
                </c:pt>
                <c:pt idx="1069">
                  <c:v>42869.864583333336</c:v>
                </c:pt>
                <c:pt idx="1070">
                  <c:v>42869.875</c:v>
                </c:pt>
                <c:pt idx="1071">
                  <c:v>42869.885416666664</c:v>
                </c:pt>
                <c:pt idx="1072">
                  <c:v>42869.895833333336</c:v>
                </c:pt>
                <c:pt idx="1073">
                  <c:v>42869.90625</c:v>
                </c:pt>
                <c:pt idx="1074">
                  <c:v>42869.916666666664</c:v>
                </c:pt>
                <c:pt idx="1075">
                  <c:v>42869.927083333336</c:v>
                </c:pt>
                <c:pt idx="1076">
                  <c:v>42869.9375</c:v>
                </c:pt>
                <c:pt idx="1077">
                  <c:v>42869.947916666664</c:v>
                </c:pt>
                <c:pt idx="1078">
                  <c:v>42869.958333333336</c:v>
                </c:pt>
                <c:pt idx="1079">
                  <c:v>42869.96875</c:v>
                </c:pt>
                <c:pt idx="1080">
                  <c:v>42869.979166666664</c:v>
                </c:pt>
                <c:pt idx="1081">
                  <c:v>42869.989583333336</c:v>
                </c:pt>
                <c:pt idx="1082">
                  <c:v>42870</c:v>
                </c:pt>
                <c:pt idx="1083">
                  <c:v>42870.010416666664</c:v>
                </c:pt>
                <c:pt idx="1084">
                  <c:v>42870.020833333336</c:v>
                </c:pt>
                <c:pt idx="1085">
                  <c:v>42870.03125</c:v>
                </c:pt>
                <c:pt idx="1086">
                  <c:v>42870.041666666664</c:v>
                </c:pt>
                <c:pt idx="1087">
                  <c:v>42870.052083333336</c:v>
                </c:pt>
                <c:pt idx="1088">
                  <c:v>42870.0625</c:v>
                </c:pt>
                <c:pt idx="1089">
                  <c:v>42870.072916666664</c:v>
                </c:pt>
                <c:pt idx="1090">
                  <c:v>42870.083333333336</c:v>
                </c:pt>
                <c:pt idx="1091">
                  <c:v>42870.09375</c:v>
                </c:pt>
                <c:pt idx="1092">
                  <c:v>42870.104166666664</c:v>
                </c:pt>
                <c:pt idx="1093">
                  <c:v>42870.114583333336</c:v>
                </c:pt>
                <c:pt idx="1094">
                  <c:v>42870.125</c:v>
                </c:pt>
                <c:pt idx="1095">
                  <c:v>42870.135416666664</c:v>
                </c:pt>
                <c:pt idx="1096">
                  <c:v>42870.145833333336</c:v>
                </c:pt>
                <c:pt idx="1097">
                  <c:v>42870.15625</c:v>
                </c:pt>
                <c:pt idx="1098">
                  <c:v>42870.166666666664</c:v>
                </c:pt>
                <c:pt idx="1099">
                  <c:v>42870.177083333336</c:v>
                </c:pt>
                <c:pt idx="1100">
                  <c:v>42870.1875</c:v>
                </c:pt>
                <c:pt idx="1101">
                  <c:v>42870.197916666664</c:v>
                </c:pt>
                <c:pt idx="1102">
                  <c:v>42870.208333333336</c:v>
                </c:pt>
                <c:pt idx="1103">
                  <c:v>42870.21875</c:v>
                </c:pt>
                <c:pt idx="1104">
                  <c:v>42870.229166666664</c:v>
                </c:pt>
                <c:pt idx="1105">
                  <c:v>42870.239583333336</c:v>
                </c:pt>
                <c:pt idx="1106">
                  <c:v>42870.25</c:v>
                </c:pt>
                <c:pt idx="1107">
                  <c:v>42870.260416666664</c:v>
                </c:pt>
                <c:pt idx="1108">
                  <c:v>42870.270833333336</c:v>
                </c:pt>
                <c:pt idx="1109">
                  <c:v>42870.28125</c:v>
                </c:pt>
                <c:pt idx="1110">
                  <c:v>42870.291666666664</c:v>
                </c:pt>
                <c:pt idx="1111">
                  <c:v>42870.302083333336</c:v>
                </c:pt>
                <c:pt idx="1112">
                  <c:v>42870.3125</c:v>
                </c:pt>
                <c:pt idx="1113">
                  <c:v>42870.322916666664</c:v>
                </c:pt>
                <c:pt idx="1114">
                  <c:v>42870.333333333336</c:v>
                </c:pt>
                <c:pt idx="1115">
                  <c:v>42870.34375</c:v>
                </c:pt>
                <c:pt idx="1116">
                  <c:v>42870.354166666664</c:v>
                </c:pt>
                <c:pt idx="1117">
                  <c:v>42870.364583333336</c:v>
                </c:pt>
                <c:pt idx="1118">
                  <c:v>42870.375</c:v>
                </c:pt>
                <c:pt idx="1119">
                  <c:v>42870.385416666664</c:v>
                </c:pt>
                <c:pt idx="1120">
                  <c:v>42870.395833333336</c:v>
                </c:pt>
                <c:pt idx="1121">
                  <c:v>42870.40625</c:v>
                </c:pt>
                <c:pt idx="1122">
                  <c:v>42870.416666666664</c:v>
                </c:pt>
                <c:pt idx="1123">
                  <c:v>42870.427083333336</c:v>
                </c:pt>
                <c:pt idx="1124">
                  <c:v>42870.4375</c:v>
                </c:pt>
                <c:pt idx="1125">
                  <c:v>42870.447916666664</c:v>
                </c:pt>
                <c:pt idx="1126">
                  <c:v>42870.458333333336</c:v>
                </c:pt>
                <c:pt idx="1127">
                  <c:v>42870.46875</c:v>
                </c:pt>
                <c:pt idx="1128">
                  <c:v>42870.479166666664</c:v>
                </c:pt>
                <c:pt idx="1129">
                  <c:v>42870.489583333336</c:v>
                </c:pt>
                <c:pt idx="1130">
                  <c:v>42870.5</c:v>
                </c:pt>
                <c:pt idx="1131">
                  <c:v>42870.510416666664</c:v>
                </c:pt>
                <c:pt idx="1132">
                  <c:v>42870.520833333336</c:v>
                </c:pt>
                <c:pt idx="1133">
                  <c:v>42870.53125</c:v>
                </c:pt>
                <c:pt idx="1134">
                  <c:v>42870.541666666664</c:v>
                </c:pt>
                <c:pt idx="1135">
                  <c:v>42870.552083333336</c:v>
                </c:pt>
                <c:pt idx="1136">
                  <c:v>42870.5625</c:v>
                </c:pt>
                <c:pt idx="1137">
                  <c:v>42870.572916666664</c:v>
                </c:pt>
                <c:pt idx="1138">
                  <c:v>42870.583333333336</c:v>
                </c:pt>
                <c:pt idx="1139">
                  <c:v>42870.59375</c:v>
                </c:pt>
                <c:pt idx="1140">
                  <c:v>42870.604166666664</c:v>
                </c:pt>
                <c:pt idx="1141">
                  <c:v>42870.614583333336</c:v>
                </c:pt>
                <c:pt idx="1142">
                  <c:v>42870.625</c:v>
                </c:pt>
                <c:pt idx="1143">
                  <c:v>42870.635416666664</c:v>
                </c:pt>
                <c:pt idx="1144">
                  <c:v>42870.645833333336</c:v>
                </c:pt>
                <c:pt idx="1145">
                  <c:v>42870.65625</c:v>
                </c:pt>
                <c:pt idx="1146">
                  <c:v>42870.666666666664</c:v>
                </c:pt>
                <c:pt idx="1147">
                  <c:v>42870.677083333336</c:v>
                </c:pt>
                <c:pt idx="1148">
                  <c:v>42870.6875</c:v>
                </c:pt>
                <c:pt idx="1149">
                  <c:v>42870.697916666664</c:v>
                </c:pt>
                <c:pt idx="1150">
                  <c:v>42870.708333333336</c:v>
                </c:pt>
                <c:pt idx="1151">
                  <c:v>42870.71875</c:v>
                </c:pt>
                <c:pt idx="1152">
                  <c:v>42870.729166666664</c:v>
                </c:pt>
                <c:pt idx="1153">
                  <c:v>42870.739583333336</c:v>
                </c:pt>
                <c:pt idx="1154">
                  <c:v>42870.75</c:v>
                </c:pt>
                <c:pt idx="1155">
                  <c:v>42870.760416666664</c:v>
                </c:pt>
                <c:pt idx="1156">
                  <c:v>42870.770833333336</c:v>
                </c:pt>
                <c:pt idx="1157">
                  <c:v>42870.78125</c:v>
                </c:pt>
                <c:pt idx="1158">
                  <c:v>42870.791666666664</c:v>
                </c:pt>
                <c:pt idx="1159">
                  <c:v>42870.802083333336</c:v>
                </c:pt>
                <c:pt idx="1160">
                  <c:v>42870.8125</c:v>
                </c:pt>
                <c:pt idx="1161">
                  <c:v>42870.822916666664</c:v>
                </c:pt>
                <c:pt idx="1162">
                  <c:v>42870.833333333336</c:v>
                </c:pt>
                <c:pt idx="1163">
                  <c:v>42870.84375</c:v>
                </c:pt>
                <c:pt idx="1164">
                  <c:v>42870.854166666664</c:v>
                </c:pt>
                <c:pt idx="1165">
                  <c:v>42870.864583333336</c:v>
                </c:pt>
                <c:pt idx="1166">
                  <c:v>42870.875</c:v>
                </c:pt>
                <c:pt idx="1167">
                  <c:v>42870.885416666664</c:v>
                </c:pt>
                <c:pt idx="1168">
                  <c:v>42870.895833333336</c:v>
                </c:pt>
                <c:pt idx="1169">
                  <c:v>42870.90625</c:v>
                </c:pt>
                <c:pt idx="1170">
                  <c:v>42870.916666666664</c:v>
                </c:pt>
                <c:pt idx="1171">
                  <c:v>42870.927083333336</c:v>
                </c:pt>
                <c:pt idx="1172">
                  <c:v>42870.9375</c:v>
                </c:pt>
                <c:pt idx="1173">
                  <c:v>42870.947916666664</c:v>
                </c:pt>
                <c:pt idx="1174">
                  <c:v>42870.958333333336</c:v>
                </c:pt>
                <c:pt idx="1175">
                  <c:v>42870.96875</c:v>
                </c:pt>
                <c:pt idx="1176">
                  <c:v>42870.979166666664</c:v>
                </c:pt>
                <c:pt idx="1177">
                  <c:v>42870.989583333336</c:v>
                </c:pt>
                <c:pt idx="1178">
                  <c:v>42871</c:v>
                </c:pt>
                <c:pt idx="1179">
                  <c:v>42871.010416666664</c:v>
                </c:pt>
                <c:pt idx="1180">
                  <c:v>42871.020833333336</c:v>
                </c:pt>
                <c:pt idx="1181">
                  <c:v>42871.03125</c:v>
                </c:pt>
                <c:pt idx="1182">
                  <c:v>42871.041666666664</c:v>
                </c:pt>
                <c:pt idx="1183">
                  <c:v>42871.052083333336</c:v>
                </c:pt>
                <c:pt idx="1184">
                  <c:v>42871.0625</c:v>
                </c:pt>
                <c:pt idx="1185">
                  <c:v>42871.072916666664</c:v>
                </c:pt>
                <c:pt idx="1186">
                  <c:v>42871.083333333336</c:v>
                </c:pt>
                <c:pt idx="1187">
                  <c:v>42871.09375</c:v>
                </c:pt>
                <c:pt idx="1188">
                  <c:v>42871.104166666664</c:v>
                </c:pt>
                <c:pt idx="1189">
                  <c:v>42871.114583333336</c:v>
                </c:pt>
                <c:pt idx="1190">
                  <c:v>42871.125</c:v>
                </c:pt>
                <c:pt idx="1191">
                  <c:v>42871.135416666664</c:v>
                </c:pt>
                <c:pt idx="1192">
                  <c:v>42871.145833333336</c:v>
                </c:pt>
                <c:pt idx="1193">
                  <c:v>42871.15625</c:v>
                </c:pt>
                <c:pt idx="1194">
                  <c:v>42871.166666666664</c:v>
                </c:pt>
                <c:pt idx="1195">
                  <c:v>42871.177083333336</c:v>
                </c:pt>
                <c:pt idx="1196">
                  <c:v>42871.1875</c:v>
                </c:pt>
                <c:pt idx="1197">
                  <c:v>42871.197916666664</c:v>
                </c:pt>
                <c:pt idx="1198">
                  <c:v>42871.208333333336</c:v>
                </c:pt>
                <c:pt idx="1199">
                  <c:v>42871.21875</c:v>
                </c:pt>
                <c:pt idx="1200">
                  <c:v>42871.229166666664</c:v>
                </c:pt>
                <c:pt idx="1201">
                  <c:v>42871.239583333336</c:v>
                </c:pt>
                <c:pt idx="1202">
                  <c:v>42871.25</c:v>
                </c:pt>
                <c:pt idx="1203">
                  <c:v>42871.260416666664</c:v>
                </c:pt>
                <c:pt idx="1204">
                  <c:v>42871.270833333336</c:v>
                </c:pt>
                <c:pt idx="1205">
                  <c:v>42871.28125</c:v>
                </c:pt>
                <c:pt idx="1206">
                  <c:v>42871.291666666664</c:v>
                </c:pt>
                <c:pt idx="1207">
                  <c:v>42871.302083333336</c:v>
                </c:pt>
                <c:pt idx="1208">
                  <c:v>42871.3125</c:v>
                </c:pt>
                <c:pt idx="1209">
                  <c:v>42871.322916666664</c:v>
                </c:pt>
                <c:pt idx="1210">
                  <c:v>42871.333333333336</c:v>
                </c:pt>
                <c:pt idx="1211">
                  <c:v>42871.34375</c:v>
                </c:pt>
                <c:pt idx="1212">
                  <c:v>42871.354166666664</c:v>
                </c:pt>
                <c:pt idx="1213">
                  <c:v>42871.364583333336</c:v>
                </c:pt>
                <c:pt idx="1214">
                  <c:v>42871.375</c:v>
                </c:pt>
                <c:pt idx="1215">
                  <c:v>42871.385416666664</c:v>
                </c:pt>
                <c:pt idx="1216">
                  <c:v>42871.395833333336</c:v>
                </c:pt>
                <c:pt idx="1217">
                  <c:v>42871.40625</c:v>
                </c:pt>
                <c:pt idx="1218">
                  <c:v>42871.416666666664</c:v>
                </c:pt>
                <c:pt idx="1219">
                  <c:v>42871.427083333336</c:v>
                </c:pt>
                <c:pt idx="1220">
                  <c:v>42871.4375</c:v>
                </c:pt>
                <c:pt idx="1221">
                  <c:v>42871.447916666664</c:v>
                </c:pt>
                <c:pt idx="1222">
                  <c:v>42871.458333333336</c:v>
                </c:pt>
                <c:pt idx="1223">
                  <c:v>42871.46875</c:v>
                </c:pt>
                <c:pt idx="1224">
                  <c:v>42871.479166666664</c:v>
                </c:pt>
                <c:pt idx="1225">
                  <c:v>42871.489583333336</c:v>
                </c:pt>
                <c:pt idx="1226">
                  <c:v>42871.5</c:v>
                </c:pt>
                <c:pt idx="1227">
                  <c:v>42871.510416666664</c:v>
                </c:pt>
                <c:pt idx="1228">
                  <c:v>42871.520833333336</c:v>
                </c:pt>
                <c:pt idx="1229">
                  <c:v>42871.53125</c:v>
                </c:pt>
                <c:pt idx="1230">
                  <c:v>42871.541666666664</c:v>
                </c:pt>
                <c:pt idx="1231">
                  <c:v>42871.552083333336</c:v>
                </c:pt>
                <c:pt idx="1232">
                  <c:v>42871.5625</c:v>
                </c:pt>
                <c:pt idx="1233">
                  <c:v>42871.572916666664</c:v>
                </c:pt>
                <c:pt idx="1234">
                  <c:v>42871.583333333336</c:v>
                </c:pt>
                <c:pt idx="1235">
                  <c:v>42871.59375</c:v>
                </c:pt>
                <c:pt idx="1236">
                  <c:v>42871.604166666664</c:v>
                </c:pt>
                <c:pt idx="1237">
                  <c:v>42871.614583333336</c:v>
                </c:pt>
                <c:pt idx="1238">
                  <c:v>42871.625</c:v>
                </c:pt>
                <c:pt idx="1239">
                  <c:v>42871.635416666664</c:v>
                </c:pt>
                <c:pt idx="1240">
                  <c:v>42871.645833333336</c:v>
                </c:pt>
                <c:pt idx="1241">
                  <c:v>42871.65625</c:v>
                </c:pt>
                <c:pt idx="1242">
                  <c:v>42871.666666666664</c:v>
                </c:pt>
                <c:pt idx="1243">
                  <c:v>42871.677083333336</c:v>
                </c:pt>
                <c:pt idx="1244">
                  <c:v>42871.6875</c:v>
                </c:pt>
                <c:pt idx="1245">
                  <c:v>42871.697916666664</c:v>
                </c:pt>
                <c:pt idx="1246">
                  <c:v>42871.708333333336</c:v>
                </c:pt>
                <c:pt idx="1247">
                  <c:v>42871.71875</c:v>
                </c:pt>
                <c:pt idx="1248">
                  <c:v>42871.729166666664</c:v>
                </c:pt>
                <c:pt idx="1249">
                  <c:v>42871.739583333336</c:v>
                </c:pt>
                <c:pt idx="1250">
                  <c:v>42871.75</c:v>
                </c:pt>
                <c:pt idx="1251">
                  <c:v>42871.760416666664</c:v>
                </c:pt>
                <c:pt idx="1252">
                  <c:v>42871.770833333336</c:v>
                </c:pt>
                <c:pt idx="1253">
                  <c:v>42871.78125</c:v>
                </c:pt>
                <c:pt idx="1254">
                  <c:v>42871.791666666664</c:v>
                </c:pt>
                <c:pt idx="1255">
                  <c:v>42871.802083333336</c:v>
                </c:pt>
                <c:pt idx="1256">
                  <c:v>42871.8125</c:v>
                </c:pt>
                <c:pt idx="1257">
                  <c:v>42871.822916666664</c:v>
                </c:pt>
                <c:pt idx="1258">
                  <c:v>42871.833333333336</c:v>
                </c:pt>
                <c:pt idx="1259">
                  <c:v>42871.84375</c:v>
                </c:pt>
                <c:pt idx="1260">
                  <c:v>42871.854166666664</c:v>
                </c:pt>
                <c:pt idx="1261">
                  <c:v>42871.864583333336</c:v>
                </c:pt>
                <c:pt idx="1262">
                  <c:v>42871.875</c:v>
                </c:pt>
                <c:pt idx="1263">
                  <c:v>42871.885416666664</c:v>
                </c:pt>
                <c:pt idx="1264">
                  <c:v>42871.895833333336</c:v>
                </c:pt>
                <c:pt idx="1265">
                  <c:v>42871.90625</c:v>
                </c:pt>
                <c:pt idx="1266">
                  <c:v>42871.916666666664</c:v>
                </c:pt>
                <c:pt idx="1267">
                  <c:v>42871.927083333336</c:v>
                </c:pt>
                <c:pt idx="1268">
                  <c:v>42871.9375</c:v>
                </c:pt>
                <c:pt idx="1269">
                  <c:v>42871.947916666664</c:v>
                </c:pt>
                <c:pt idx="1270">
                  <c:v>42871.958333333336</c:v>
                </c:pt>
                <c:pt idx="1271">
                  <c:v>42871.96875</c:v>
                </c:pt>
                <c:pt idx="1272">
                  <c:v>42871.979166666664</c:v>
                </c:pt>
                <c:pt idx="1273">
                  <c:v>42871.989583333336</c:v>
                </c:pt>
                <c:pt idx="1274">
                  <c:v>42872</c:v>
                </c:pt>
                <c:pt idx="1275">
                  <c:v>42872.010416666664</c:v>
                </c:pt>
                <c:pt idx="1276">
                  <c:v>42872.020833333336</c:v>
                </c:pt>
                <c:pt idx="1277">
                  <c:v>42872.03125</c:v>
                </c:pt>
                <c:pt idx="1278">
                  <c:v>42872.041666666664</c:v>
                </c:pt>
                <c:pt idx="1279">
                  <c:v>42872.052083333336</c:v>
                </c:pt>
                <c:pt idx="1280">
                  <c:v>42872.0625</c:v>
                </c:pt>
                <c:pt idx="1281">
                  <c:v>42872.072916666664</c:v>
                </c:pt>
                <c:pt idx="1282">
                  <c:v>42872.083333333336</c:v>
                </c:pt>
                <c:pt idx="1283">
                  <c:v>42872.09375</c:v>
                </c:pt>
                <c:pt idx="1284">
                  <c:v>42872.104166666664</c:v>
                </c:pt>
                <c:pt idx="1285">
                  <c:v>42872.114583333336</c:v>
                </c:pt>
                <c:pt idx="1286">
                  <c:v>42872.125</c:v>
                </c:pt>
                <c:pt idx="1287">
                  <c:v>42872.135416666664</c:v>
                </c:pt>
                <c:pt idx="1288">
                  <c:v>42872.145833333336</c:v>
                </c:pt>
                <c:pt idx="1289">
                  <c:v>42872.15625</c:v>
                </c:pt>
                <c:pt idx="1290">
                  <c:v>42872.166666666664</c:v>
                </c:pt>
                <c:pt idx="1291">
                  <c:v>42872.177083333336</c:v>
                </c:pt>
                <c:pt idx="1292">
                  <c:v>42872.1875</c:v>
                </c:pt>
                <c:pt idx="1293">
                  <c:v>42872.197916666664</c:v>
                </c:pt>
                <c:pt idx="1294">
                  <c:v>42872.208333333336</c:v>
                </c:pt>
                <c:pt idx="1295">
                  <c:v>42872.21875</c:v>
                </c:pt>
                <c:pt idx="1296">
                  <c:v>42872.229166666664</c:v>
                </c:pt>
                <c:pt idx="1297">
                  <c:v>42872.239583333336</c:v>
                </c:pt>
                <c:pt idx="1298">
                  <c:v>42872.25</c:v>
                </c:pt>
                <c:pt idx="1299">
                  <c:v>42872.260416666664</c:v>
                </c:pt>
                <c:pt idx="1300">
                  <c:v>42872.270833333336</c:v>
                </c:pt>
                <c:pt idx="1301">
                  <c:v>42872.28125</c:v>
                </c:pt>
                <c:pt idx="1302">
                  <c:v>42872.291666666664</c:v>
                </c:pt>
                <c:pt idx="1303">
                  <c:v>42872.302083333336</c:v>
                </c:pt>
                <c:pt idx="1304">
                  <c:v>42872.3125</c:v>
                </c:pt>
                <c:pt idx="1305">
                  <c:v>42872.322916666664</c:v>
                </c:pt>
                <c:pt idx="1306">
                  <c:v>42872.333333333336</c:v>
                </c:pt>
                <c:pt idx="1307">
                  <c:v>42872.34375</c:v>
                </c:pt>
                <c:pt idx="1308">
                  <c:v>42872.354166666664</c:v>
                </c:pt>
                <c:pt idx="1309">
                  <c:v>42872.364583333336</c:v>
                </c:pt>
                <c:pt idx="1310">
                  <c:v>42872.375</c:v>
                </c:pt>
                <c:pt idx="1311">
                  <c:v>42872.385416666664</c:v>
                </c:pt>
                <c:pt idx="1312">
                  <c:v>42872.395833333336</c:v>
                </c:pt>
                <c:pt idx="1313">
                  <c:v>42872.40625</c:v>
                </c:pt>
                <c:pt idx="1314">
                  <c:v>42872.416666666664</c:v>
                </c:pt>
                <c:pt idx="1315">
                  <c:v>42872.427083333336</c:v>
                </c:pt>
                <c:pt idx="1316">
                  <c:v>42872.4375</c:v>
                </c:pt>
                <c:pt idx="1317">
                  <c:v>42872.447916666664</c:v>
                </c:pt>
                <c:pt idx="1318">
                  <c:v>42872.458333333336</c:v>
                </c:pt>
                <c:pt idx="1319">
                  <c:v>42872.46875</c:v>
                </c:pt>
                <c:pt idx="1320">
                  <c:v>42872.479166666664</c:v>
                </c:pt>
                <c:pt idx="1321">
                  <c:v>42872.489583333336</c:v>
                </c:pt>
                <c:pt idx="1322">
                  <c:v>42872.5</c:v>
                </c:pt>
                <c:pt idx="1323">
                  <c:v>42872.510416666664</c:v>
                </c:pt>
                <c:pt idx="1324">
                  <c:v>42872.520833333336</c:v>
                </c:pt>
                <c:pt idx="1325">
                  <c:v>42872.53125</c:v>
                </c:pt>
                <c:pt idx="1326">
                  <c:v>42872.541666666664</c:v>
                </c:pt>
                <c:pt idx="1327">
                  <c:v>42872.552083333336</c:v>
                </c:pt>
                <c:pt idx="1328">
                  <c:v>42872.5625</c:v>
                </c:pt>
                <c:pt idx="1329">
                  <c:v>42872.572916666664</c:v>
                </c:pt>
                <c:pt idx="1330">
                  <c:v>42872.583333333336</c:v>
                </c:pt>
                <c:pt idx="1331">
                  <c:v>42872.59375</c:v>
                </c:pt>
                <c:pt idx="1332">
                  <c:v>42872.604166666664</c:v>
                </c:pt>
                <c:pt idx="1333">
                  <c:v>42872.614583333336</c:v>
                </c:pt>
                <c:pt idx="1334">
                  <c:v>42872.625</c:v>
                </c:pt>
                <c:pt idx="1335">
                  <c:v>42872.635416666664</c:v>
                </c:pt>
                <c:pt idx="1336">
                  <c:v>42872.645833333336</c:v>
                </c:pt>
                <c:pt idx="1337">
                  <c:v>42872.65625</c:v>
                </c:pt>
                <c:pt idx="1338">
                  <c:v>42872.666666666664</c:v>
                </c:pt>
                <c:pt idx="1339">
                  <c:v>42872.677083333336</c:v>
                </c:pt>
                <c:pt idx="1340">
                  <c:v>42872.6875</c:v>
                </c:pt>
                <c:pt idx="1341">
                  <c:v>42872.697916666664</c:v>
                </c:pt>
                <c:pt idx="1342">
                  <c:v>42872.708333333336</c:v>
                </c:pt>
                <c:pt idx="1343">
                  <c:v>42872.71875</c:v>
                </c:pt>
                <c:pt idx="1344">
                  <c:v>42872.729166666664</c:v>
                </c:pt>
                <c:pt idx="1345">
                  <c:v>42872.739583333336</c:v>
                </c:pt>
                <c:pt idx="1346">
                  <c:v>42872.75</c:v>
                </c:pt>
                <c:pt idx="1347">
                  <c:v>42872.760416666664</c:v>
                </c:pt>
                <c:pt idx="1348">
                  <c:v>42872.770833333336</c:v>
                </c:pt>
                <c:pt idx="1349">
                  <c:v>42872.78125</c:v>
                </c:pt>
                <c:pt idx="1350">
                  <c:v>42872.791666666664</c:v>
                </c:pt>
                <c:pt idx="1351">
                  <c:v>42872.802083333336</c:v>
                </c:pt>
                <c:pt idx="1352">
                  <c:v>42872.8125</c:v>
                </c:pt>
                <c:pt idx="1353">
                  <c:v>42872.822916666664</c:v>
                </c:pt>
                <c:pt idx="1354">
                  <c:v>42872.833333333336</c:v>
                </c:pt>
                <c:pt idx="1355">
                  <c:v>42872.84375</c:v>
                </c:pt>
                <c:pt idx="1356">
                  <c:v>42872.854166666664</c:v>
                </c:pt>
                <c:pt idx="1357">
                  <c:v>42872.864583333336</c:v>
                </c:pt>
                <c:pt idx="1358">
                  <c:v>42872.875</c:v>
                </c:pt>
                <c:pt idx="1359">
                  <c:v>42872.885416666664</c:v>
                </c:pt>
                <c:pt idx="1360">
                  <c:v>42872.895833333336</c:v>
                </c:pt>
                <c:pt idx="1361">
                  <c:v>42872.90625</c:v>
                </c:pt>
                <c:pt idx="1362">
                  <c:v>42872.916666666664</c:v>
                </c:pt>
                <c:pt idx="1363">
                  <c:v>42872.927083333336</c:v>
                </c:pt>
                <c:pt idx="1364">
                  <c:v>42872.9375</c:v>
                </c:pt>
                <c:pt idx="1365">
                  <c:v>42872.947916666664</c:v>
                </c:pt>
                <c:pt idx="1366">
                  <c:v>42872.958333333336</c:v>
                </c:pt>
                <c:pt idx="1367">
                  <c:v>42872.96875</c:v>
                </c:pt>
                <c:pt idx="1368">
                  <c:v>42872.979166666664</c:v>
                </c:pt>
                <c:pt idx="1369">
                  <c:v>42872.989583333336</c:v>
                </c:pt>
                <c:pt idx="1370">
                  <c:v>42873</c:v>
                </c:pt>
                <c:pt idx="1371">
                  <c:v>42873.010416666664</c:v>
                </c:pt>
                <c:pt idx="1372">
                  <c:v>42873.020833333336</c:v>
                </c:pt>
                <c:pt idx="1373">
                  <c:v>42873.03125</c:v>
                </c:pt>
                <c:pt idx="1374">
                  <c:v>42873.041666666664</c:v>
                </c:pt>
                <c:pt idx="1375">
                  <c:v>42873.052083333336</c:v>
                </c:pt>
                <c:pt idx="1376">
                  <c:v>42873.0625</c:v>
                </c:pt>
                <c:pt idx="1377">
                  <c:v>42873.072916666664</c:v>
                </c:pt>
                <c:pt idx="1378">
                  <c:v>42873.083333333336</c:v>
                </c:pt>
                <c:pt idx="1379">
                  <c:v>42873.09375</c:v>
                </c:pt>
                <c:pt idx="1380">
                  <c:v>42873.104166666664</c:v>
                </c:pt>
                <c:pt idx="1381">
                  <c:v>42873.114583333336</c:v>
                </c:pt>
                <c:pt idx="1382">
                  <c:v>42873.125</c:v>
                </c:pt>
                <c:pt idx="1383">
                  <c:v>42873.135416666664</c:v>
                </c:pt>
                <c:pt idx="1384">
                  <c:v>42873.145833333336</c:v>
                </c:pt>
                <c:pt idx="1385">
                  <c:v>42873.15625</c:v>
                </c:pt>
                <c:pt idx="1386">
                  <c:v>42873.166666666664</c:v>
                </c:pt>
                <c:pt idx="1387">
                  <c:v>42873.177083333336</c:v>
                </c:pt>
                <c:pt idx="1388">
                  <c:v>42873.1875</c:v>
                </c:pt>
                <c:pt idx="1389">
                  <c:v>42873.197916666664</c:v>
                </c:pt>
                <c:pt idx="1390">
                  <c:v>42873.208333333336</c:v>
                </c:pt>
                <c:pt idx="1391">
                  <c:v>42873.21875</c:v>
                </c:pt>
                <c:pt idx="1392">
                  <c:v>42873.229166666664</c:v>
                </c:pt>
                <c:pt idx="1393">
                  <c:v>42873.239583333336</c:v>
                </c:pt>
                <c:pt idx="1394">
                  <c:v>42873.25</c:v>
                </c:pt>
                <c:pt idx="1395">
                  <c:v>42873.260416666664</c:v>
                </c:pt>
                <c:pt idx="1396">
                  <c:v>42873.270833333336</c:v>
                </c:pt>
                <c:pt idx="1397">
                  <c:v>42873.28125</c:v>
                </c:pt>
                <c:pt idx="1398">
                  <c:v>42873.291666666664</c:v>
                </c:pt>
                <c:pt idx="1399">
                  <c:v>42873.302083333336</c:v>
                </c:pt>
                <c:pt idx="1400">
                  <c:v>42873.3125</c:v>
                </c:pt>
                <c:pt idx="1401">
                  <c:v>42873.322916666664</c:v>
                </c:pt>
                <c:pt idx="1402">
                  <c:v>42873.333333333336</c:v>
                </c:pt>
                <c:pt idx="1403">
                  <c:v>42873.34375</c:v>
                </c:pt>
                <c:pt idx="1404">
                  <c:v>42873.354166666664</c:v>
                </c:pt>
                <c:pt idx="1405">
                  <c:v>42873.364583333336</c:v>
                </c:pt>
                <c:pt idx="1406">
                  <c:v>42873.375</c:v>
                </c:pt>
                <c:pt idx="1407">
                  <c:v>42873.385416666664</c:v>
                </c:pt>
                <c:pt idx="1408">
                  <c:v>42873.395833333336</c:v>
                </c:pt>
                <c:pt idx="1409">
                  <c:v>42873.40625</c:v>
                </c:pt>
                <c:pt idx="1410">
                  <c:v>42873.416666666664</c:v>
                </c:pt>
                <c:pt idx="1411">
                  <c:v>42873.427083333336</c:v>
                </c:pt>
                <c:pt idx="1412">
                  <c:v>42873.4375</c:v>
                </c:pt>
                <c:pt idx="1413">
                  <c:v>42873.447916666664</c:v>
                </c:pt>
                <c:pt idx="1414">
                  <c:v>42873.458333333336</c:v>
                </c:pt>
                <c:pt idx="1415">
                  <c:v>42873.46875</c:v>
                </c:pt>
                <c:pt idx="1416">
                  <c:v>42873.479166666664</c:v>
                </c:pt>
                <c:pt idx="1417">
                  <c:v>42873.489583333336</c:v>
                </c:pt>
                <c:pt idx="1418">
                  <c:v>42873.5</c:v>
                </c:pt>
                <c:pt idx="1419">
                  <c:v>42873.510416666664</c:v>
                </c:pt>
                <c:pt idx="1420">
                  <c:v>42873.520833333336</c:v>
                </c:pt>
                <c:pt idx="1421">
                  <c:v>42873.53125</c:v>
                </c:pt>
                <c:pt idx="1422">
                  <c:v>42873.541666666664</c:v>
                </c:pt>
                <c:pt idx="1423">
                  <c:v>42873.552083333336</c:v>
                </c:pt>
                <c:pt idx="1424">
                  <c:v>42873.5625</c:v>
                </c:pt>
                <c:pt idx="1425">
                  <c:v>42873.572916666664</c:v>
                </c:pt>
                <c:pt idx="1426">
                  <c:v>42873.583333333336</c:v>
                </c:pt>
                <c:pt idx="1427">
                  <c:v>42873.59375</c:v>
                </c:pt>
                <c:pt idx="1428">
                  <c:v>42873.604166666664</c:v>
                </c:pt>
                <c:pt idx="1429">
                  <c:v>42873.614583333336</c:v>
                </c:pt>
                <c:pt idx="1430">
                  <c:v>42873.625</c:v>
                </c:pt>
                <c:pt idx="1431">
                  <c:v>42873.635416666664</c:v>
                </c:pt>
                <c:pt idx="1432">
                  <c:v>42873.645833333336</c:v>
                </c:pt>
                <c:pt idx="1433">
                  <c:v>42873.65625</c:v>
                </c:pt>
                <c:pt idx="1434">
                  <c:v>42873.666666666664</c:v>
                </c:pt>
                <c:pt idx="1435">
                  <c:v>42873.677083333336</c:v>
                </c:pt>
                <c:pt idx="1436">
                  <c:v>42873.6875</c:v>
                </c:pt>
                <c:pt idx="1437">
                  <c:v>42873.697916666664</c:v>
                </c:pt>
                <c:pt idx="1438">
                  <c:v>42873.708333333336</c:v>
                </c:pt>
                <c:pt idx="1439">
                  <c:v>42873.71875</c:v>
                </c:pt>
                <c:pt idx="1440">
                  <c:v>42873.729166666664</c:v>
                </c:pt>
                <c:pt idx="1441">
                  <c:v>42873.739583333336</c:v>
                </c:pt>
                <c:pt idx="1442">
                  <c:v>42873.75</c:v>
                </c:pt>
                <c:pt idx="1443">
                  <c:v>42873.760416666664</c:v>
                </c:pt>
                <c:pt idx="1444">
                  <c:v>42873.770833333336</c:v>
                </c:pt>
                <c:pt idx="1445">
                  <c:v>42873.78125</c:v>
                </c:pt>
                <c:pt idx="1446">
                  <c:v>42873.791666666664</c:v>
                </c:pt>
                <c:pt idx="1447">
                  <c:v>42873.802083333336</c:v>
                </c:pt>
                <c:pt idx="1448">
                  <c:v>42873.8125</c:v>
                </c:pt>
                <c:pt idx="1449">
                  <c:v>42873.822916666664</c:v>
                </c:pt>
                <c:pt idx="1450">
                  <c:v>42873.833333333336</c:v>
                </c:pt>
                <c:pt idx="1451">
                  <c:v>42873.84375</c:v>
                </c:pt>
                <c:pt idx="1452">
                  <c:v>42873.854166666664</c:v>
                </c:pt>
                <c:pt idx="1453">
                  <c:v>42873.864583333336</c:v>
                </c:pt>
                <c:pt idx="1454">
                  <c:v>42873.875</c:v>
                </c:pt>
                <c:pt idx="1455">
                  <c:v>42873.885416666664</c:v>
                </c:pt>
                <c:pt idx="1456">
                  <c:v>42873.895833333336</c:v>
                </c:pt>
                <c:pt idx="1457">
                  <c:v>42873.90625</c:v>
                </c:pt>
                <c:pt idx="1458">
                  <c:v>42873.916666666664</c:v>
                </c:pt>
                <c:pt idx="1459">
                  <c:v>42873.927083333336</c:v>
                </c:pt>
                <c:pt idx="1460">
                  <c:v>42873.9375</c:v>
                </c:pt>
                <c:pt idx="1461">
                  <c:v>42873.947916666664</c:v>
                </c:pt>
                <c:pt idx="1462">
                  <c:v>42873.958333333336</c:v>
                </c:pt>
                <c:pt idx="1463">
                  <c:v>42873.96875</c:v>
                </c:pt>
                <c:pt idx="1464">
                  <c:v>42873.979166666664</c:v>
                </c:pt>
                <c:pt idx="1465">
                  <c:v>42873.989583333336</c:v>
                </c:pt>
                <c:pt idx="1466">
                  <c:v>42874</c:v>
                </c:pt>
                <c:pt idx="1467">
                  <c:v>42874.010416666664</c:v>
                </c:pt>
                <c:pt idx="1468">
                  <c:v>42874.020833333336</c:v>
                </c:pt>
                <c:pt idx="1469">
                  <c:v>42874.03125</c:v>
                </c:pt>
                <c:pt idx="1470">
                  <c:v>42874.041666666664</c:v>
                </c:pt>
                <c:pt idx="1471">
                  <c:v>42874.052083333336</c:v>
                </c:pt>
                <c:pt idx="1472">
                  <c:v>42874.0625</c:v>
                </c:pt>
                <c:pt idx="1473">
                  <c:v>42874.072916666664</c:v>
                </c:pt>
                <c:pt idx="1474">
                  <c:v>42874.083333333336</c:v>
                </c:pt>
                <c:pt idx="1475">
                  <c:v>42874.09375</c:v>
                </c:pt>
                <c:pt idx="1476">
                  <c:v>42874.104166666664</c:v>
                </c:pt>
                <c:pt idx="1477">
                  <c:v>42874.114583333336</c:v>
                </c:pt>
                <c:pt idx="1478">
                  <c:v>42874.125</c:v>
                </c:pt>
                <c:pt idx="1479">
                  <c:v>42874.135416666664</c:v>
                </c:pt>
                <c:pt idx="1480">
                  <c:v>42874.145833333336</c:v>
                </c:pt>
                <c:pt idx="1481">
                  <c:v>42874.15625</c:v>
                </c:pt>
                <c:pt idx="1482">
                  <c:v>42874.166666666664</c:v>
                </c:pt>
                <c:pt idx="1483">
                  <c:v>42874.177083333336</c:v>
                </c:pt>
                <c:pt idx="1484">
                  <c:v>42874.1875</c:v>
                </c:pt>
                <c:pt idx="1485">
                  <c:v>42874.197916666664</c:v>
                </c:pt>
                <c:pt idx="1486">
                  <c:v>42874.208333333336</c:v>
                </c:pt>
                <c:pt idx="1487">
                  <c:v>42874.21875</c:v>
                </c:pt>
                <c:pt idx="1488">
                  <c:v>42874.229166666664</c:v>
                </c:pt>
                <c:pt idx="1489">
                  <c:v>42874.239583333336</c:v>
                </c:pt>
                <c:pt idx="1490">
                  <c:v>42874.25</c:v>
                </c:pt>
                <c:pt idx="1491">
                  <c:v>42874.260416666664</c:v>
                </c:pt>
                <c:pt idx="1492">
                  <c:v>42874.270833333336</c:v>
                </c:pt>
                <c:pt idx="1493">
                  <c:v>42874.28125</c:v>
                </c:pt>
                <c:pt idx="1494">
                  <c:v>42874.291666666664</c:v>
                </c:pt>
                <c:pt idx="1495">
                  <c:v>42874.302083333336</c:v>
                </c:pt>
                <c:pt idx="1496">
                  <c:v>42874.3125</c:v>
                </c:pt>
                <c:pt idx="1497">
                  <c:v>42874.322916666664</c:v>
                </c:pt>
                <c:pt idx="1498">
                  <c:v>42874.333333333336</c:v>
                </c:pt>
                <c:pt idx="1499">
                  <c:v>42874.34375</c:v>
                </c:pt>
                <c:pt idx="1500">
                  <c:v>42874.354166666664</c:v>
                </c:pt>
                <c:pt idx="1501">
                  <c:v>42874.364583333336</c:v>
                </c:pt>
                <c:pt idx="1502">
                  <c:v>42874.375</c:v>
                </c:pt>
                <c:pt idx="1503">
                  <c:v>42874.385416666664</c:v>
                </c:pt>
                <c:pt idx="1504">
                  <c:v>42874.395833333336</c:v>
                </c:pt>
                <c:pt idx="1505">
                  <c:v>42874.40625</c:v>
                </c:pt>
                <c:pt idx="1506">
                  <c:v>42874.416666666664</c:v>
                </c:pt>
                <c:pt idx="1507">
                  <c:v>42874.427083333336</c:v>
                </c:pt>
                <c:pt idx="1508">
                  <c:v>42874.4375</c:v>
                </c:pt>
                <c:pt idx="1509">
                  <c:v>42874.447916666664</c:v>
                </c:pt>
                <c:pt idx="1510">
                  <c:v>42874.458333333336</c:v>
                </c:pt>
                <c:pt idx="1511">
                  <c:v>42874.46875</c:v>
                </c:pt>
                <c:pt idx="1512">
                  <c:v>42874.479166666664</c:v>
                </c:pt>
                <c:pt idx="1513">
                  <c:v>42874.489583333336</c:v>
                </c:pt>
                <c:pt idx="1514">
                  <c:v>42874.5</c:v>
                </c:pt>
                <c:pt idx="1515">
                  <c:v>42874.510416666664</c:v>
                </c:pt>
                <c:pt idx="1516">
                  <c:v>42874.520833333336</c:v>
                </c:pt>
                <c:pt idx="1517">
                  <c:v>42874.53125</c:v>
                </c:pt>
                <c:pt idx="1518">
                  <c:v>42874.541666666664</c:v>
                </c:pt>
                <c:pt idx="1519">
                  <c:v>42874.552083333336</c:v>
                </c:pt>
                <c:pt idx="1520">
                  <c:v>42874.5625</c:v>
                </c:pt>
                <c:pt idx="1521">
                  <c:v>42874.572916666664</c:v>
                </c:pt>
                <c:pt idx="1522">
                  <c:v>42874.583333333336</c:v>
                </c:pt>
                <c:pt idx="1523">
                  <c:v>42874.59375</c:v>
                </c:pt>
                <c:pt idx="1524">
                  <c:v>42874.604166666664</c:v>
                </c:pt>
                <c:pt idx="1525">
                  <c:v>42874.614583333336</c:v>
                </c:pt>
                <c:pt idx="1526">
                  <c:v>42874.625</c:v>
                </c:pt>
                <c:pt idx="1527">
                  <c:v>42874.635416666664</c:v>
                </c:pt>
                <c:pt idx="1528">
                  <c:v>42874.645833333336</c:v>
                </c:pt>
                <c:pt idx="1529">
                  <c:v>42874.65625</c:v>
                </c:pt>
                <c:pt idx="1530">
                  <c:v>42874.666666666664</c:v>
                </c:pt>
                <c:pt idx="1531">
                  <c:v>42874.677083333336</c:v>
                </c:pt>
                <c:pt idx="1532">
                  <c:v>42874.6875</c:v>
                </c:pt>
                <c:pt idx="1533">
                  <c:v>42874.697916666664</c:v>
                </c:pt>
                <c:pt idx="1534">
                  <c:v>42874.708333333336</c:v>
                </c:pt>
                <c:pt idx="1535">
                  <c:v>42874.71875</c:v>
                </c:pt>
                <c:pt idx="1536">
                  <c:v>42874.729166666664</c:v>
                </c:pt>
                <c:pt idx="1537">
                  <c:v>42874.739583333336</c:v>
                </c:pt>
                <c:pt idx="1538">
                  <c:v>42874.75</c:v>
                </c:pt>
                <c:pt idx="1539">
                  <c:v>42874.760416666664</c:v>
                </c:pt>
                <c:pt idx="1540">
                  <c:v>42874.770833333336</c:v>
                </c:pt>
                <c:pt idx="1541">
                  <c:v>42874.78125</c:v>
                </c:pt>
                <c:pt idx="1542">
                  <c:v>42874.791666666664</c:v>
                </c:pt>
                <c:pt idx="1543">
                  <c:v>42874.802083333336</c:v>
                </c:pt>
                <c:pt idx="1544">
                  <c:v>42874.8125</c:v>
                </c:pt>
                <c:pt idx="1545">
                  <c:v>42874.822916666664</c:v>
                </c:pt>
                <c:pt idx="1546">
                  <c:v>42874.833333333336</c:v>
                </c:pt>
                <c:pt idx="1547">
                  <c:v>42874.84375</c:v>
                </c:pt>
                <c:pt idx="1548">
                  <c:v>42874.854166666664</c:v>
                </c:pt>
                <c:pt idx="1549">
                  <c:v>42874.864583333336</c:v>
                </c:pt>
                <c:pt idx="1550">
                  <c:v>42874.875</c:v>
                </c:pt>
                <c:pt idx="1551">
                  <c:v>42874.885416666664</c:v>
                </c:pt>
                <c:pt idx="1552">
                  <c:v>42874.895833333336</c:v>
                </c:pt>
                <c:pt idx="1553">
                  <c:v>42874.90625</c:v>
                </c:pt>
                <c:pt idx="1554">
                  <c:v>42874.916666666664</c:v>
                </c:pt>
                <c:pt idx="1555">
                  <c:v>42874.927083333336</c:v>
                </c:pt>
                <c:pt idx="1556">
                  <c:v>42874.9375</c:v>
                </c:pt>
                <c:pt idx="1557">
                  <c:v>42874.947916666664</c:v>
                </c:pt>
                <c:pt idx="1558">
                  <c:v>42874.958333333336</c:v>
                </c:pt>
                <c:pt idx="1559">
                  <c:v>42874.96875</c:v>
                </c:pt>
                <c:pt idx="1560">
                  <c:v>42874.979166666664</c:v>
                </c:pt>
                <c:pt idx="1561">
                  <c:v>42874.989583333336</c:v>
                </c:pt>
                <c:pt idx="1562">
                  <c:v>42875</c:v>
                </c:pt>
                <c:pt idx="1563">
                  <c:v>42875.010416666664</c:v>
                </c:pt>
                <c:pt idx="1564">
                  <c:v>42875.020833333336</c:v>
                </c:pt>
                <c:pt idx="1565">
                  <c:v>42875.03125</c:v>
                </c:pt>
                <c:pt idx="1566">
                  <c:v>42875.041666666664</c:v>
                </c:pt>
                <c:pt idx="1567">
                  <c:v>42875.052083333336</c:v>
                </c:pt>
                <c:pt idx="1568">
                  <c:v>42875.0625</c:v>
                </c:pt>
                <c:pt idx="1569">
                  <c:v>42875.072916666664</c:v>
                </c:pt>
                <c:pt idx="1570">
                  <c:v>42875.083333333336</c:v>
                </c:pt>
                <c:pt idx="1571">
                  <c:v>42875.09375</c:v>
                </c:pt>
                <c:pt idx="1572">
                  <c:v>42875.104166666664</c:v>
                </c:pt>
                <c:pt idx="1573">
                  <c:v>42875.114583333336</c:v>
                </c:pt>
                <c:pt idx="1574">
                  <c:v>42875.125</c:v>
                </c:pt>
                <c:pt idx="1575">
                  <c:v>42875.135416666664</c:v>
                </c:pt>
                <c:pt idx="1576">
                  <c:v>42875.145833333336</c:v>
                </c:pt>
                <c:pt idx="1577">
                  <c:v>42875.15625</c:v>
                </c:pt>
                <c:pt idx="1578">
                  <c:v>42875.166666666664</c:v>
                </c:pt>
                <c:pt idx="1579">
                  <c:v>42875.177083333336</c:v>
                </c:pt>
                <c:pt idx="1580">
                  <c:v>42875.1875</c:v>
                </c:pt>
                <c:pt idx="1581">
                  <c:v>42875.197916666664</c:v>
                </c:pt>
                <c:pt idx="1582">
                  <c:v>42875.208333333336</c:v>
                </c:pt>
                <c:pt idx="1583">
                  <c:v>42875.21875</c:v>
                </c:pt>
                <c:pt idx="1584">
                  <c:v>42875.229166666664</c:v>
                </c:pt>
                <c:pt idx="1585">
                  <c:v>42875.239583333336</c:v>
                </c:pt>
                <c:pt idx="1586">
                  <c:v>42875.25</c:v>
                </c:pt>
                <c:pt idx="1587">
                  <c:v>42875.260416666664</c:v>
                </c:pt>
                <c:pt idx="1588">
                  <c:v>42875.270833333336</c:v>
                </c:pt>
                <c:pt idx="1589">
                  <c:v>42875.28125</c:v>
                </c:pt>
                <c:pt idx="1590">
                  <c:v>42875.291666666664</c:v>
                </c:pt>
                <c:pt idx="1591">
                  <c:v>42875.302083333336</c:v>
                </c:pt>
                <c:pt idx="1592">
                  <c:v>42875.3125</c:v>
                </c:pt>
                <c:pt idx="1593">
                  <c:v>42875.322916666664</c:v>
                </c:pt>
                <c:pt idx="1594">
                  <c:v>42875.333333333336</c:v>
                </c:pt>
                <c:pt idx="1595">
                  <c:v>42875.34375</c:v>
                </c:pt>
                <c:pt idx="1596">
                  <c:v>42875.354166666664</c:v>
                </c:pt>
                <c:pt idx="1597">
                  <c:v>42875.364583333336</c:v>
                </c:pt>
                <c:pt idx="1598">
                  <c:v>42875.375</c:v>
                </c:pt>
                <c:pt idx="1599">
                  <c:v>42875.385416666664</c:v>
                </c:pt>
                <c:pt idx="1600">
                  <c:v>42875.395833333336</c:v>
                </c:pt>
                <c:pt idx="1601">
                  <c:v>42875.40625</c:v>
                </c:pt>
                <c:pt idx="1602">
                  <c:v>42875.416666666664</c:v>
                </c:pt>
                <c:pt idx="1603">
                  <c:v>42875.427083333336</c:v>
                </c:pt>
                <c:pt idx="1604">
                  <c:v>42875.4375</c:v>
                </c:pt>
                <c:pt idx="1605">
                  <c:v>42875.447916666664</c:v>
                </c:pt>
                <c:pt idx="1606">
                  <c:v>42875.458333333336</c:v>
                </c:pt>
                <c:pt idx="1607">
                  <c:v>42875.46875</c:v>
                </c:pt>
                <c:pt idx="1608">
                  <c:v>42875.479166666664</c:v>
                </c:pt>
                <c:pt idx="1609">
                  <c:v>42875.489583333336</c:v>
                </c:pt>
                <c:pt idx="1610">
                  <c:v>42875.5</c:v>
                </c:pt>
                <c:pt idx="1611">
                  <c:v>42875.510416666664</c:v>
                </c:pt>
                <c:pt idx="1612">
                  <c:v>42875.520833333336</c:v>
                </c:pt>
                <c:pt idx="1613">
                  <c:v>42875.53125</c:v>
                </c:pt>
                <c:pt idx="1614">
                  <c:v>42875.541666666664</c:v>
                </c:pt>
                <c:pt idx="1615">
                  <c:v>42875.552083333336</c:v>
                </c:pt>
                <c:pt idx="1616">
                  <c:v>42875.5625</c:v>
                </c:pt>
                <c:pt idx="1617">
                  <c:v>42875.572916666664</c:v>
                </c:pt>
                <c:pt idx="1618">
                  <c:v>42875.583333333336</c:v>
                </c:pt>
                <c:pt idx="1619">
                  <c:v>42875.59375</c:v>
                </c:pt>
                <c:pt idx="1620">
                  <c:v>42875.604166666664</c:v>
                </c:pt>
                <c:pt idx="1621">
                  <c:v>42875.614583333336</c:v>
                </c:pt>
                <c:pt idx="1622">
                  <c:v>42875.625</c:v>
                </c:pt>
                <c:pt idx="1623">
                  <c:v>42875.635416666664</c:v>
                </c:pt>
                <c:pt idx="1624">
                  <c:v>42875.645833333336</c:v>
                </c:pt>
                <c:pt idx="1625">
                  <c:v>42875.65625</c:v>
                </c:pt>
                <c:pt idx="1626">
                  <c:v>42875.666666666664</c:v>
                </c:pt>
                <c:pt idx="1627">
                  <c:v>42875.677083333336</c:v>
                </c:pt>
                <c:pt idx="1628">
                  <c:v>42875.6875</c:v>
                </c:pt>
                <c:pt idx="1629">
                  <c:v>42875.697916666664</c:v>
                </c:pt>
                <c:pt idx="1630">
                  <c:v>42875.708333333336</c:v>
                </c:pt>
                <c:pt idx="1631">
                  <c:v>42875.71875</c:v>
                </c:pt>
                <c:pt idx="1632">
                  <c:v>42875.729166666664</c:v>
                </c:pt>
                <c:pt idx="1633">
                  <c:v>42875.739583333336</c:v>
                </c:pt>
                <c:pt idx="1634">
                  <c:v>42875.75</c:v>
                </c:pt>
                <c:pt idx="1635">
                  <c:v>42875.760416666664</c:v>
                </c:pt>
                <c:pt idx="1636">
                  <c:v>42875.770833333336</c:v>
                </c:pt>
                <c:pt idx="1637">
                  <c:v>42875.78125</c:v>
                </c:pt>
                <c:pt idx="1638">
                  <c:v>42875.791666666664</c:v>
                </c:pt>
                <c:pt idx="1639">
                  <c:v>42875.802083333336</c:v>
                </c:pt>
                <c:pt idx="1640">
                  <c:v>42875.8125</c:v>
                </c:pt>
                <c:pt idx="1641">
                  <c:v>42875.822916666664</c:v>
                </c:pt>
                <c:pt idx="1642">
                  <c:v>42875.833333333336</c:v>
                </c:pt>
                <c:pt idx="1643">
                  <c:v>42875.84375</c:v>
                </c:pt>
                <c:pt idx="1644">
                  <c:v>42875.854166666664</c:v>
                </c:pt>
                <c:pt idx="1645">
                  <c:v>42875.864583333336</c:v>
                </c:pt>
                <c:pt idx="1646">
                  <c:v>42875.875</c:v>
                </c:pt>
                <c:pt idx="1647">
                  <c:v>42875.885416666664</c:v>
                </c:pt>
                <c:pt idx="1648">
                  <c:v>42875.895833333336</c:v>
                </c:pt>
                <c:pt idx="1649">
                  <c:v>42875.90625</c:v>
                </c:pt>
                <c:pt idx="1650">
                  <c:v>42875.916666666664</c:v>
                </c:pt>
                <c:pt idx="1651">
                  <c:v>42875.927083333336</c:v>
                </c:pt>
                <c:pt idx="1652">
                  <c:v>42875.9375</c:v>
                </c:pt>
                <c:pt idx="1653">
                  <c:v>42875.947916666664</c:v>
                </c:pt>
                <c:pt idx="1654">
                  <c:v>42875.958333333336</c:v>
                </c:pt>
                <c:pt idx="1655">
                  <c:v>42875.96875</c:v>
                </c:pt>
                <c:pt idx="1656">
                  <c:v>42875.979166666664</c:v>
                </c:pt>
                <c:pt idx="1657">
                  <c:v>42875.989583333336</c:v>
                </c:pt>
                <c:pt idx="1658">
                  <c:v>42876</c:v>
                </c:pt>
                <c:pt idx="1659">
                  <c:v>42876.010416666664</c:v>
                </c:pt>
                <c:pt idx="1660">
                  <c:v>42876.020833333336</c:v>
                </c:pt>
                <c:pt idx="1661">
                  <c:v>42876.03125</c:v>
                </c:pt>
                <c:pt idx="1662">
                  <c:v>42876.041666666664</c:v>
                </c:pt>
                <c:pt idx="1663">
                  <c:v>42876.052083333336</c:v>
                </c:pt>
                <c:pt idx="1664">
                  <c:v>42876.0625</c:v>
                </c:pt>
                <c:pt idx="1665">
                  <c:v>42876.072916666664</c:v>
                </c:pt>
                <c:pt idx="1666">
                  <c:v>42876.083333333336</c:v>
                </c:pt>
                <c:pt idx="1667">
                  <c:v>42876.09375</c:v>
                </c:pt>
                <c:pt idx="1668">
                  <c:v>42876.104166666664</c:v>
                </c:pt>
                <c:pt idx="1669">
                  <c:v>42876.114583333336</c:v>
                </c:pt>
                <c:pt idx="1670">
                  <c:v>42876.125</c:v>
                </c:pt>
                <c:pt idx="1671">
                  <c:v>42876.135416666664</c:v>
                </c:pt>
                <c:pt idx="1672">
                  <c:v>42876.145833333336</c:v>
                </c:pt>
                <c:pt idx="1673">
                  <c:v>42876.15625</c:v>
                </c:pt>
                <c:pt idx="1674">
                  <c:v>42876.166666666664</c:v>
                </c:pt>
                <c:pt idx="1675">
                  <c:v>42876.177083333336</c:v>
                </c:pt>
                <c:pt idx="1676">
                  <c:v>42876.1875</c:v>
                </c:pt>
                <c:pt idx="1677">
                  <c:v>42876.197916666664</c:v>
                </c:pt>
                <c:pt idx="1678">
                  <c:v>42876.208333333336</c:v>
                </c:pt>
                <c:pt idx="1679">
                  <c:v>42876.21875</c:v>
                </c:pt>
                <c:pt idx="1680">
                  <c:v>42876.229166666664</c:v>
                </c:pt>
                <c:pt idx="1681">
                  <c:v>42876.239583333336</c:v>
                </c:pt>
                <c:pt idx="1682">
                  <c:v>42876.25</c:v>
                </c:pt>
                <c:pt idx="1683">
                  <c:v>42876.260416666664</c:v>
                </c:pt>
                <c:pt idx="1684">
                  <c:v>42876.270833333336</c:v>
                </c:pt>
                <c:pt idx="1685">
                  <c:v>42876.28125</c:v>
                </c:pt>
                <c:pt idx="1686">
                  <c:v>42876.291666666664</c:v>
                </c:pt>
                <c:pt idx="1687">
                  <c:v>42876.302083333336</c:v>
                </c:pt>
                <c:pt idx="1688">
                  <c:v>42876.3125</c:v>
                </c:pt>
                <c:pt idx="1689">
                  <c:v>42876.322916666664</c:v>
                </c:pt>
                <c:pt idx="1690">
                  <c:v>42876.333333333336</c:v>
                </c:pt>
                <c:pt idx="1691">
                  <c:v>42876.34375</c:v>
                </c:pt>
                <c:pt idx="1692">
                  <c:v>42876.354166666664</c:v>
                </c:pt>
                <c:pt idx="1693">
                  <c:v>42876.364583333336</c:v>
                </c:pt>
                <c:pt idx="1694">
                  <c:v>42876.375</c:v>
                </c:pt>
                <c:pt idx="1695">
                  <c:v>42876.385416666664</c:v>
                </c:pt>
                <c:pt idx="1696">
                  <c:v>42876.395833333336</c:v>
                </c:pt>
                <c:pt idx="1697">
                  <c:v>42876.40625</c:v>
                </c:pt>
                <c:pt idx="1698">
                  <c:v>42876.416666666664</c:v>
                </c:pt>
                <c:pt idx="1699">
                  <c:v>42876.427083333336</c:v>
                </c:pt>
                <c:pt idx="1700">
                  <c:v>42876.4375</c:v>
                </c:pt>
                <c:pt idx="1701">
                  <c:v>42876.447916666664</c:v>
                </c:pt>
                <c:pt idx="1702">
                  <c:v>42876.458333333336</c:v>
                </c:pt>
                <c:pt idx="1703">
                  <c:v>42876.46875</c:v>
                </c:pt>
                <c:pt idx="1704">
                  <c:v>42876.479166666664</c:v>
                </c:pt>
                <c:pt idx="1705">
                  <c:v>42876.489583333336</c:v>
                </c:pt>
                <c:pt idx="1706">
                  <c:v>42876.5</c:v>
                </c:pt>
                <c:pt idx="1707">
                  <c:v>42876.510416666664</c:v>
                </c:pt>
                <c:pt idx="1708">
                  <c:v>42876.520833333336</c:v>
                </c:pt>
                <c:pt idx="1709">
                  <c:v>42876.53125</c:v>
                </c:pt>
                <c:pt idx="1710">
                  <c:v>42876.541666666664</c:v>
                </c:pt>
                <c:pt idx="1711">
                  <c:v>42876.552083333336</c:v>
                </c:pt>
                <c:pt idx="1712">
                  <c:v>42876.5625</c:v>
                </c:pt>
                <c:pt idx="1713">
                  <c:v>42876.572916666664</c:v>
                </c:pt>
                <c:pt idx="1714">
                  <c:v>42876.583333333336</c:v>
                </c:pt>
                <c:pt idx="1715">
                  <c:v>42876.59375</c:v>
                </c:pt>
                <c:pt idx="1716">
                  <c:v>42876.604166666664</c:v>
                </c:pt>
                <c:pt idx="1717">
                  <c:v>42876.614583333336</c:v>
                </c:pt>
                <c:pt idx="1718">
                  <c:v>42876.625</c:v>
                </c:pt>
                <c:pt idx="1719">
                  <c:v>42876.635416666664</c:v>
                </c:pt>
                <c:pt idx="1720">
                  <c:v>42876.645833333336</c:v>
                </c:pt>
                <c:pt idx="1721">
                  <c:v>42876.65625</c:v>
                </c:pt>
                <c:pt idx="1722">
                  <c:v>42876.666666666664</c:v>
                </c:pt>
                <c:pt idx="1723">
                  <c:v>42876.677083333336</c:v>
                </c:pt>
                <c:pt idx="1724">
                  <c:v>42876.6875</c:v>
                </c:pt>
                <c:pt idx="1725">
                  <c:v>42876.697916666664</c:v>
                </c:pt>
                <c:pt idx="1726">
                  <c:v>42876.708333333336</c:v>
                </c:pt>
                <c:pt idx="1727">
                  <c:v>42876.71875</c:v>
                </c:pt>
                <c:pt idx="1728">
                  <c:v>42876.729166666664</c:v>
                </c:pt>
                <c:pt idx="1729">
                  <c:v>42876.739583333336</c:v>
                </c:pt>
                <c:pt idx="1730">
                  <c:v>42876.75</c:v>
                </c:pt>
                <c:pt idx="1731">
                  <c:v>42876.760416666664</c:v>
                </c:pt>
                <c:pt idx="1732">
                  <c:v>42876.770833333336</c:v>
                </c:pt>
                <c:pt idx="1733">
                  <c:v>42876.78125</c:v>
                </c:pt>
                <c:pt idx="1734">
                  <c:v>42876.791666666664</c:v>
                </c:pt>
                <c:pt idx="1735">
                  <c:v>42876.802083333336</c:v>
                </c:pt>
                <c:pt idx="1736">
                  <c:v>42876.8125</c:v>
                </c:pt>
                <c:pt idx="1737">
                  <c:v>42876.822916666664</c:v>
                </c:pt>
                <c:pt idx="1738">
                  <c:v>42876.833333333336</c:v>
                </c:pt>
                <c:pt idx="1739">
                  <c:v>42876.84375</c:v>
                </c:pt>
                <c:pt idx="1740">
                  <c:v>42876.854166666664</c:v>
                </c:pt>
                <c:pt idx="1741">
                  <c:v>42876.864583333336</c:v>
                </c:pt>
                <c:pt idx="1742">
                  <c:v>42876.875</c:v>
                </c:pt>
                <c:pt idx="1743">
                  <c:v>42876.885416666664</c:v>
                </c:pt>
                <c:pt idx="1744">
                  <c:v>42876.895833333336</c:v>
                </c:pt>
                <c:pt idx="1745">
                  <c:v>42876.90625</c:v>
                </c:pt>
                <c:pt idx="1746">
                  <c:v>42876.916666666664</c:v>
                </c:pt>
                <c:pt idx="1747">
                  <c:v>42876.927083333336</c:v>
                </c:pt>
                <c:pt idx="1748">
                  <c:v>42876.9375</c:v>
                </c:pt>
                <c:pt idx="1749">
                  <c:v>42876.947916666664</c:v>
                </c:pt>
                <c:pt idx="1750">
                  <c:v>42876.958333333336</c:v>
                </c:pt>
                <c:pt idx="1751">
                  <c:v>42876.96875</c:v>
                </c:pt>
                <c:pt idx="1752">
                  <c:v>42876.979166666664</c:v>
                </c:pt>
                <c:pt idx="1753">
                  <c:v>42876.989583333336</c:v>
                </c:pt>
                <c:pt idx="1754">
                  <c:v>42877</c:v>
                </c:pt>
                <c:pt idx="1755">
                  <c:v>42877.010416666664</c:v>
                </c:pt>
                <c:pt idx="1756">
                  <c:v>42877.020833333336</c:v>
                </c:pt>
                <c:pt idx="1757">
                  <c:v>42877.03125</c:v>
                </c:pt>
                <c:pt idx="1758">
                  <c:v>42877.041666666664</c:v>
                </c:pt>
                <c:pt idx="1759">
                  <c:v>42877.052083333336</c:v>
                </c:pt>
                <c:pt idx="1760">
                  <c:v>42877.0625</c:v>
                </c:pt>
                <c:pt idx="1761">
                  <c:v>42877.072916666664</c:v>
                </c:pt>
                <c:pt idx="1762">
                  <c:v>42877.083333333336</c:v>
                </c:pt>
                <c:pt idx="1763">
                  <c:v>42877.09375</c:v>
                </c:pt>
                <c:pt idx="1764">
                  <c:v>42877.104166666664</c:v>
                </c:pt>
                <c:pt idx="1765">
                  <c:v>42877.114583333336</c:v>
                </c:pt>
                <c:pt idx="1766">
                  <c:v>42877.125</c:v>
                </c:pt>
                <c:pt idx="1767">
                  <c:v>42877.135416666664</c:v>
                </c:pt>
                <c:pt idx="1768">
                  <c:v>42877.145833333336</c:v>
                </c:pt>
                <c:pt idx="1769">
                  <c:v>42877.15625</c:v>
                </c:pt>
                <c:pt idx="1770">
                  <c:v>42877.166666666664</c:v>
                </c:pt>
                <c:pt idx="1771">
                  <c:v>42877.177083333336</c:v>
                </c:pt>
                <c:pt idx="1772">
                  <c:v>42877.1875</c:v>
                </c:pt>
                <c:pt idx="1773">
                  <c:v>42877.197916666664</c:v>
                </c:pt>
                <c:pt idx="1774">
                  <c:v>42877.208333333336</c:v>
                </c:pt>
                <c:pt idx="1775">
                  <c:v>42877.21875</c:v>
                </c:pt>
                <c:pt idx="1776">
                  <c:v>42877.229166666664</c:v>
                </c:pt>
                <c:pt idx="1777">
                  <c:v>42877.239583333336</c:v>
                </c:pt>
                <c:pt idx="1778">
                  <c:v>42877.25</c:v>
                </c:pt>
                <c:pt idx="1779">
                  <c:v>42877.260416666664</c:v>
                </c:pt>
                <c:pt idx="1780">
                  <c:v>42877.270833333336</c:v>
                </c:pt>
                <c:pt idx="1781">
                  <c:v>42877.28125</c:v>
                </c:pt>
                <c:pt idx="1782">
                  <c:v>42877.291666666664</c:v>
                </c:pt>
                <c:pt idx="1783">
                  <c:v>42877.302083333336</c:v>
                </c:pt>
                <c:pt idx="1784">
                  <c:v>42877.3125</c:v>
                </c:pt>
                <c:pt idx="1785">
                  <c:v>42877.322916666664</c:v>
                </c:pt>
                <c:pt idx="1786">
                  <c:v>42877.333333333336</c:v>
                </c:pt>
                <c:pt idx="1787">
                  <c:v>42877.34375</c:v>
                </c:pt>
                <c:pt idx="1788">
                  <c:v>42877.354166666664</c:v>
                </c:pt>
                <c:pt idx="1789">
                  <c:v>42877.364583333336</c:v>
                </c:pt>
                <c:pt idx="1790">
                  <c:v>42877.375</c:v>
                </c:pt>
                <c:pt idx="1791">
                  <c:v>42877.385416666664</c:v>
                </c:pt>
                <c:pt idx="1792">
                  <c:v>42877.395833333336</c:v>
                </c:pt>
                <c:pt idx="1793">
                  <c:v>42877.40625</c:v>
                </c:pt>
                <c:pt idx="1794">
                  <c:v>42877.416666666664</c:v>
                </c:pt>
                <c:pt idx="1795">
                  <c:v>42877.427083333336</c:v>
                </c:pt>
                <c:pt idx="1796">
                  <c:v>42877.4375</c:v>
                </c:pt>
                <c:pt idx="1797">
                  <c:v>42877.447916666664</c:v>
                </c:pt>
                <c:pt idx="1798">
                  <c:v>42877.458333333336</c:v>
                </c:pt>
                <c:pt idx="1799">
                  <c:v>42877.46875</c:v>
                </c:pt>
                <c:pt idx="1800">
                  <c:v>42877.479166666664</c:v>
                </c:pt>
                <c:pt idx="1801">
                  <c:v>42877.489583333336</c:v>
                </c:pt>
                <c:pt idx="1802">
                  <c:v>42877.5</c:v>
                </c:pt>
                <c:pt idx="1803">
                  <c:v>42877.510416666664</c:v>
                </c:pt>
                <c:pt idx="1804">
                  <c:v>42877.520833333336</c:v>
                </c:pt>
                <c:pt idx="1805">
                  <c:v>42877.53125</c:v>
                </c:pt>
                <c:pt idx="1806">
                  <c:v>42877.541666666664</c:v>
                </c:pt>
                <c:pt idx="1807">
                  <c:v>42877.552083333336</c:v>
                </c:pt>
                <c:pt idx="1808">
                  <c:v>42877.5625</c:v>
                </c:pt>
                <c:pt idx="1809">
                  <c:v>42877.572916666664</c:v>
                </c:pt>
                <c:pt idx="1810">
                  <c:v>42877.583333333336</c:v>
                </c:pt>
                <c:pt idx="1811">
                  <c:v>42877.59375</c:v>
                </c:pt>
                <c:pt idx="1812">
                  <c:v>42877.604166666664</c:v>
                </c:pt>
                <c:pt idx="1813">
                  <c:v>42877.614583333336</c:v>
                </c:pt>
                <c:pt idx="1814">
                  <c:v>42877.625</c:v>
                </c:pt>
                <c:pt idx="1815">
                  <c:v>42877.635416666664</c:v>
                </c:pt>
                <c:pt idx="1816">
                  <c:v>42877.645833333336</c:v>
                </c:pt>
                <c:pt idx="1817">
                  <c:v>42877.65625</c:v>
                </c:pt>
                <c:pt idx="1818">
                  <c:v>42877.666666666664</c:v>
                </c:pt>
                <c:pt idx="1819">
                  <c:v>42877.677083333336</c:v>
                </c:pt>
                <c:pt idx="1820">
                  <c:v>42877.6875</c:v>
                </c:pt>
                <c:pt idx="1821">
                  <c:v>42877.697916666664</c:v>
                </c:pt>
                <c:pt idx="1822">
                  <c:v>42877.708333333336</c:v>
                </c:pt>
                <c:pt idx="1823">
                  <c:v>42877.71875</c:v>
                </c:pt>
                <c:pt idx="1824">
                  <c:v>42877.729166666664</c:v>
                </c:pt>
                <c:pt idx="1825">
                  <c:v>42877.739583333336</c:v>
                </c:pt>
                <c:pt idx="1826">
                  <c:v>42877.75</c:v>
                </c:pt>
                <c:pt idx="1827">
                  <c:v>42877.760416666664</c:v>
                </c:pt>
                <c:pt idx="1828">
                  <c:v>42877.770833333336</c:v>
                </c:pt>
                <c:pt idx="1829">
                  <c:v>42877.78125</c:v>
                </c:pt>
                <c:pt idx="1830">
                  <c:v>42877.791666666664</c:v>
                </c:pt>
                <c:pt idx="1831">
                  <c:v>42877.802083333336</c:v>
                </c:pt>
                <c:pt idx="1832">
                  <c:v>42877.8125</c:v>
                </c:pt>
                <c:pt idx="1833">
                  <c:v>42877.822916666664</c:v>
                </c:pt>
                <c:pt idx="1834">
                  <c:v>42877.833333333336</c:v>
                </c:pt>
                <c:pt idx="1835">
                  <c:v>42877.84375</c:v>
                </c:pt>
                <c:pt idx="1836">
                  <c:v>42877.854166666664</c:v>
                </c:pt>
                <c:pt idx="1837">
                  <c:v>42877.864583333336</c:v>
                </c:pt>
                <c:pt idx="1838">
                  <c:v>42877.875</c:v>
                </c:pt>
                <c:pt idx="1839">
                  <c:v>42877.885416666664</c:v>
                </c:pt>
                <c:pt idx="1840">
                  <c:v>42877.895833333336</c:v>
                </c:pt>
                <c:pt idx="1841">
                  <c:v>42877.90625</c:v>
                </c:pt>
                <c:pt idx="1842">
                  <c:v>42877.916666666664</c:v>
                </c:pt>
                <c:pt idx="1843">
                  <c:v>42877.927083333336</c:v>
                </c:pt>
                <c:pt idx="1844">
                  <c:v>42877.9375</c:v>
                </c:pt>
                <c:pt idx="1845">
                  <c:v>42877.947916666664</c:v>
                </c:pt>
                <c:pt idx="1846">
                  <c:v>42877.958333333336</c:v>
                </c:pt>
                <c:pt idx="1847">
                  <c:v>42877.96875</c:v>
                </c:pt>
                <c:pt idx="1848">
                  <c:v>42877.979166666664</c:v>
                </c:pt>
                <c:pt idx="1849">
                  <c:v>42877.989583333336</c:v>
                </c:pt>
                <c:pt idx="1850">
                  <c:v>42878</c:v>
                </c:pt>
                <c:pt idx="1851">
                  <c:v>42878.010416666664</c:v>
                </c:pt>
                <c:pt idx="1852">
                  <c:v>42878.020833333336</c:v>
                </c:pt>
                <c:pt idx="1853">
                  <c:v>42878.03125</c:v>
                </c:pt>
                <c:pt idx="1854">
                  <c:v>42878.041666666664</c:v>
                </c:pt>
                <c:pt idx="1855">
                  <c:v>42878.052083333336</c:v>
                </c:pt>
                <c:pt idx="1856">
                  <c:v>42878.0625</c:v>
                </c:pt>
                <c:pt idx="1857">
                  <c:v>42878.072916666664</c:v>
                </c:pt>
                <c:pt idx="1858">
                  <c:v>42878.083333333336</c:v>
                </c:pt>
                <c:pt idx="1859">
                  <c:v>42878.09375</c:v>
                </c:pt>
                <c:pt idx="1860">
                  <c:v>42878.104166666664</c:v>
                </c:pt>
                <c:pt idx="1861">
                  <c:v>42878.114583333336</c:v>
                </c:pt>
                <c:pt idx="1862">
                  <c:v>42878.125</c:v>
                </c:pt>
                <c:pt idx="1863">
                  <c:v>42878.135416666664</c:v>
                </c:pt>
                <c:pt idx="1864">
                  <c:v>42878.145833333336</c:v>
                </c:pt>
                <c:pt idx="1865">
                  <c:v>42878.15625</c:v>
                </c:pt>
                <c:pt idx="1866">
                  <c:v>42878.166666666664</c:v>
                </c:pt>
                <c:pt idx="1867">
                  <c:v>42878.177083333336</c:v>
                </c:pt>
                <c:pt idx="1868">
                  <c:v>42878.1875</c:v>
                </c:pt>
                <c:pt idx="1869">
                  <c:v>42878.197916666664</c:v>
                </c:pt>
                <c:pt idx="1870">
                  <c:v>42878.208333333336</c:v>
                </c:pt>
                <c:pt idx="1871">
                  <c:v>42878.21875</c:v>
                </c:pt>
                <c:pt idx="1872">
                  <c:v>42878.229166666664</c:v>
                </c:pt>
                <c:pt idx="1873">
                  <c:v>42878.239583333336</c:v>
                </c:pt>
                <c:pt idx="1874">
                  <c:v>42878.25</c:v>
                </c:pt>
                <c:pt idx="1875">
                  <c:v>42878.260416666664</c:v>
                </c:pt>
                <c:pt idx="1876">
                  <c:v>42878.270833333336</c:v>
                </c:pt>
                <c:pt idx="1877">
                  <c:v>42878.28125</c:v>
                </c:pt>
                <c:pt idx="1878">
                  <c:v>42878.291666666664</c:v>
                </c:pt>
                <c:pt idx="1879">
                  <c:v>42878.302083333336</c:v>
                </c:pt>
                <c:pt idx="1880">
                  <c:v>42878.3125</c:v>
                </c:pt>
                <c:pt idx="1881">
                  <c:v>42878.322916666664</c:v>
                </c:pt>
                <c:pt idx="1882">
                  <c:v>42878.333333333336</c:v>
                </c:pt>
                <c:pt idx="1883">
                  <c:v>42878.34375</c:v>
                </c:pt>
                <c:pt idx="1884">
                  <c:v>42878.354166666664</c:v>
                </c:pt>
                <c:pt idx="1885">
                  <c:v>42878.364583333336</c:v>
                </c:pt>
                <c:pt idx="1886">
                  <c:v>42878.375</c:v>
                </c:pt>
                <c:pt idx="1887">
                  <c:v>42878.385416666664</c:v>
                </c:pt>
                <c:pt idx="1888">
                  <c:v>42878.395833333336</c:v>
                </c:pt>
                <c:pt idx="1889">
                  <c:v>42878.40625</c:v>
                </c:pt>
                <c:pt idx="1890">
                  <c:v>42878.416666666664</c:v>
                </c:pt>
                <c:pt idx="1891">
                  <c:v>42878.427083333336</c:v>
                </c:pt>
                <c:pt idx="1892">
                  <c:v>42878.4375</c:v>
                </c:pt>
                <c:pt idx="1893">
                  <c:v>42878.447916666664</c:v>
                </c:pt>
                <c:pt idx="1894">
                  <c:v>42878.458333333336</c:v>
                </c:pt>
                <c:pt idx="1895">
                  <c:v>42878.46875</c:v>
                </c:pt>
                <c:pt idx="1896">
                  <c:v>42878.479166666664</c:v>
                </c:pt>
                <c:pt idx="1897">
                  <c:v>42878.489583333336</c:v>
                </c:pt>
                <c:pt idx="1898">
                  <c:v>42878.5</c:v>
                </c:pt>
                <c:pt idx="1899">
                  <c:v>42878.510416666664</c:v>
                </c:pt>
                <c:pt idx="1900">
                  <c:v>42878.520833333336</c:v>
                </c:pt>
                <c:pt idx="1901">
                  <c:v>42878.53125</c:v>
                </c:pt>
                <c:pt idx="1902">
                  <c:v>42878.541666666664</c:v>
                </c:pt>
                <c:pt idx="1903">
                  <c:v>42878.552083333336</c:v>
                </c:pt>
                <c:pt idx="1904">
                  <c:v>42878.5625</c:v>
                </c:pt>
                <c:pt idx="1905">
                  <c:v>42878.572916666664</c:v>
                </c:pt>
                <c:pt idx="1906">
                  <c:v>42878.583333333336</c:v>
                </c:pt>
                <c:pt idx="1907">
                  <c:v>42878.59375</c:v>
                </c:pt>
                <c:pt idx="1908">
                  <c:v>42878.604166666664</c:v>
                </c:pt>
                <c:pt idx="1909">
                  <c:v>42878.614583333336</c:v>
                </c:pt>
                <c:pt idx="1910">
                  <c:v>42878.625</c:v>
                </c:pt>
                <c:pt idx="1911">
                  <c:v>42878.635416666664</c:v>
                </c:pt>
                <c:pt idx="1912">
                  <c:v>42878.645833333336</c:v>
                </c:pt>
                <c:pt idx="1913">
                  <c:v>42878.65625</c:v>
                </c:pt>
                <c:pt idx="1914">
                  <c:v>42878.666666666664</c:v>
                </c:pt>
                <c:pt idx="1915">
                  <c:v>42878.677083333336</c:v>
                </c:pt>
                <c:pt idx="1916">
                  <c:v>42878.6875</c:v>
                </c:pt>
                <c:pt idx="1917">
                  <c:v>42878.697916666664</c:v>
                </c:pt>
                <c:pt idx="1918">
                  <c:v>42878.708333333336</c:v>
                </c:pt>
                <c:pt idx="1919">
                  <c:v>42878.71875</c:v>
                </c:pt>
                <c:pt idx="1920">
                  <c:v>42878.729166666664</c:v>
                </c:pt>
                <c:pt idx="1921">
                  <c:v>42878.739583333336</c:v>
                </c:pt>
                <c:pt idx="1922">
                  <c:v>42878.75</c:v>
                </c:pt>
                <c:pt idx="1923">
                  <c:v>42878.760416666664</c:v>
                </c:pt>
                <c:pt idx="1924">
                  <c:v>42878.770833333336</c:v>
                </c:pt>
                <c:pt idx="1925">
                  <c:v>42878.78125</c:v>
                </c:pt>
                <c:pt idx="1926">
                  <c:v>42878.791666666664</c:v>
                </c:pt>
                <c:pt idx="1927">
                  <c:v>42878.802083333336</c:v>
                </c:pt>
                <c:pt idx="1928">
                  <c:v>42878.8125</c:v>
                </c:pt>
                <c:pt idx="1929">
                  <c:v>42878.822916666664</c:v>
                </c:pt>
                <c:pt idx="1930">
                  <c:v>42878.833333333336</c:v>
                </c:pt>
                <c:pt idx="1931">
                  <c:v>42878.84375</c:v>
                </c:pt>
                <c:pt idx="1932">
                  <c:v>42878.854166666664</c:v>
                </c:pt>
                <c:pt idx="1933">
                  <c:v>42878.864583333336</c:v>
                </c:pt>
                <c:pt idx="1934">
                  <c:v>42878.875</c:v>
                </c:pt>
                <c:pt idx="1935">
                  <c:v>42878.885416666664</c:v>
                </c:pt>
                <c:pt idx="1936">
                  <c:v>42878.895833333336</c:v>
                </c:pt>
                <c:pt idx="1937">
                  <c:v>42878.90625</c:v>
                </c:pt>
                <c:pt idx="1938">
                  <c:v>42878.916666666664</c:v>
                </c:pt>
                <c:pt idx="1939">
                  <c:v>42878.927083333336</c:v>
                </c:pt>
                <c:pt idx="1940">
                  <c:v>42878.9375</c:v>
                </c:pt>
                <c:pt idx="1941">
                  <c:v>42878.947916666664</c:v>
                </c:pt>
                <c:pt idx="1942">
                  <c:v>42878.958333333336</c:v>
                </c:pt>
                <c:pt idx="1943">
                  <c:v>42878.96875</c:v>
                </c:pt>
                <c:pt idx="1944">
                  <c:v>42878.979166666664</c:v>
                </c:pt>
                <c:pt idx="1945">
                  <c:v>42878.989583333336</c:v>
                </c:pt>
                <c:pt idx="1946">
                  <c:v>42879</c:v>
                </c:pt>
                <c:pt idx="1947">
                  <c:v>42879.010416666664</c:v>
                </c:pt>
                <c:pt idx="1948">
                  <c:v>42879.020833333336</c:v>
                </c:pt>
                <c:pt idx="1949">
                  <c:v>42879.03125</c:v>
                </c:pt>
                <c:pt idx="1950">
                  <c:v>42879.041666666664</c:v>
                </c:pt>
                <c:pt idx="1951">
                  <c:v>42879.052083333336</c:v>
                </c:pt>
                <c:pt idx="1952">
                  <c:v>42879.0625</c:v>
                </c:pt>
                <c:pt idx="1953">
                  <c:v>42879.072916666664</c:v>
                </c:pt>
                <c:pt idx="1954">
                  <c:v>42879.083333333336</c:v>
                </c:pt>
                <c:pt idx="1955">
                  <c:v>42879.09375</c:v>
                </c:pt>
                <c:pt idx="1956">
                  <c:v>42879.104166666664</c:v>
                </c:pt>
                <c:pt idx="1957">
                  <c:v>42879.114583333336</c:v>
                </c:pt>
                <c:pt idx="1958">
                  <c:v>42879.125</c:v>
                </c:pt>
                <c:pt idx="1959">
                  <c:v>42879.135416666664</c:v>
                </c:pt>
                <c:pt idx="1960">
                  <c:v>42879.145833333336</c:v>
                </c:pt>
                <c:pt idx="1961">
                  <c:v>42879.15625</c:v>
                </c:pt>
                <c:pt idx="1962">
                  <c:v>42879.166666666664</c:v>
                </c:pt>
                <c:pt idx="1963">
                  <c:v>42879.177083333336</c:v>
                </c:pt>
                <c:pt idx="1964">
                  <c:v>42879.1875</c:v>
                </c:pt>
                <c:pt idx="1965">
                  <c:v>42879.197916666664</c:v>
                </c:pt>
                <c:pt idx="1966">
                  <c:v>42879.208333333336</c:v>
                </c:pt>
                <c:pt idx="1967">
                  <c:v>42879.21875</c:v>
                </c:pt>
                <c:pt idx="1968">
                  <c:v>42879.229166666664</c:v>
                </c:pt>
                <c:pt idx="1969">
                  <c:v>42879.239583333336</c:v>
                </c:pt>
                <c:pt idx="1970">
                  <c:v>42879.25</c:v>
                </c:pt>
                <c:pt idx="1971">
                  <c:v>42879.260416666664</c:v>
                </c:pt>
                <c:pt idx="1972">
                  <c:v>42879.270833333336</c:v>
                </c:pt>
                <c:pt idx="1973">
                  <c:v>42879.28125</c:v>
                </c:pt>
                <c:pt idx="1974">
                  <c:v>42879.291666666664</c:v>
                </c:pt>
                <c:pt idx="1975">
                  <c:v>42879.302083333336</c:v>
                </c:pt>
                <c:pt idx="1976">
                  <c:v>42879.3125</c:v>
                </c:pt>
                <c:pt idx="1977">
                  <c:v>42879.322916666664</c:v>
                </c:pt>
                <c:pt idx="1978">
                  <c:v>42879.333333333336</c:v>
                </c:pt>
                <c:pt idx="1979">
                  <c:v>42879.34375</c:v>
                </c:pt>
                <c:pt idx="1980">
                  <c:v>42879.354166666664</c:v>
                </c:pt>
                <c:pt idx="1981">
                  <c:v>42879.364583333336</c:v>
                </c:pt>
                <c:pt idx="1982">
                  <c:v>42879.375</c:v>
                </c:pt>
                <c:pt idx="1983">
                  <c:v>42879.385416666664</c:v>
                </c:pt>
                <c:pt idx="1984">
                  <c:v>42879.395833333336</c:v>
                </c:pt>
                <c:pt idx="1985">
                  <c:v>42879.40625</c:v>
                </c:pt>
                <c:pt idx="1986">
                  <c:v>42879.416666666664</c:v>
                </c:pt>
                <c:pt idx="1987">
                  <c:v>42879.427083333336</c:v>
                </c:pt>
                <c:pt idx="1988">
                  <c:v>42879.4375</c:v>
                </c:pt>
                <c:pt idx="1989">
                  <c:v>42879.447916666664</c:v>
                </c:pt>
                <c:pt idx="1990">
                  <c:v>42879.458333333336</c:v>
                </c:pt>
                <c:pt idx="1991">
                  <c:v>42879.46875</c:v>
                </c:pt>
                <c:pt idx="1992">
                  <c:v>42879.479166666664</c:v>
                </c:pt>
                <c:pt idx="1993">
                  <c:v>42879.489583333336</c:v>
                </c:pt>
                <c:pt idx="1994">
                  <c:v>42879.5</c:v>
                </c:pt>
                <c:pt idx="1995">
                  <c:v>42879.510416666664</c:v>
                </c:pt>
                <c:pt idx="1996">
                  <c:v>42879.520833333336</c:v>
                </c:pt>
                <c:pt idx="1997">
                  <c:v>42879.53125</c:v>
                </c:pt>
                <c:pt idx="1998">
                  <c:v>42879.541666666664</c:v>
                </c:pt>
                <c:pt idx="1999">
                  <c:v>42879.552083333336</c:v>
                </c:pt>
                <c:pt idx="2000">
                  <c:v>42879.5625</c:v>
                </c:pt>
                <c:pt idx="2001">
                  <c:v>42879.572916666664</c:v>
                </c:pt>
                <c:pt idx="2002">
                  <c:v>42879.583333333336</c:v>
                </c:pt>
                <c:pt idx="2003">
                  <c:v>42879.59375</c:v>
                </c:pt>
                <c:pt idx="2004">
                  <c:v>42879.604166666664</c:v>
                </c:pt>
                <c:pt idx="2005">
                  <c:v>42879.614583333336</c:v>
                </c:pt>
                <c:pt idx="2006">
                  <c:v>42879.625</c:v>
                </c:pt>
                <c:pt idx="2007">
                  <c:v>42879.635416666664</c:v>
                </c:pt>
                <c:pt idx="2008">
                  <c:v>42879.645833333336</c:v>
                </c:pt>
                <c:pt idx="2009">
                  <c:v>42879.65625</c:v>
                </c:pt>
                <c:pt idx="2010">
                  <c:v>42879.666666666664</c:v>
                </c:pt>
                <c:pt idx="2011">
                  <c:v>42879.677083333336</c:v>
                </c:pt>
                <c:pt idx="2012">
                  <c:v>42879.6875</c:v>
                </c:pt>
                <c:pt idx="2013">
                  <c:v>42879.697916666664</c:v>
                </c:pt>
                <c:pt idx="2014">
                  <c:v>42879.708333333336</c:v>
                </c:pt>
                <c:pt idx="2015">
                  <c:v>42879.71875</c:v>
                </c:pt>
                <c:pt idx="2016">
                  <c:v>42879.729166666664</c:v>
                </c:pt>
                <c:pt idx="2017">
                  <c:v>42879.739583333336</c:v>
                </c:pt>
                <c:pt idx="2018">
                  <c:v>42879.75</c:v>
                </c:pt>
                <c:pt idx="2019">
                  <c:v>42879.760416666664</c:v>
                </c:pt>
                <c:pt idx="2020">
                  <c:v>42879.770833333336</c:v>
                </c:pt>
                <c:pt idx="2021">
                  <c:v>42879.78125</c:v>
                </c:pt>
                <c:pt idx="2022">
                  <c:v>42879.791666666664</c:v>
                </c:pt>
                <c:pt idx="2023">
                  <c:v>42879.802083333336</c:v>
                </c:pt>
                <c:pt idx="2024">
                  <c:v>42879.8125</c:v>
                </c:pt>
                <c:pt idx="2025">
                  <c:v>42879.822916666664</c:v>
                </c:pt>
                <c:pt idx="2026">
                  <c:v>42879.833333333336</c:v>
                </c:pt>
                <c:pt idx="2027">
                  <c:v>42879.84375</c:v>
                </c:pt>
                <c:pt idx="2028">
                  <c:v>42879.854166666664</c:v>
                </c:pt>
                <c:pt idx="2029">
                  <c:v>42879.864583333336</c:v>
                </c:pt>
                <c:pt idx="2030">
                  <c:v>42879.875</c:v>
                </c:pt>
                <c:pt idx="2031">
                  <c:v>42879.885416666664</c:v>
                </c:pt>
                <c:pt idx="2032">
                  <c:v>42879.895833333336</c:v>
                </c:pt>
                <c:pt idx="2033">
                  <c:v>42879.90625</c:v>
                </c:pt>
                <c:pt idx="2034">
                  <c:v>42879.916666666664</c:v>
                </c:pt>
                <c:pt idx="2035">
                  <c:v>42879.927083333336</c:v>
                </c:pt>
                <c:pt idx="2036">
                  <c:v>42879.9375</c:v>
                </c:pt>
                <c:pt idx="2037">
                  <c:v>42879.947916666664</c:v>
                </c:pt>
                <c:pt idx="2038">
                  <c:v>42879.958333333336</c:v>
                </c:pt>
                <c:pt idx="2039">
                  <c:v>42879.96875</c:v>
                </c:pt>
                <c:pt idx="2040">
                  <c:v>42879.979166666664</c:v>
                </c:pt>
                <c:pt idx="2041">
                  <c:v>42879.989583333336</c:v>
                </c:pt>
                <c:pt idx="2042">
                  <c:v>42880</c:v>
                </c:pt>
                <c:pt idx="2043">
                  <c:v>42880.010416666664</c:v>
                </c:pt>
                <c:pt idx="2044">
                  <c:v>42880.020833333336</c:v>
                </c:pt>
                <c:pt idx="2045">
                  <c:v>42880.03125</c:v>
                </c:pt>
                <c:pt idx="2046">
                  <c:v>42880.041666666664</c:v>
                </c:pt>
                <c:pt idx="2047">
                  <c:v>42880.052083333336</c:v>
                </c:pt>
                <c:pt idx="2048">
                  <c:v>42880.0625</c:v>
                </c:pt>
                <c:pt idx="2049">
                  <c:v>42880.072916666664</c:v>
                </c:pt>
                <c:pt idx="2050">
                  <c:v>42880.083333333336</c:v>
                </c:pt>
                <c:pt idx="2051">
                  <c:v>42880.09375</c:v>
                </c:pt>
                <c:pt idx="2052">
                  <c:v>42880.104166666664</c:v>
                </c:pt>
                <c:pt idx="2053">
                  <c:v>42880.114583333336</c:v>
                </c:pt>
                <c:pt idx="2054">
                  <c:v>42880.125</c:v>
                </c:pt>
                <c:pt idx="2055">
                  <c:v>42880.135416666664</c:v>
                </c:pt>
                <c:pt idx="2056">
                  <c:v>42880.145833333336</c:v>
                </c:pt>
                <c:pt idx="2057">
                  <c:v>42880.15625</c:v>
                </c:pt>
                <c:pt idx="2058">
                  <c:v>42880.166666666664</c:v>
                </c:pt>
                <c:pt idx="2059">
                  <c:v>42880.177083333336</c:v>
                </c:pt>
                <c:pt idx="2060">
                  <c:v>42880.1875</c:v>
                </c:pt>
                <c:pt idx="2061">
                  <c:v>42880.197916666664</c:v>
                </c:pt>
                <c:pt idx="2062">
                  <c:v>42880.208333333336</c:v>
                </c:pt>
                <c:pt idx="2063">
                  <c:v>42880.21875</c:v>
                </c:pt>
                <c:pt idx="2064">
                  <c:v>42880.229166666664</c:v>
                </c:pt>
                <c:pt idx="2065">
                  <c:v>42880.239583333336</c:v>
                </c:pt>
                <c:pt idx="2066">
                  <c:v>42880.25</c:v>
                </c:pt>
                <c:pt idx="2067">
                  <c:v>42880.260416666664</c:v>
                </c:pt>
                <c:pt idx="2068">
                  <c:v>42880.270833333336</c:v>
                </c:pt>
                <c:pt idx="2069">
                  <c:v>42880.28125</c:v>
                </c:pt>
                <c:pt idx="2070">
                  <c:v>42880.291666666664</c:v>
                </c:pt>
                <c:pt idx="2071">
                  <c:v>42880.302083333336</c:v>
                </c:pt>
                <c:pt idx="2072">
                  <c:v>42880.3125</c:v>
                </c:pt>
                <c:pt idx="2073">
                  <c:v>42880.322916666664</c:v>
                </c:pt>
                <c:pt idx="2074">
                  <c:v>42880.333333333336</c:v>
                </c:pt>
                <c:pt idx="2075">
                  <c:v>42880.34375</c:v>
                </c:pt>
                <c:pt idx="2076">
                  <c:v>42880.354166666664</c:v>
                </c:pt>
                <c:pt idx="2077">
                  <c:v>42880.364583333336</c:v>
                </c:pt>
                <c:pt idx="2078">
                  <c:v>42880.375</c:v>
                </c:pt>
                <c:pt idx="2079">
                  <c:v>42880.385416666664</c:v>
                </c:pt>
                <c:pt idx="2080">
                  <c:v>42880.395833333336</c:v>
                </c:pt>
                <c:pt idx="2081">
                  <c:v>42880.40625</c:v>
                </c:pt>
                <c:pt idx="2082">
                  <c:v>42880.416666666664</c:v>
                </c:pt>
                <c:pt idx="2083">
                  <c:v>42880.427083333336</c:v>
                </c:pt>
                <c:pt idx="2084">
                  <c:v>42880.4375</c:v>
                </c:pt>
                <c:pt idx="2085">
                  <c:v>42880.447916666664</c:v>
                </c:pt>
                <c:pt idx="2086">
                  <c:v>42880.458333333336</c:v>
                </c:pt>
                <c:pt idx="2087">
                  <c:v>42880.46875</c:v>
                </c:pt>
                <c:pt idx="2088">
                  <c:v>42880.479166666664</c:v>
                </c:pt>
                <c:pt idx="2089">
                  <c:v>42880.489583333336</c:v>
                </c:pt>
                <c:pt idx="2090">
                  <c:v>42880.5</c:v>
                </c:pt>
                <c:pt idx="2091">
                  <c:v>42880.510416666664</c:v>
                </c:pt>
                <c:pt idx="2092">
                  <c:v>42880.520833333336</c:v>
                </c:pt>
                <c:pt idx="2093">
                  <c:v>42880.53125</c:v>
                </c:pt>
                <c:pt idx="2094">
                  <c:v>42880.541666666664</c:v>
                </c:pt>
                <c:pt idx="2095">
                  <c:v>42880.552083333336</c:v>
                </c:pt>
                <c:pt idx="2096">
                  <c:v>42880.5625</c:v>
                </c:pt>
                <c:pt idx="2097">
                  <c:v>42880.572916666664</c:v>
                </c:pt>
                <c:pt idx="2098">
                  <c:v>42880.583333333336</c:v>
                </c:pt>
                <c:pt idx="2099">
                  <c:v>42880.59375</c:v>
                </c:pt>
                <c:pt idx="2100">
                  <c:v>42880.604166666664</c:v>
                </c:pt>
                <c:pt idx="2101">
                  <c:v>42880.614583333336</c:v>
                </c:pt>
                <c:pt idx="2102">
                  <c:v>42880.625</c:v>
                </c:pt>
                <c:pt idx="2103">
                  <c:v>42880.635416666664</c:v>
                </c:pt>
                <c:pt idx="2104">
                  <c:v>42880.645833333336</c:v>
                </c:pt>
                <c:pt idx="2105">
                  <c:v>42880.65625</c:v>
                </c:pt>
                <c:pt idx="2106">
                  <c:v>42880.666666666664</c:v>
                </c:pt>
                <c:pt idx="2107">
                  <c:v>42880.677083333336</c:v>
                </c:pt>
                <c:pt idx="2108">
                  <c:v>42880.6875</c:v>
                </c:pt>
                <c:pt idx="2109">
                  <c:v>42880.697916666664</c:v>
                </c:pt>
                <c:pt idx="2110">
                  <c:v>42880.708333333336</c:v>
                </c:pt>
                <c:pt idx="2111">
                  <c:v>42880.71875</c:v>
                </c:pt>
                <c:pt idx="2112">
                  <c:v>42880.729166666664</c:v>
                </c:pt>
                <c:pt idx="2113">
                  <c:v>42880.739583333336</c:v>
                </c:pt>
                <c:pt idx="2114">
                  <c:v>42880.75</c:v>
                </c:pt>
                <c:pt idx="2115">
                  <c:v>42880.760416666664</c:v>
                </c:pt>
                <c:pt idx="2116">
                  <c:v>42880.770833333336</c:v>
                </c:pt>
                <c:pt idx="2117">
                  <c:v>42880.78125</c:v>
                </c:pt>
                <c:pt idx="2118">
                  <c:v>42880.791666666664</c:v>
                </c:pt>
                <c:pt idx="2119">
                  <c:v>42880.802083333336</c:v>
                </c:pt>
                <c:pt idx="2120">
                  <c:v>42880.8125</c:v>
                </c:pt>
                <c:pt idx="2121">
                  <c:v>42880.822916666664</c:v>
                </c:pt>
                <c:pt idx="2122">
                  <c:v>42880.833333333336</c:v>
                </c:pt>
                <c:pt idx="2123">
                  <c:v>42880.84375</c:v>
                </c:pt>
                <c:pt idx="2124">
                  <c:v>42880.854166666664</c:v>
                </c:pt>
                <c:pt idx="2125">
                  <c:v>42880.864583333336</c:v>
                </c:pt>
                <c:pt idx="2126">
                  <c:v>42880.875</c:v>
                </c:pt>
                <c:pt idx="2127">
                  <c:v>42880.885416666664</c:v>
                </c:pt>
                <c:pt idx="2128">
                  <c:v>42880.895833333336</c:v>
                </c:pt>
                <c:pt idx="2129">
                  <c:v>42880.90625</c:v>
                </c:pt>
                <c:pt idx="2130">
                  <c:v>42880.916666666664</c:v>
                </c:pt>
                <c:pt idx="2131">
                  <c:v>42880.927083333336</c:v>
                </c:pt>
                <c:pt idx="2132">
                  <c:v>42880.9375</c:v>
                </c:pt>
                <c:pt idx="2133">
                  <c:v>42880.947916666664</c:v>
                </c:pt>
                <c:pt idx="2134">
                  <c:v>42880.958333333336</c:v>
                </c:pt>
                <c:pt idx="2135">
                  <c:v>42880.96875</c:v>
                </c:pt>
                <c:pt idx="2136">
                  <c:v>42880.979166666664</c:v>
                </c:pt>
                <c:pt idx="2137">
                  <c:v>42880.989583333336</c:v>
                </c:pt>
                <c:pt idx="2138">
                  <c:v>42881</c:v>
                </c:pt>
                <c:pt idx="2139">
                  <c:v>42881.010416666664</c:v>
                </c:pt>
                <c:pt idx="2140">
                  <c:v>42881.020833333336</c:v>
                </c:pt>
                <c:pt idx="2141">
                  <c:v>42881.03125</c:v>
                </c:pt>
                <c:pt idx="2142">
                  <c:v>42881.041666666664</c:v>
                </c:pt>
                <c:pt idx="2143">
                  <c:v>42881.052083333336</c:v>
                </c:pt>
                <c:pt idx="2144">
                  <c:v>42881.0625</c:v>
                </c:pt>
                <c:pt idx="2145">
                  <c:v>42881.072916666664</c:v>
                </c:pt>
                <c:pt idx="2146">
                  <c:v>42881.083333333336</c:v>
                </c:pt>
                <c:pt idx="2147">
                  <c:v>42881.09375</c:v>
                </c:pt>
                <c:pt idx="2148">
                  <c:v>42881.104166666664</c:v>
                </c:pt>
                <c:pt idx="2149">
                  <c:v>42881.114583333336</c:v>
                </c:pt>
                <c:pt idx="2150">
                  <c:v>42881.125</c:v>
                </c:pt>
                <c:pt idx="2151">
                  <c:v>42881.135416666664</c:v>
                </c:pt>
                <c:pt idx="2152">
                  <c:v>42881.145833333336</c:v>
                </c:pt>
                <c:pt idx="2153">
                  <c:v>42881.15625</c:v>
                </c:pt>
                <c:pt idx="2154">
                  <c:v>42881.166666666664</c:v>
                </c:pt>
                <c:pt idx="2155">
                  <c:v>42881.177083333336</c:v>
                </c:pt>
                <c:pt idx="2156">
                  <c:v>42881.1875</c:v>
                </c:pt>
                <c:pt idx="2157">
                  <c:v>42881.197916666664</c:v>
                </c:pt>
                <c:pt idx="2158">
                  <c:v>42881.208333333336</c:v>
                </c:pt>
                <c:pt idx="2159">
                  <c:v>42881.21875</c:v>
                </c:pt>
                <c:pt idx="2160">
                  <c:v>42881.229166666664</c:v>
                </c:pt>
                <c:pt idx="2161">
                  <c:v>42881.239583333336</c:v>
                </c:pt>
                <c:pt idx="2162">
                  <c:v>42881.25</c:v>
                </c:pt>
                <c:pt idx="2163">
                  <c:v>42881.260416666664</c:v>
                </c:pt>
                <c:pt idx="2164">
                  <c:v>42881.270833333336</c:v>
                </c:pt>
                <c:pt idx="2165">
                  <c:v>42881.28125</c:v>
                </c:pt>
                <c:pt idx="2166">
                  <c:v>42881.291666666664</c:v>
                </c:pt>
                <c:pt idx="2167">
                  <c:v>42881.302083333336</c:v>
                </c:pt>
                <c:pt idx="2168">
                  <c:v>42881.3125</c:v>
                </c:pt>
                <c:pt idx="2169">
                  <c:v>42881.322916666664</c:v>
                </c:pt>
                <c:pt idx="2170">
                  <c:v>42881.333333333336</c:v>
                </c:pt>
                <c:pt idx="2171">
                  <c:v>42881.34375</c:v>
                </c:pt>
                <c:pt idx="2172">
                  <c:v>42881.354166666664</c:v>
                </c:pt>
                <c:pt idx="2173">
                  <c:v>42881.364583333336</c:v>
                </c:pt>
                <c:pt idx="2174">
                  <c:v>42881.375</c:v>
                </c:pt>
                <c:pt idx="2175">
                  <c:v>42881.385416666664</c:v>
                </c:pt>
                <c:pt idx="2176">
                  <c:v>42881.395833333336</c:v>
                </c:pt>
                <c:pt idx="2177">
                  <c:v>42881.40625</c:v>
                </c:pt>
                <c:pt idx="2178">
                  <c:v>42881.416666666664</c:v>
                </c:pt>
                <c:pt idx="2179">
                  <c:v>42881.427083333336</c:v>
                </c:pt>
                <c:pt idx="2180">
                  <c:v>42881.4375</c:v>
                </c:pt>
                <c:pt idx="2181">
                  <c:v>42881.447916666664</c:v>
                </c:pt>
                <c:pt idx="2182">
                  <c:v>42881.458333333336</c:v>
                </c:pt>
                <c:pt idx="2183">
                  <c:v>42881.46875</c:v>
                </c:pt>
                <c:pt idx="2184">
                  <c:v>42881.479166666664</c:v>
                </c:pt>
                <c:pt idx="2185">
                  <c:v>42881.489583333336</c:v>
                </c:pt>
                <c:pt idx="2186">
                  <c:v>42881.5</c:v>
                </c:pt>
                <c:pt idx="2187">
                  <c:v>42881.510416666664</c:v>
                </c:pt>
                <c:pt idx="2188">
                  <c:v>42881.520833333336</c:v>
                </c:pt>
                <c:pt idx="2189">
                  <c:v>42881.53125</c:v>
                </c:pt>
                <c:pt idx="2190">
                  <c:v>42881.541666666664</c:v>
                </c:pt>
                <c:pt idx="2191">
                  <c:v>42881.552083333336</c:v>
                </c:pt>
                <c:pt idx="2192">
                  <c:v>42881.5625</c:v>
                </c:pt>
                <c:pt idx="2193">
                  <c:v>42881.572916666664</c:v>
                </c:pt>
                <c:pt idx="2194">
                  <c:v>42881.583333333336</c:v>
                </c:pt>
                <c:pt idx="2195">
                  <c:v>42881.59375</c:v>
                </c:pt>
                <c:pt idx="2196">
                  <c:v>42881.604166666664</c:v>
                </c:pt>
                <c:pt idx="2197">
                  <c:v>42881.614583333336</c:v>
                </c:pt>
                <c:pt idx="2198">
                  <c:v>42881.625</c:v>
                </c:pt>
                <c:pt idx="2199">
                  <c:v>42881.635416666664</c:v>
                </c:pt>
                <c:pt idx="2200">
                  <c:v>42881.645833333336</c:v>
                </c:pt>
                <c:pt idx="2201">
                  <c:v>42881.65625</c:v>
                </c:pt>
                <c:pt idx="2202">
                  <c:v>42881.666666666664</c:v>
                </c:pt>
                <c:pt idx="2203">
                  <c:v>42881.677083333336</c:v>
                </c:pt>
                <c:pt idx="2204">
                  <c:v>42881.6875</c:v>
                </c:pt>
                <c:pt idx="2205">
                  <c:v>42881.697916666664</c:v>
                </c:pt>
                <c:pt idx="2206">
                  <c:v>42881.708333333336</c:v>
                </c:pt>
                <c:pt idx="2207">
                  <c:v>42881.71875</c:v>
                </c:pt>
                <c:pt idx="2208">
                  <c:v>42881.729166666664</c:v>
                </c:pt>
                <c:pt idx="2209">
                  <c:v>42881.739583333336</c:v>
                </c:pt>
                <c:pt idx="2210">
                  <c:v>42881.75</c:v>
                </c:pt>
                <c:pt idx="2211">
                  <c:v>42881.760416666664</c:v>
                </c:pt>
                <c:pt idx="2212">
                  <c:v>42881.770833333336</c:v>
                </c:pt>
                <c:pt idx="2213">
                  <c:v>42881.78125</c:v>
                </c:pt>
                <c:pt idx="2214">
                  <c:v>42881.791666666664</c:v>
                </c:pt>
                <c:pt idx="2215">
                  <c:v>42881.802083333336</c:v>
                </c:pt>
                <c:pt idx="2216">
                  <c:v>42881.8125</c:v>
                </c:pt>
                <c:pt idx="2217">
                  <c:v>42881.822916666664</c:v>
                </c:pt>
                <c:pt idx="2218">
                  <c:v>42881.833333333336</c:v>
                </c:pt>
                <c:pt idx="2219">
                  <c:v>42881.84375</c:v>
                </c:pt>
                <c:pt idx="2220">
                  <c:v>42881.854166666664</c:v>
                </c:pt>
                <c:pt idx="2221">
                  <c:v>42881.864583333336</c:v>
                </c:pt>
                <c:pt idx="2222">
                  <c:v>42881.875</c:v>
                </c:pt>
                <c:pt idx="2223">
                  <c:v>42881.885416666664</c:v>
                </c:pt>
                <c:pt idx="2224">
                  <c:v>42881.895833333336</c:v>
                </c:pt>
                <c:pt idx="2225">
                  <c:v>42881.90625</c:v>
                </c:pt>
                <c:pt idx="2226">
                  <c:v>42881.916666666664</c:v>
                </c:pt>
                <c:pt idx="2227">
                  <c:v>42881.927083333336</c:v>
                </c:pt>
                <c:pt idx="2228">
                  <c:v>42881.9375</c:v>
                </c:pt>
                <c:pt idx="2229">
                  <c:v>42881.947916666664</c:v>
                </c:pt>
                <c:pt idx="2230">
                  <c:v>42881.958333333336</c:v>
                </c:pt>
                <c:pt idx="2231">
                  <c:v>42881.96875</c:v>
                </c:pt>
                <c:pt idx="2232">
                  <c:v>42881.979166666664</c:v>
                </c:pt>
                <c:pt idx="2233">
                  <c:v>42881.989583333336</c:v>
                </c:pt>
                <c:pt idx="2234">
                  <c:v>42882</c:v>
                </c:pt>
                <c:pt idx="2235">
                  <c:v>42882.010416666664</c:v>
                </c:pt>
                <c:pt idx="2236">
                  <c:v>42882.020833333336</c:v>
                </c:pt>
                <c:pt idx="2237">
                  <c:v>42882.03125</c:v>
                </c:pt>
                <c:pt idx="2238">
                  <c:v>42882.041666666664</c:v>
                </c:pt>
                <c:pt idx="2239">
                  <c:v>42882.052083333336</c:v>
                </c:pt>
                <c:pt idx="2240">
                  <c:v>42882.0625</c:v>
                </c:pt>
                <c:pt idx="2241">
                  <c:v>42882.072916666664</c:v>
                </c:pt>
                <c:pt idx="2242">
                  <c:v>42882.083333333336</c:v>
                </c:pt>
                <c:pt idx="2243">
                  <c:v>42882.09375</c:v>
                </c:pt>
                <c:pt idx="2244">
                  <c:v>42882.104166666664</c:v>
                </c:pt>
                <c:pt idx="2245">
                  <c:v>42882.114583333336</c:v>
                </c:pt>
                <c:pt idx="2246">
                  <c:v>42882.125</c:v>
                </c:pt>
                <c:pt idx="2247">
                  <c:v>42882.135416666664</c:v>
                </c:pt>
                <c:pt idx="2248">
                  <c:v>42882.145833333336</c:v>
                </c:pt>
                <c:pt idx="2249">
                  <c:v>42882.15625</c:v>
                </c:pt>
                <c:pt idx="2250">
                  <c:v>42882.166666666664</c:v>
                </c:pt>
                <c:pt idx="2251">
                  <c:v>42882.177083333336</c:v>
                </c:pt>
                <c:pt idx="2252">
                  <c:v>42882.1875</c:v>
                </c:pt>
                <c:pt idx="2253">
                  <c:v>42882.197916666664</c:v>
                </c:pt>
                <c:pt idx="2254">
                  <c:v>42882.208333333336</c:v>
                </c:pt>
                <c:pt idx="2255">
                  <c:v>42882.21875</c:v>
                </c:pt>
                <c:pt idx="2256">
                  <c:v>42882.229166666664</c:v>
                </c:pt>
                <c:pt idx="2257">
                  <c:v>42882.239583333336</c:v>
                </c:pt>
                <c:pt idx="2258">
                  <c:v>42882.25</c:v>
                </c:pt>
                <c:pt idx="2259">
                  <c:v>42882.260416666664</c:v>
                </c:pt>
                <c:pt idx="2260">
                  <c:v>42882.270833333336</c:v>
                </c:pt>
                <c:pt idx="2261">
                  <c:v>42882.28125</c:v>
                </c:pt>
                <c:pt idx="2262">
                  <c:v>42882.291666666664</c:v>
                </c:pt>
                <c:pt idx="2263">
                  <c:v>42882.302083333336</c:v>
                </c:pt>
                <c:pt idx="2264">
                  <c:v>42882.3125</c:v>
                </c:pt>
                <c:pt idx="2265">
                  <c:v>42882.322916666664</c:v>
                </c:pt>
                <c:pt idx="2266">
                  <c:v>42882.333333333336</c:v>
                </c:pt>
                <c:pt idx="2267">
                  <c:v>42882.34375</c:v>
                </c:pt>
                <c:pt idx="2268">
                  <c:v>42882.354166666664</c:v>
                </c:pt>
                <c:pt idx="2269">
                  <c:v>42882.364583333336</c:v>
                </c:pt>
                <c:pt idx="2270">
                  <c:v>42882.375</c:v>
                </c:pt>
                <c:pt idx="2271">
                  <c:v>42882.385416666664</c:v>
                </c:pt>
                <c:pt idx="2272">
                  <c:v>42882.395833333336</c:v>
                </c:pt>
                <c:pt idx="2273">
                  <c:v>42882.40625</c:v>
                </c:pt>
                <c:pt idx="2274">
                  <c:v>42882.416666666664</c:v>
                </c:pt>
                <c:pt idx="2275">
                  <c:v>42882.427083333336</c:v>
                </c:pt>
                <c:pt idx="2276">
                  <c:v>42882.4375</c:v>
                </c:pt>
                <c:pt idx="2277">
                  <c:v>42882.447916666664</c:v>
                </c:pt>
                <c:pt idx="2278">
                  <c:v>42882.458333333336</c:v>
                </c:pt>
                <c:pt idx="2279">
                  <c:v>42882.46875</c:v>
                </c:pt>
                <c:pt idx="2280">
                  <c:v>42882.479166666664</c:v>
                </c:pt>
                <c:pt idx="2281">
                  <c:v>42882.489583333336</c:v>
                </c:pt>
                <c:pt idx="2282">
                  <c:v>42882.5</c:v>
                </c:pt>
                <c:pt idx="2283">
                  <c:v>42882.510416666664</c:v>
                </c:pt>
                <c:pt idx="2284">
                  <c:v>42882.520833333336</c:v>
                </c:pt>
                <c:pt idx="2285">
                  <c:v>42882.53125</c:v>
                </c:pt>
                <c:pt idx="2286">
                  <c:v>42882.541666666664</c:v>
                </c:pt>
                <c:pt idx="2287">
                  <c:v>42882.552083333336</c:v>
                </c:pt>
                <c:pt idx="2288">
                  <c:v>42882.5625</c:v>
                </c:pt>
                <c:pt idx="2289">
                  <c:v>42882.572916666664</c:v>
                </c:pt>
                <c:pt idx="2290">
                  <c:v>42882.583333333336</c:v>
                </c:pt>
                <c:pt idx="2291">
                  <c:v>42882.59375</c:v>
                </c:pt>
                <c:pt idx="2292">
                  <c:v>42882.604166666664</c:v>
                </c:pt>
                <c:pt idx="2293">
                  <c:v>42882.614583333336</c:v>
                </c:pt>
                <c:pt idx="2294">
                  <c:v>42882.625</c:v>
                </c:pt>
                <c:pt idx="2295">
                  <c:v>42882.635416666664</c:v>
                </c:pt>
                <c:pt idx="2296">
                  <c:v>42882.645833333336</c:v>
                </c:pt>
                <c:pt idx="2297">
                  <c:v>42882.65625</c:v>
                </c:pt>
                <c:pt idx="2298">
                  <c:v>42882.666666666664</c:v>
                </c:pt>
                <c:pt idx="2299">
                  <c:v>42882.677083333336</c:v>
                </c:pt>
                <c:pt idx="2300">
                  <c:v>42882.6875</c:v>
                </c:pt>
                <c:pt idx="2301">
                  <c:v>42882.697916666664</c:v>
                </c:pt>
                <c:pt idx="2302">
                  <c:v>42882.708333333336</c:v>
                </c:pt>
                <c:pt idx="2303">
                  <c:v>42882.71875</c:v>
                </c:pt>
                <c:pt idx="2304">
                  <c:v>42882.729166666664</c:v>
                </c:pt>
                <c:pt idx="2305">
                  <c:v>42882.739583333336</c:v>
                </c:pt>
                <c:pt idx="2306">
                  <c:v>42882.75</c:v>
                </c:pt>
                <c:pt idx="2307">
                  <c:v>42882.760416666664</c:v>
                </c:pt>
                <c:pt idx="2308">
                  <c:v>42882.770833333336</c:v>
                </c:pt>
                <c:pt idx="2309">
                  <c:v>42882.78125</c:v>
                </c:pt>
                <c:pt idx="2310">
                  <c:v>42882.791666666664</c:v>
                </c:pt>
                <c:pt idx="2311">
                  <c:v>42882.802083333336</c:v>
                </c:pt>
                <c:pt idx="2312">
                  <c:v>42882.8125</c:v>
                </c:pt>
                <c:pt idx="2313">
                  <c:v>42882.822916666664</c:v>
                </c:pt>
                <c:pt idx="2314">
                  <c:v>42882.833333333336</c:v>
                </c:pt>
                <c:pt idx="2315">
                  <c:v>42882.84375</c:v>
                </c:pt>
                <c:pt idx="2316">
                  <c:v>42882.854166666664</c:v>
                </c:pt>
                <c:pt idx="2317">
                  <c:v>42882.864583333336</c:v>
                </c:pt>
                <c:pt idx="2318">
                  <c:v>42882.875</c:v>
                </c:pt>
                <c:pt idx="2319">
                  <c:v>42882.885416666664</c:v>
                </c:pt>
                <c:pt idx="2320">
                  <c:v>42882.895833333336</c:v>
                </c:pt>
                <c:pt idx="2321">
                  <c:v>42882.90625</c:v>
                </c:pt>
                <c:pt idx="2322">
                  <c:v>42882.916666666664</c:v>
                </c:pt>
                <c:pt idx="2323">
                  <c:v>42882.927083333336</c:v>
                </c:pt>
                <c:pt idx="2324">
                  <c:v>42882.9375</c:v>
                </c:pt>
                <c:pt idx="2325">
                  <c:v>42882.947916666664</c:v>
                </c:pt>
                <c:pt idx="2326">
                  <c:v>42882.958333333336</c:v>
                </c:pt>
                <c:pt idx="2327">
                  <c:v>42882.96875</c:v>
                </c:pt>
                <c:pt idx="2328">
                  <c:v>42882.979166666664</c:v>
                </c:pt>
                <c:pt idx="2329">
                  <c:v>42882.989583333336</c:v>
                </c:pt>
                <c:pt idx="2330">
                  <c:v>42883</c:v>
                </c:pt>
                <c:pt idx="2331">
                  <c:v>42883.010416666664</c:v>
                </c:pt>
                <c:pt idx="2332">
                  <c:v>42883.020833333336</c:v>
                </c:pt>
                <c:pt idx="2333">
                  <c:v>42883.03125</c:v>
                </c:pt>
                <c:pt idx="2334">
                  <c:v>42883.041666666664</c:v>
                </c:pt>
                <c:pt idx="2335">
                  <c:v>42883.052083333336</c:v>
                </c:pt>
                <c:pt idx="2336">
                  <c:v>42883.0625</c:v>
                </c:pt>
                <c:pt idx="2337">
                  <c:v>42883.072916666664</c:v>
                </c:pt>
                <c:pt idx="2338">
                  <c:v>42883.083333333336</c:v>
                </c:pt>
                <c:pt idx="2339">
                  <c:v>42883.09375</c:v>
                </c:pt>
                <c:pt idx="2340">
                  <c:v>42883.104166666664</c:v>
                </c:pt>
                <c:pt idx="2341">
                  <c:v>42883.114583333336</c:v>
                </c:pt>
                <c:pt idx="2342">
                  <c:v>42883.125</c:v>
                </c:pt>
                <c:pt idx="2343">
                  <c:v>42883.135416666664</c:v>
                </c:pt>
                <c:pt idx="2344">
                  <c:v>42883.145833333336</c:v>
                </c:pt>
                <c:pt idx="2345">
                  <c:v>42883.15625</c:v>
                </c:pt>
                <c:pt idx="2346">
                  <c:v>42883.166666666664</c:v>
                </c:pt>
                <c:pt idx="2347">
                  <c:v>42883.177083333336</c:v>
                </c:pt>
                <c:pt idx="2348">
                  <c:v>42883.1875</c:v>
                </c:pt>
                <c:pt idx="2349">
                  <c:v>42883.197916666664</c:v>
                </c:pt>
                <c:pt idx="2350">
                  <c:v>42883.208333333336</c:v>
                </c:pt>
                <c:pt idx="2351">
                  <c:v>42883.21875</c:v>
                </c:pt>
                <c:pt idx="2352">
                  <c:v>42883.229166666664</c:v>
                </c:pt>
                <c:pt idx="2353">
                  <c:v>42883.239583333336</c:v>
                </c:pt>
                <c:pt idx="2354">
                  <c:v>42883.25</c:v>
                </c:pt>
                <c:pt idx="2355">
                  <c:v>42883.260416666664</c:v>
                </c:pt>
                <c:pt idx="2356">
                  <c:v>42883.270833333336</c:v>
                </c:pt>
                <c:pt idx="2357">
                  <c:v>42883.28125</c:v>
                </c:pt>
                <c:pt idx="2358">
                  <c:v>42883.291666666664</c:v>
                </c:pt>
                <c:pt idx="2359">
                  <c:v>42883.302083333336</c:v>
                </c:pt>
                <c:pt idx="2360">
                  <c:v>42883.3125</c:v>
                </c:pt>
                <c:pt idx="2361">
                  <c:v>42883.322916666664</c:v>
                </c:pt>
                <c:pt idx="2362">
                  <c:v>42883.333333333336</c:v>
                </c:pt>
                <c:pt idx="2363">
                  <c:v>42883.34375</c:v>
                </c:pt>
                <c:pt idx="2364">
                  <c:v>42883.354166666664</c:v>
                </c:pt>
                <c:pt idx="2365">
                  <c:v>42883.364583333336</c:v>
                </c:pt>
                <c:pt idx="2366">
                  <c:v>42883.375</c:v>
                </c:pt>
                <c:pt idx="2367">
                  <c:v>42883.385416666664</c:v>
                </c:pt>
                <c:pt idx="2368">
                  <c:v>42883.395833333336</c:v>
                </c:pt>
                <c:pt idx="2369">
                  <c:v>42883.40625</c:v>
                </c:pt>
                <c:pt idx="2370">
                  <c:v>42883.416666666664</c:v>
                </c:pt>
                <c:pt idx="2371">
                  <c:v>42883.427083333336</c:v>
                </c:pt>
                <c:pt idx="2372">
                  <c:v>42883.4375</c:v>
                </c:pt>
                <c:pt idx="2373">
                  <c:v>42883.447916666664</c:v>
                </c:pt>
                <c:pt idx="2374">
                  <c:v>42883.458333333336</c:v>
                </c:pt>
                <c:pt idx="2375">
                  <c:v>42883.46875</c:v>
                </c:pt>
                <c:pt idx="2376">
                  <c:v>42883.479166666664</c:v>
                </c:pt>
                <c:pt idx="2377">
                  <c:v>42883.489583333336</c:v>
                </c:pt>
                <c:pt idx="2378">
                  <c:v>42883.5</c:v>
                </c:pt>
                <c:pt idx="2379">
                  <c:v>42883.510416666664</c:v>
                </c:pt>
                <c:pt idx="2380">
                  <c:v>42883.520833333336</c:v>
                </c:pt>
                <c:pt idx="2381">
                  <c:v>42883.53125</c:v>
                </c:pt>
                <c:pt idx="2382">
                  <c:v>42883.541666666664</c:v>
                </c:pt>
                <c:pt idx="2383">
                  <c:v>42883.552083333336</c:v>
                </c:pt>
                <c:pt idx="2384">
                  <c:v>42883.5625</c:v>
                </c:pt>
                <c:pt idx="2385">
                  <c:v>42883.572916666664</c:v>
                </c:pt>
                <c:pt idx="2386">
                  <c:v>42883.583333333336</c:v>
                </c:pt>
                <c:pt idx="2387">
                  <c:v>42883.59375</c:v>
                </c:pt>
                <c:pt idx="2388">
                  <c:v>42883.604166666664</c:v>
                </c:pt>
                <c:pt idx="2389">
                  <c:v>42883.614583333336</c:v>
                </c:pt>
                <c:pt idx="2390">
                  <c:v>42883.625</c:v>
                </c:pt>
                <c:pt idx="2391">
                  <c:v>42883.635416666664</c:v>
                </c:pt>
                <c:pt idx="2392">
                  <c:v>42883.645833333336</c:v>
                </c:pt>
                <c:pt idx="2393">
                  <c:v>42883.65625</c:v>
                </c:pt>
                <c:pt idx="2394">
                  <c:v>42883.666666666664</c:v>
                </c:pt>
                <c:pt idx="2395">
                  <c:v>42883.677083333336</c:v>
                </c:pt>
                <c:pt idx="2396">
                  <c:v>42883.6875</c:v>
                </c:pt>
                <c:pt idx="2397">
                  <c:v>42883.697916666664</c:v>
                </c:pt>
                <c:pt idx="2398">
                  <c:v>42883.708333333336</c:v>
                </c:pt>
                <c:pt idx="2399">
                  <c:v>42883.71875</c:v>
                </c:pt>
                <c:pt idx="2400">
                  <c:v>42883.729166666664</c:v>
                </c:pt>
                <c:pt idx="2401">
                  <c:v>42883.739583333336</c:v>
                </c:pt>
                <c:pt idx="2402">
                  <c:v>42883.75</c:v>
                </c:pt>
                <c:pt idx="2403">
                  <c:v>42883.760416666664</c:v>
                </c:pt>
                <c:pt idx="2404">
                  <c:v>42883.770833333336</c:v>
                </c:pt>
                <c:pt idx="2405">
                  <c:v>42883.78125</c:v>
                </c:pt>
                <c:pt idx="2406">
                  <c:v>42883.791666666664</c:v>
                </c:pt>
                <c:pt idx="2407">
                  <c:v>42883.802083333336</c:v>
                </c:pt>
                <c:pt idx="2408">
                  <c:v>42883.8125</c:v>
                </c:pt>
                <c:pt idx="2409">
                  <c:v>42883.822916666664</c:v>
                </c:pt>
                <c:pt idx="2410">
                  <c:v>42883.833333333336</c:v>
                </c:pt>
                <c:pt idx="2411">
                  <c:v>42883.84375</c:v>
                </c:pt>
                <c:pt idx="2412">
                  <c:v>42883.854166666664</c:v>
                </c:pt>
                <c:pt idx="2413">
                  <c:v>42883.864583333336</c:v>
                </c:pt>
                <c:pt idx="2414">
                  <c:v>42883.875</c:v>
                </c:pt>
                <c:pt idx="2415">
                  <c:v>42883.885416666664</c:v>
                </c:pt>
                <c:pt idx="2416">
                  <c:v>42883.895833333336</c:v>
                </c:pt>
                <c:pt idx="2417">
                  <c:v>42883.90625</c:v>
                </c:pt>
                <c:pt idx="2418">
                  <c:v>42883.916666666664</c:v>
                </c:pt>
                <c:pt idx="2419">
                  <c:v>42883.927083333336</c:v>
                </c:pt>
                <c:pt idx="2420">
                  <c:v>42883.9375</c:v>
                </c:pt>
                <c:pt idx="2421">
                  <c:v>42883.947916666664</c:v>
                </c:pt>
                <c:pt idx="2422">
                  <c:v>42883.958333333336</c:v>
                </c:pt>
                <c:pt idx="2423">
                  <c:v>42883.96875</c:v>
                </c:pt>
                <c:pt idx="2424">
                  <c:v>42883.979166666664</c:v>
                </c:pt>
                <c:pt idx="2425">
                  <c:v>42883.989583333336</c:v>
                </c:pt>
                <c:pt idx="2426">
                  <c:v>42884</c:v>
                </c:pt>
                <c:pt idx="2427">
                  <c:v>42884.010416666664</c:v>
                </c:pt>
                <c:pt idx="2428">
                  <c:v>42884.020833333336</c:v>
                </c:pt>
                <c:pt idx="2429">
                  <c:v>42884.03125</c:v>
                </c:pt>
                <c:pt idx="2430">
                  <c:v>42884.041666666664</c:v>
                </c:pt>
                <c:pt idx="2431">
                  <c:v>42884.052083333336</c:v>
                </c:pt>
                <c:pt idx="2432">
                  <c:v>42884.0625</c:v>
                </c:pt>
                <c:pt idx="2433">
                  <c:v>42884.072916666664</c:v>
                </c:pt>
                <c:pt idx="2434">
                  <c:v>42884.083333333336</c:v>
                </c:pt>
                <c:pt idx="2435">
                  <c:v>42884.09375</c:v>
                </c:pt>
                <c:pt idx="2436">
                  <c:v>42884.104166666664</c:v>
                </c:pt>
                <c:pt idx="2437">
                  <c:v>42884.114583333336</c:v>
                </c:pt>
                <c:pt idx="2438">
                  <c:v>42884.125</c:v>
                </c:pt>
                <c:pt idx="2439">
                  <c:v>42884.135416666664</c:v>
                </c:pt>
                <c:pt idx="2440">
                  <c:v>42884.145833333336</c:v>
                </c:pt>
                <c:pt idx="2441">
                  <c:v>42884.15625</c:v>
                </c:pt>
                <c:pt idx="2442">
                  <c:v>42884.166666666664</c:v>
                </c:pt>
                <c:pt idx="2443">
                  <c:v>42884.177083333336</c:v>
                </c:pt>
                <c:pt idx="2444">
                  <c:v>42884.1875</c:v>
                </c:pt>
                <c:pt idx="2445">
                  <c:v>42884.197916666664</c:v>
                </c:pt>
                <c:pt idx="2446">
                  <c:v>42884.208333333336</c:v>
                </c:pt>
                <c:pt idx="2447">
                  <c:v>42884.21875</c:v>
                </c:pt>
                <c:pt idx="2448">
                  <c:v>42884.229166666664</c:v>
                </c:pt>
                <c:pt idx="2449">
                  <c:v>42884.239583333336</c:v>
                </c:pt>
                <c:pt idx="2450">
                  <c:v>42884.25</c:v>
                </c:pt>
                <c:pt idx="2451">
                  <c:v>42884.260416666664</c:v>
                </c:pt>
                <c:pt idx="2452">
                  <c:v>42884.270833333336</c:v>
                </c:pt>
                <c:pt idx="2453">
                  <c:v>42884.28125</c:v>
                </c:pt>
                <c:pt idx="2454">
                  <c:v>42884.291666666664</c:v>
                </c:pt>
                <c:pt idx="2455">
                  <c:v>42884.302083333336</c:v>
                </c:pt>
                <c:pt idx="2456">
                  <c:v>42884.3125</c:v>
                </c:pt>
                <c:pt idx="2457">
                  <c:v>42884.322916666664</c:v>
                </c:pt>
                <c:pt idx="2458">
                  <c:v>42884.333333333336</c:v>
                </c:pt>
                <c:pt idx="2459">
                  <c:v>42884.34375</c:v>
                </c:pt>
                <c:pt idx="2460">
                  <c:v>42884.354166666664</c:v>
                </c:pt>
                <c:pt idx="2461">
                  <c:v>42884.364583333336</c:v>
                </c:pt>
                <c:pt idx="2462">
                  <c:v>42884.375</c:v>
                </c:pt>
                <c:pt idx="2463">
                  <c:v>42884.385416666664</c:v>
                </c:pt>
                <c:pt idx="2464">
                  <c:v>42884.395833333336</c:v>
                </c:pt>
                <c:pt idx="2465">
                  <c:v>42884.40625</c:v>
                </c:pt>
                <c:pt idx="2466">
                  <c:v>42884.416666666664</c:v>
                </c:pt>
                <c:pt idx="2467">
                  <c:v>42884.427083333336</c:v>
                </c:pt>
                <c:pt idx="2468">
                  <c:v>42884.4375</c:v>
                </c:pt>
                <c:pt idx="2469">
                  <c:v>42884.447916666664</c:v>
                </c:pt>
                <c:pt idx="2470">
                  <c:v>42884.458333333336</c:v>
                </c:pt>
                <c:pt idx="2471">
                  <c:v>42884.46875</c:v>
                </c:pt>
                <c:pt idx="2472">
                  <c:v>42884.479166666664</c:v>
                </c:pt>
                <c:pt idx="2473">
                  <c:v>42884.489583333336</c:v>
                </c:pt>
                <c:pt idx="2474">
                  <c:v>42884.5</c:v>
                </c:pt>
                <c:pt idx="2475">
                  <c:v>42884.510416666664</c:v>
                </c:pt>
                <c:pt idx="2476">
                  <c:v>42884.520833333336</c:v>
                </c:pt>
                <c:pt idx="2477">
                  <c:v>42884.53125</c:v>
                </c:pt>
                <c:pt idx="2478">
                  <c:v>42884.541666666664</c:v>
                </c:pt>
                <c:pt idx="2479">
                  <c:v>42884.552083333336</c:v>
                </c:pt>
                <c:pt idx="2480">
                  <c:v>42884.5625</c:v>
                </c:pt>
                <c:pt idx="2481">
                  <c:v>42884.572916666664</c:v>
                </c:pt>
                <c:pt idx="2482">
                  <c:v>42884.583333333336</c:v>
                </c:pt>
                <c:pt idx="2483">
                  <c:v>42884.59375</c:v>
                </c:pt>
                <c:pt idx="2484">
                  <c:v>42884.604166666664</c:v>
                </c:pt>
                <c:pt idx="2485">
                  <c:v>42884.614583333336</c:v>
                </c:pt>
                <c:pt idx="2486">
                  <c:v>42884.625</c:v>
                </c:pt>
                <c:pt idx="2487">
                  <c:v>42884.635416666664</c:v>
                </c:pt>
                <c:pt idx="2488">
                  <c:v>42884.645833333336</c:v>
                </c:pt>
                <c:pt idx="2489">
                  <c:v>42884.65625</c:v>
                </c:pt>
                <c:pt idx="2490">
                  <c:v>42884.666666666664</c:v>
                </c:pt>
                <c:pt idx="2491">
                  <c:v>42884.677083333336</c:v>
                </c:pt>
                <c:pt idx="2492">
                  <c:v>42884.6875</c:v>
                </c:pt>
                <c:pt idx="2493">
                  <c:v>42884.697916666664</c:v>
                </c:pt>
                <c:pt idx="2494">
                  <c:v>42884.708333333336</c:v>
                </c:pt>
                <c:pt idx="2495">
                  <c:v>42884.71875</c:v>
                </c:pt>
                <c:pt idx="2496">
                  <c:v>42884.729166666664</c:v>
                </c:pt>
                <c:pt idx="2497">
                  <c:v>42884.739583333336</c:v>
                </c:pt>
                <c:pt idx="2498">
                  <c:v>42884.75</c:v>
                </c:pt>
                <c:pt idx="2499">
                  <c:v>42884.760416666664</c:v>
                </c:pt>
                <c:pt idx="2500">
                  <c:v>42884.770833333336</c:v>
                </c:pt>
                <c:pt idx="2501">
                  <c:v>42884.78125</c:v>
                </c:pt>
                <c:pt idx="2502">
                  <c:v>42884.791666666664</c:v>
                </c:pt>
                <c:pt idx="2503">
                  <c:v>42884.802083333336</c:v>
                </c:pt>
                <c:pt idx="2504">
                  <c:v>42884.8125</c:v>
                </c:pt>
                <c:pt idx="2505">
                  <c:v>42884.822916666664</c:v>
                </c:pt>
                <c:pt idx="2506">
                  <c:v>42884.833333333336</c:v>
                </c:pt>
                <c:pt idx="2507">
                  <c:v>42884.84375</c:v>
                </c:pt>
                <c:pt idx="2508">
                  <c:v>42884.854166666664</c:v>
                </c:pt>
                <c:pt idx="2509">
                  <c:v>42884.864583333336</c:v>
                </c:pt>
                <c:pt idx="2510">
                  <c:v>42884.875</c:v>
                </c:pt>
                <c:pt idx="2511">
                  <c:v>42884.885416666664</c:v>
                </c:pt>
                <c:pt idx="2512">
                  <c:v>42884.895833333336</c:v>
                </c:pt>
                <c:pt idx="2513">
                  <c:v>42884.90625</c:v>
                </c:pt>
                <c:pt idx="2514">
                  <c:v>42884.916666666664</c:v>
                </c:pt>
                <c:pt idx="2515">
                  <c:v>42884.927083333336</c:v>
                </c:pt>
                <c:pt idx="2516">
                  <c:v>42884.9375</c:v>
                </c:pt>
                <c:pt idx="2517">
                  <c:v>42884.947916666664</c:v>
                </c:pt>
                <c:pt idx="2518">
                  <c:v>42884.958333333336</c:v>
                </c:pt>
                <c:pt idx="2519">
                  <c:v>42884.96875</c:v>
                </c:pt>
                <c:pt idx="2520">
                  <c:v>42884.979166666664</c:v>
                </c:pt>
                <c:pt idx="2521">
                  <c:v>42884.989583333336</c:v>
                </c:pt>
                <c:pt idx="2522">
                  <c:v>42885</c:v>
                </c:pt>
                <c:pt idx="2523">
                  <c:v>42885.010416666664</c:v>
                </c:pt>
                <c:pt idx="2524">
                  <c:v>42885.020833333336</c:v>
                </c:pt>
                <c:pt idx="2525">
                  <c:v>42885.03125</c:v>
                </c:pt>
                <c:pt idx="2526">
                  <c:v>42885.041666666664</c:v>
                </c:pt>
                <c:pt idx="2527">
                  <c:v>42885.052083333336</c:v>
                </c:pt>
                <c:pt idx="2528">
                  <c:v>42885.0625</c:v>
                </c:pt>
                <c:pt idx="2529">
                  <c:v>42885.072916666664</c:v>
                </c:pt>
                <c:pt idx="2530">
                  <c:v>42885.083333333336</c:v>
                </c:pt>
                <c:pt idx="2531">
                  <c:v>42885.09375</c:v>
                </c:pt>
                <c:pt idx="2532">
                  <c:v>42885.104166666664</c:v>
                </c:pt>
                <c:pt idx="2533">
                  <c:v>42885.114583333336</c:v>
                </c:pt>
                <c:pt idx="2534">
                  <c:v>42885.125</c:v>
                </c:pt>
                <c:pt idx="2535">
                  <c:v>42885.135416666664</c:v>
                </c:pt>
                <c:pt idx="2536">
                  <c:v>42885.145833333336</c:v>
                </c:pt>
                <c:pt idx="2537">
                  <c:v>42885.15625</c:v>
                </c:pt>
                <c:pt idx="2538">
                  <c:v>42885.166666666664</c:v>
                </c:pt>
                <c:pt idx="2539">
                  <c:v>42885.177083333336</c:v>
                </c:pt>
                <c:pt idx="2540">
                  <c:v>42885.1875</c:v>
                </c:pt>
                <c:pt idx="2541">
                  <c:v>42885.197916666664</c:v>
                </c:pt>
                <c:pt idx="2542">
                  <c:v>42885.208333333336</c:v>
                </c:pt>
                <c:pt idx="2543">
                  <c:v>42885.21875</c:v>
                </c:pt>
                <c:pt idx="2544">
                  <c:v>42885.229166666664</c:v>
                </c:pt>
                <c:pt idx="2545">
                  <c:v>42885.239583333336</c:v>
                </c:pt>
                <c:pt idx="2546">
                  <c:v>42885.25</c:v>
                </c:pt>
                <c:pt idx="2547">
                  <c:v>42885.260416666664</c:v>
                </c:pt>
                <c:pt idx="2548">
                  <c:v>42885.270833333336</c:v>
                </c:pt>
                <c:pt idx="2549">
                  <c:v>42885.28125</c:v>
                </c:pt>
                <c:pt idx="2550">
                  <c:v>42885.291666666664</c:v>
                </c:pt>
                <c:pt idx="2551">
                  <c:v>42885.302083333336</c:v>
                </c:pt>
                <c:pt idx="2552">
                  <c:v>42885.3125</c:v>
                </c:pt>
                <c:pt idx="2553">
                  <c:v>42885.322916666664</c:v>
                </c:pt>
                <c:pt idx="2554">
                  <c:v>42885.333333333336</c:v>
                </c:pt>
                <c:pt idx="2555">
                  <c:v>42885.34375</c:v>
                </c:pt>
                <c:pt idx="2556">
                  <c:v>42885.354166666664</c:v>
                </c:pt>
                <c:pt idx="2557">
                  <c:v>42885.364583333336</c:v>
                </c:pt>
                <c:pt idx="2558">
                  <c:v>42885.375</c:v>
                </c:pt>
                <c:pt idx="2559">
                  <c:v>42885.385416666664</c:v>
                </c:pt>
                <c:pt idx="2560">
                  <c:v>42885.395833333336</c:v>
                </c:pt>
                <c:pt idx="2561">
                  <c:v>42885.40625</c:v>
                </c:pt>
                <c:pt idx="2562">
                  <c:v>42885.416666666664</c:v>
                </c:pt>
                <c:pt idx="2563">
                  <c:v>42885.427083333336</c:v>
                </c:pt>
                <c:pt idx="2564">
                  <c:v>42885.4375</c:v>
                </c:pt>
                <c:pt idx="2565">
                  <c:v>42885.447916666664</c:v>
                </c:pt>
                <c:pt idx="2566">
                  <c:v>42885.458333333336</c:v>
                </c:pt>
                <c:pt idx="2567">
                  <c:v>42885.46875</c:v>
                </c:pt>
                <c:pt idx="2568">
                  <c:v>42885.479166666664</c:v>
                </c:pt>
                <c:pt idx="2569">
                  <c:v>42885.489583333336</c:v>
                </c:pt>
                <c:pt idx="2570">
                  <c:v>42885.5</c:v>
                </c:pt>
                <c:pt idx="2571">
                  <c:v>42885.510416666664</c:v>
                </c:pt>
                <c:pt idx="2572">
                  <c:v>42885.520833333336</c:v>
                </c:pt>
                <c:pt idx="2573">
                  <c:v>42885.53125</c:v>
                </c:pt>
                <c:pt idx="2574">
                  <c:v>42885.541666666664</c:v>
                </c:pt>
                <c:pt idx="2575">
                  <c:v>42885.552083333336</c:v>
                </c:pt>
                <c:pt idx="2576">
                  <c:v>42885.5625</c:v>
                </c:pt>
                <c:pt idx="2577">
                  <c:v>42885.572916666664</c:v>
                </c:pt>
                <c:pt idx="2578">
                  <c:v>42885.583333333336</c:v>
                </c:pt>
                <c:pt idx="2579">
                  <c:v>42885.59375</c:v>
                </c:pt>
                <c:pt idx="2580">
                  <c:v>42885.604166666664</c:v>
                </c:pt>
                <c:pt idx="2581">
                  <c:v>42885.614583333336</c:v>
                </c:pt>
                <c:pt idx="2582">
                  <c:v>42885.625</c:v>
                </c:pt>
                <c:pt idx="2583">
                  <c:v>42885.635416666664</c:v>
                </c:pt>
                <c:pt idx="2584">
                  <c:v>42885.645833333336</c:v>
                </c:pt>
                <c:pt idx="2585">
                  <c:v>42885.65625</c:v>
                </c:pt>
                <c:pt idx="2586">
                  <c:v>42885.666666666664</c:v>
                </c:pt>
                <c:pt idx="2587">
                  <c:v>42885.677083333336</c:v>
                </c:pt>
                <c:pt idx="2588">
                  <c:v>42885.6875</c:v>
                </c:pt>
                <c:pt idx="2589">
                  <c:v>42885.697916666664</c:v>
                </c:pt>
                <c:pt idx="2590">
                  <c:v>42885.708333333336</c:v>
                </c:pt>
                <c:pt idx="2591">
                  <c:v>42885.71875</c:v>
                </c:pt>
                <c:pt idx="2592">
                  <c:v>42885.729166666664</c:v>
                </c:pt>
                <c:pt idx="2593">
                  <c:v>42885.739583333336</c:v>
                </c:pt>
                <c:pt idx="2594">
                  <c:v>42885.75</c:v>
                </c:pt>
                <c:pt idx="2595">
                  <c:v>42885.760416666664</c:v>
                </c:pt>
                <c:pt idx="2596">
                  <c:v>42885.770833333336</c:v>
                </c:pt>
                <c:pt idx="2597">
                  <c:v>42885.78125</c:v>
                </c:pt>
                <c:pt idx="2598">
                  <c:v>42885.791666666664</c:v>
                </c:pt>
                <c:pt idx="2599">
                  <c:v>42885.802083333336</c:v>
                </c:pt>
                <c:pt idx="2600">
                  <c:v>42885.8125</c:v>
                </c:pt>
                <c:pt idx="2601">
                  <c:v>42885.822916666664</c:v>
                </c:pt>
                <c:pt idx="2602">
                  <c:v>42885.833333333336</c:v>
                </c:pt>
                <c:pt idx="2603">
                  <c:v>42885.84375</c:v>
                </c:pt>
                <c:pt idx="2604">
                  <c:v>42885.854166666664</c:v>
                </c:pt>
                <c:pt idx="2605">
                  <c:v>42885.864583333336</c:v>
                </c:pt>
                <c:pt idx="2606">
                  <c:v>42885.875</c:v>
                </c:pt>
                <c:pt idx="2607">
                  <c:v>42885.885416666664</c:v>
                </c:pt>
                <c:pt idx="2608">
                  <c:v>42885.895833333336</c:v>
                </c:pt>
                <c:pt idx="2609">
                  <c:v>42885.90625</c:v>
                </c:pt>
                <c:pt idx="2610">
                  <c:v>42885.916666666664</c:v>
                </c:pt>
                <c:pt idx="2611">
                  <c:v>42885.927083333336</c:v>
                </c:pt>
                <c:pt idx="2612">
                  <c:v>42885.9375</c:v>
                </c:pt>
                <c:pt idx="2613">
                  <c:v>42885.947916666664</c:v>
                </c:pt>
                <c:pt idx="2614">
                  <c:v>42885.958333333336</c:v>
                </c:pt>
                <c:pt idx="2615">
                  <c:v>42885.96875</c:v>
                </c:pt>
                <c:pt idx="2616">
                  <c:v>42885.979166666664</c:v>
                </c:pt>
                <c:pt idx="2617">
                  <c:v>42885.989583333336</c:v>
                </c:pt>
                <c:pt idx="2618">
                  <c:v>42886</c:v>
                </c:pt>
                <c:pt idx="2619">
                  <c:v>42886.010416666664</c:v>
                </c:pt>
                <c:pt idx="2620">
                  <c:v>42886.020833333336</c:v>
                </c:pt>
                <c:pt idx="2621">
                  <c:v>42886.03125</c:v>
                </c:pt>
                <c:pt idx="2622">
                  <c:v>42886.041666666664</c:v>
                </c:pt>
                <c:pt idx="2623">
                  <c:v>42886.052083333336</c:v>
                </c:pt>
                <c:pt idx="2624">
                  <c:v>42886.0625</c:v>
                </c:pt>
                <c:pt idx="2625">
                  <c:v>42886.072916666664</c:v>
                </c:pt>
                <c:pt idx="2626">
                  <c:v>42886.083333333336</c:v>
                </c:pt>
                <c:pt idx="2627">
                  <c:v>42886.09375</c:v>
                </c:pt>
                <c:pt idx="2628">
                  <c:v>42886.104166666664</c:v>
                </c:pt>
                <c:pt idx="2629">
                  <c:v>42886.114583333336</c:v>
                </c:pt>
                <c:pt idx="2630">
                  <c:v>42886.125</c:v>
                </c:pt>
                <c:pt idx="2631">
                  <c:v>42886.135416666664</c:v>
                </c:pt>
                <c:pt idx="2632">
                  <c:v>42886.145833333336</c:v>
                </c:pt>
                <c:pt idx="2633">
                  <c:v>42886.15625</c:v>
                </c:pt>
                <c:pt idx="2634">
                  <c:v>42886.166666666664</c:v>
                </c:pt>
                <c:pt idx="2635">
                  <c:v>42886.177083333336</c:v>
                </c:pt>
                <c:pt idx="2636">
                  <c:v>42886.1875</c:v>
                </c:pt>
                <c:pt idx="2637">
                  <c:v>42886.197916666664</c:v>
                </c:pt>
                <c:pt idx="2638">
                  <c:v>42886.208333333336</c:v>
                </c:pt>
                <c:pt idx="2639">
                  <c:v>42886.21875</c:v>
                </c:pt>
                <c:pt idx="2640">
                  <c:v>42886.229166666664</c:v>
                </c:pt>
                <c:pt idx="2641">
                  <c:v>42886.239583333336</c:v>
                </c:pt>
                <c:pt idx="2642">
                  <c:v>42886.25</c:v>
                </c:pt>
                <c:pt idx="2643">
                  <c:v>42886.260416666664</c:v>
                </c:pt>
                <c:pt idx="2644">
                  <c:v>42886.270833333336</c:v>
                </c:pt>
                <c:pt idx="2645">
                  <c:v>42886.28125</c:v>
                </c:pt>
                <c:pt idx="2646">
                  <c:v>42886.291666666664</c:v>
                </c:pt>
                <c:pt idx="2647">
                  <c:v>42886.302083333336</c:v>
                </c:pt>
                <c:pt idx="2648">
                  <c:v>42886.3125</c:v>
                </c:pt>
                <c:pt idx="2649">
                  <c:v>42886.322916666664</c:v>
                </c:pt>
                <c:pt idx="2650">
                  <c:v>42886.333333333336</c:v>
                </c:pt>
                <c:pt idx="2651">
                  <c:v>42886.34375</c:v>
                </c:pt>
                <c:pt idx="2652">
                  <c:v>42886.354166666664</c:v>
                </c:pt>
                <c:pt idx="2653">
                  <c:v>42886.364583333336</c:v>
                </c:pt>
                <c:pt idx="2654">
                  <c:v>42886.375</c:v>
                </c:pt>
                <c:pt idx="2655">
                  <c:v>42886.385416666664</c:v>
                </c:pt>
                <c:pt idx="2656">
                  <c:v>42886.395833333336</c:v>
                </c:pt>
                <c:pt idx="2657">
                  <c:v>42886.40625</c:v>
                </c:pt>
                <c:pt idx="2658">
                  <c:v>42886.416666666664</c:v>
                </c:pt>
                <c:pt idx="2659">
                  <c:v>42886.427083333336</c:v>
                </c:pt>
                <c:pt idx="2660">
                  <c:v>42886.4375</c:v>
                </c:pt>
                <c:pt idx="2661">
                  <c:v>42886.447916666664</c:v>
                </c:pt>
                <c:pt idx="2662">
                  <c:v>42886.458333333336</c:v>
                </c:pt>
                <c:pt idx="2663">
                  <c:v>42886.46875</c:v>
                </c:pt>
                <c:pt idx="2664">
                  <c:v>42886.479166666664</c:v>
                </c:pt>
                <c:pt idx="2665">
                  <c:v>42886.489583333336</c:v>
                </c:pt>
                <c:pt idx="2666">
                  <c:v>42886.5</c:v>
                </c:pt>
                <c:pt idx="2667">
                  <c:v>42886.510416666664</c:v>
                </c:pt>
                <c:pt idx="2668">
                  <c:v>42886.520833333336</c:v>
                </c:pt>
                <c:pt idx="2669">
                  <c:v>42886.53125</c:v>
                </c:pt>
                <c:pt idx="2670">
                  <c:v>42886.541666666664</c:v>
                </c:pt>
                <c:pt idx="2671">
                  <c:v>42886.552083333336</c:v>
                </c:pt>
                <c:pt idx="2672">
                  <c:v>42886.5625</c:v>
                </c:pt>
                <c:pt idx="2673">
                  <c:v>42886.572916666664</c:v>
                </c:pt>
                <c:pt idx="2674">
                  <c:v>42886.583333333336</c:v>
                </c:pt>
                <c:pt idx="2675">
                  <c:v>42886.59375</c:v>
                </c:pt>
                <c:pt idx="2676">
                  <c:v>42886.604166666664</c:v>
                </c:pt>
                <c:pt idx="2677">
                  <c:v>42886.614583333336</c:v>
                </c:pt>
                <c:pt idx="2678">
                  <c:v>42886.625</c:v>
                </c:pt>
                <c:pt idx="2679">
                  <c:v>42886.635416666664</c:v>
                </c:pt>
                <c:pt idx="2680">
                  <c:v>42886.645833333336</c:v>
                </c:pt>
                <c:pt idx="2681">
                  <c:v>42886.65625</c:v>
                </c:pt>
                <c:pt idx="2682">
                  <c:v>42886.666666666664</c:v>
                </c:pt>
                <c:pt idx="2683">
                  <c:v>42886.677083333336</c:v>
                </c:pt>
                <c:pt idx="2684">
                  <c:v>42886.6875</c:v>
                </c:pt>
                <c:pt idx="2685">
                  <c:v>42886.697916666664</c:v>
                </c:pt>
                <c:pt idx="2686">
                  <c:v>42886.708333333336</c:v>
                </c:pt>
                <c:pt idx="2687">
                  <c:v>42886.71875</c:v>
                </c:pt>
                <c:pt idx="2688">
                  <c:v>42886.729166666664</c:v>
                </c:pt>
                <c:pt idx="2689">
                  <c:v>42886.739583333336</c:v>
                </c:pt>
                <c:pt idx="2690">
                  <c:v>42886.75</c:v>
                </c:pt>
                <c:pt idx="2691">
                  <c:v>42886.760416666664</c:v>
                </c:pt>
                <c:pt idx="2692">
                  <c:v>42886.770833333336</c:v>
                </c:pt>
                <c:pt idx="2693">
                  <c:v>42886.78125</c:v>
                </c:pt>
                <c:pt idx="2694">
                  <c:v>42886.791666666664</c:v>
                </c:pt>
                <c:pt idx="2695">
                  <c:v>42886.802083333336</c:v>
                </c:pt>
                <c:pt idx="2696">
                  <c:v>42886.8125</c:v>
                </c:pt>
                <c:pt idx="2697">
                  <c:v>42886.822916666664</c:v>
                </c:pt>
                <c:pt idx="2698">
                  <c:v>42886.833333333336</c:v>
                </c:pt>
                <c:pt idx="2699">
                  <c:v>42886.84375</c:v>
                </c:pt>
                <c:pt idx="2700">
                  <c:v>42886.854166666664</c:v>
                </c:pt>
                <c:pt idx="2701">
                  <c:v>42886.864583333336</c:v>
                </c:pt>
                <c:pt idx="2702">
                  <c:v>42886.875</c:v>
                </c:pt>
                <c:pt idx="2703">
                  <c:v>42886.885416666664</c:v>
                </c:pt>
                <c:pt idx="2704">
                  <c:v>42886.895833333336</c:v>
                </c:pt>
                <c:pt idx="2705">
                  <c:v>42886.90625</c:v>
                </c:pt>
                <c:pt idx="2706">
                  <c:v>42886.916666666664</c:v>
                </c:pt>
                <c:pt idx="2707">
                  <c:v>42886.927083333336</c:v>
                </c:pt>
                <c:pt idx="2708">
                  <c:v>42886.9375</c:v>
                </c:pt>
                <c:pt idx="2709">
                  <c:v>42886.947916666664</c:v>
                </c:pt>
                <c:pt idx="2710">
                  <c:v>42886.958333333336</c:v>
                </c:pt>
                <c:pt idx="2711">
                  <c:v>42886.96875</c:v>
                </c:pt>
                <c:pt idx="2712">
                  <c:v>42886.979166666664</c:v>
                </c:pt>
                <c:pt idx="2713">
                  <c:v>42886.989583333336</c:v>
                </c:pt>
                <c:pt idx="2714">
                  <c:v>42887</c:v>
                </c:pt>
                <c:pt idx="2715">
                  <c:v>42887.010416666664</c:v>
                </c:pt>
                <c:pt idx="2716">
                  <c:v>42887.020833333336</c:v>
                </c:pt>
                <c:pt idx="2717">
                  <c:v>42887.03125</c:v>
                </c:pt>
                <c:pt idx="2718">
                  <c:v>42887.041666666664</c:v>
                </c:pt>
                <c:pt idx="2719">
                  <c:v>42887.052083333336</c:v>
                </c:pt>
                <c:pt idx="2720">
                  <c:v>42887.0625</c:v>
                </c:pt>
                <c:pt idx="2721">
                  <c:v>42887.072916666664</c:v>
                </c:pt>
                <c:pt idx="2722">
                  <c:v>42887.083333333336</c:v>
                </c:pt>
                <c:pt idx="2723">
                  <c:v>42887.09375</c:v>
                </c:pt>
                <c:pt idx="2724">
                  <c:v>42887.104166666664</c:v>
                </c:pt>
                <c:pt idx="2725">
                  <c:v>42887.114583333336</c:v>
                </c:pt>
                <c:pt idx="2726">
                  <c:v>42887.125</c:v>
                </c:pt>
                <c:pt idx="2727">
                  <c:v>42887.135416666664</c:v>
                </c:pt>
                <c:pt idx="2728">
                  <c:v>42887.145833333336</c:v>
                </c:pt>
                <c:pt idx="2729">
                  <c:v>42887.15625</c:v>
                </c:pt>
                <c:pt idx="2730">
                  <c:v>42887.166666666664</c:v>
                </c:pt>
                <c:pt idx="2731">
                  <c:v>42887.177083333336</c:v>
                </c:pt>
                <c:pt idx="2732">
                  <c:v>42887.1875</c:v>
                </c:pt>
                <c:pt idx="2733">
                  <c:v>42887.197916666664</c:v>
                </c:pt>
                <c:pt idx="2734">
                  <c:v>42887.208333333336</c:v>
                </c:pt>
                <c:pt idx="2735">
                  <c:v>42887.21875</c:v>
                </c:pt>
                <c:pt idx="2736">
                  <c:v>42887.229166666664</c:v>
                </c:pt>
                <c:pt idx="2737">
                  <c:v>42887.239583333336</c:v>
                </c:pt>
                <c:pt idx="2738">
                  <c:v>42887.25</c:v>
                </c:pt>
                <c:pt idx="2739">
                  <c:v>42887.260416666664</c:v>
                </c:pt>
                <c:pt idx="2740">
                  <c:v>42887.270833333336</c:v>
                </c:pt>
                <c:pt idx="2741">
                  <c:v>42887.28125</c:v>
                </c:pt>
                <c:pt idx="2742">
                  <c:v>42887.291666666664</c:v>
                </c:pt>
                <c:pt idx="2743">
                  <c:v>42887.302083333336</c:v>
                </c:pt>
                <c:pt idx="2744">
                  <c:v>42887.3125</c:v>
                </c:pt>
                <c:pt idx="2745">
                  <c:v>42887.322916666664</c:v>
                </c:pt>
                <c:pt idx="2746">
                  <c:v>42887.333333333336</c:v>
                </c:pt>
                <c:pt idx="2747">
                  <c:v>42887.34375</c:v>
                </c:pt>
                <c:pt idx="2748">
                  <c:v>42887.354166666664</c:v>
                </c:pt>
                <c:pt idx="2749">
                  <c:v>42887.364583333336</c:v>
                </c:pt>
                <c:pt idx="2750">
                  <c:v>42887.375</c:v>
                </c:pt>
                <c:pt idx="2751">
                  <c:v>42887.385416666664</c:v>
                </c:pt>
                <c:pt idx="2752">
                  <c:v>42887.395833333336</c:v>
                </c:pt>
                <c:pt idx="2753">
                  <c:v>42887.40625</c:v>
                </c:pt>
                <c:pt idx="2754">
                  <c:v>42887.416666666664</c:v>
                </c:pt>
                <c:pt idx="2755">
                  <c:v>42887.427083333336</c:v>
                </c:pt>
                <c:pt idx="2756">
                  <c:v>42887.4375</c:v>
                </c:pt>
                <c:pt idx="2757">
                  <c:v>42887.447916666664</c:v>
                </c:pt>
                <c:pt idx="2758">
                  <c:v>42887.458333333336</c:v>
                </c:pt>
                <c:pt idx="2759">
                  <c:v>42887.46875</c:v>
                </c:pt>
                <c:pt idx="2760">
                  <c:v>42887.479166666664</c:v>
                </c:pt>
                <c:pt idx="2761">
                  <c:v>42887.489583333336</c:v>
                </c:pt>
                <c:pt idx="2762">
                  <c:v>42887.5</c:v>
                </c:pt>
                <c:pt idx="2763">
                  <c:v>42887.510416666664</c:v>
                </c:pt>
                <c:pt idx="2764">
                  <c:v>42887.520833333336</c:v>
                </c:pt>
                <c:pt idx="2765">
                  <c:v>42887.53125</c:v>
                </c:pt>
                <c:pt idx="2766">
                  <c:v>42887.541666666664</c:v>
                </c:pt>
                <c:pt idx="2767">
                  <c:v>42887.552083333336</c:v>
                </c:pt>
                <c:pt idx="2768">
                  <c:v>42887.5625</c:v>
                </c:pt>
                <c:pt idx="2769">
                  <c:v>42887.572916666664</c:v>
                </c:pt>
                <c:pt idx="2770">
                  <c:v>42887.583333333336</c:v>
                </c:pt>
                <c:pt idx="2771">
                  <c:v>42887.59375</c:v>
                </c:pt>
                <c:pt idx="2772">
                  <c:v>42887.604166666664</c:v>
                </c:pt>
                <c:pt idx="2773">
                  <c:v>42887.614583333336</c:v>
                </c:pt>
                <c:pt idx="2774">
                  <c:v>42887.625</c:v>
                </c:pt>
                <c:pt idx="2775">
                  <c:v>42887.635416666664</c:v>
                </c:pt>
                <c:pt idx="2776">
                  <c:v>42887.645833333336</c:v>
                </c:pt>
                <c:pt idx="2777">
                  <c:v>42887.65625</c:v>
                </c:pt>
                <c:pt idx="2778">
                  <c:v>42887.666666666664</c:v>
                </c:pt>
                <c:pt idx="2779">
                  <c:v>42887.677083333336</c:v>
                </c:pt>
                <c:pt idx="2780">
                  <c:v>42887.6875</c:v>
                </c:pt>
                <c:pt idx="2781">
                  <c:v>42887.697916666664</c:v>
                </c:pt>
                <c:pt idx="2782">
                  <c:v>42887.708333333336</c:v>
                </c:pt>
                <c:pt idx="2783">
                  <c:v>42887.71875</c:v>
                </c:pt>
                <c:pt idx="2784">
                  <c:v>42887.729166666664</c:v>
                </c:pt>
                <c:pt idx="2785">
                  <c:v>42887.739583333336</c:v>
                </c:pt>
                <c:pt idx="2786">
                  <c:v>42887.75</c:v>
                </c:pt>
                <c:pt idx="2787">
                  <c:v>42887.760416666664</c:v>
                </c:pt>
                <c:pt idx="2788">
                  <c:v>42887.770833333336</c:v>
                </c:pt>
                <c:pt idx="2789">
                  <c:v>42887.78125</c:v>
                </c:pt>
                <c:pt idx="2790">
                  <c:v>42887.791666666664</c:v>
                </c:pt>
                <c:pt idx="2791">
                  <c:v>42887.802083333336</c:v>
                </c:pt>
                <c:pt idx="2792">
                  <c:v>42887.8125</c:v>
                </c:pt>
                <c:pt idx="2793">
                  <c:v>42887.822916666664</c:v>
                </c:pt>
                <c:pt idx="2794">
                  <c:v>42887.833333333336</c:v>
                </c:pt>
                <c:pt idx="2795">
                  <c:v>42887.84375</c:v>
                </c:pt>
                <c:pt idx="2796">
                  <c:v>42887.854166666664</c:v>
                </c:pt>
                <c:pt idx="2797">
                  <c:v>42887.864583333336</c:v>
                </c:pt>
                <c:pt idx="2798">
                  <c:v>42887.875</c:v>
                </c:pt>
                <c:pt idx="2799">
                  <c:v>42887.885416666664</c:v>
                </c:pt>
                <c:pt idx="2800">
                  <c:v>42887.895833333336</c:v>
                </c:pt>
                <c:pt idx="2801">
                  <c:v>42887.90625</c:v>
                </c:pt>
                <c:pt idx="2802">
                  <c:v>42887.916666666664</c:v>
                </c:pt>
                <c:pt idx="2803">
                  <c:v>42887.927083333336</c:v>
                </c:pt>
                <c:pt idx="2804">
                  <c:v>42887.9375</c:v>
                </c:pt>
                <c:pt idx="2805">
                  <c:v>42887.947916666664</c:v>
                </c:pt>
                <c:pt idx="2806">
                  <c:v>42887.958333333336</c:v>
                </c:pt>
                <c:pt idx="2807">
                  <c:v>42887.96875</c:v>
                </c:pt>
                <c:pt idx="2808">
                  <c:v>42887.979166666664</c:v>
                </c:pt>
                <c:pt idx="2809">
                  <c:v>42887.989583333336</c:v>
                </c:pt>
                <c:pt idx="2810">
                  <c:v>42888</c:v>
                </c:pt>
                <c:pt idx="2811">
                  <c:v>42888.010416666664</c:v>
                </c:pt>
                <c:pt idx="2812">
                  <c:v>42888.020833333336</c:v>
                </c:pt>
                <c:pt idx="2813">
                  <c:v>42888.03125</c:v>
                </c:pt>
                <c:pt idx="2814">
                  <c:v>42888.041666666664</c:v>
                </c:pt>
                <c:pt idx="2815">
                  <c:v>42888.052083333336</c:v>
                </c:pt>
                <c:pt idx="2816">
                  <c:v>42888.0625</c:v>
                </c:pt>
                <c:pt idx="2817">
                  <c:v>42888.072916666664</c:v>
                </c:pt>
                <c:pt idx="2818">
                  <c:v>42888.083333333336</c:v>
                </c:pt>
                <c:pt idx="2819">
                  <c:v>42888.09375</c:v>
                </c:pt>
                <c:pt idx="2820">
                  <c:v>42888.104166666664</c:v>
                </c:pt>
                <c:pt idx="2821">
                  <c:v>42888.114583333336</c:v>
                </c:pt>
                <c:pt idx="2822">
                  <c:v>42888.125</c:v>
                </c:pt>
                <c:pt idx="2823">
                  <c:v>42888.135416666664</c:v>
                </c:pt>
                <c:pt idx="2824">
                  <c:v>42888.145833333336</c:v>
                </c:pt>
                <c:pt idx="2825">
                  <c:v>42888.15625</c:v>
                </c:pt>
                <c:pt idx="2826">
                  <c:v>42888.166666666664</c:v>
                </c:pt>
                <c:pt idx="2827">
                  <c:v>42888.177083333336</c:v>
                </c:pt>
                <c:pt idx="2828">
                  <c:v>42888.1875</c:v>
                </c:pt>
                <c:pt idx="2829">
                  <c:v>42888.197916666664</c:v>
                </c:pt>
                <c:pt idx="2830">
                  <c:v>42888.208333333336</c:v>
                </c:pt>
                <c:pt idx="2831">
                  <c:v>42888.21875</c:v>
                </c:pt>
                <c:pt idx="2832">
                  <c:v>42888.229166666664</c:v>
                </c:pt>
                <c:pt idx="2833">
                  <c:v>42888.239583333336</c:v>
                </c:pt>
                <c:pt idx="2834">
                  <c:v>42888.25</c:v>
                </c:pt>
                <c:pt idx="2835">
                  <c:v>42888.260416666664</c:v>
                </c:pt>
                <c:pt idx="2836">
                  <c:v>42888.270833333336</c:v>
                </c:pt>
                <c:pt idx="2837">
                  <c:v>42888.28125</c:v>
                </c:pt>
                <c:pt idx="2838">
                  <c:v>42888.291666666664</c:v>
                </c:pt>
                <c:pt idx="2839">
                  <c:v>42888.302083333336</c:v>
                </c:pt>
                <c:pt idx="2840">
                  <c:v>42888.3125</c:v>
                </c:pt>
                <c:pt idx="2841">
                  <c:v>42888.322916666664</c:v>
                </c:pt>
                <c:pt idx="2842">
                  <c:v>42888.333333333336</c:v>
                </c:pt>
                <c:pt idx="2843">
                  <c:v>42888.34375</c:v>
                </c:pt>
                <c:pt idx="2844">
                  <c:v>42888.354166666664</c:v>
                </c:pt>
                <c:pt idx="2845">
                  <c:v>42888.364583333336</c:v>
                </c:pt>
                <c:pt idx="2846">
                  <c:v>42888.375</c:v>
                </c:pt>
                <c:pt idx="2847">
                  <c:v>42888.385416666664</c:v>
                </c:pt>
                <c:pt idx="2848">
                  <c:v>42888.395833333336</c:v>
                </c:pt>
                <c:pt idx="2849">
                  <c:v>42888.40625</c:v>
                </c:pt>
                <c:pt idx="2850">
                  <c:v>42888.416666666664</c:v>
                </c:pt>
                <c:pt idx="2851">
                  <c:v>42888.427083333336</c:v>
                </c:pt>
                <c:pt idx="2852">
                  <c:v>42888.4375</c:v>
                </c:pt>
                <c:pt idx="2853">
                  <c:v>42888.447916666664</c:v>
                </c:pt>
                <c:pt idx="2854">
                  <c:v>42888.458333333336</c:v>
                </c:pt>
                <c:pt idx="2855">
                  <c:v>42888.46875</c:v>
                </c:pt>
                <c:pt idx="2856">
                  <c:v>42888.479166666664</c:v>
                </c:pt>
                <c:pt idx="2857">
                  <c:v>42888.489583333336</c:v>
                </c:pt>
                <c:pt idx="2858">
                  <c:v>42888.5</c:v>
                </c:pt>
                <c:pt idx="2859">
                  <c:v>42888.510416666664</c:v>
                </c:pt>
                <c:pt idx="2860">
                  <c:v>42888.520833333336</c:v>
                </c:pt>
                <c:pt idx="2861">
                  <c:v>42888.53125</c:v>
                </c:pt>
                <c:pt idx="2862">
                  <c:v>42888.541666666664</c:v>
                </c:pt>
                <c:pt idx="2863">
                  <c:v>42888.552083333336</c:v>
                </c:pt>
                <c:pt idx="2864">
                  <c:v>42888.5625</c:v>
                </c:pt>
                <c:pt idx="2865">
                  <c:v>42888.572916666664</c:v>
                </c:pt>
                <c:pt idx="2866">
                  <c:v>42888.583333333336</c:v>
                </c:pt>
                <c:pt idx="2867">
                  <c:v>42888.59375</c:v>
                </c:pt>
                <c:pt idx="2868">
                  <c:v>42888.604166666664</c:v>
                </c:pt>
                <c:pt idx="2869">
                  <c:v>42888.614583333336</c:v>
                </c:pt>
                <c:pt idx="2870">
                  <c:v>42888.625</c:v>
                </c:pt>
                <c:pt idx="2871">
                  <c:v>42888.635416666664</c:v>
                </c:pt>
                <c:pt idx="2872">
                  <c:v>42888.645833333336</c:v>
                </c:pt>
                <c:pt idx="2873">
                  <c:v>42888.65625</c:v>
                </c:pt>
                <c:pt idx="2874">
                  <c:v>42888.666666666664</c:v>
                </c:pt>
                <c:pt idx="2875">
                  <c:v>42888.677083333336</c:v>
                </c:pt>
                <c:pt idx="2876">
                  <c:v>42888.6875</c:v>
                </c:pt>
                <c:pt idx="2877">
                  <c:v>42888.697916666664</c:v>
                </c:pt>
                <c:pt idx="2878">
                  <c:v>42888.708333333336</c:v>
                </c:pt>
                <c:pt idx="2879">
                  <c:v>42888.71875</c:v>
                </c:pt>
                <c:pt idx="2880">
                  <c:v>42888.729166666664</c:v>
                </c:pt>
                <c:pt idx="2881">
                  <c:v>42888.739583333336</c:v>
                </c:pt>
                <c:pt idx="2882">
                  <c:v>42888.75</c:v>
                </c:pt>
                <c:pt idx="2883">
                  <c:v>42888.760416666664</c:v>
                </c:pt>
                <c:pt idx="2884">
                  <c:v>42888.770833333336</c:v>
                </c:pt>
                <c:pt idx="2885">
                  <c:v>42888.78125</c:v>
                </c:pt>
                <c:pt idx="2886">
                  <c:v>42888.791666666664</c:v>
                </c:pt>
                <c:pt idx="2887">
                  <c:v>42888.802083333336</c:v>
                </c:pt>
                <c:pt idx="2888">
                  <c:v>42888.8125</c:v>
                </c:pt>
                <c:pt idx="2889">
                  <c:v>42888.822916666664</c:v>
                </c:pt>
                <c:pt idx="2890">
                  <c:v>42888.833333333336</c:v>
                </c:pt>
                <c:pt idx="2891">
                  <c:v>42888.84375</c:v>
                </c:pt>
                <c:pt idx="2892">
                  <c:v>42888.854166666664</c:v>
                </c:pt>
                <c:pt idx="2893">
                  <c:v>42888.864583333336</c:v>
                </c:pt>
                <c:pt idx="2894">
                  <c:v>42888.875</c:v>
                </c:pt>
                <c:pt idx="2895">
                  <c:v>42888.885416666664</c:v>
                </c:pt>
                <c:pt idx="2896">
                  <c:v>42888.895833333336</c:v>
                </c:pt>
                <c:pt idx="2897">
                  <c:v>42888.90625</c:v>
                </c:pt>
                <c:pt idx="2898">
                  <c:v>42888.916666666664</c:v>
                </c:pt>
                <c:pt idx="2899">
                  <c:v>42888.927083333336</c:v>
                </c:pt>
                <c:pt idx="2900">
                  <c:v>42888.9375</c:v>
                </c:pt>
                <c:pt idx="2901">
                  <c:v>42888.947916666664</c:v>
                </c:pt>
                <c:pt idx="2902">
                  <c:v>42888.958333333336</c:v>
                </c:pt>
                <c:pt idx="2903">
                  <c:v>42888.96875</c:v>
                </c:pt>
                <c:pt idx="2904">
                  <c:v>42888.979166666664</c:v>
                </c:pt>
                <c:pt idx="2905">
                  <c:v>42888.989583333336</c:v>
                </c:pt>
                <c:pt idx="2906">
                  <c:v>42889</c:v>
                </c:pt>
                <c:pt idx="2907">
                  <c:v>42889.010416666664</c:v>
                </c:pt>
                <c:pt idx="2908">
                  <c:v>42889.020833333336</c:v>
                </c:pt>
                <c:pt idx="2909">
                  <c:v>42889.03125</c:v>
                </c:pt>
                <c:pt idx="2910">
                  <c:v>42889.041666666664</c:v>
                </c:pt>
                <c:pt idx="2911">
                  <c:v>42889.052083333336</c:v>
                </c:pt>
                <c:pt idx="2912">
                  <c:v>42889.0625</c:v>
                </c:pt>
                <c:pt idx="2913">
                  <c:v>42889.072916666664</c:v>
                </c:pt>
                <c:pt idx="2914">
                  <c:v>42889.083333333336</c:v>
                </c:pt>
                <c:pt idx="2915">
                  <c:v>42889.09375</c:v>
                </c:pt>
                <c:pt idx="2916">
                  <c:v>42889.104166666664</c:v>
                </c:pt>
                <c:pt idx="2917">
                  <c:v>42889.114583333336</c:v>
                </c:pt>
                <c:pt idx="2918">
                  <c:v>42889.125</c:v>
                </c:pt>
                <c:pt idx="2919">
                  <c:v>42889.135416666664</c:v>
                </c:pt>
                <c:pt idx="2920">
                  <c:v>42889.145833333336</c:v>
                </c:pt>
                <c:pt idx="2921">
                  <c:v>42889.15625</c:v>
                </c:pt>
                <c:pt idx="2922">
                  <c:v>42889.166666666664</c:v>
                </c:pt>
                <c:pt idx="2923">
                  <c:v>42889.177083333336</c:v>
                </c:pt>
                <c:pt idx="2924">
                  <c:v>42889.1875</c:v>
                </c:pt>
                <c:pt idx="2925">
                  <c:v>42889.197916666664</c:v>
                </c:pt>
                <c:pt idx="2926">
                  <c:v>42889.208333333336</c:v>
                </c:pt>
                <c:pt idx="2927">
                  <c:v>42889.21875</c:v>
                </c:pt>
                <c:pt idx="2928">
                  <c:v>42889.229166666664</c:v>
                </c:pt>
                <c:pt idx="2929">
                  <c:v>42889.239583333336</c:v>
                </c:pt>
                <c:pt idx="2930">
                  <c:v>42889.25</c:v>
                </c:pt>
                <c:pt idx="2931">
                  <c:v>42889.260416666664</c:v>
                </c:pt>
                <c:pt idx="2932">
                  <c:v>42889.270833333336</c:v>
                </c:pt>
                <c:pt idx="2933">
                  <c:v>42889.28125</c:v>
                </c:pt>
                <c:pt idx="2934">
                  <c:v>42889.291666666664</c:v>
                </c:pt>
                <c:pt idx="2935">
                  <c:v>42889.302083333336</c:v>
                </c:pt>
                <c:pt idx="2936">
                  <c:v>42889.3125</c:v>
                </c:pt>
                <c:pt idx="2937">
                  <c:v>42889.322916666664</c:v>
                </c:pt>
                <c:pt idx="2938">
                  <c:v>42889.333333333336</c:v>
                </c:pt>
                <c:pt idx="2939">
                  <c:v>42889.34375</c:v>
                </c:pt>
                <c:pt idx="2940">
                  <c:v>42889.354166666664</c:v>
                </c:pt>
                <c:pt idx="2941">
                  <c:v>42889.364583333336</c:v>
                </c:pt>
                <c:pt idx="2942">
                  <c:v>42889.375</c:v>
                </c:pt>
                <c:pt idx="2943">
                  <c:v>42889.385416666664</c:v>
                </c:pt>
                <c:pt idx="2944">
                  <c:v>42889.395833333336</c:v>
                </c:pt>
                <c:pt idx="2945">
                  <c:v>42889.40625</c:v>
                </c:pt>
                <c:pt idx="2946">
                  <c:v>42889.416666666664</c:v>
                </c:pt>
                <c:pt idx="2947">
                  <c:v>42889.427083333336</c:v>
                </c:pt>
                <c:pt idx="2948">
                  <c:v>42889.4375</c:v>
                </c:pt>
                <c:pt idx="2949">
                  <c:v>42889.447916666664</c:v>
                </c:pt>
                <c:pt idx="2950">
                  <c:v>42889.458333333336</c:v>
                </c:pt>
                <c:pt idx="2951">
                  <c:v>42889.46875</c:v>
                </c:pt>
                <c:pt idx="2952">
                  <c:v>42889.479166666664</c:v>
                </c:pt>
                <c:pt idx="2953">
                  <c:v>42889.489583333336</c:v>
                </c:pt>
                <c:pt idx="2954">
                  <c:v>42889.5</c:v>
                </c:pt>
                <c:pt idx="2955">
                  <c:v>42889.510416666664</c:v>
                </c:pt>
                <c:pt idx="2956">
                  <c:v>42889.520833333336</c:v>
                </c:pt>
                <c:pt idx="2957">
                  <c:v>42889.53125</c:v>
                </c:pt>
                <c:pt idx="2958">
                  <c:v>42889.541666666664</c:v>
                </c:pt>
                <c:pt idx="2959">
                  <c:v>42889.552083333336</c:v>
                </c:pt>
                <c:pt idx="2960">
                  <c:v>42889.5625</c:v>
                </c:pt>
                <c:pt idx="2961">
                  <c:v>42889.572916666664</c:v>
                </c:pt>
                <c:pt idx="2962">
                  <c:v>42889.583333333336</c:v>
                </c:pt>
                <c:pt idx="2963">
                  <c:v>42889.59375</c:v>
                </c:pt>
                <c:pt idx="2964">
                  <c:v>42889.604166666664</c:v>
                </c:pt>
                <c:pt idx="2965">
                  <c:v>42889.614583333336</c:v>
                </c:pt>
                <c:pt idx="2966">
                  <c:v>42889.625</c:v>
                </c:pt>
                <c:pt idx="2967">
                  <c:v>42889.635416666664</c:v>
                </c:pt>
                <c:pt idx="2968">
                  <c:v>42889.645833333336</c:v>
                </c:pt>
                <c:pt idx="2969">
                  <c:v>42889.65625</c:v>
                </c:pt>
                <c:pt idx="2970">
                  <c:v>42889.666666666664</c:v>
                </c:pt>
                <c:pt idx="2971">
                  <c:v>42889.677083333336</c:v>
                </c:pt>
                <c:pt idx="2972">
                  <c:v>42889.6875</c:v>
                </c:pt>
                <c:pt idx="2973">
                  <c:v>42889.697916666664</c:v>
                </c:pt>
                <c:pt idx="2974">
                  <c:v>42889.708333333336</c:v>
                </c:pt>
                <c:pt idx="2975">
                  <c:v>42889.71875</c:v>
                </c:pt>
                <c:pt idx="2976">
                  <c:v>42889.729166666664</c:v>
                </c:pt>
                <c:pt idx="2977">
                  <c:v>42889.739583333336</c:v>
                </c:pt>
                <c:pt idx="2978">
                  <c:v>42889.75</c:v>
                </c:pt>
                <c:pt idx="2979">
                  <c:v>42889.760416666664</c:v>
                </c:pt>
                <c:pt idx="2980">
                  <c:v>42889.770833333336</c:v>
                </c:pt>
                <c:pt idx="2981">
                  <c:v>42889.78125</c:v>
                </c:pt>
                <c:pt idx="2982">
                  <c:v>42889.791666666664</c:v>
                </c:pt>
                <c:pt idx="2983">
                  <c:v>42889.802083333336</c:v>
                </c:pt>
                <c:pt idx="2984">
                  <c:v>42889.8125</c:v>
                </c:pt>
                <c:pt idx="2985">
                  <c:v>42889.822916666664</c:v>
                </c:pt>
                <c:pt idx="2986">
                  <c:v>42889.833333333336</c:v>
                </c:pt>
                <c:pt idx="2987">
                  <c:v>42889.84375</c:v>
                </c:pt>
                <c:pt idx="2988">
                  <c:v>42889.854166666664</c:v>
                </c:pt>
                <c:pt idx="2989">
                  <c:v>42889.864583333336</c:v>
                </c:pt>
                <c:pt idx="2990">
                  <c:v>42889.875</c:v>
                </c:pt>
                <c:pt idx="2991">
                  <c:v>42889.885416666664</c:v>
                </c:pt>
                <c:pt idx="2992">
                  <c:v>42889.895833333336</c:v>
                </c:pt>
                <c:pt idx="2993">
                  <c:v>42889.90625</c:v>
                </c:pt>
                <c:pt idx="2994">
                  <c:v>42889.916666666664</c:v>
                </c:pt>
                <c:pt idx="2995">
                  <c:v>42889.927083333336</c:v>
                </c:pt>
                <c:pt idx="2996">
                  <c:v>42889.9375</c:v>
                </c:pt>
                <c:pt idx="2997">
                  <c:v>42889.947916666664</c:v>
                </c:pt>
                <c:pt idx="2998">
                  <c:v>42889.958333333336</c:v>
                </c:pt>
                <c:pt idx="2999">
                  <c:v>42889.96875</c:v>
                </c:pt>
                <c:pt idx="3000">
                  <c:v>42889.979166666664</c:v>
                </c:pt>
                <c:pt idx="3001">
                  <c:v>42889.989583333336</c:v>
                </c:pt>
                <c:pt idx="3002">
                  <c:v>42890</c:v>
                </c:pt>
                <c:pt idx="3003">
                  <c:v>42890.010416666664</c:v>
                </c:pt>
                <c:pt idx="3004">
                  <c:v>42890.020833333336</c:v>
                </c:pt>
                <c:pt idx="3005">
                  <c:v>42890.03125</c:v>
                </c:pt>
                <c:pt idx="3006">
                  <c:v>42890.041666666664</c:v>
                </c:pt>
                <c:pt idx="3007">
                  <c:v>42890.052083333336</c:v>
                </c:pt>
                <c:pt idx="3008">
                  <c:v>42890.0625</c:v>
                </c:pt>
                <c:pt idx="3009">
                  <c:v>42890.072916666664</c:v>
                </c:pt>
                <c:pt idx="3010">
                  <c:v>42890.083333333336</c:v>
                </c:pt>
                <c:pt idx="3011">
                  <c:v>42890.09375</c:v>
                </c:pt>
                <c:pt idx="3012">
                  <c:v>42890.104166666664</c:v>
                </c:pt>
                <c:pt idx="3013">
                  <c:v>42890.114583333336</c:v>
                </c:pt>
                <c:pt idx="3014">
                  <c:v>42890.125</c:v>
                </c:pt>
                <c:pt idx="3015">
                  <c:v>42890.135416666664</c:v>
                </c:pt>
                <c:pt idx="3016">
                  <c:v>42890.145833333336</c:v>
                </c:pt>
                <c:pt idx="3017">
                  <c:v>42890.15625</c:v>
                </c:pt>
                <c:pt idx="3018">
                  <c:v>42890.166666666664</c:v>
                </c:pt>
                <c:pt idx="3019">
                  <c:v>42890.177083333336</c:v>
                </c:pt>
                <c:pt idx="3020">
                  <c:v>42890.1875</c:v>
                </c:pt>
                <c:pt idx="3021">
                  <c:v>42890.197916666664</c:v>
                </c:pt>
                <c:pt idx="3022">
                  <c:v>42890.208333333336</c:v>
                </c:pt>
                <c:pt idx="3023">
                  <c:v>42890.21875</c:v>
                </c:pt>
                <c:pt idx="3024">
                  <c:v>42890.229166666664</c:v>
                </c:pt>
                <c:pt idx="3025">
                  <c:v>42890.239583333336</c:v>
                </c:pt>
                <c:pt idx="3026">
                  <c:v>42890.25</c:v>
                </c:pt>
                <c:pt idx="3027">
                  <c:v>42890.260416666664</c:v>
                </c:pt>
                <c:pt idx="3028">
                  <c:v>42890.270833333336</c:v>
                </c:pt>
                <c:pt idx="3029">
                  <c:v>42890.28125</c:v>
                </c:pt>
                <c:pt idx="3030">
                  <c:v>42890.291666666664</c:v>
                </c:pt>
                <c:pt idx="3031">
                  <c:v>42890.302083333336</c:v>
                </c:pt>
                <c:pt idx="3032">
                  <c:v>42890.3125</c:v>
                </c:pt>
                <c:pt idx="3033">
                  <c:v>42890.322916666664</c:v>
                </c:pt>
                <c:pt idx="3034">
                  <c:v>42890.333333333336</c:v>
                </c:pt>
                <c:pt idx="3035">
                  <c:v>42890.34375</c:v>
                </c:pt>
                <c:pt idx="3036">
                  <c:v>42890.354166666664</c:v>
                </c:pt>
                <c:pt idx="3037">
                  <c:v>42890.364583333336</c:v>
                </c:pt>
                <c:pt idx="3038">
                  <c:v>42890.375</c:v>
                </c:pt>
                <c:pt idx="3039">
                  <c:v>42890.385416666664</c:v>
                </c:pt>
                <c:pt idx="3040">
                  <c:v>42890.395833333336</c:v>
                </c:pt>
                <c:pt idx="3041">
                  <c:v>42890.40625</c:v>
                </c:pt>
                <c:pt idx="3042">
                  <c:v>42890.416666666664</c:v>
                </c:pt>
                <c:pt idx="3043">
                  <c:v>42890.427083333336</c:v>
                </c:pt>
                <c:pt idx="3044">
                  <c:v>42890.4375</c:v>
                </c:pt>
                <c:pt idx="3045">
                  <c:v>42890.447916666664</c:v>
                </c:pt>
                <c:pt idx="3046">
                  <c:v>42890.458333333336</c:v>
                </c:pt>
                <c:pt idx="3047">
                  <c:v>42890.46875</c:v>
                </c:pt>
                <c:pt idx="3048">
                  <c:v>42890.479166666664</c:v>
                </c:pt>
                <c:pt idx="3049">
                  <c:v>42890.489583333336</c:v>
                </c:pt>
                <c:pt idx="3050">
                  <c:v>42890.5</c:v>
                </c:pt>
                <c:pt idx="3051">
                  <c:v>42890.510416666664</c:v>
                </c:pt>
                <c:pt idx="3052">
                  <c:v>42890.520833333336</c:v>
                </c:pt>
                <c:pt idx="3053">
                  <c:v>42890.53125</c:v>
                </c:pt>
                <c:pt idx="3054">
                  <c:v>42890.541666666664</c:v>
                </c:pt>
                <c:pt idx="3055">
                  <c:v>42890.552083333336</c:v>
                </c:pt>
                <c:pt idx="3056">
                  <c:v>42890.5625</c:v>
                </c:pt>
                <c:pt idx="3057">
                  <c:v>42890.572916666664</c:v>
                </c:pt>
                <c:pt idx="3058">
                  <c:v>42890.583333333336</c:v>
                </c:pt>
                <c:pt idx="3059">
                  <c:v>42890.59375</c:v>
                </c:pt>
                <c:pt idx="3060">
                  <c:v>42890.604166666664</c:v>
                </c:pt>
                <c:pt idx="3061">
                  <c:v>42890.614583333336</c:v>
                </c:pt>
                <c:pt idx="3062">
                  <c:v>42890.625</c:v>
                </c:pt>
                <c:pt idx="3063">
                  <c:v>42890.635416666664</c:v>
                </c:pt>
                <c:pt idx="3064">
                  <c:v>42890.645833333336</c:v>
                </c:pt>
                <c:pt idx="3065">
                  <c:v>42890.65625</c:v>
                </c:pt>
                <c:pt idx="3066">
                  <c:v>42890.666666666664</c:v>
                </c:pt>
                <c:pt idx="3067">
                  <c:v>42890.677083333336</c:v>
                </c:pt>
                <c:pt idx="3068">
                  <c:v>42890.6875</c:v>
                </c:pt>
                <c:pt idx="3069">
                  <c:v>42890.697916666664</c:v>
                </c:pt>
                <c:pt idx="3070">
                  <c:v>42890.708333333336</c:v>
                </c:pt>
                <c:pt idx="3071">
                  <c:v>42890.71875</c:v>
                </c:pt>
                <c:pt idx="3072">
                  <c:v>42890.729166666664</c:v>
                </c:pt>
                <c:pt idx="3073">
                  <c:v>42890.739583333336</c:v>
                </c:pt>
                <c:pt idx="3074">
                  <c:v>42890.75</c:v>
                </c:pt>
                <c:pt idx="3075">
                  <c:v>42890.760416666664</c:v>
                </c:pt>
                <c:pt idx="3076">
                  <c:v>42890.770833333336</c:v>
                </c:pt>
                <c:pt idx="3077">
                  <c:v>42890.78125</c:v>
                </c:pt>
                <c:pt idx="3078">
                  <c:v>42890.791666666664</c:v>
                </c:pt>
                <c:pt idx="3079">
                  <c:v>42890.802083333336</c:v>
                </c:pt>
                <c:pt idx="3080">
                  <c:v>42890.8125</c:v>
                </c:pt>
                <c:pt idx="3081">
                  <c:v>42890.822916666664</c:v>
                </c:pt>
                <c:pt idx="3082">
                  <c:v>42890.833333333336</c:v>
                </c:pt>
                <c:pt idx="3083">
                  <c:v>42890.84375</c:v>
                </c:pt>
                <c:pt idx="3084">
                  <c:v>42890.854166666664</c:v>
                </c:pt>
                <c:pt idx="3085">
                  <c:v>42890.864583333336</c:v>
                </c:pt>
                <c:pt idx="3086">
                  <c:v>42890.875</c:v>
                </c:pt>
                <c:pt idx="3087">
                  <c:v>42890.885416666664</c:v>
                </c:pt>
                <c:pt idx="3088">
                  <c:v>42890.895833333336</c:v>
                </c:pt>
                <c:pt idx="3089">
                  <c:v>42890.90625</c:v>
                </c:pt>
                <c:pt idx="3090">
                  <c:v>42890.916666666664</c:v>
                </c:pt>
                <c:pt idx="3091">
                  <c:v>42890.927083333336</c:v>
                </c:pt>
                <c:pt idx="3092">
                  <c:v>42890.9375</c:v>
                </c:pt>
                <c:pt idx="3093">
                  <c:v>42890.947916666664</c:v>
                </c:pt>
                <c:pt idx="3094">
                  <c:v>42890.958333333336</c:v>
                </c:pt>
                <c:pt idx="3095">
                  <c:v>42890.96875</c:v>
                </c:pt>
                <c:pt idx="3096">
                  <c:v>42890.979166666664</c:v>
                </c:pt>
                <c:pt idx="3097">
                  <c:v>42890.989583333336</c:v>
                </c:pt>
                <c:pt idx="3098">
                  <c:v>42891</c:v>
                </c:pt>
                <c:pt idx="3099">
                  <c:v>42891.010416666664</c:v>
                </c:pt>
                <c:pt idx="3100">
                  <c:v>42891.020833333336</c:v>
                </c:pt>
                <c:pt idx="3101">
                  <c:v>42891.03125</c:v>
                </c:pt>
                <c:pt idx="3102">
                  <c:v>42891.041666666664</c:v>
                </c:pt>
                <c:pt idx="3103">
                  <c:v>42891.052083333336</c:v>
                </c:pt>
                <c:pt idx="3104">
                  <c:v>42891.0625</c:v>
                </c:pt>
                <c:pt idx="3105">
                  <c:v>42891.072916666664</c:v>
                </c:pt>
                <c:pt idx="3106">
                  <c:v>42891.083333333336</c:v>
                </c:pt>
                <c:pt idx="3107">
                  <c:v>42891.09375</c:v>
                </c:pt>
                <c:pt idx="3108">
                  <c:v>42891.104166666664</c:v>
                </c:pt>
                <c:pt idx="3109">
                  <c:v>42891.114583333336</c:v>
                </c:pt>
                <c:pt idx="3110">
                  <c:v>42891.125</c:v>
                </c:pt>
                <c:pt idx="3111">
                  <c:v>42891.135416666664</c:v>
                </c:pt>
                <c:pt idx="3112">
                  <c:v>42891.145833333336</c:v>
                </c:pt>
                <c:pt idx="3113">
                  <c:v>42891.15625</c:v>
                </c:pt>
                <c:pt idx="3114">
                  <c:v>42891.166666666664</c:v>
                </c:pt>
                <c:pt idx="3115">
                  <c:v>42891.177083333336</c:v>
                </c:pt>
                <c:pt idx="3116">
                  <c:v>42891.1875</c:v>
                </c:pt>
                <c:pt idx="3117">
                  <c:v>42891.197916666664</c:v>
                </c:pt>
                <c:pt idx="3118">
                  <c:v>42891.208333333336</c:v>
                </c:pt>
                <c:pt idx="3119">
                  <c:v>42891.21875</c:v>
                </c:pt>
                <c:pt idx="3120">
                  <c:v>42891.229166666664</c:v>
                </c:pt>
                <c:pt idx="3121">
                  <c:v>42891.239583333336</c:v>
                </c:pt>
                <c:pt idx="3122">
                  <c:v>42891.25</c:v>
                </c:pt>
                <c:pt idx="3123">
                  <c:v>42891.260416666664</c:v>
                </c:pt>
                <c:pt idx="3124">
                  <c:v>42891.270833333336</c:v>
                </c:pt>
                <c:pt idx="3125">
                  <c:v>42891.28125</c:v>
                </c:pt>
                <c:pt idx="3126">
                  <c:v>42891.291666666664</c:v>
                </c:pt>
                <c:pt idx="3127">
                  <c:v>42891.302083333336</c:v>
                </c:pt>
                <c:pt idx="3128">
                  <c:v>42891.3125</c:v>
                </c:pt>
                <c:pt idx="3129">
                  <c:v>42891.322916666664</c:v>
                </c:pt>
                <c:pt idx="3130">
                  <c:v>42891.333333333336</c:v>
                </c:pt>
                <c:pt idx="3131">
                  <c:v>42891.34375</c:v>
                </c:pt>
                <c:pt idx="3132">
                  <c:v>42891.354166666664</c:v>
                </c:pt>
                <c:pt idx="3133">
                  <c:v>42891.364583333336</c:v>
                </c:pt>
                <c:pt idx="3134">
                  <c:v>42891.375</c:v>
                </c:pt>
                <c:pt idx="3135">
                  <c:v>42891.385416666664</c:v>
                </c:pt>
                <c:pt idx="3136">
                  <c:v>42891.395833333336</c:v>
                </c:pt>
                <c:pt idx="3137">
                  <c:v>42891.40625</c:v>
                </c:pt>
                <c:pt idx="3138">
                  <c:v>42891.416666666664</c:v>
                </c:pt>
                <c:pt idx="3139">
                  <c:v>42891.427083333336</c:v>
                </c:pt>
                <c:pt idx="3140">
                  <c:v>42891.4375</c:v>
                </c:pt>
                <c:pt idx="3141">
                  <c:v>42891.447916666664</c:v>
                </c:pt>
                <c:pt idx="3142">
                  <c:v>42891.458333333336</c:v>
                </c:pt>
                <c:pt idx="3143">
                  <c:v>42891.46875</c:v>
                </c:pt>
                <c:pt idx="3144">
                  <c:v>42891.479166666664</c:v>
                </c:pt>
                <c:pt idx="3145">
                  <c:v>42891.489583333336</c:v>
                </c:pt>
                <c:pt idx="3146">
                  <c:v>42891.5</c:v>
                </c:pt>
                <c:pt idx="3147">
                  <c:v>42891.510416666664</c:v>
                </c:pt>
                <c:pt idx="3148">
                  <c:v>42891.520833333336</c:v>
                </c:pt>
                <c:pt idx="3149">
                  <c:v>42891.53125</c:v>
                </c:pt>
                <c:pt idx="3150">
                  <c:v>42891.541666666664</c:v>
                </c:pt>
                <c:pt idx="3151">
                  <c:v>42891.552083333336</c:v>
                </c:pt>
                <c:pt idx="3152">
                  <c:v>42891.5625</c:v>
                </c:pt>
                <c:pt idx="3153">
                  <c:v>42891.572916666664</c:v>
                </c:pt>
                <c:pt idx="3154">
                  <c:v>42891.583333333336</c:v>
                </c:pt>
                <c:pt idx="3155">
                  <c:v>42891.59375</c:v>
                </c:pt>
                <c:pt idx="3156">
                  <c:v>42891.604166666664</c:v>
                </c:pt>
                <c:pt idx="3157">
                  <c:v>42891.614583333336</c:v>
                </c:pt>
                <c:pt idx="3158">
                  <c:v>42891.625</c:v>
                </c:pt>
                <c:pt idx="3159">
                  <c:v>42891.635416666664</c:v>
                </c:pt>
                <c:pt idx="3160">
                  <c:v>42891.645833333336</c:v>
                </c:pt>
                <c:pt idx="3161">
                  <c:v>42891.65625</c:v>
                </c:pt>
                <c:pt idx="3162">
                  <c:v>42891.666666666664</c:v>
                </c:pt>
                <c:pt idx="3163">
                  <c:v>42891.677083333336</c:v>
                </c:pt>
                <c:pt idx="3164">
                  <c:v>42891.6875</c:v>
                </c:pt>
                <c:pt idx="3165">
                  <c:v>42891.697916666664</c:v>
                </c:pt>
                <c:pt idx="3166">
                  <c:v>42891.708333333336</c:v>
                </c:pt>
                <c:pt idx="3167">
                  <c:v>42891.71875</c:v>
                </c:pt>
                <c:pt idx="3168">
                  <c:v>42891.729166666664</c:v>
                </c:pt>
                <c:pt idx="3169">
                  <c:v>42891.739583333336</c:v>
                </c:pt>
                <c:pt idx="3170">
                  <c:v>42891.75</c:v>
                </c:pt>
                <c:pt idx="3171">
                  <c:v>42891.760416666664</c:v>
                </c:pt>
                <c:pt idx="3172">
                  <c:v>42891.770833333336</c:v>
                </c:pt>
                <c:pt idx="3173">
                  <c:v>42891.78125</c:v>
                </c:pt>
                <c:pt idx="3174">
                  <c:v>42891.791666666664</c:v>
                </c:pt>
                <c:pt idx="3175">
                  <c:v>42891.802083333336</c:v>
                </c:pt>
                <c:pt idx="3176">
                  <c:v>42891.8125</c:v>
                </c:pt>
                <c:pt idx="3177">
                  <c:v>42891.822916666664</c:v>
                </c:pt>
                <c:pt idx="3178">
                  <c:v>42891.833333333336</c:v>
                </c:pt>
                <c:pt idx="3179">
                  <c:v>42891.84375</c:v>
                </c:pt>
                <c:pt idx="3180">
                  <c:v>42891.854166666664</c:v>
                </c:pt>
                <c:pt idx="3181">
                  <c:v>42891.864583333336</c:v>
                </c:pt>
                <c:pt idx="3182">
                  <c:v>42891.875</c:v>
                </c:pt>
                <c:pt idx="3183">
                  <c:v>42891.885416666664</c:v>
                </c:pt>
                <c:pt idx="3184">
                  <c:v>42891.895833333336</c:v>
                </c:pt>
                <c:pt idx="3185">
                  <c:v>42891.90625</c:v>
                </c:pt>
                <c:pt idx="3186">
                  <c:v>42891.916666666664</c:v>
                </c:pt>
                <c:pt idx="3187">
                  <c:v>42891.927083333336</c:v>
                </c:pt>
                <c:pt idx="3188">
                  <c:v>42891.9375</c:v>
                </c:pt>
                <c:pt idx="3189">
                  <c:v>42891.947916666664</c:v>
                </c:pt>
                <c:pt idx="3190">
                  <c:v>42891.958333333336</c:v>
                </c:pt>
                <c:pt idx="3191">
                  <c:v>42891.96875</c:v>
                </c:pt>
                <c:pt idx="3192">
                  <c:v>42891.979166666664</c:v>
                </c:pt>
                <c:pt idx="3193">
                  <c:v>42891.989583333336</c:v>
                </c:pt>
                <c:pt idx="3194">
                  <c:v>42892</c:v>
                </c:pt>
                <c:pt idx="3195">
                  <c:v>42892.010416666664</c:v>
                </c:pt>
                <c:pt idx="3196">
                  <c:v>42892.020833333336</c:v>
                </c:pt>
                <c:pt idx="3197">
                  <c:v>42892.03125</c:v>
                </c:pt>
                <c:pt idx="3198">
                  <c:v>42892.041666666664</c:v>
                </c:pt>
                <c:pt idx="3199">
                  <c:v>42892.052083333336</c:v>
                </c:pt>
                <c:pt idx="3200">
                  <c:v>42892.0625</c:v>
                </c:pt>
                <c:pt idx="3201">
                  <c:v>42892.072916666664</c:v>
                </c:pt>
                <c:pt idx="3202">
                  <c:v>42892.083333333336</c:v>
                </c:pt>
                <c:pt idx="3203">
                  <c:v>42892.09375</c:v>
                </c:pt>
                <c:pt idx="3204">
                  <c:v>42892.104166666664</c:v>
                </c:pt>
                <c:pt idx="3205">
                  <c:v>42892.114583333336</c:v>
                </c:pt>
                <c:pt idx="3206">
                  <c:v>42892.125</c:v>
                </c:pt>
                <c:pt idx="3207">
                  <c:v>42892.135416666664</c:v>
                </c:pt>
                <c:pt idx="3208">
                  <c:v>42892.145833333336</c:v>
                </c:pt>
                <c:pt idx="3209">
                  <c:v>42892.15625</c:v>
                </c:pt>
                <c:pt idx="3210">
                  <c:v>42892.166666666664</c:v>
                </c:pt>
                <c:pt idx="3211">
                  <c:v>42892.177083333336</c:v>
                </c:pt>
                <c:pt idx="3212">
                  <c:v>42892.1875</c:v>
                </c:pt>
                <c:pt idx="3213">
                  <c:v>42892.197916666664</c:v>
                </c:pt>
                <c:pt idx="3214">
                  <c:v>42892.208333333336</c:v>
                </c:pt>
                <c:pt idx="3215">
                  <c:v>42892.21875</c:v>
                </c:pt>
                <c:pt idx="3216">
                  <c:v>42892.229166666664</c:v>
                </c:pt>
                <c:pt idx="3217">
                  <c:v>42892.239583333336</c:v>
                </c:pt>
                <c:pt idx="3218">
                  <c:v>42892.25</c:v>
                </c:pt>
                <c:pt idx="3219">
                  <c:v>42892.260416666664</c:v>
                </c:pt>
                <c:pt idx="3220">
                  <c:v>42892.270833333336</c:v>
                </c:pt>
                <c:pt idx="3221">
                  <c:v>42892.28125</c:v>
                </c:pt>
                <c:pt idx="3222">
                  <c:v>42892.291666666664</c:v>
                </c:pt>
                <c:pt idx="3223">
                  <c:v>42892.302083333336</c:v>
                </c:pt>
                <c:pt idx="3224">
                  <c:v>42892.3125</c:v>
                </c:pt>
                <c:pt idx="3225">
                  <c:v>42892.322916666664</c:v>
                </c:pt>
                <c:pt idx="3226">
                  <c:v>42892.333333333336</c:v>
                </c:pt>
                <c:pt idx="3227">
                  <c:v>42892.34375</c:v>
                </c:pt>
                <c:pt idx="3228">
                  <c:v>42892.354166666664</c:v>
                </c:pt>
                <c:pt idx="3229">
                  <c:v>42892.364583333336</c:v>
                </c:pt>
                <c:pt idx="3230">
                  <c:v>42892.375</c:v>
                </c:pt>
                <c:pt idx="3231">
                  <c:v>42892.385416666664</c:v>
                </c:pt>
                <c:pt idx="3232">
                  <c:v>42892.395833333336</c:v>
                </c:pt>
                <c:pt idx="3233">
                  <c:v>42892.40625</c:v>
                </c:pt>
                <c:pt idx="3234">
                  <c:v>42892.416666666664</c:v>
                </c:pt>
                <c:pt idx="3235">
                  <c:v>42892.427083333336</c:v>
                </c:pt>
                <c:pt idx="3236">
                  <c:v>42892.4375</c:v>
                </c:pt>
                <c:pt idx="3237">
                  <c:v>42892.447916666664</c:v>
                </c:pt>
                <c:pt idx="3238">
                  <c:v>42892.458333333336</c:v>
                </c:pt>
                <c:pt idx="3239">
                  <c:v>42892.46875</c:v>
                </c:pt>
                <c:pt idx="3240">
                  <c:v>42892.479166666664</c:v>
                </c:pt>
                <c:pt idx="3241">
                  <c:v>42892.489583333336</c:v>
                </c:pt>
                <c:pt idx="3242">
                  <c:v>42892.5</c:v>
                </c:pt>
                <c:pt idx="3243">
                  <c:v>42892.510416666664</c:v>
                </c:pt>
                <c:pt idx="3244">
                  <c:v>42892.520833333336</c:v>
                </c:pt>
                <c:pt idx="3245">
                  <c:v>42892.53125</c:v>
                </c:pt>
                <c:pt idx="3246">
                  <c:v>42892.541666666664</c:v>
                </c:pt>
                <c:pt idx="3247">
                  <c:v>42892.552083333336</c:v>
                </c:pt>
                <c:pt idx="3248">
                  <c:v>42892.5625</c:v>
                </c:pt>
                <c:pt idx="3249">
                  <c:v>42892.572916666664</c:v>
                </c:pt>
                <c:pt idx="3250">
                  <c:v>42892.583333333336</c:v>
                </c:pt>
                <c:pt idx="3251">
                  <c:v>42892.59375</c:v>
                </c:pt>
                <c:pt idx="3252">
                  <c:v>42892.604166666664</c:v>
                </c:pt>
                <c:pt idx="3253">
                  <c:v>42892.614583333336</c:v>
                </c:pt>
                <c:pt idx="3254">
                  <c:v>42892.625</c:v>
                </c:pt>
                <c:pt idx="3255">
                  <c:v>42892.635416666664</c:v>
                </c:pt>
                <c:pt idx="3256">
                  <c:v>42892.645833333336</c:v>
                </c:pt>
                <c:pt idx="3257">
                  <c:v>42892.65625</c:v>
                </c:pt>
                <c:pt idx="3258">
                  <c:v>42892.666666666664</c:v>
                </c:pt>
                <c:pt idx="3259">
                  <c:v>42892.677083333336</c:v>
                </c:pt>
                <c:pt idx="3260">
                  <c:v>42892.6875</c:v>
                </c:pt>
                <c:pt idx="3261">
                  <c:v>42892.697916666664</c:v>
                </c:pt>
                <c:pt idx="3262">
                  <c:v>42892.708333333336</c:v>
                </c:pt>
                <c:pt idx="3263">
                  <c:v>42892.71875</c:v>
                </c:pt>
                <c:pt idx="3264">
                  <c:v>42892.729166666664</c:v>
                </c:pt>
                <c:pt idx="3265">
                  <c:v>42892.739583333336</c:v>
                </c:pt>
                <c:pt idx="3266">
                  <c:v>42892.75</c:v>
                </c:pt>
                <c:pt idx="3267">
                  <c:v>42892.760416666664</c:v>
                </c:pt>
                <c:pt idx="3268">
                  <c:v>42892.770833333336</c:v>
                </c:pt>
                <c:pt idx="3269">
                  <c:v>42892.78125</c:v>
                </c:pt>
                <c:pt idx="3270">
                  <c:v>42892.791666666664</c:v>
                </c:pt>
                <c:pt idx="3271">
                  <c:v>42892.802083333336</c:v>
                </c:pt>
                <c:pt idx="3272">
                  <c:v>42892.8125</c:v>
                </c:pt>
                <c:pt idx="3273">
                  <c:v>42892.822916666664</c:v>
                </c:pt>
                <c:pt idx="3274">
                  <c:v>42892.833333333336</c:v>
                </c:pt>
                <c:pt idx="3275">
                  <c:v>42892.84375</c:v>
                </c:pt>
                <c:pt idx="3276">
                  <c:v>42892.854166666664</c:v>
                </c:pt>
                <c:pt idx="3277">
                  <c:v>42892.864583333336</c:v>
                </c:pt>
                <c:pt idx="3278">
                  <c:v>42892.875</c:v>
                </c:pt>
                <c:pt idx="3279">
                  <c:v>42892.885416666664</c:v>
                </c:pt>
                <c:pt idx="3280">
                  <c:v>42892.895833333336</c:v>
                </c:pt>
                <c:pt idx="3281">
                  <c:v>42892.90625</c:v>
                </c:pt>
                <c:pt idx="3282">
                  <c:v>42892.916666666664</c:v>
                </c:pt>
                <c:pt idx="3283">
                  <c:v>42892.927083333336</c:v>
                </c:pt>
                <c:pt idx="3284">
                  <c:v>42892.9375</c:v>
                </c:pt>
                <c:pt idx="3285">
                  <c:v>42892.947916666664</c:v>
                </c:pt>
                <c:pt idx="3286">
                  <c:v>42892.958333333336</c:v>
                </c:pt>
                <c:pt idx="3287">
                  <c:v>42892.96875</c:v>
                </c:pt>
                <c:pt idx="3288">
                  <c:v>42892.979166666664</c:v>
                </c:pt>
                <c:pt idx="3289">
                  <c:v>42892.989583333336</c:v>
                </c:pt>
                <c:pt idx="3290">
                  <c:v>42893</c:v>
                </c:pt>
                <c:pt idx="3291">
                  <c:v>42893.010416666664</c:v>
                </c:pt>
                <c:pt idx="3292">
                  <c:v>42893.020833333336</c:v>
                </c:pt>
                <c:pt idx="3293">
                  <c:v>42893.03125</c:v>
                </c:pt>
                <c:pt idx="3294">
                  <c:v>42893.041666666664</c:v>
                </c:pt>
                <c:pt idx="3295">
                  <c:v>42893.052083333336</c:v>
                </c:pt>
                <c:pt idx="3296">
                  <c:v>42893.0625</c:v>
                </c:pt>
                <c:pt idx="3297">
                  <c:v>42893.072916666664</c:v>
                </c:pt>
                <c:pt idx="3298">
                  <c:v>42893.083333333336</c:v>
                </c:pt>
                <c:pt idx="3299">
                  <c:v>42893.09375</c:v>
                </c:pt>
                <c:pt idx="3300">
                  <c:v>42893.104166666664</c:v>
                </c:pt>
                <c:pt idx="3301">
                  <c:v>42893.114583333336</c:v>
                </c:pt>
                <c:pt idx="3302">
                  <c:v>42893.125</c:v>
                </c:pt>
                <c:pt idx="3303">
                  <c:v>42893.135416666664</c:v>
                </c:pt>
                <c:pt idx="3304">
                  <c:v>42893.145833333336</c:v>
                </c:pt>
                <c:pt idx="3305">
                  <c:v>42893.15625</c:v>
                </c:pt>
                <c:pt idx="3306">
                  <c:v>42893.166666666664</c:v>
                </c:pt>
                <c:pt idx="3307">
                  <c:v>42893.177083333336</c:v>
                </c:pt>
                <c:pt idx="3308">
                  <c:v>42893.1875</c:v>
                </c:pt>
                <c:pt idx="3309">
                  <c:v>42893.197916666664</c:v>
                </c:pt>
                <c:pt idx="3310">
                  <c:v>42893.208333333336</c:v>
                </c:pt>
                <c:pt idx="3311">
                  <c:v>42893.21875</c:v>
                </c:pt>
                <c:pt idx="3312">
                  <c:v>42893.229166666664</c:v>
                </c:pt>
                <c:pt idx="3313">
                  <c:v>42893.239583333336</c:v>
                </c:pt>
                <c:pt idx="3314">
                  <c:v>42893.25</c:v>
                </c:pt>
                <c:pt idx="3315">
                  <c:v>42893.260416666664</c:v>
                </c:pt>
                <c:pt idx="3316">
                  <c:v>42893.270833333336</c:v>
                </c:pt>
                <c:pt idx="3317">
                  <c:v>42893.28125</c:v>
                </c:pt>
                <c:pt idx="3318">
                  <c:v>42893.291666666664</c:v>
                </c:pt>
                <c:pt idx="3319">
                  <c:v>42893.302083333336</c:v>
                </c:pt>
                <c:pt idx="3320">
                  <c:v>42893.3125</c:v>
                </c:pt>
                <c:pt idx="3321">
                  <c:v>42893.322916666664</c:v>
                </c:pt>
                <c:pt idx="3322">
                  <c:v>42893.333333333336</c:v>
                </c:pt>
                <c:pt idx="3323">
                  <c:v>42893.34375</c:v>
                </c:pt>
                <c:pt idx="3324">
                  <c:v>42893.354166666664</c:v>
                </c:pt>
                <c:pt idx="3325">
                  <c:v>42893.364583333336</c:v>
                </c:pt>
                <c:pt idx="3326">
                  <c:v>42893.375</c:v>
                </c:pt>
                <c:pt idx="3327">
                  <c:v>42893.385416666664</c:v>
                </c:pt>
                <c:pt idx="3328">
                  <c:v>42893.395833333336</c:v>
                </c:pt>
                <c:pt idx="3329">
                  <c:v>42893.40625</c:v>
                </c:pt>
                <c:pt idx="3330">
                  <c:v>42893.416666666664</c:v>
                </c:pt>
                <c:pt idx="3331">
                  <c:v>42893.427083333336</c:v>
                </c:pt>
                <c:pt idx="3332">
                  <c:v>42893.4375</c:v>
                </c:pt>
                <c:pt idx="3333">
                  <c:v>42893.447916666664</c:v>
                </c:pt>
                <c:pt idx="3334">
                  <c:v>42893.458333333336</c:v>
                </c:pt>
                <c:pt idx="3335">
                  <c:v>42893.46875</c:v>
                </c:pt>
                <c:pt idx="3336">
                  <c:v>42893.479166666664</c:v>
                </c:pt>
                <c:pt idx="3337">
                  <c:v>42893.489583333336</c:v>
                </c:pt>
                <c:pt idx="3338">
                  <c:v>42893.5</c:v>
                </c:pt>
                <c:pt idx="3339">
                  <c:v>42893.510416666664</c:v>
                </c:pt>
                <c:pt idx="3340">
                  <c:v>42893.520833333336</c:v>
                </c:pt>
                <c:pt idx="3341">
                  <c:v>42893.53125</c:v>
                </c:pt>
                <c:pt idx="3342">
                  <c:v>42893.541666666664</c:v>
                </c:pt>
                <c:pt idx="3343">
                  <c:v>42893.552083333336</c:v>
                </c:pt>
                <c:pt idx="3344">
                  <c:v>42893.5625</c:v>
                </c:pt>
                <c:pt idx="3345">
                  <c:v>42893.572916666664</c:v>
                </c:pt>
                <c:pt idx="3346">
                  <c:v>42893.583333333336</c:v>
                </c:pt>
                <c:pt idx="3347">
                  <c:v>42893.59375</c:v>
                </c:pt>
                <c:pt idx="3348">
                  <c:v>42893.604166666664</c:v>
                </c:pt>
                <c:pt idx="3349">
                  <c:v>42893.614583333336</c:v>
                </c:pt>
                <c:pt idx="3350">
                  <c:v>42893.625</c:v>
                </c:pt>
                <c:pt idx="3351">
                  <c:v>42893.635416666664</c:v>
                </c:pt>
                <c:pt idx="3352">
                  <c:v>42893.645833333336</c:v>
                </c:pt>
                <c:pt idx="3353">
                  <c:v>42893.65625</c:v>
                </c:pt>
                <c:pt idx="3354">
                  <c:v>42893.666666666664</c:v>
                </c:pt>
                <c:pt idx="3355">
                  <c:v>42893.677083333336</c:v>
                </c:pt>
                <c:pt idx="3356">
                  <c:v>42893.6875</c:v>
                </c:pt>
                <c:pt idx="3357">
                  <c:v>42893.697916666664</c:v>
                </c:pt>
                <c:pt idx="3358">
                  <c:v>42893.708333333336</c:v>
                </c:pt>
                <c:pt idx="3359">
                  <c:v>42893.71875</c:v>
                </c:pt>
                <c:pt idx="3360">
                  <c:v>42893.729166666664</c:v>
                </c:pt>
                <c:pt idx="3361">
                  <c:v>42893.739583333336</c:v>
                </c:pt>
                <c:pt idx="3362">
                  <c:v>42893.75</c:v>
                </c:pt>
                <c:pt idx="3363">
                  <c:v>42893.760416666664</c:v>
                </c:pt>
                <c:pt idx="3364">
                  <c:v>42893.770833333336</c:v>
                </c:pt>
                <c:pt idx="3365">
                  <c:v>42893.78125</c:v>
                </c:pt>
                <c:pt idx="3366">
                  <c:v>42893.791666666664</c:v>
                </c:pt>
                <c:pt idx="3367">
                  <c:v>42893.802083333336</c:v>
                </c:pt>
                <c:pt idx="3368">
                  <c:v>42893.8125</c:v>
                </c:pt>
                <c:pt idx="3369">
                  <c:v>42893.822916666664</c:v>
                </c:pt>
                <c:pt idx="3370">
                  <c:v>42893.833333333336</c:v>
                </c:pt>
                <c:pt idx="3371">
                  <c:v>42893.84375</c:v>
                </c:pt>
                <c:pt idx="3372">
                  <c:v>42893.854166666664</c:v>
                </c:pt>
                <c:pt idx="3373">
                  <c:v>42893.864583333336</c:v>
                </c:pt>
                <c:pt idx="3374">
                  <c:v>42893.875</c:v>
                </c:pt>
                <c:pt idx="3375">
                  <c:v>42893.885416666664</c:v>
                </c:pt>
                <c:pt idx="3376">
                  <c:v>42893.895833333336</c:v>
                </c:pt>
                <c:pt idx="3377">
                  <c:v>42893.90625</c:v>
                </c:pt>
                <c:pt idx="3378">
                  <c:v>42893.916666666664</c:v>
                </c:pt>
                <c:pt idx="3379">
                  <c:v>42893.927083333336</c:v>
                </c:pt>
                <c:pt idx="3380">
                  <c:v>42893.9375</c:v>
                </c:pt>
                <c:pt idx="3381">
                  <c:v>42893.947916666664</c:v>
                </c:pt>
                <c:pt idx="3382">
                  <c:v>42893.958333333336</c:v>
                </c:pt>
                <c:pt idx="3383">
                  <c:v>42893.96875</c:v>
                </c:pt>
                <c:pt idx="3384">
                  <c:v>42893.979166666664</c:v>
                </c:pt>
                <c:pt idx="3385">
                  <c:v>42893.989583333336</c:v>
                </c:pt>
                <c:pt idx="3386">
                  <c:v>42894</c:v>
                </c:pt>
                <c:pt idx="3387">
                  <c:v>42894.010416666664</c:v>
                </c:pt>
                <c:pt idx="3388">
                  <c:v>42894.020833333336</c:v>
                </c:pt>
                <c:pt idx="3389">
                  <c:v>42894.03125</c:v>
                </c:pt>
                <c:pt idx="3390">
                  <c:v>42894.041666666664</c:v>
                </c:pt>
                <c:pt idx="3391">
                  <c:v>42894.052083333336</c:v>
                </c:pt>
                <c:pt idx="3392">
                  <c:v>42894.0625</c:v>
                </c:pt>
                <c:pt idx="3393">
                  <c:v>42894.072916666664</c:v>
                </c:pt>
                <c:pt idx="3394">
                  <c:v>42894.083333333336</c:v>
                </c:pt>
                <c:pt idx="3395">
                  <c:v>42894.09375</c:v>
                </c:pt>
                <c:pt idx="3396">
                  <c:v>42894.104166666664</c:v>
                </c:pt>
                <c:pt idx="3397">
                  <c:v>42894.114583333336</c:v>
                </c:pt>
                <c:pt idx="3398">
                  <c:v>42894.125</c:v>
                </c:pt>
                <c:pt idx="3399">
                  <c:v>42894.135416666664</c:v>
                </c:pt>
                <c:pt idx="3400">
                  <c:v>42894.145833333336</c:v>
                </c:pt>
                <c:pt idx="3401">
                  <c:v>42894.15625</c:v>
                </c:pt>
                <c:pt idx="3402">
                  <c:v>42894.166666666664</c:v>
                </c:pt>
                <c:pt idx="3403">
                  <c:v>42894.177083333336</c:v>
                </c:pt>
                <c:pt idx="3404">
                  <c:v>42894.1875</c:v>
                </c:pt>
                <c:pt idx="3405">
                  <c:v>42894.197916666664</c:v>
                </c:pt>
                <c:pt idx="3406">
                  <c:v>42894.208333333336</c:v>
                </c:pt>
                <c:pt idx="3407">
                  <c:v>42894.21875</c:v>
                </c:pt>
                <c:pt idx="3408">
                  <c:v>42894.229166666664</c:v>
                </c:pt>
                <c:pt idx="3409">
                  <c:v>42894.239583333336</c:v>
                </c:pt>
                <c:pt idx="3410">
                  <c:v>42894.25</c:v>
                </c:pt>
                <c:pt idx="3411">
                  <c:v>42894.260416666664</c:v>
                </c:pt>
                <c:pt idx="3412">
                  <c:v>42894.270833333336</c:v>
                </c:pt>
                <c:pt idx="3413">
                  <c:v>42894.28125</c:v>
                </c:pt>
                <c:pt idx="3414">
                  <c:v>42894.291666666664</c:v>
                </c:pt>
                <c:pt idx="3415">
                  <c:v>42894.302083333336</c:v>
                </c:pt>
                <c:pt idx="3416">
                  <c:v>42894.3125</c:v>
                </c:pt>
                <c:pt idx="3417">
                  <c:v>42894.322916666664</c:v>
                </c:pt>
                <c:pt idx="3418">
                  <c:v>42894.333333333336</c:v>
                </c:pt>
                <c:pt idx="3419">
                  <c:v>42894.34375</c:v>
                </c:pt>
                <c:pt idx="3420">
                  <c:v>42894.354166666664</c:v>
                </c:pt>
                <c:pt idx="3421">
                  <c:v>42894.364583333336</c:v>
                </c:pt>
                <c:pt idx="3422">
                  <c:v>42894.375</c:v>
                </c:pt>
                <c:pt idx="3423">
                  <c:v>42894.385416666664</c:v>
                </c:pt>
                <c:pt idx="3424">
                  <c:v>42894.395833333336</c:v>
                </c:pt>
                <c:pt idx="3425">
                  <c:v>42894.40625</c:v>
                </c:pt>
                <c:pt idx="3426">
                  <c:v>42894.416666666664</c:v>
                </c:pt>
                <c:pt idx="3427">
                  <c:v>42894.427083333336</c:v>
                </c:pt>
                <c:pt idx="3428">
                  <c:v>42894.4375</c:v>
                </c:pt>
                <c:pt idx="3429">
                  <c:v>42894.447916666664</c:v>
                </c:pt>
                <c:pt idx="3430">
                  <c:v>42894.458333333336</c:v>
                </c:pt>
                <c:pt idx="3431">
                  <c:v>42894.46875</c:v>
                </c:pt>
                <c:pt idx="3432">
                  <c:v>42894.479166666664</c:v>
                </c:pt>
                <c:pt idx="3433">
                  <c:v>42894.489583333336</c:v>
                </c:pt>
                <c:pt idx="3434">
                  <c:v>42894.5</c:v>
                </c:pt>
                <c:pt idx="3435">
                  <c:v>42894.510416666664</c:v>
                </c:pt>
                <c:pt idx="3436">
                  <c:v>42894.520833333336</c:v>
                </c:pt>
                <c:pt idx="3437">
                  <c:v>42894.53125</c:v>
                </c:pt>
                <c:pt idx="3438">
                  <c:v>42894.541666666664</c:v>
                </c:pt>
                <c:pt idx="3439">
                  <c:v>42894.552083333336</c:v>
                </c:pt>
                <c:pt idx="3440">
                  <c:v>42894.5625</c:v>
                </c:pt>
                <c:pt idx="3441">
                  <c:v>42894.572916666664</c:v>
                </c:pt>
                <c:pt idx="3442">
                  <c:v>42894.583333333336</c:v>
                </c:pt>
                <c:pt idx="3443">
                  <c:v>42894.59375</c:v>
                </c:pt>
                <c:pt idx="3444">
                  <c:v>42894.604166666664</c:v>
                </c:pt>
                <c:pt idx="3445">
                  <c:v>42894.614583333336</c:v>
                </c:pt>
                <c:pt idx="3446">
                  <c:v>42894.625</c:v>
                </c:pt>
                <c:pt idx="3447">
                  <c:v>42894.635416666664</c:v>
                </c:pt>
                <c:pt idx="3448">
                  <c:v>42894.645833333336</c:v>
                </c:pt>
                <c:pt idx="3449">
                  <c:v>42894.65625</c:v>
                </c:pt>
                <c:pt idx="3450">
                  <c:v>42894.666666666664</c:v>
                </c:pt>
                <c:pt idx="3451">
                  <c:v>42894.677083333336</c:v>
                </c:pt>
                <c:pt idx="3452">
                  <c:v>42894.6875</c:v>
                </c:pt>
                <c:pt idx="3453">
                  <c:v>42894.697916666664</c:v>
                </c:pt>
                <c:pt idx="3454">
                  <c:v>42894.708333333336</c:v>
                </c:pt>
                <c:pt idx="3455">
                  <c:v>42894.71875</c:v>
                </c:pt>
                <c:pt idx="3456">
                  <c:v>42894.729166666664</c:v>
                </c:pt>
                <c:pt idx="3457">
                  <c:v>42894.739583333336</c:v>
                </c:pt>
                <c:pt idx="3458">
                  <c:v>42894.75</c:v>
                </c:pt>
                <c:pt idx="3459">
                  <c:v>42894.760416666664</c:v>
                </c:pt>
                <c:pt idx="3460">
                  <c:v>42894.770833333336</c:v>
                </c:pt>
                <c:pt idx="3461">
                  <c:v>42894.78125</c:v>
                </c:pt>
                <c:pt idx="3462">
                  <c:v>42894.791666666664</c:v>
                </c:pt>
                <c:pt idx="3463">
                  <c:v>42894.802083333336</c:v>
                </c:pt>
                <c:pt idx="3464">
                  <c:v>42894.8125</c:v>
                </c:pt>
                <c:pt idx="3465">
                  <c:v>42894.822916666664</c:v>
                </c:pt>
                <c:pt idx="3466">
                  <c:v>42894.833333333336</c:v>
                </c:pt>
                <c:pt idx="3467">
                  <c:v>42894.84375</c:v>
                </c:pt>
                <c:pt idx="3468">
                  <c:v>42894.854166666664</c:v>
                </c:pt>
                <c:pt idx="3469">
                  <c:v>42894.864583333336</c:v>
                </c:pt>
                <c:pt idx="3470">
                  <c:v>42894.875</c:v>
                </c:pt>
                <c:pt idx="3471">
                  <c:v>42894.885416666664</c:v>
                </c:pt>
                <c:pt idx="3472">
                  <c:v>42894.895833333336</c:v>
                </c:pt>
                <c:pt idx="3473">
                  <c:v>42894.90625</c:v>
                </c:pt>
                <c:pt idx="3474">
                  <c:v>42894.916666666664</c:v>
                </c:pt>
                <c:pt idx="3475">
                  <c:v>42894.927083333336</c:v>
                </c:pt>
                <c:pt idx="3476">
                  <c:v>42894.9375</c:v>
                </c:pt>
                <c:pt idx="3477">
                  <c:v>42894.947916666664</c:v>
                </c:pt>
                <c:pt idx="3478">
                  <c:v>42894.958333333336</c:v>
                </c:pt>
                <c:pt idx="3479">
                  <c:v>42894.96875</c:v>
                </c:pt>
                <c:pt idx="3480">
                  <c:v>42894.979166666664</c:v>
                </c:pt>
                <c:pt idx="3481">
                  <c:v>42894.989583333336</c:v>
                </c:pt>
                <c:pt idx="3482">
                  <c:v>42895</c:v>
                </c:pt>
                <c:pt idx="3483">
                  <c:v>42895.010416666664</c:v>
                </c:pt>
                <c:pt idx="3484">
                  <c:v>42895.020833333336</c:v>
                </c:pt>
                <c:pt idx="3485">
                  <c:v>42895.03125</c:v>
                </c:pt>
                <c:pt idx="3486">
                  <c:v>42895.041666666664</c:v>
                </c:pt>
                <c:pt idx="3487">
                  <c:v>42895.052083333336</c:v>
                </c:pt>
                <c:pt idx="3488">
                  <c:v>42895.0625</c:v>
                </c:pt>
                <c:pt idx="3489">
                  <c:v>42895.072916666664</c:v>
                </c:pt>
                <c:pt idx="3490">
                  <c:v>42895.083333333336</c:v>
                </c:pt>
                <c:pt idx="3491">
                  <c:v>42895.09375</c:v>
                </c:pt>
                <c:pt idx="3492">
                  <c:v>42895.104166666664</c:v>
                </c:pt>
                <c:pt idx="3493">
                  <c:v>42895.114583333336</c:v>
                </c:pt>
                <c:pt idx="3494">
                  <c:v>42895.125</c:v>
                </c:pt>
                <c:pt idx="3495">
                  <c:v>42895.135416666664</c:v>
                </c:pt>
                <c:pt idx="3496">
                  <c:v>42895.145833333336</c:v>
                </c:pt>
                <c:pt idx="3497">
                  <c:v>42895.15625</c:v>
                </c:pt>
                <c:pt idx="3498">
                  <c:v>42895.166666666664</c:v>
                </c:pt>
                <c:pt idx="3499">
                  <c:v>42895.177083333336</c:v>
                </c:pt>
                <c:pt idx="3500">
                  <c:v>42895.1875</c:v>
                </c:pt>
                <c:pt idx="3501">
                  <c:v>42895.197916666664</c:v>
                </c:pt>
                <c:pt idx="3502">
                  <c:v>42895.208333333336</c:v>
                </c:pt>
                <c:pt idx="3503">
                  <c:v>42895.21875</c:v>
                </c:pt>
                <c:pt idx="3504">
                  <c:v>42895.229166666664</c:v>
                </c:pt>
                <c:pt idx="3505">
                  <c:v>42895.239583333336</c:v>
                </c:pt>
                <c:pt idx="3506">
                  <c:v>42895.25</c:v>
                </c:pt>
                <c:pt idx="3507">
                  <c:v>42895.260416666664</c:v>
                </c:pt>
                <c:pt idx="3508">
                  <c:v>42895.270833333336</c:v>
                </c:pt>
                <c:pt idx="3509">
                  <c:v>42895.28125</c:v>
                </c:pt>
                <c:pt idx="3510">
                  <c:v>42895.291666666664</c:v>
                </c:pt>
                <c:pt idx="3511">
                  <c:v>42895.302083333336</c:v>
                </c:pt>
                <c:pt idx="3512">
                  <c:v>42895.3125</c:v>
                </c:pt>
                <c:pt idx="3513">
                  <c:v>42895.322916666664</c:v>
                </c:pt>
                <c:pt idx="3514">
                  <c:v>42895.333333333336</c:v>
                </c:pt>
                <c:pt idx="3515">
                  <c:v>42895.34375</c:v>
                </c:pt>
                <c:pt idx="3516">
                  <c:v>42895.354166666664</c:v>
                </c:pt>
                <c:pt idx="3517">
                  <c:v>42895.364583333336</c:v>
                </c:pt>
                <c:pt idx="3518">
                  <c:v>42896.416666666664</c:v>
                </c:pt>
                <c:pt idx="3519">
                  <c:v>42896.427083333336</c:v>
                </c:pt>
                <c:pt idx="3520">
                  <c:v>42896.4375</c:v>
                </c:pt>
                <c:pt idx="3521">
                  <c:v>42896.447916666664</c:v>
                </c:pt>
                <c:pt idx="3522">
                  <c:v>42896.458333333336</c:v>
                </c:pt>
                <c:pt idx="3523">
                  <c:v>42896.46875</c:v>
                </c:pt>
                <c:pt idx="3524">
                  <c:v>42896.479166666664</c:v>
                </c:pt>
                <c:pt idx="3525">
                  <c:v>42896.489583333336</c:v>
                </c:pt>
                <c:pt idx="3526">
                  <c:v>42896.5</c:v>
                </c:pt>
                <c:pt idx="3527">
                  <c:v>42896.510416666664</c:v>
                </c:pt>
                <c:pt idx="3528">
                  <c:v>42896.520833333336</c:v>
                </c:pt>
                <c:pt idx="3529">
                  <c:v>42896.53125</c:v>
                </c:pt>
                <c:pt idx="3530">
                  <c:v>42896.541666666664</c:v>
                </c:pt>
                <c:pt idx="3531">
                  <c:v>42896.552083333336</c:v>
                </c:pt>
                <c:pt idx="3532">
                  <c:v>42896.5625</c:v>
                </c:pt>
                <c:pt idx="3533">
                  <c:v>42896.572916666664</c:v>
                </c:pt>
                <c:pt idx="3534">
                  <c:v>42896.583333333336</c:v>
                </c:pt>
                <c:pt idx="3535">
                  <c:v>42896.59375</c:v>
                </c:pt>
                <c:pt idx="3536">
                  <c:v>42896.604166666664</c:v>
                </c:pt>
                <c:pt idx="3537">
                  <c:v>42896.614583333336</c:v>
                </c:pt>
                <c:pt idx="3538">
                  <c:v>42896.625</c:v>
                </c:pt>
                <c:pt idx="3539">
                  <c:v>42896.635416666664</c:v>
                </c:pt>
                <c:pt idx="3540">
                  <c:v>42896.645833333336</c:v>
                </c:pt>
                <c:pt idx="3541">
                  <c:v>42896.65625</c:v>
                </c:pt>
                <c:pt idx="3542">
                  <c:v>42896.666666666664</c:v>
                </c:pt>
                <c:pt idx="3543">
                  <c:v>42896.677083333336</c:v>
                </c:pt>
                <c:pt idx="3544">
                  <c:v>42896.6875</c:v>
                </c:pt>
                <c:pt idx="3545">
                  <c:v>42896.697916666664</c:v>
                </c:pt>
                <c:pt idx="3546">
                  <c:v>42896.708333333336</c:v>
                </c:pt>
                <c:pt idx="3547">
                  <c:v>42896.71875</c:v>
                </c:pt>
                <c:pt idx="3548">
                  <c:v>42896.729166666664</c:v>
                </c:pt>
                <c:pt idx="3549">
                  <c:v>42896.739583333336</c:v>
                </c:pt>
                <c:pt idx="3550">
                  <c:v>42896.75</c:v>
                </c:pt>
                <c:pt idx="3551">
                  <c:v>42896.760416666664</c:v>
                </c:pt>
                <c:pt idx="3552">
                  <c:v>42896.770833333336</c:v>
                </c:pt>
                <c:pt idx="3553">
                  <c:v>42896.78125</c:v>
                </c:pt>
                <c:pt idx="3554">
                  <c:v>42896.791666666664</c:v>
                </c:pt>
                <c:pt idx="3555">
                  <c:v>42896.802083333336</c:v>
                </c:pt>
                <c:pt idx="3556">
                  <c:v>42896.8125</c:v>
                </c:pt>
                <c:pt idx="3557">
                  <c:v>42896.822916666664</c:v>
                </c:pt>
                <c:pt idx="3558">
                  <c:v>42896.833333333336</c:v>
                </c:pt>
                <c:pt idx="3559">
                  <c:v>42896.84375</c:v>
                </c:pt>
                <c:pt idx="3560">
                  <c:v>42896.854166666664</c:v>
                </c:pt>
                <c:pt idx="3561">
                  <c:v>42896.864583333336</c:v>
                </c:pt>
                <c:pt idx="3562">
                  <c:v>42896.875</c:v>
                </c:pt>
                <c:pt idx="3563">
                  <c:v>42896.885416666664</c:v>
                </c:pt>
                <c:pt idx="3564">
                  <c:v>42896.895833333336</c:v>
                </c:pt>
                <c:pt idx="3565">
                  <c:v>42896.90625</c:v>
                </c:pt>
                <c:pt idx="3566">
                  <c:v>42896.916666666664</c:v>
                </c:pt>
                <c:pt idx="3567">
                  <c:v>42896.927083333336</c:v>
                </c:pt>
                <c:pt idx="3568">
                  <c:v>42896.9375</c:v>
                </c:pt>
                <c:pt idx="3569">
                  <c:v>42896.947916666664</c:v>
                </c:pt>
                <c:pt idx="3570">
                  <c:v>42896.958333333336</c:v>
                </c:pt>
                <c:pt idx="3571">
                  <c:v>42896.96875</c:v>
                </c:pt>
                <c:pt idx="3572">
                  <c:v>42896.979166666664</c:v>
                </c:pt>
                <c:pt idx="3573">
                  <c:v>42896.989583333336</c:v>
                </c:pt>
                <c:pt idx="3574">
                  <c:v>42897</c:v>
                </c:pt>
                <c:pt idx="3575">
                  <c:v>42897.010416666664</c:v>
                </c:pt>
                <c:pt idx="3576">
                  <c:v>42897.020833333336</c:v>
                </c:pt>
                <c:pt idx="3577">
                  <c:v>42897.03125</c:v>
                </c:pt>
                <c:pt idx="3578">
                  <c:v>42897.041666666664</c:v>
                </c:pt>
                <c:pt idx="3579">
                  <c:v>42897.052083333336</c:v>
                </c:pt>
                <c:pt idx="3580">
                  <c:v>42897.0625</c:v>
                </c:pt>
                <c:pt idx="3581">
                  <c:v>42897.072916666664</c:v>
                </c:pt>
                <c:pt idx="3582">
                  <c:v>42897.083333333336</c:v>
                </c:pt>
                <c:pt idx="3583">
                  <c:v>42897.09375</c:v>
                </c:pt>
                <c:pt idx="3584">
                  <c:v>42897.104166666664</c:v>
                </c:pt>
                <c:pt idx="3585">
                  <c:v>42897.114583333336</c:v>
                </c:pt>
                <c:pt idx="3586">
                  <c:v>42897.125</c:v>
                </c:pt>
                <c:pt idx="3587">
                  <c:v>42897.135416666664</c:v>
                </c:pt>
                <c:pt idx="3588">
                  <c:v>42897.145833333336</c:v>
                </c:pt>
                <c:pt idx="3589">
                  <c:v>42897.15625</c:v>
                </c:pt>
                <c:pt idx="3590">
                  <c:v>42897.166666666664</c:v>
                </c:pt>
                <c:pt idx="3591">
                  <c:v>42897.177083333336</c:v>
                </c:pt>
                <c:pt idx="3592">
                  <c:v>42897.1875</c:v>
                </c:pt>
                <c:pt idx="3593">
                  <c:v>42897.197916666664</c:v>
                </c:pt>
                <c:pt idx="3594">
                  <c:v>42897.208333333336</c:v>
                </c:pt>
                <c:pt idx="3595">
                  <c:v>42897.21875</c:v>
                </c:pt>
                <c:pt idx="3596">
                  <c:v>42897.229166666664</c:v>
                </c:pt>
                <c:pt idx="3597">
                  <c:v>42897.239583333336</c:v>
                </c:pt>
                <c:pt idx="3598">
                  <c:v>42897.25</c:v>
                </c:pt>
                <c:pt idx="3599">
                  <c:v>42897.260416666664</c:v>
                </c:pt>
                <c:pt idx="3600">
                  <c:v>42897.270833333336</c:v>
                </c:pt>
                <c:pt idx="3601">
                  <c:v>42897.28125</c:v>
                </c:pt>
                <c:pt idx="3602">
                  <c:v>42897.291666666664</c:v>
                </c:pt>
                <c:pt idx="3603">
                  <c:v>42897.302083333336</c:v>
                </c:pt>
                <c:pt idx="3604">
                  <c:v>42897.3125</c:v>
                </c:pt>
                <c:pt idx="3605">
                  <c:v>42897.322916666664</c:v>
                </c:pt>
                <c:pt idx="3606">
                  <c:v>42897.333333333336</c:v>
                </c:pt>
                <c:pt idx="3607">
                  <c:v>42897.34375</c:v>
                </c:pt>
                <c:pt idx="3608">
                  <c:v>42897.354166666664</c:v>
                </c:pt>
                <c:pt idx="3609">
                  <c:v>42897.364583333336</c:v>
                </c:pt>
                <c:pt idx="3610">
                  <c:v>42897.375</c:v>
                </c:pt>
                <c:pt idx="3611">
                  <c:v>42897.385416666664</c:v>
                </c:pt>
                <c:pt idx="3612">
                  <c:v>42897.395833333336</c:v>
                </c:pt>
                <c:pt idx="3613">
                  <c:v>42897.40625</c:v>
                </c:pt>
                <c:pt idx="3614">
                  <c:v>42897.416666666664</c:v>
                </c:pt>
                <c:pt idx="3615">
                  <c:v>42897.427083333336</c:v>
                </c:pt>
                <c:pt idx="3616">
                  <c:v>42897.4375</c:v>
                </c:pt>
                <c:pt idx="3617">
                  <c:v>42897.447916666664</c:v>
                </c:pt>
                <c:pt idx="3618">
                  <c:v>42897.458333333336</c:v>
                </c:pt>
                <c:pt idx="3619">
                  <c:v>42897.46875</c:v>
                </c:pt>
                <c:pt idx="3620">
                  <c:v>42897.479166666664</c:v>
                </c:pt>
                <c:pt idx="3621">
                  <c:v>42897.489583333336</c:v>
                </c:pt>
                <c:pt idx="3622">
                  <c:v>42897.5</c:v>
                </c:pt>
                <c:pt idx="3623">
                  <c:v>42897.510416666664</c:v>
                </c:pt>
                <c:pt idx="3624">
                  <c:v>42897.520833333336</c:v>
                </c:pt>
                <c:pt idx="3625">
                  <c:v>42897.53125</c:v>
                </c:pt>
                <c:pt idx="3626">
                  <c:v>42897.541666666664</c:v>
                </c:pt>
                <c:pt idx="3627">
                  <c:v>42897.552083333336</c:v>
                </c:pt>
                <c:pt idx="3628">
                  <c:v>42897.5625</c:v>
                </c:pt>
                <c:pt idx="3629">
                  <c:v>42897.572916666664</c:v>
                </c:pt>
                <c:pt idx="3630">
                  <c:v>42897.583333333336</c:v>
                </c:pt>
                <c:pt idx="3631">
                  <c:v>42897.59375</c:v>
                </c:pt>
                <c:pt idx="3632">
                  <c:v>42897.604166666664</c:v>
                </c:pt>
                <c:pt idx="3633">
                  <c:v>42897.614583333336</c:v>
                </c:pt>
                <c:pt idx="3634">
                  <c:v>42897.625</c:v>
                </c:pt>
                <c:pt idx="3635">
                  <c:v>42897.635416666664</c:v>
                </c:pt>
                <c:pt idx="3636">
                  <c:v>42897.645833333336</c:v>
                </c:pt>
                <c:pt idx="3637">
                  <c:v>42897.65625</c:v>
                </c:pt>
                <c:pt idx="3638">
                  <c:v>42897.666666666664</c:v>
                </c:pt>
                <c:pt idx="3639">
                  <c:v>42897.677083333336</c:v>
                </c:pt>
                <c:pt idx="3640">
                  <c:v>42897.6875</c:v>
                </c:pt>
                <c:pt idx="3641">
                  <c:v>42897.697916666664</c:v>
                </c:pt>
                <c:pt idx="3642">
                  <c:v>42897.708333333336</c:v>
                </c:pt>
                <c:pt idx="3643">
                  <c:v>42897.71875</c:v>
                </c:pt>
                <c:pt idx="3644">
                  <c:v>42897.729166666664</c:v>
                </c:pt>
                <c:pt idx="3645">
                  <c:v>42897.739583333336</c:v>
                </c:pt>
                <c:pt idx="3646">
                  <c:v>42897.75</c:v>
                </c:pt>
                <c:pt idx="3647">
                  <c:v>42897.760416666664</c:v>
                </c:pt>
                <c:pt idx="3648">
                  <c:v>42897.770833333336</c:v>
                </c:pt>
                <c:pt idx="3649">
                  <c:v>42897.78125</c:v>
                </c:pt>
                <c:pt idx="3650">
                  <c:v>42897.791666666664</c:v>
                </c:pt>
                <c:pt idx="3651">
                  <c:v>42897.802083333336</c:v>
                </c:pt>
                <c:pt idx="3652">
                  <c:v>42897.8125</c:v>
                </c:pt>
                <c:pt idx="3653">
                  <c:v>42897.822916666664</c:v>
                </c:pt>
                <c:pt idx="3654">
                  <c:v>42897.833333333336</c:v>
                </c:pt>
                <c:pt idx="3655">
                  <c:v>42897.84375</c:v>
                </c:pt>
                <c:pt idx="3656">
                  <c:v>42897.854166666664</c:v>
                </c:pt>
                <c:pt idx="3657">
                  <c:v>42897.864583333336</c:v>
                </c:pt>
                <c:pt idx="3658">
                  <c:v>42897.875</c:v>
                </c:pt>
                <c:pt idx="3659">
                  <c:v>42897.885416666664</c:v>
                </c:pt>
                <c:pt idx="3660">
                  <c:v>42897.895833333336</c:v>
                </c:pt>
                <c:pt idx="3661">
                  <c:v>42897.90625</c:v>
                </c:pt>
                <c:pt idx="3662">
                  <c:v>42897.916666666664</c:v>
                </c:pt>
                <c:pt idx="3663">
                  <c:v>42897.927083333336</c:v>
                </c:pt>
                <c:pt idx="3664">
                  <c:v>42897.9375</c:v>
                </c:pt>
                <c:pt idx="3665">
                  <c:v>42897.947916666664</c:v>
                </c:pt>
                <c:pt idx="3666">
                  <c:v>42897.958333333336</c:v>
                </c:pt>
                <c:pt idx="3667">
                  <c:v>42897.96875</c:v>
                </c:pt>
                <c:pt idx="3668">
                  <c:v>42897.979166666664</c:v>
                </c:pt>
                <c:pt idx="3669">
                  <c:v>42897.989583333336</c:v>
                </c:pt>
                <c:pt idx="3670">
                  <c:v>42898</c:v>
                </c:pt>
                <c:pt idx="3671">
                  <c:v>42898.010416666664</c:v>
                </c:pt>
                <c:pt idx="3672">
                  <c:v>42898.020833333336</c:v>
                </c:pt>
                <c:pt idx="3673">
                  <c:v>42898.03125</c:v>
                </c:pt>
                <c:pt idx="3674">
                  <c:v>42898.041666666664</c:v>
                </c:pt>
                <c:pt idx="3675">
                  <c:v>42898.052083333336</c:v>
                </c:pt>
                <c:pt idx="3676">
                  <c:v>42898.0625</c:v>
                </c:pt>
                <c:pt idx="3677">
                  <c:v>42898.072916666664</c:v>
                </c:pt>
                <c:pt idx="3678">
                  <c:v>42898.083333333336</c:v>
                </c:pt>
                <c:pt idx="3679">
                  <c:v>42898.09375</c:v>
                </c:pt>
                <c:pt idx="3680">
                  <c:v>42898.104166666664</c:v>
                </c:pt>
                <c:pt idx="3681">
                  <c:v>42898.114583333336</c:v>
                </c:pt>
                <c:pt idx="3682">
                  <c:v>42898.125</c:v>
                </c:pt>
                <c:pt idx="3683">
                  <c:v>42898.135416666664</c:v>
                </c:pt>
                <c:pt idx="3684">
                  <c:v>42898.145833333336</c:v>
                </c:pt>
                <c:pt idx="3685">
                  <c:v>42898.15625</c:v>
                </c:pt>
                <c:pt idx="3686">
                  <c:v>42898.166666666664</c:v>
                </c:pt>
                <c:pt idx="3687">
                  <c:v>42898.177083333336</c:v>
                </c:pt>
                <c:pt idx="3688">
                  <c:v>42898.1875</c:v>
                </c:pt>
                <c:pt idx="3689">
                  <c:v>42898.197916666664</c:v>
                </c:pt>
                <c:pt idx="3690">
                  <c:v>42898.208333333336</c:v>
                </c:pt>
                <c:pt idx="3691">
                  <c:v>42898.21875</c:v>
                </c:pt>
                <c:pt idx="3692">
                  <c:v>42898.229166666664</c:v>
                </c:pt>
                <c:pt idx="3693">
                  <c:v>42898.239583333336</c:v>
                </c:pt>
                <c:pt idx="3694">
                  <c:v>42898.25</c:v>
                </c:pt>
                <c:pt idx="3695">
                  <c:v>42898.260416666664</c:v>
                </c:pt>
                <c:pt idx="3696">
                  <c:v>42898.270833333336</c:v>
                </c:pt>
                <c:pt idx="3697">
                  <c:v>42898.28125</c:v>
                </c:pt>
                <c:pt idx="3698">
                  <c:v>42898.291666666664</c:v>
                </c:pt>
                <c:pt idx="3699">
                  <c:v>42898.302083333336</c:v>
                </c:pt>
                <c:pt idx="3700">
                  <c:v>42898.3125</c:v>
                </c:pt>
                <c:pt idx="3701">
                  <c:v>42898.322916666664</c:v>
                </c:pt>
                <c:pt idx="3702">
                  <c:v>42898.333333333336</c:v>
                </c:pt>
                <c:pt idx="3703">
                  <c:v>42898.34375</c:v>
                </c:pt>
                <c:pt idx="3704">
                  <c:v>42898.354166666664</c:v>
                </c:pt>
                <c:pt idx="3705">
                  <c:v>42898.364583333336</c:v>
                </c:pt>
                <c:pt idx="3706">
                  <c:v>42898.375</c:v>
                </c:pt>
                <c:pt idx="3707">
                  <c:v>42898.385416666664</c:v>
                </c:pt>
                <c:pt idx="3708">
                  <c:v>42898.395833333336</c:v>
                </c:pt>
                <c:pt idx="3709">
                  <c:v>42898.40625</c:v>
                </c:pt>
                <c:pt idx="3710">
                  <c:v>42898.416666666664</c:v>
                </c:pt>
                <c:pt idx="3711">
                  <c:v>42898.427083333336</c:v>
                </c:pt>
                <c:pt idx="3712">
                  <c:v>42898.4375</c:v>
                </c:pt>
                <c:pt idx="3713">
                  <c:v>42898.447916666664</c:v>
                </c:pt>
                <c:pt idx="3714">
                  <c:v>42898.458333333336</c:v>
                </c:pt>
                <c:pt idx="3715">
                  <c:v>42898.46875</c:v>
                </c:pt>
                <c:pt idx="3716">
                  <c:v>42898.479166666664</c:v>
                </c:pt>
                <c:pt idx="3717">
                  <c:v>42898.489583333336</c:v>
                </c:pt>
                <c:pt idx="3718">
                  <c:v>42898.5</c:v>
                </c:pt>
                <c:pt idx="3719">
                  <c:v>42898.510416666664</c:v>
                </c:pt>
                <c:pt idx="3720">
                  <c:v>42898.520833333336</c:v>
                </c:pt>
                <c:pt idx="3721">
                  <c:v>42898.53125</c:v>
                </c:pt>
                <c:pt idx="3722">
                  <c:v>42898.541666666664</c:v>
                </c:pt>
                <c:pt idx="3723">
                  <c:v>42898.552083333336</c:v>
                </c:pt>
                <c:pt idx="3724">
                  <c:v>42898.5625</c:v>
                </c:pt>
                <c:pt idx="3725">
                  <c:v>42898.572916666664</c:v>
                </c:pt>
                <c:pt idx="3726">
                  <c:v>42898.583333333336</c:v>
                </c:pt>
                <c:pt idx="3727">
                  <c:v>42898.59375</c:v>
                </c:pt>
                <c:pt idx="3728">
                  <c:v>42898.604166666664</c:v>
                </c:pt>
                <c:pt idx="3729">
                  <c:v>42898.614583333336</c:v>
                </c:pt>
                <c:pt idx="3730">
                  <c:v>42898.625</c:v>
                </c:pt>
                <c:pt idx="3731">
                  <c:v>42898.635416666664</c:v>
                </c:pt>
                <c:pt idx="3732">
                  <c:v>42898.645833333336</c:v>
                </c:pt>
                <c:pt idx="3733">
                  <c:v>42898.65625</c:v>
                </c:pt>
                <c:pt idx="3734">
                  <c:v>42898.666666666664</c:v>
                </c:pt>
                <c:pt idx="3735">
                  <c:v>42898.677083333336</c:v>
                </c:pt>
                <c:pt idx="3736">
                  <c:v>42898.6875</c:v>
                </c:pt>
                <c:pt idx="3737">
                  <c:v>42898.697916666664</c:v>
                </c:pt>
                <c:pt idx="3738">
                  <c:v>42898.708333333336</c:v>
                </c:pt>
                <c:pt idx="3739">
                  <c:v>42898.71875</c:v>
                </c:pt>
                <c:pt idx="3740">
                  <c:v>42898.729166666664</c:v>
                </c:pt>
                <c:pt idx="3741">
                  <c:v>42898.739583333336</c:v>
                </c:pt>
                <c:pt idx="3742">
                  <c:v>42898.75</c:v>
                </c:pt>
                <c:pt idx="3743">
                  <c:v>42898.760416666664</c:v>
                </c:pt>
                <c:pt idx="3744">
                  <c:v>42898.770833333336</c:v>
                </c:pt>
                <c:pt idx="3745">
                  <c:v>42898.78125</c:v>
                </c:pt>
                <c:pt idx="3746">
                  <c:v>42898.791666666664</c:v>
                </c:pt>
                <c:pt idx="3747">
                  <c:v>42898.802083333336</c:v>
                </c:pt>
                <c:pt idx="3748">
                  <c:v>42898.8125</c:v>
                </c:pt>
                <c:pt idx="3749">
                  <c:v>42898.822916666664</c:v>
                </c:pt>
                <c:pt idx="3750">
                  <c:v>42898.833333333336</c:v>
                </c:pt>
                <c:pt idx="3751">
                  <c:v>42898.84375</c:v>
                </c:pt>
                <c:pt idx="3752">
                  <c:v>42898.854166666664</c:v>
                </c:pt>
                <c:pt idx="3753">
                  <c:v>42898.864583333336</c:v>
                </c:pt>
                <c:pt idx="3754">
                  <c:v>42898.875</c:v>
                </c:pt>
                <c:pt idx="3755">
                  <c:v>42898.885416666664</c:v>
                </c:pt>
                <c:pt idx="3756">
                  <c:v>42898.895833333336</c:v>
                </c:pt>
                <c:pt idx="3757">
                  <c:v>42898.90625</c:v>
                </c:pt>
                <c:pt idx="3758">
                  <c:v>42898.916666666664</c:v>
                </c:pt>
                <c:pt idx="3759">
                  <c:v>42898.927083333336</c:v>
                </c:pt>
                <c:pt idx="3760">
                  <c:v>42898.9375</c:v>
                </c:pt>
                <c:pt idx="3761">
                  <c:v>42898.947916666664</c:v>
                </c:pt>
                <c:pt idx="3762">
                  <c:v>42898.958333333336</c:v>
                </c:pt>
                <c:pt idx="3763">
                  <c:v>42898.96875</c:v>
                </c:pt>
                <c:pt idx="3764">
                  <c:v>42898.979166666664</c:v>
                </c:pt>
                <c:pt idx="3765">
                  <c:v>42898.989583333336</c:v>
                </c:pt>
                <c:pt idx="3766">
                  <c:v>42899</c:v>
                </c:pt>
                <c:pt idx="3767">
                  <c:v>42899.010416666664</c:v>
                </c:pt>
                <c:pt idx="3768">
                  <c:v>42899.020833333336</c:v>
                </c:pt>
                <c:pt idx="3769">
                  <c:v>42899.03125</c:v>
                </c:pt>
                <c:pt idx="3770">
                  <c:v>42899.041666666664</c:v>
                </c:pt>
                <c:pt idx="3771">
                  <c:v>42899.052083333336</c:v>
                </c:pt>
                <c:pt idx="3772">
                  <c:v>42899.0625</c:v>
                </c:pt>
                <c:pt idx="3773">
                  <c:v>42899.072916666664</c:v>
                </c:pt>
                <c:pt idx="3774">
                  <c:v>42899.083333333336</c:v>
                </c:pt>
                <c:pt idx="3775">
                  <c:v>42899.09375</c:v>
                </c:pt>
                <c:pt idx="3776">
                  <c:v>42899.104166666664</c:v>
                </c:pt>
                <c:pt idx="3777">
                  <c:v>42899.114583333336</c:v>
                </c:pt>
                <c:pt idx="3778">
                  <c:v>42899.125</c:v>
                </c:pt>
                <c:pt idx="3779">
                  <c:v>42899.135416666664</c:v>
                </c:pt>
                <c:pt idx="3780">
                  <c:v>42899.145833333336</c:v>
                </c:pt>
                <c:pt idx="3781">
                  <c:v>42899.15625</c:v>
                </c:pt>
                <c:pt idx="3782">
                  <c:v>42899.166666666664</c:v>
                </c:pt>
                <c:pt idx="3783">
                  <c:v>42899.177083333336</c:v>
                </c:pt>
                <c:pt idx="3784">
                  <c:v>42899.1875</c:v>
                </c:pt>
                <c:pt idx="3785">
                  <c:v>42899.197916666664</c:v>
                </c:pt>
                <c:pt idx="3786">
                  <c:v>42899.208333333336</c:v>
                </c:pt>
                <c:pt idx="3787">
                  <c:v>42899.21875</c:v>
                </c:pt>
                <c:pt idx="3788">
                  <c:v>42899.229166666664</c:v>
                </c:pt>
                <c:pt idx="3789">
                  <c:v>42899.239583333336</c:v>
                </c:pt>
                <c:pt idx="3790">
                  <c:v>42899.25</c:v>
                </c:pt>
                <c:pt idx="3791">
                  <c:v>42899.260416666664</c:v>
                </c:pt>
                <c:pt idx="3792">
                  <c:v>42899.270833333336</c:v>
                </c:pt>
                <c:pt idx="3793">
                  <c:v>42899.28125</c:v>
                </c:pt>
                <c:pt idx="3794">
                  <c:v>42899.291666666664</c:v>
                </c:pt>
                <c:pt idx="3795">
                  <c:v>42899.302083333336</c:v>
                </c:pt>
                <c:pt idx="3796">
                  <c:v>42899.3125</c:v>
                </c:pt>
                <c:pt idx="3797">
                  <c:v>42899.322916666664</c:v>
                </c:pt>
                <c:pt idx="3798">
                  <c:v>42899.333333333336</c:v>
                </c:pt>
                <c:pt idx="3799">
                  <c:v>42899.34375</c:v>
                </c:pt>
                <c:pt idx="3800">
                  <c:v>42899.354166666664</c:v>
                </c:pt>
                <c:pt idx="3801">
                  <c:v>42899.364583333336</c:v>
                </c:pt>
                <c:pt idx="3802">
                  <c:v>42899.375</c:v>
                </c:pt>
                <c:pt idx="3803">
                  <c:v>42899.385416666664</c:v>
                </c:pt>
                <c:pt idx="3804">
                  <c:v>42899.395833333336</c:v>
                </c:pt>
                <c:pt idx="3805">
                  <c:v>42899.40625</c:v>
                </c:pt>
                <c:pt idx="3806">
                  <c:v>42899.416666666664</c:v>
                </c:pt>
                <c:pt idx="3807">
                  <c:v>42899.427083333336</c:v>
                </c:pt>
                <c:pt idx="3808">
                  <c:v>42899.4375</c:v>
                </c:pt>
                <c:pt idx="3809">
                  <c:v>42899.447916666664</c:v>
                </c:pt>
                <c:pt idx="3810">
                  <c:v>42899.458333333336</c:v>
                </c:pt>
                <c:pt idx="3811">
                  <c:v>42899.46875</c:v>
                </c:pt>
                <c:pt idx="3812">
                  <c:v>42899.479166666664</c:v>
                </c:pt>
                <c:pt idx="3813">
                  <c:v>42899.489583333336</c:v>
                </c:pt>
                <c:pt idx="3814">
                  <c:v>42899.5</c:v>
                </c:pt>
                <c:pt idx="3815">
                  <c:v>42899.510416666664</c:v>
                </c:pt>
                <c:pt idx="3816">
                  <c:v>42899.520833333336</c:v>
                </c:pt>
                <c:pt idx="3817">
                  <c:v>42899.53125</c:v>
                </c:pt>
                <c:pt idx="3818">
                  <c:v>42899.541666666664</c:v>
                </c:pt>
                <c:pt idx="3819">
                  <c:v>42899.552083333336</c:v>
                </c:pt>
                <c:pt idx="3820">
                  <c:v>42899.5625</c:v>
                </c:pt>
                <c:pt idx="3821">
                  <c:v>42899.572916666664</c:v>
                </c:pt>
                <c:pt idx="3822">
                  <c:v>42899.583333333336</c:v>
                </c:pt>
                <c:pt idx="3823">
                  <c:v>42899.59375</c:v>
                </c:pt>
                <c:pt idx="3824">
                  <c:v>42899.604166666664</c:v>
                </c:pt>
                <c:pt idx="3825">
                  <c:v>42899.614583333336</c:v>
                </c:pt>
                <c:pt idx="3826">
                  <c:v>42899.625</c:v>
                </c:pt>
                <c:pt idx="3827">
                  <c:v>42899.635416666664</c:v>
                </c:pt>
                <c:pt idx="3828">
                  <c:v>42899.645833333336</c:v>
                </c:pt>
                <c:pt idx="3829">
                  <c:v>42899.65625</c:v>
                </c:pt>
                <c:pt idx="3830">
                  <c:v>42899.666666666664</c:v>
                </c:pt>
                <c:pt idx="3831">
                  <c:v>42899.677083333336</c:v>
                </c:pt>
                <c:pt idx="3832">
                  <c:v>42899.6875</c:v>
                </c:pt>
                <c:pt idx="3833">
                  <c:v>42899.697916666664</c:v>
                </c:pt>
                <c:pt idx="3834">
                  <c:v>42899.708333333336</c:v>
                </c:pt>
                <c:pt idx="3835">
                  <c:v>42899.71875</c:v>
                </c:pt>
                <c:pt idx="3836">
                  <c:v>42899.729166666664</c:v>
                </c:pt>
                <c:pt idx="3837">
                  <c:v>42899.739583333336</c:v>
                </c:pt>
                <c:pt idx="3838">
                  <c:v>42899.75</c:v>
                </c:pt>
                <c:pt idx="3839">
                  <c:v>42899.760416666664</c:v>
                </c:pt>
                <c:pt idx="3840">
                  <c:v>42899.770833333336</c:v>
                </c:pt>
                <c:pt idx="3841">
                  <c:v>42899.78125</c:v>
                </c:pt>
                <c:pt idx="3842">
                  <c:v>42899.791666666664</c:v>
                </c:pt>
                <c:pt idx="3843">
                  <c:v>42899.802083333336</c:v>
                </c:pt>
                <c:pt idx="3844">
                  <c:v>42899.8125</c:v>
                </c:pt>
                <c:pt idx="3845">
                  <c:v>42899.822916666664</c:v>
                </c:pt>
                <c:pt idx="3846">
                  <c:v>42899.833333333336</c:v>
                </c:pt>
                <c:pt idx="3847">
                  <c:v>42899.84375</c:v>
                </c:pt>
                <c:pt idx="3848">
                  <c:v>42899.854166666664</c:v>
                </c:pt>
                <c:pt idx="3849">
                  <c:v>42899.864583333336</c:v>
                </c:pt>
                <c:pt idx="3850">
                  <c:v>42899.875</c:v>
                </c:pt>
                <c:pt idx="3851">
                  <c:v>42899.885416666664</c:v>
                </c:pt>
                <c:pt idx="3852">
                  <c:v>42899.895833333336</c:v>
                </c:pt>
                <c:pt idx="3853">
                  <c:v>42899.90625</c:v>
                </c:pt>
                <c:pt idx="3854">
                  <c:v>42899.916666666664</c:v>
                </c:pt>
                <c:pt idx="3855">
                  <c:v>42899.927083333336</c:v>
                </c:pt>
                <c:pt idx="3856">
                  <c:v>42899.9375</c:v>
                </c:pt>
                <c:pt idx="3857">
                  <c:v>42899.947916666664</c:v>
                </c:pt>
                <c:pt idx="3858">
                  <c:v>42899.958333333336</c:v>
                </c:pt>
                <c:pt idx="3859">
                  <c:v>42899.96875</c:v>
                </c:pt>
                <c:pt idx="3860">
                  <c:v>42899.979166666664</c:v>
                </c:pt>
                <c:pt idx="3861">
                  <c:v>42899.989583333336</c:v>
                </c:pt>
                <c:pt idx="3862">
                  <c:v>42900</c:v>
                </c:pt>
                <c:pt idx="3863">
                  <c:v>42900.010416666664</c:v>
                </c:pt>
                <c:pt idx="3864">
                  <c:v>42900.020833333336</c:v>
                </c:pt>
                <c:pt idx="3865">
                  <c:v>42900.03125</c:v>
                </c:pt>
                <c:pt idx="3866">
                  <c:v>42900.041666666664</c:v>
                </c:pt>
                <c:pt idx="3867">
                  <c:v>42900.052083333336</c:v>
                </c:pt>
                <c:pt idx="3868">
                  <c:v>42900.0625</c:v>
                </c:pt>
                <c:pt idx="3869">
                  <c:v>42900.072916666664</c:v>
                </c:pt>
                <c:pt idx="3870">
                  <c:v>42900.083333333336</c:v>
                </c:pt>
                <c:pt idx="3871">
                  <c:v>42900.09375</c:v>
                </c:pt>
                <c:pt idx="3872">
                  <c:v>42900.104166666664</c:v>
                </c:pt>
                <c:pt idx="3873">
                  <c:v>42900.114583333336</c:v>
                </c:pt>
                <c:pt idx="3874">
                  <c:v>42900.125</c:v>
                </c:pt>
                <c:pt idx="3875">
                  <c:v>42900.135416666664</c:v>
                </c:pt>
                <c:pt idx="3876">
                  <c:v>42900.145833333336</c:v>
                </c:pt>
                <c:pt idx="3877">
                  <c:v>42900.15625</c:v>
                </c:pt>
                <c:pt idx="3878">
                  <c:v>42900.166666666664</c:v>
                </c:pt>
                <c:pt idx="3879">
                  <c:v>42900.177083333336</c:v>
                </c:pt>
                <c:pt idx="3880">
                  <c:v>42900.1875</c:v>
                </c:pt>
                <c:pt idx="3881">
                  <c:v>42900.197916666664</c:v>
                </c:pt>
                <c:pt idx="3882">
                  <c:v>42900.208333333336</c:v>
                </c:pt>
                <c:pt idx="3883">
                  <c:v>42900.21875</c:v>
                </c:pt>
                <c:pt idx="3884">
                  <c:v>42900.229166666664</c:v>
                </c:pt>
                <c:pt idx="3885">
                  <c:v>42900.239583333336</c:v>
                </c:pt>
                <c:pt idx="3886">
                  <c:v>42900.25</c:v>
                </c:pt>
                <c:pt idx="3887">
                  <c:v>42900.260416666664</c:v>
                </c:pt>
                <c:pt idx="3888">
                  <c:v>42900.270833333336</c:v>
                </c:pt>
                <c:pt idx="3889">
                  <c:v>42900.28125</c:v>
                </c:pt>
                <c:pt idx="3890">
                  <c:v>42900.291666666664</c:v>
                </c:pt>
                <c:pt idx="3891">
                  <c:v>42900.302083333336</c:v>
                </c:pt>
                <c:pt idx="3892">
                  <c:v>42900.3125</c:v>
                </c:pt>
                <c:pt idx="3893">
                  <c:v>42900.322916666664</c:v>
                </c:pt>
                <c:pt idx="3894">
                  <c:v>42900.333333333336</c:v>
                </c:pt>
                <c:pt idx="3895">
                  <c:v>42900.34375</c:v>
                </c:pt>
                <c:pt idx="3896">
                  <c:v>42900.354166666664</c:v>
                </c:pt>
                <c:pt idx="3897">
                  <c:v>42900.364583333336</c:v>
                </c:pt>
                <c:pt idx="3898">
                  <c:v>42900.375</c:v>
                </c:pt>
                <c:pt idx="3899">
                  <c:v>42900.385416666664</c:v>
                </c:pt>
                <c:pt idx="3900">
                  <c:v>42900.395833333336</c:v>
                </c:pt>
                <c:pt idx="3901">
                  <c:v>42900.40625</c:v>
                </c:pt>
                <c:pt idx="3902">
                  <c:v>42900.416666666664</c:v>
                </c:pt>
                <c:pt idx="3903">
                  <c:v>42900.427083333336</c:v>
                </c:pt>
                <c:pt idx="3904">
                  <c:v>42900.4375</c:v>
                </c:pt>
                <c:pt idx="3905">
                  <c:v>42900.447916666664</c:v>
                </c:pt>
                <c:pt idx="3906">
                  <c:v>42900.458333333336</c:v>
                </c:pt>
                <c:pt idx="3907">
                  <c:v>42900.46875</c:v>
                </c:pt>
                <c:pt idx="3908">
                  <c:v>42900.479166666664</c:v>
                </c:pt>
                <c:pt idx="3909">
                  <c:v>42900.489583333336</c:v>
                </c:pt>
                <c:pt idx="3910">
                  <c:v>42900.5</c:v>
                </c:pt>
                <c:pt idx="3911">
                  <c:v>42900.510416666664</c:v>
                </c:pt>
                <c:pt idx="3912">
                  <c:v>42900.520833333336</c:v>
                </c:pt>
                <c:pt idx="3913">
                  <c:v>42900.53125</c:v>
                </c:pt>
                <c:pt idx="3914">
                  <c:v>42900.541666666664</c:v>
                </c:pt>
                <c:pt idx="3915">
                  <c:v>42900.552083333336</c:v>
                </c:pt>
                <c:pt idx="3916">
                  <c:v>42900.5625</c:v>
                </c:pt>
                <c:pt idx="3917">
                  <c:v>42900.572916666664</c:v>
                </c:pt>
                <c:pt idx="3918">
                  <c:v>42900.583333333336</c:v>
                </c:pt>
                <c:pt idx="3919">
                  <c:v>42900.59375</c:v>
                </c:pt>
                <c:pt idx="3920">
                  <c:v>42900.604166666664</c:v>
                </c:pt>
                <c:pt idx="3921">
                  <c:v>42900.614583333336</c:v>
                </c:pt>
                <c:pt idx="3922">
                  <c:v>42900.625</c:v>
                </c:pt>
                <c:pt idx="3923">
                  <c:v>42900.635416666664</c:v>
                </c:pt>
                <c:pt idx="3924">
                  <c:v>42900.645833333336</c:v>
                </c:pt>
                <c:pt idx="3925">
                  <c:v>42900.65625</c:v>
                </c:pt>
                <c:pt idx="3926">
                  <c:v>42900.666666666664</c:v>
                </c:pt>
                <c:pt idx="3927">
                  <c:v>42900.677083333336</c:v>
                </c:pt>
                <c:pt idx="3928">
                  <c:v>42900.6875</c:v>
                </c:pt>
                <c:pt idx="3929">
                  <c:v>42900.697916666664</c:v>
                </c:pt>
                <c:pt idx="3930">
                  <c:v>42900.708333333336</c:v>
                </c:pt>
                <c:pt idx="3931">
                  <c:v>42900.71875</c:v>
                </c:pt>
                <c:pt idx="3932">
                  <c:v>42900.729166666664</c:v>
                </c:pt>
                <c:pt idx="3933">
                  <c:v>42900.739583333336</c:v>
                </c:pt>
                <c:pt idx="3934">
                  <c:v>42900.75</c:v>
                </c:pt>
                <c:pt idx="3935">
                  <c:v>42900.760416666664</c:v>
                </c:pt>
                <c:pt idx="3936">
                  <c:v>42900.770833333336</c:v>
                </c:pt>
                <c:pt idx="3937">
                  <c:v>42900.78125</c:v>
                </c:pt>
                <c:pt idx="3938">
                  <c:v>42900.791666666664</c:v>
                </c:pt>
                <c:pt idx="3939">
                  <c:v>42900.802083333336</c:v>
                </c:pt>
                <c:pt idx="3940">
                  <c:v>42900.8125</c:v>
                </c:pt>
                <c:pt idx="3941">
                  <c:v>42900.822916666664</c:v>
                </c:pt>
                <c:pt idx="3942">
                  <c:v>42900.833333333336</c:v>
                </c:pt>
                <c:pt idx="3943">
                  <c:v>42900.84375</c:v>
                </c:pt>
                <c:pt idx="3944">
                  <c:v>42900.854166666664</c:v>
                </c:pt>
                <c:pt idx="3945">
                  <c:v>42900.864583333336</c:v>
                </c:pt>
                <c:pt idx="3946">
                  <c:v>42900.875</c:v>
                </c:pt>
                <c:pt idx="3947">
                  <c:v>42900.885416666664</c:v>
                </c:pt>
                <c:pt idx="3948">
                  <c:v>42900.895833333336</c:v>
                </c:pt>
                <c:pt idx="3949">
                  <c:v>42900.90625</c:v>
                </c:pt>
                <c:pt idx="3950">
                  <c:v>42900.916666666664</c:v>
                </c:pt>
                <c:pt idx="3951">
                  <c:v>42900.927083333336</c:v>
                </c:pt>
                <c:pt idx="3952">
                  <c:v>42900.9375</c:v>
                </c:pt>
                <c:pt idx="3953">
                  <c:v>42900.947916666664</c:v>
                </c:pt>
                <c:pt idx="3954">
                  <c:v>42900.958333333336</c:v>
                </c:pt>
                <c:pt idx="3955">
                  <c:v>42900.96875</c:v>
                </c:pt>
                <c:pt idx="3956">
                  <c:v>42900.979166666664</c:v>
                </c:pt>
                <c:pt idx="3957">
                  <c:v>42900.989583333336</c:v>
                </c:pt>
                <c:pt idx="3958">
                  <c:v>42901</c:v>
                </c:pt>
                <c:pt idx="3959">
                  <c:v>42901.010416666664</c:v>
                </c:pt>
                <c:pt idx="3960">
                  <c:v>42901.020833333336</c:v>
                </c:pt>
                <c:pt idx="3961">
                  <c:v>42901.03125</c:v>
                </c:pt>
                <c:pt idx="3962">
                  <c:v>42901.041666666664</c:v>
                </c:pt>
                <c:pt idx="3963">
                  <c:v>42901.052083333336</c:v>
                </c:pt>
                <c:pt idx="3964">
                  <c:v>42901.0625</c:v>
                </c:pt>
                <c:pt idx="3965">
                  <c:v>42901.072916666664</c:v>
                </c:pt>
                <c:pt idx="3966">
                  <c:v>42901.083333333336</c:v>
                </c:pt>
                <c:pt idx="3967">
                  <c:v>42901.09375</c:v>
                </c:pt>
                <c:pt idx="3968">
                  <c:v>42901.104166666664</c:v>
                </c:pt>
                <c:pt idx="3969">
                  <c:v>42901.114583333336</c:v>
                </c:pt>
                <c:pt idx="3970">
                  <c:v>42901.125</c:v>
                </c:pt>
                <c:pt idx="3971">
                  <c:v>42901.135416666664</c:v>
                </c:pt>
                <c:pt idx="3972">
                  <c:v>42901.145833333336</c:v>
                </c:pt>
                <c:pt idx="3973">
                  <c:v>42901.15625</c:v>
                </c:pt>
                <c:pt idx="3974">
                  <c:v>42901.166666666664</c:v>
                </c:pt>
                <c:pt idx="3975">
                  <c:v>42901.177083333336</c:v>
                </c:pt>
                <c:pt idx="3976">
                  <c:v>42901.1875</c:v>
                </c:pt>
                <c:pt idx="3977">
                  <c:v>42901.197916666664</c:v>
                </c:pt>
                <c:pt idx="3978">
                  <c:v>42901.208333333336</c:v>
                </c:pt>
                <c:pt idx="3979">
                  <c:v>42901.21875</c:v>
                </c:pt>
                <c:pt idx="3980">
                  <c:v>42901.229166666664</c:v>
                </c:pt>
                <c:pt idx="3981">
                  <c:v>42901.239583333336</c:v>
                </c:pt>
                <c:pt idx="3982">
                  <c:v>42901.25</c:v>
                </c:pt>
                <c:pt idx="3983">
                  <c:v>42901.260416666664</c:v>
                </c:pt>
                <c:pt idx="3984">
                  <c:v>42901.270833333336</c:v>
                </c:pt>
                <c:pt idx="3985">
                  <c:v>42901.28125</c:v>
                </c:pt>
                <c:pt idx="3986">
                  <c:v>42901.291666666664</c:v>
                </c:pt>
                <c:pt idx="3987">
                  <c:v>42901.302083333336</c:v>
                </c:pt>
                <c:pt idx="3988">
                  <c:v>42901.3125</c:v>
                </c:pt>
                <c:pt idx="3989">
                  <c:v>42901.322916666664</c:v>
                </c:pt>
                <c:pt idx="3990">
                  <c:v>42901.333333333336</c:v>
                </c:pt>
                <c:pt idx="3991">
                  <c:v>42901.34375</c:v>
                </c:pt>
                <c:pt idx="3992">
                  <c:v>42901.354166666664</c:v>
                </c:pt>
                <c:pt idx="3993">
                  <c:v>42901.364583333336</c:v>
                </c:pt>
                <c:pt idx="3994">
                  <c:v>42901.375</c:v>
                </c:pt>
                <c:pt idx="3995">
                  <c:v>42901.385416666664</c:v>
                </c:pt>
                <c:pt idx="3996">
                  <c:v>42901.395833333336</c:v>
                </c:pt>
                <c:pt idx="3997">
                  <c:v>42901.40625</c:v>
                </c:pt>
                <c:pt idx="3998">
                  <c:v>42901.416666666664</c:v>
                </c:pt>
                <c:pt idx="3999">
                  <c:v>42901.427083333336</c:v>
                </c:pt>
                <c:pt idx="4000">
                  <c:v>42901.4375</c:v>
                </c:pt>
                <c:pt idx="4001">
                  <c:v>42901.447916666664</c:v>
                </c:pt>
                <c:pt idx="4002">
                  <c:v>42901.458333333336</c:v>
                </c:pt>
                <c:pt idx="4003">
                  <c:v>42901.46875</c:v>
                </c:pt>
                <c:pt idx="4004">
                  <c:v>42901.479166666664</c:v>
                </c:pt>
                <c:pt idx="4005">
                  <c:v>42901.489583333336</c:v>
                </c:pt>
                <c:pt idx="4006">
                  <c:v>42901.5</c:v>
                </c:pt>
                <c:pt idx="4007">
                  <c:v>42901.510416666664</c:v>
                </c:pt>
                <c:pt idx="4008">
                  <c:v>42901.520833333336</c:v>
                </c:pt>
                <c:pt idx="4009">
                  <c:v>42901.53125</c:v>
                </c:pt>
                <c:pt idx="4010">
                  <c:v>42901.541666666664</c:v>
                </c:pt>
                <c:pt idx="4011">
                  <c:v>42901.552083333336</c:v>
                </c:pt>
                <c:pt idx="4012">
                  <c:v>42901.5625</c:v>
                </c:pt>
                <c:pt idx="4013">
                  <c:v>42901.572916666664</c:v>
                </c:pt>
                <c:pt idx="4014">
                  <c:v>42901.583333333336</c:v>
                </c:pt>
                <c:pt idx="4015">
                  <c:v>42901.59375</c:v>
                </c:pt>
                <c:pt idx="4016">
                  <c:v>42901.604166666664</c:v>
                </c:pt>
                <c:pt idx="4017">
                  <c:v>42901.614583333336</c:v>
                </c:pt>
                <c:pt idx="4018">
                  <c:v>42901.625</c:v>
                </c:pt>
                <c:pt idx="4019">
                  <c:v>42901.635416666664</c:v>
                </c:pt>
                <c:pt idx="4020">
                  <c:v>42901.645833333336</c:v>
                </c:pt>
                <c:pt idx="4021">
                  <c:v>42901.65625</c:v>
                </c:pt>
                <c:pt idx="4022">
                  <c:v>42901.666666666664</c:v>
                </c:pt>
                <c:pt idx="4023">
                  <c:v>42901.677083333336</c:v>
                </c:pt>
                <c:pt idx="4024">
                  <c:v>42901.6875</c:v>
                </c:pt>
                <c:pt idx="4025">
                  <c:v>42901.697916666664</c:v>
                </c:pt>
                <c:pt idx="4026">
                  <c:v>42901.708333333336</c:v>
                </c:pt>
                <c:pt idx="4027">
                  <c:v>42901.71875</c:v>
                </c:pt>
                <c:pt idx="4028">
                  <c:v>42901.729166666664</c:v>
                </c:pt>
                <c:pt idx="4029">
                  <c:v>42901.739583333336</c:v>
                </c:pt>
                <c:pt idx="4030">
                  <c:v>42901.75</c:v>
                </c:pt>
                <c:pt idx="4031">
                  <c:v>42901.760416666664</c:v>
                </c:pt>
                <c:pt idx="4032">
                  <c:v>42901.770833333336</c:v>
                </c:pt>
                <c:pt idx="4033">
                  <c:v>42901.78125</c:v>
                </c:pt>
                <c:pt idx="4034">
                  <c:v>42901.791666666664</c:v>
                </c:pt>
                <c:pt idx="4035">
                  <c:v>42901.802083333336</c:v>
                </c:pt>
                <c:pt idx="4036">
                  <c:v>42901.8125</c:v>
                </c:pt>
                <c:pt idx="4037">
                  <c:v>42901.822916666664</c:v>
                </c:pt>
                <c:pt idx="4038">
                  <c:v>42901.833333333336</c:v>
                </c:pt>
                <c:pt idx="4039">
                  <c:v>42901.84375</c:v>
                </c:pt>
                <c:pt idx="4040">
                  <c:v>42901.854166666664</c:v>
                </c:pt>
                <c:pt idx="4041">
                  <c:v>42901.864583333336</c:v>
                </c:pt>
                <c:pt idx="4042">
                  <c:v>42901.875</c:v>
                </c:pt>
                <c:pt idx="4043">
                  <c:v>42901.885416666664</c:v>
                </c:pt>
                <c:pt idx="4044">
                  <c:v>42901.895833333336</c:v>
                </c:pt>
                <c:pt idx="4045">
                  <c:v>42901.90625</c:v>
                </c:pt>
                <c:pt idx="4046">
                  <c:v>42901.916666666664</c:v>
                </c:pt>
                <c:pt idx="4047">
                  <c:v>42901.927083333336</c:v>
                </c:pt>
                <c:pt idx="4048">
                  <c:v>42901.9375</c:v>
                </c:pt>
                <c:pt idx="4049">
                  <c:v>42901.947916666664</c:v>
                </c:pt>
                <c:pt idx="4050">
                  <c:v>42901.958333333336</c:v>
                </c:pt>
                <c:pt idx="4051">
                  <c:v>42901.96875</c:v>
                </c:pt>
                <c:pt idx="4052">
                  <c:v>42901.979166666664</c:v>
                </c:pt>
                <c:pt idx="4053">
                  <c:v>42901.989583333336</c:v>
                </c:pt>
                <c:pt idx="4054">
                  <c:v>42902</c:v>
                </c:pt>
                <c:pt idx="4055">
                  <c:v>42902.010416666664</c:v>
                </c:pt>
                <c:pt idx="4056">
                  <c:v>42902.020833333336</c:v>
                </c:pt>
                <c:pt idx="4057">
                  <c:v>42902.03125</c:v>
                </c:pt>
                <c:pt idx="4058">
                  <c:v>42902.041666666664</c:v>
                </c:pt>
                <c:pt idx="4059">
                  <c:v>42902.052083333336</c:v>
                </c:pt>
                <c:pt idx="4060">
                  <c:v>42902.0625</c:v>
                </c:pt>
                <c:pt idx="4061">
                  <c:v>42902.072916666664</c:v>
                </c:pt>
                <c:pt idx="4062">
                  <c:v>42902.083333333336</c:v>
                </c:pt>
                <c:pt idx="4063">
                  <c:v>42902.09375</c:v>
                </c:pt>
                <c:pt idx="4064">
                  <c:v>42902.104166666664</c:v>
                </c:pt>
                <c:pt idx="4065">
                  <c:v>42902.114583333336</c:v>
                </c:pt>
                <c:pt idx="4066">
                  <c:v>42902.125</c:v>
                </c:pt>
                <c:pt idx="4067">
                  <c:v>42902.135416666664</c:v>
                </c:pt>
                <c:pt idx="4068">
                  <c:v>42902.145833333336</c:v>
                </c:pt>
                <c:pt idx="4069">
                  <c:v>42902.15625</c:v>
                </c:pt>
                <c:pt idx="4070">
                  <c:v>42902.166666666664</c:v>
                </c:pt>
                <c:pt idx="4071">
                  <c:v>42902.177083333336</c:v>
                </c:pt>
                <c:pt idx="4072">
                  <c:v>42902.1875</c:v>
                </c:pt>
                <c:pt idx="4073">
                  <c:v>42902.197916666664</c:v>
                </c:pt>
                <c:pt idx="4074">
                  <c:v>42902.208333333336</c:v>
                </c:pt>
                <c:pt idx="4075">
                  <c:v>42902.21875</c:v>
                </c:pt>
                <c:pt idx="4076">
                  <c:v>42902.229166666664</c:v>
                </c:pt>
                <c:pt idx="4077">
                  <c:v>42902.239583333336</c:v>
                </c:pt>
                <c:pt idx="4078">
                  <c:v>42902.25</c:v>
                </c:pt>
                <c:pt idx="4079">
                  <c:v>42902.260416666664</c:v>
                </c:pt>
                <c:pt idx="4080">
                  <c:v>42902.270833333336</c:v>
                </c:pt>
                <c:pt idx="4081">
                  <c:v>42902.28125</c:v>
                </c:pt>
                <c:pt idx="4082">
                  <c:v>42902.291666666664</c:v>
                </c:pt>
                <c:pt idx="4083">
                  <c:v>42902.302083333336</c:v>
                </c:pt>
                <c:pt idx="4084">
                  <c:v>42902.3125</c:v>
                </c:pt>
                <c:pt idx="4085">
                  <c:v>42902.322916666664</c:v>
                </c:pt>
                <c:pt idx="4086">
                  <c:v>42902.333333333336</c:v>
                </c:pt>
                <c:pt idx="4087">
                  <c:v>42902.34375</c:v>
                </c:pt>
                <c:pt idx="4088">
                  <c:v>42902.354166666664</c:v>
                </c:pt>
                <c:pt idx="4089">
                  <c:v>42902.364583333336</c:v>
                </c:pt>
                <c:pt idx="4090">
                  <c:v>42902.375</c:v>
                </c:pt>
                <c:pt idx="4091">
                  <c:v>42902.385416666664</c:v>
                </c:pt>
                <c:pt idx="4092">
                  <c:v>42902.395833333336</c:v>
                </c:pt>
                <c:pt idx="4093">
                  <c:v>42902.40625</c:v>
                </c:pt>
                <c:pt idx="4094">
                  <c:v>42902.416666666664</c:v>
                </c:pt>
                <c:pt idx="4095">
                  <c:v>42902.427083333336</c:v>
                </c:pt>
                <c:pt idx="4096">
                  <c:v>42902.4375</c:v>
                </c:pt>
                <c:pt idx="4097">
                  <c:v>42902.447916666664</c:v>
                </c:pt>
                <c:pt idx="4098">
                  <c:v>42902.458333333336</c:v>
                </c:pt>
                <c:pt idx="4099">
                  <c:v>42902.46875</c:v>
                </c:pt>
                <c:pt idx="4100">
                  <c:v>42902.479166666664</c:v>
                </c:pt>
                <c:pt idx="4101">
                  <c:v>42902.489583333336</c:v>
                </c:pt>
                <c:pt idx="4102">
                  <c:v>42902.5</c:v>
                </c:pt>
                <c:pt idx="4103">
                  <c:v>42902.510416666664</c:v>
                </c:pt>
                <c:pt idx="4104">
                  <c:v>42902.520833333336</c:v>
                </c:pt>
                <c:pt idx="4105">
                  <c:v>42902.53125</c:v>
                </c:pt>
                <c:pt idx="4106">
                  <c:v>42902.541666666664</c:v>
                </c:pt>
                <c:pt idx="4107">
                  <c:v>42902.552083333336</c:v>
                </c:pt>
                <c:pt idx="4108">
                  <c:v>42902.5625</c:v>
                </c:pt>
                <c:pt idx="4109">
                  <c:v>42902.572916666664</c:v>
                </c:pt>
                <c:pt idx="4110">
                  <c:v>42902.583333333336</c:v>
                </c:pt>
                <c:pt idx="4111">
                  <c:v>42902.59375</c:v>
                </c:pt>
                <c:pt idx="4112">
                  <c:v>42902.604166666664</c:v>
                </c:pt>
                <c:pt idx="4113">
                  <c:v>42902.614583333336</c:v>
                </c:pt>
                <c:pt idx="4114">
                  <c:v>42902.625</c:v>
                </c:pt>
                <c:pt idx="4115">
                  <c:v>42902.635416666664</c:v>
                </c:pt>
                <c:pt idx="4116">
                  <c:v>42902.645833333336</c:v>
                </c:pt>
                <c:pt idx="4117">
                  <c:v>42902.65625</c:v>
                </c:pt>
                <c:pt idx="4118">
                  <c:v>42902.666666666664</c:v>
                </c:pt>
                <c:pt idx="4119">
                  <c:v>42902.677083333336</c:v>
                </c:pt>
                <c:pt idx="4120">
                  <c:v>42902.6875</c:v>
                </c:pt>
                <c:pt idx="4121">
                  <c:v>42902.697916666664</c:v>
                </c:pt>
                <c:pt idx="4122">
                  <c:v>42902.708333333336</c:v>
                </c:pt>
                <c:pt idx="4123">
                  <c:v>42902.71875</c:v>
                </c:pt>
                <c:pt idx="4124">
                  <c:v>42902.729166666664</c:v>
                </c:pt>
                <c:pt idx="4125">
                  <c:v>42902.739583333336</c:v>
                </c:pt>
                <c:pt idx="4126">
                  <c:v>42902.75</c:v>
                </c:pt>
                <c:pt idx="4127">
                  <c:v>42902.760416666664</c:v>
                </c:pt>
                <c:pt idx="4128">
                  <c:v>42902.770833333336</c:v>
                </c:pt>
                <c:pt idx="4129">
                  <c:v>42902.78125</c:v>
                </c:pt>
                <c:pt idx="4130">
                  <c:v>42902.791666666664</c:v>
                </c:pt>
                <c:pt idx="4131">
                  <c:v>42902.802083333336</c:v>
                </c:pt>
                <c:pt idx="4132">
                  <c:v>42902.8125</c:v>
                </c:pt>
                <c:pt idx="4133">
                  <c:v>42902.822916666664</c:v>
                </c:pt>
                <c:pt idx="4134">
                  <c:v>42902.833333333336</c:v>
                </c:pt>
                <c:pt idx="4135">
                  <c:v>42902.84375</c:v>
                </c:pt>
                <c:pt idx="4136">
                  <c:v>42902.854166666664</c:v>
                </c:pt>
                <c:pt idx="4137">
                  <c:v>42902.864583333336</c:v>
                </c:pt>
                <c:pt idx="4138">
                  <c:v>42902.875</c:v>
                </c:pt>
                <c:pt idx="4139">
                  <c:v>42902.885416666664</c:v>
                </c:pt>
                <c:pt idx="4140">
                  <c:v>42902.895833333336</c:v>
                </c:pt>
                <c:pt idx="4141">
                  <c:v>42902.90625</c:v>
                </c:pt>
                <c:pt idx="4142">
                  <c:v>42902.916666666664</c:v>
                </c:pt>
                <c:pt idx="4143">
                  <c:v>42902.927083333336</c:v>
                </c:pt>
                <c:pt idx="4144">
                  <c:v>42902.9375</c:v>
                </c:pt>
                <c:pt idx="4145">
                  <c:v>42902.947916666664</c:v>
                </c:pt>
                <c:pt idx="4146">
                  <c:v>42902.958333333336</c:v>
                </c:pt>
                <c:pt idx="4147">
                  <c:v>42902.96875</c:v>
                </c:pt>
                <c:pt idx="4148">
                  <c:v>42902.979166666664</c:v>
                </c:pt>
                <c:pt idx="4149">
                  <c:v>42902.989583333336</c:v>
                </c:pt>
                <c:pt idx="4150">
                  <c:v>42903</c:v>
                </c:pt>
                <c:pt idx="4151">
                  <c:v>42903.010416666664</c:v>
                </c:pt>
                <c:pt idx="4152">
                  <c:v>42903.020833333336</c:v>
                </c:pt>
                <c:pt idx="4153">
                  <c:v>42903.03125</c:v>
                </c:pt>
                <c:pt idx="4154">
                  <c:v>42903.041666666664</c:v>
                </c:pt>
                <c:pt idx="4155">
                  <c:v>42903.052083333336</c:v>
                </c:pt>
                <c:pt idx="4156">
                  <c:v>42903.0625</c:v>
                </c:pt>
                <c:pt idx="4157">
                  <c:v>42903.072916666664</c:v>
                </c:pt>
                <c:pt idx="4158">
                  <c:v>42903.083333333336</c:v>
                </c:pt>
                <c:pt idx="4159">
                  <c:v>42903.09375</c:v>
                </c:pt>
                <c:pt idx="4160">
                  <c:v>42903.104166666664</c:v>
                </c:pt>
                <c:pt idx="4161">
                  <c:v>42903.114583333336</c:v>
                </c:pt>
                <c:pt idx="4162">
                  <c:v>42903.125</c:v>
                </c:pt>
                <c:pt idx="4163">
                  <c:v>42903.135416666664</c:v>
                </c:pt>
                <c:pt idx="4164">
                  <c:v>42903.145833333336</c:v>
                </c:pt>
                <c:pt idx="4165">
                  <c:v>42903.15625</c:v>
                </c:pt>
                <c:pt idx="4166">
                  <c:v>42903.166666666664</c:v>
                </c:pt>
                <c:pt idx="4167">
                  <c:v>42903.177083333336</c:v>
                </c:pt>
                <c:pt idx="4168">
                  <c:v>42903.1875</c:v>
                </c:pt>
                <c:pt idx="4169">
                  <c:v>42903.197916666664</c:v>
                </c:pt>
                <c:pt idx="4170">
                  <c:v>42903.208333333336</c:v>
                </c:pt>
                <c:pt idx="4171">
                  <c:v>42903.21875</c:v>
                </c:pt>
                <c:pt idx="4172">
                  <c:v>42903.229166666664</c:v>
                </c:pt>
                <c:pt idx="4173">
                  <c:v>42903.239583333336</c:v>
                </c:pt>
                <c:pt idx="4174">
                  <c:v>42903.25</c:v>
                </c:pt>
                <c:pt idx="4175">
                  <c:v>42903.260416666664</c:v>
                </c:pt>
                <c:pt idx="4176">
                  <c:v>42903.270833333336</c:v>
                </c:pt>
                <c:pt idx="4177">
                  <c:v>42903.28125</c:v>
                </c:pt>
                <c:pt idx="4178">
                  <c:v>42903.291666666664</c:v>
                </c:pt>
                <c:pt idx="4179">
                  <c:v>42903.302083333336</c:v>
                </c:pt>
                <c:pt idx="4180">
                  <c:v>42903.3125</c:v>
                </c:pt>
                <c:pt idx="4181">
                  <c:v>42903.322916666664</c:v>
                </c:pt>
                <c:pt idx="4182">
                  <c:v>42903.333333333336</c:v>
                </c:pt>
                <c:pt idx="4183">
                  <c:v>42903.34375</c:v>
                </c:pt>
                <c:pt idx="4184">
                  <c:v>42903.354166666664</c:v>
                </c:pt>
                <c:pt idx="4185">
                  <c:v>42903.364583333336</c:v>
                </c:pt>
                <c:pt idx="4186">
                  <c:v>42903.375</c:v>
                </c:pt>
                <c:pt idx="4187">
                  <c:v>42903.385416666664</c:v>
                </c:pt>
                <c:pt idx="4188">
                  <c:v>42903.395833333336</c:v>
                </c:pt>
                <c:pt idx="4189">
                  <c:v>42903.40625</c:v>
                </c:pt>
                <c:pt idx="4190">
                  <c:v>42903.416666666664</c:v>
                </c:pt>
                <c:pt idx="4191">
                  <c:v>42903.427083333336</c:v>
                </c:pt>
                <c:pt idx="4192">
                  <c:v>42903.4375</c:v>
                </c:pt>
                <c:pt idx="4193">
                  <c:v>42903.447916666664</c:v>
                </c:pt>
                <c:pt idx="4194">
                  <c:v>42903.458333333336</c:v>
                </c:pt>
                <c:pt idx="4195">
                  <c:v>42903.46875</c:v>
                </c:pt>
                <c:pt idx="4196">
                  <c:v>42903.479166666664</c:v>
                </c:pt>
                <c:pt idx="4197">
                  <c:v>42903.489583333336</c:v>
                </c:pt>
                <c:pt idx="4198">
                  <c:v>42903.5</c:v>
                </c:pt>
                <c:pt idx="4199">
                  <c:v>42903.510416666664</c:v>
                </c:pt>
                <c:pt idx="4200">
                  <c:v>42903.520833333336</c:v>
                </c:pt>
                <c:pt idx="4201">
                  <c:v>42903.53125</c:v>
                </c:pt>
                <c:pt idx="4202">
                  <c:v>42903.541666666664</c:v>
                </c:pt>
                <c:pt idx="4203">
                  <c:v>42903.552083333336</c:v>
                </c:pt>
                <c:pt idx="4204">
                  <c:v>42903.5625</c:v>
                </c:pt>
                <c:pt idx="4205">
                  <c:v>42903.572916666664</c:v>
                </c:pt>
                <c:pt idx="4206">
                  <c:v>42903.583333333336</c:v>
                </c:pt>
                <c:pt idx="4207">
                  <c:v>42903.59375</c:v>
                </c:pt>
                <c:pt idx="4208">
                  <c:v>42903.604166666664</c:v>
                </c:pt>
                <c:pt idx="4209">
                  <c:v>42903.614583333336</c:v>
                </c:pt>
                <c:pt idx="4210">
                  <c:v>42903.625</c:v>
                </c:pt>
                <c:pt idx="4211">
                  <c:v>42903.635416666664</c:v>
                </c:pt>
                <c:pt idx="4212">
                  <c:v>42903.645833333336</c:v>
                </c:pt>
                <c:pt idx="4213">
                  <c:v>42903.65625</c:v>
                </c:pt>
                <c:pt idx="4214">
                  <c:v>42903.666666666664</c:v>
                </c:pt>
                <c:pt idx="4215">
                  <c:v>42903.677083333336</c:v>
                </c:pt>
                <c:pt idx="4216">
                  <c:v>42903.6875</c:v>
                </c:pt>
                <c:pt idx="4217">
                  <c:v>42903.697916666664</c:v>
                </c:pt>
                <c:pt idx="4218">
                  <c:v>42903.708333333336</c:v>
                </c:pt>
                <c:pt idx="4219">
                  <c:v>42903.71875</c:v>
                </c:pt>
                <c:pt idx="4220">
                  <c:v>42903.729166666664</c:v>
                </c:pt>
                <c:pt idx="4221">
                  <c:v>42903.739583333336</c:v>
                </c:pt>
                <c:pt idx="4222">
                  <c:v>42903.75</c:v>
                </c:pt>
                <c:pt idx="4223">
                  <c:v>42903.760416666664</c:v>
                </c:pt>
                <c:pt idx="4224">
                  <c:v>42903.770833333336</c:v>
                </c:pt>
                <c:pt idx="4225">
                  <c:v>42903.78125</c:v>
                </c:pt>
                <c:pt idx="4226">
                  <c:v>42903.791666666664</c:v>
                </c:pt>
                <c:pt idx="4227">
                  <c:v>42903.802083333336</c:v>
                </c:pt>
                <c:pt idx="4228">
                  <c:v>42903.8125</c:v>
                </c:pt>
                <c:pt idx="4229">
                  <c:v>42903.822916666664</c:v>
                </c:pt>
                <c:pt idx="4230">
                  <c:v>42903.833333333336</c:v>
                </c:pt>
                <c:pt idx="4231">
                  <c:v>42903.84375</c:v>
                </c:pt>
                <c:pt idx="4232">
                  <c:v>42903.854166666664</c:v>
                </c:pt>
                <c:pt idx="4233">
                  <c:v>42903.864583333336</c:v>
                </c:pt>
                <c:pt idx="4234">
                  <c:v>42903.875</c:v>
                </c:pt>
                <c:pt idx="4235">
                  <c:v>42903.885416666664</c:v>
                </c:pt>
                <c:pt idx="4236">
                  <c:v>42903.895833333336</c:v>
                </c:pt>
                <c:pt idx="4237">
                  <c:v>42903.90625</c:v>
                </c:pt>
                <c:pt idx="4238">
                  <c:v>42903.916666666664</c:v>
                </c:pt>
                <c:pt idx="4239">
                  <c:v>42903.927083333336</c:v>
                </c:pt>
                <c:pt idx="4240">
                  <c:v>42903.9375</c:v>
                </c:pt>
                <c:pt idx="4241">
                  <c:v>42903.947916666664</c:v>
                </c:pt>
                <c:pt idx="4242">
                  <c:v>42903.958333333336</c:v>
                </c:pt>
                <c:pt idx="4243">
                  <c:v>42903.96875</c:v>
                </c:pt>
                <c:pt idx="4244">
                  <c:v>42903.979166666664</c:v>
                </c:pt>
                <c:pt idx="4245">
                  <c:v>42903.989583333336</c:v>
                </c:pt>
                <c:pt idx="4246">
                  <c:v>42904</c:v>
                </c:pt>
                <c:pt idx="4247">
                  <c:v>42904.010416666664</c:v>
                </c:pt>
                <c:pt idx="4248">
                  <c:v>42904.020833333336</c:v>
                </c:pt>
                <c:pt idx="4249">
                  <c:v>42904.03125</c:v>
                </c:pt>
                <c:pt idx="4250">
                  <c:v>42904.041666666664</c:v>
                </c:pt>
                <c:pt idx="4251">
                  <c:v>42904.052083333336</c:v>
                </c:pt>
                <c:pt idx="4252">
                  <c:v>42904.0625</c:v>
                </c:pt>
                <c:pt idx="4253">
                  <c:v>42904.072916666664</c:v>
                </c:pt>
                <c:pt idx="4254">
                  <c:v>42904.083333333336</c:v>
                </c:pt>
                <c:pt idx="4255">
                  <c:v>42904.09375</c:v>
                </c:pt>
                <c:pt idx="4256">
                  <c:v>42904.104166666664</c:v>
                </c:pt>
                <c:pt idx="4257">
                  <c:v>42904.114583333336</c:v>
                </c:pt>
                <c:pt idx="4258">
                  <c:v>42904.125</c:v>
                </c:pt>
                <c:pt idx="4259">
                  <c:v>42904.135416666664</c:v>
                </c:pt>
                <c:pt idx="4260">
                  <c:v>42904.145833333336</c:v>
                </c:pt>
                <c:pt idx="4261">
                  <c:v>42904.15625</c:v>
                </c:pt>
                <c:pt idx="4262">
                  <c:v>42904.166666666664</c:v>
                </c:pt>
                <c:pt idx="4263">
                  <c:v>42904.177083333336</c:v>
                </c:pt>
                <c:pt idx="4264">
                  <c:v>42904.1875</c:v>
                </c:pt>
                <c:pt idx="4265">
                  <c:v>42904.197916666664</c:v>
                </c:pt>
                <c:pt idx="4266">
                  <c:v>42904.208333333336</c:v>
                </c:pt>
                <c:pt idx="4267">
                  <c:v>42904.21875</c:v>
                </c:pt>
                <c:pt idx="4268">
                  <c:v>42904.229166666664</c:v>
                </c:pt>
                <c:pt idx="4269">
                  <c:v>42904.239583333336</c:v>
                </c:pt>
                <c:pt idx="4270">
                  <c:v>42904.25</c:v>
                </c:pt>
                <c:pt idx="4271">
                  <c:v>42904.260416666664</c:v>
                </c:pt>
                <c:pt idx="4272">
                  <c:v>42904.270833333336</c:v>
                </c:pt>
                <c:pt idx="4273">
                  <c:v>42904.28125</c:v>
                </c:pt>
                <c:pt idx="4274">
                  <c:v>42904.291666666664</c:v>
                </c:pt>
                <c:pt idx="4275">
                  <c:v>42904.302083333336</c:v>
                </c:pt>
                <c:pt idx="4276">
                  <c:v>42904.3125</c:v>
                </c:pt>
                <c:pt idx="4277">
                  <c:v>42904.322916666664</c:v>
                </c:pt>
                <c:pt idx="4278">
                  <c:v>42904.333333333336</c:v>
                </c:pt>
                <c:pt idx="4279">
                  <c:v>42904.34375</c:v>
                </c:pt>
                <c:pt idx="4280">
                  <c:v>42904.354166666664</c:v>
                </c:pt>
                <c:pt idx="4281">
                  <c:v>42904.364583333336</c:v>
                </c:pt>
                <c:pt idx="4282">
                  <c:v>42904.375</c:v>
                </c:pt>
                <c:pt idx="4283">
                  <c:v>42904.385416666664</c:v>
                </c:pt>
                <c:pt idx="4284">
                  <c:v>42904.395833333336</c:v>
                </c:pt>
                <c:pt idx="4285">
                  <c:v>42904.40625</c:v>
                </c:pt>
                <c:pt idx="4286">
                  <c:v>42904.416666666664</c:v>
                </c:pt>
                <c:pt idx="4287">
                  <c:v>42904.427083333336</c:v>
                </c:pt>
                <c:pt idx="4288">
                  <c:v>42904.4375</c:v>
                </c:pt>
                <c:pt idx="4289">
                  <c:v>42904.447916666664</c:v>
                </c:pt>
                <c:pt idx="4290">
                  <c:v>42904.458333333336</c:v>
                </c:pt>
                <c:pt idx="4291">
                  <c:v>42904.46875</c:v>
                </c:pt>
                <c:pt idx="4292">
                  <c:v>42904.479166666664</c:v>
                </c:pt>
                <c:pt idx="4293">
                  <c:v>42904.489583333336</c:v>
                </c:pt>
                <c:pt idx="4294">
                  <c:v>42904.5</c:v>
                </c:pt>
                <c:pt idx="4295">
                  <c:v>42904.510416666664</c:v>
                </c:pt>
                <c:pt idx="4296">
                  <c:v>42904.520833333336</c:v>
                </c:pt>
                <c:pt idx="4297">
                  <c:v>42904.53125</c:v>
                </c:pt>
                <c:pt idx="4298">
                  <c:v>42904.541666666664</c:v>
                </c:pt>
                <c:pt idx="4299">
                  <c:v>42904.552083333336</c:v>
                </c:pt>
                <c:pt idx="4300">
                  <c:v>42904.5625</c:v>
                </c:pt>
                <c:pt idx="4301">
                  <c:v>42904.572916666664</c:v>
                </c:pt>
                <c:pt idx="4302">
                  <c:v>42904.583333333336</c:v>
                </c:pt>
                <c:pt idx="4303">
                  <c:v>42904.59375</c:v>
                </c:pt>
                <c:pt idx="4304">
                  <c:v>42904.604166666664</c:v>
                </c:pt>
                <c:pt idx="4305">
                  <c:v>42904.614583333336</c:v>
                </c:pt>
                <c:pt idx="4306">
                  <c:v>42904.625</c:v>
                </c:pt>
                <c:pt idx="4307">
                  <c:v>42904.635416666664</c:v>
                </c:pt>
                <c:pt idx="4308">
                  <c:v>42904.645833333336</c:v>
                </c:pt>
                <c:pt idx="4309">
                  <c:v>42904.65625</c:v>
                </c:pt>
                <c:pt idx="4310">
                  <c:v>42904.666666666664</c:v>
                </c:pt>
                <c:pt idx="4311">
                  <c:v>42904.677083333336</c:v>
                </c:pt>
                <c:pt idx="4312">
                  <c:v>42904.6875</c:v>
                </c:pt>
                <c:pt idx="4313">
                  <c:v>42904.697916666664</c:v>
                </c:pt>
                <c:pt idx="4314">
                  <c:v>42904.708333333336</c:v>
                </c:pt>
                <c:pt idx="4315">
                  <c:v>42904.71875</c:v>
                </c:pt>
                <c:pt idx="4316">
                  <c:v>42904.729166666664</c:v>
                </c:pt>
                <c:pt idx="4317">
                  <c:v>42904.739583333336</c:v>
                </c:pt>
                <c:pt idx="4318">
                  <c:v>42904.75</c:v>
                </c:pt>
                <c:pt idx="4319">
                  <c:v>42904.760416666664</c:v>
                </c:pt>
                <c:pt idx="4320">
                  <c:v>42904.770833333336</c:v>
                </c:pt>
                <c:pt idx="4321">
                  <c:v>42904.78125</c:v>
                </c:pt>
                <c:pt idx="4322">
                  <c:v>42904.791666666664</c:v>
                </c:pt>
                <c:pt idx="4323">
                  <c:v>42904.802083333336</c:v>
                </c:pt>
                <c:pt idx="4324">
                  <c:v>42904.8125</c:v>
                </c:pt>
                <c:pt idx="4325">
                  <c:v>42904.822916666664</c:v>
                </c:pt>
                <c:pt idx="4326">
                  <c:v>42904.833333333336</c:v>
                </c:pt>
                <c:pt idx="4327">
                  <c:v>42904.84375</c:v>
                </c:pt>
                <c:pt idx="4328">
                  <c:v>42904.854166666664</c:v>
                </c:pt>
                <c:pt idx="4329">
                  <c:v>42904.864583333336</c:v>
                </c:pt>
                <c:pt idx="4330">
                  <c:v>42904.875</c:v>
                </c:pt>
                <c:pt idx="4331">
                  <c:v>42904.885416666664</c:v>
                </c:pt>
                <c:pt idx="4332">
                  <c:v>42904.895833333336</c:v>
                </c:pt>
                <c:pt idx="4333">
                  <c:v>42904.90625</c:v>
                </c:pt>
                <c:pt idx="4334">
                  <c:v>42904.916666666664</c:v>
                </c:pt>
                <c:pt idx="4335">
                  <c:v>42904.927083333336</c:v>
                </c:pt>
                <c:pt idx="4336">
                  <c:v>42904.9375</c:v>
                </c:pt>
                <c:pt idx="4337">
                  <c:v>42904.947916666664</c:v>
                </c:pt>
                <c:pt idx="4338">
                  <c:v>42904.958333333336</c:v>
                </c:pt>
                <c:pt idx="4339">
                  <c:v>42904.96875</c:v>
                </c:pt>
                <c:pt idx="4340">
                  <c:v>42904.979166666664</c:v>
                </c:pt>
                <c:pt idx="4341">
                  <c:v>42904.989583333336</c:v>
                </c:pt>
                <c:pt idx="4342">
                  <c:v>42905</c:v>
                </c:pt>
                <c:pt idx="4343">
                  <c:v>42905.010416666664</c:v>
                </c:pt>
                <c:pt idx="4344">
                  <c:v>42905.020833333336</c:v>
                </c:pt>
                <c:pt idx="4345">
                  <c:v>42905.03125</c:v>
                </c:pt>
                <c:pt idx="4346">
                  <c:v>42905.041666666664</c:v>
                </c:pt>
                <c:pt idx="4347">
                  <c:v>42905.052083333336</c:v>
                </c:pt>
                <c:pt idx="4348">
                  <c:v>42905.0625</c:v>
                </c:pt>
                <c:pt idx="4349">
                  <c:v>42905.072916666664</c:v>
                </c:pt>
                <c:pt idx="4350">
                  <c:v>42905.083333333336</c:v>
                </c:pt>
                <c:pt idx="4351">
                  <c:v>42905.09375</c:v>
                </c:pt>
                <c:pt idx="4352">
                  <c:v>42905.104166666664</c:v>
                </c:pt>
                <c:pt idx="4353">
                  <c:v>42905.114583333336</c:v>
                </c:pt>
                <c:pt idx="4354">
                  <c:v>42905.125</c:v>
                </c:pt>
                <c:pt idx="4355">
                  <c:v>42905.135416666664</c:v>
                </c:pt>
                <c:pt idx="4356">
                  <c:v>42905.145833333336</c:v>
                </c:pt>
                <c:pt idx="4357">
                  <c:v>42905.15625</c:v>
                </c:pt>
                <c:pt idx="4358">
                  <c:v>42905.166666666664</c:v>
                </c:pt>
                <c:pt idx="4359">
                  <c:v>42905.177083333336</c:v>
                </c:pt>
                <c:pt idx="4360">
                  <c:v>42905.1875</c:v>
                </c:pt>
                <c:pt idx="4361">
                  <c:v>42905.197916666664</c:v>
                </c:pt>
                <c:pt idx="4362">
                  <c:v>42905.208333333336</c:v>
                </c:pt>
                <c:pt idx="4363">
                  <c:v>42905.21875</c:v>
                </c:pt>
                <c:pt idx="4364">
                  <c:v>42905.229166666664</c:v>
                </c:pt>
                <c:pt idx="4365">
                  <c:v>42905.239583333336</c:v>
                </c:pt>
                <c:pt idx="4366">
                  <c:v>42905.25</c:v>
                </c:pt>
                <c:pt idx="4367">
                  <c:v>42905.260416666664</c:v>
                </c:pt>
                <c:pt idx="4368">
                  <c:v>42905.270833333336</c:v>
                </c:pt>
                <c:pt idx="4369">
                  <c:v>42905.28125</c:v>
                </c:pt>
                <c:pt idx="4370">
                  <c:v>42905.291666666664</c:v>
                </c:pt>
                <c:pt idx="4371">
                  <c:v>42905.302083333336</c:v>
                </c:pt>
                <c:pt idx="4372">
                  <c:v>42905.3125</c:v>
                </c:pt>
                <c:pt idx="4373">
                  <c:v>42905.322916666664</c:v>
                </c:pt>
                <c:pt idx="4374">
                  <c:v>42905.333333333336</c:v>
                </c:pt>
                <c:pt idx="4375">
                  <c:v>42905.34375</c:v>
                </c:pt>
                <c:pt idx="4376">
                  <c:v>42905.354166666664</c:v>
                </c:pt>
                <c:pt idx="4377">
                  <c:v>42905.364583333336</c:v>
                </c:pt>
                <c:pt idx="4378">
                  <c:v>42905.375</c:v>
                </c:pt>
                <c:pt idx="4379">
                  <c:v>42905.385416666664</c:v>
                </c:pt>
                <c:pt idx="4380">
                  <c:v>42905.395833333336</c:v>
                </c:pt>
                <c:pt idx="4381">
                  <c:v>42905.40625</c:v>
                </c:pt>
                <c:pt idx="4382">
                  <c:v>42905.416666666664</c:v>
                </c:pt>
                <c:pt idx="4383">
                  <c:v>42905.427083333336</c:v>
                </c:pt>
                <c:pt idx="4384">
                  <c:v>42905.4375</c:v>
                </c:pt>
                <c:pt idx="4385">
                  <c:v>42905.447916666664</c:v>
                </c:pt>
                <c:pt idx="4386">
                  <c:v>42905.458333333336</c:v>
                </c:pt>
                <c:pt idx="4387">
                  <c:v>42905.46875</c:v>
                </c:pt>
                <c:pt idx="4388">
                  <c:v>42905.479166666664</c:v>
                </c:pt>
                <c:pt idx="4389">
                  <c:v>42905.489583333336</c:v>
                </c:pt>
                <c:pt idx="4390">
                  <c:v>42905.5</c:v>
                </c:pt>
                <c:pt idx="4391">
                  <c:v>42905.510416666664</c:v>
                </c:pt>
                <c:pt idx="4392">
                  <c:v>42905.520833333336</c:v>
                </c:pt>
                <c:pt idx="4393">
                  <c:v>42905.53125</c:v>
                </c:pt>
                <c:pt idx="4394">
                  <c:v>42905.541666666664</c:v>
                </c:pt>
                <c:pt idx="4395">
                  <c:v>42905.552083333336</c:v>
                </c:pt>
                <c:pt idx="4396">
                  <c:v>42905.5625</c:v>
                </c:pt>
                <c:pt idx="4397">
                  <c:v>42905.572916666664</c:v>
                </c:pt>
                <c:pt idx="4398">
                  <c:v>42905.583333333336</c:v>
                </c:pt>
                <c:pt idx="4399">
                  <c:v>42905.59375</c:v>
                </c:pt>
                <c:pt idx="4400">
                  <c:v>42905.604166666664</c:v>
                </c:pt>
                <c:pt idx="4401">
                  <c:v>42905.614583333336</c:v>
                </c:pt>
                <c:pt idx="4402">
                  <c:v>42905.625</c:v>
                </c:pt>
                <c:pt idx="4403">
                  <c:v>42905.635416666664</c:v>
                </c:pt>
                <c:pt idx="4404">
                  <c:v>42905.645833333336</c:v>
                </c:pt>
                <c:pt idx="4405">
                  <c:v>42905.65625</c:v>
                </c:pt>
                <c:pt idx="4406">
                  <c:v>42905.666666666664</c:v>
                </c:pt>
                <c:pt idx="4407">
                  <c:v>42905.677083333336</c:v>
                </c:pt>
                <c:pt idx="4408">
                  <c:v>42905.6875</c:v>
                </c:pt>
                <c:pt idx="4409">
                  <c:v>42905.697916666664</c:v>
                </c:pt>
                <c:pt idx="4410">
                  <c:v>42905.708333333336</c:v>
                </c:pt>
                <c:pt idx="4411">
                  <c:v>42905.71875</c:v>
                </c:pt>
                <c:pt idx="4412">
                  <c:v>42905.729166666664</c:v>
                </c:pt>
                <c:pt idx="4413">
                  <c:v>42905.739583333336</c:v>
                </c:pt>
                <c:pt idx="4414">
                  <c:v>42905.75</c:v>
                </c:pt>
                <c:pt idx="4415">
                  <c:v>42905.760416666664</c:v>
                </c:pt>
                <c:pt idx="4416">
                  <c:v>42905.770833333336</c:v>
                </c:pt>
                <c:pt idx="4417">
                  <c:v>42905.78125</c:v>
                </c:pt>
                <c:pt idx="4418">
                  <c:v>42905.791666666664</c:v>
                </c:pt>
                <c:pt idx="4419">
                  <c:v>42905.802083333336</c:v>
                </c:pt>
                <c:pt idx="4420">
                  <c:v>42905.8125</c:v>
                </c:pt>
                <c:pt idx="4421">
                  <c:v>42905.822916666664</c:v>
                </c:pt>
                <c:pt idx="4422">
                  <c:v>42905.833333333336</c:v>
                </c:pt>
                <c:pt idx="4423">
                  <c:v>42905.84375</c:v>
                </c:pt>
                <c:pt idx="4424">
                  <c:v>42905.854166666664</c:v>
                </c:pt>
                <c:pt idx="4425">
                  <c:v>42905.864583333336</c:v>
                </c:pt>
                <c:pt idx="4426">
                  <c:v>42905.875</c:v>
                </c:pt>
                <c:pt idx="4427">
                  <c:v>42905.885416666664</c:v>
                </c:pt>
                <c:pt idx="4428">
                  <c:v>42905.895833333336</c:v>
                </c:pt>
                <c:pt idx="4429">
                  <c:v>42905.90625</c:v>
                </c:pt>
                <c:pt idx="4430">
                  <c:v>42905.916666666664</c:v>
                </c:pt>
                <c:pt idx="4431">
                  <c:v>42905.927083333336</c:v>
                </c:pt>
                <c:pt idx="4432">
                  <c:v>42905.9375</c:v>
                </c:pt>
                <c:pt idx="4433">
                  <c:v>42905.947916666664</c:v>
                </c:pt>
                <c:pt idx="4434">
                  <c:v>42905.958333333336</c:v>
                </c:pt>
                <c:pt idx="4435">
                  <c:v>42905.96875</c:v>
                </c:pt>
                <c:pt idx="4436">
                  <c:v>42905.979166666664</c:v>
                </c:pt>
                <c:pt idx="4437">
                  <c:v>42905.989583333336</c:v>
                </c:pt>
                <c:pt idx="4438">
                  <c:v>42906</c:v>
                </c:pt>
                <c:pt idx="4439">
                  <c:v>42906.010416666664</c:v>
                </c:pt>
                <c:pt idx="4440">
                  <c:v>42906.020833333336</c:v>
                </c:pt>
                <c:pt idx="4441">
                  <c:v>42906.03125</c:v>
                </c:pt>
                <c:pt idx="4442">
                  <c:v>42906.041666666664</c:v>
                </c:pt>
                <c:pt idx="4443">
                  <c:v>42906.052083333336</c:v>
                </c:pt>
                <c:pt idx="4444">
                  <c:v>42906.0625</c:v>
                </c:pt>
                <c:pt idx="4445">
                  <c:v>42906.072916666664</c:v>
                </c:pt>
                <c:pt idx="4446">
                  <c:v>42906.083333333336</c:v>
                </c:pt>
                <c:pt idx="4447">
                  <c:v>42906.09375</c:v>
                </c:pt>
                <c:pt idx="4448">
                  <c:v>42906.104166666664</c:v>
                </c:pt>
                <c:pt idx="4449">
                  <c:v>42906.114583333336</c:v>
                </c:pt>
                <c:pt idx="4450">
                  <c:v>42906.125</c:v>
                </c:pt>
                <c:pt idx="4451">
                  <c:v>42906.135416666664</c:v>
                </c:pt>
                <c:pt idx="4452">
                  <c:v>42906.145833333336</c:v>
                </c:pt>
                <c:pt idx="4453">
                  <c:v>42906.15625</c:v>
                </c:pt>
                <c:pt idx="4454">
                  <c:v>42906.166666666664</c:v>
                </c:pt>
                <c:pt idx="4455">
                  <c:v>42906.177083333336</c:v>
                </c:pt>
                <c:pt idx="4456">
                  <c:v>42906.1875</c:v>
                </c:pt>
                <c:pt idx="4457">
                  <c:v>42906.197916666664</c:v>
                </c:pt>
                <c:pt idx="4458">
                  <c:v>42906.208333333336</c:v>
                </c:pt>
                <c:pt idx="4459">
                  <c:v>42906.21875</c:v>
                </c:pt>
                <c:pt idx="4460">
                  <c:v>42906.229166666664</c:v>
                </c:pt>
                <c:pt idx="4461">
                  <c:v>42906.239583333336</c:v>
                </c:pt>
                <c:pt idx="4462">
                  <c:v>42906.25</c:v>
                </c:pt>
                <c:pt idx="4463">
                  <c:v>42906.260416666664</c:v>
                </c:pt>
                <c:pt idx="4464">
                  <c:v>42906.270833333336</c:v>
                </c:pt>
                <c:pt idx="4465">
                  <c:v>42906.28125</c:v>
                </c:pt>
                <c:pt idx="4466">
                  <c:v>42906.291666666664</c:v>
                </c:pt>
                <c:pt idx="4467">
                  <c:v>42906.302083333336</c:v>
                </c:pt>
                <c:pt idx="4468">
                  <c:v>42906.3125</c:v>
                </c:pt>
                <c:pt idx="4469">
                  <c:v>42906.322916666664</c:v>
                </c:pt>
                <c:pt idx="4470">
                  <c:v>42906.333333333336</c:v>
                </c:pt>
                <c:pt idx="4471">
                  <c:v>42906.34375</c:v>
                </c:pt>
                <c:pt idx="4472">
                  <c:v>42906.354166666664</c:v>
                </c:pt>
                <c:pt idx="4473">
                  <c:v>42906.364583333336</c:v>
                </c:pt>
                <c:pt idx="4474">
                  <c:v>42906.375</c:v>
                </c:pt>
                <c:pt idx="4475">
                  <c:v>42906.385416666664</c:v>
                </c:pt>
                <c:pt idx="4476">
                  <c:v>42906.395833333336</c:v>
                </c:pt>
                <c:pt idx="4477">
                  <c:v>42906.40625</c:v>
                </c:pt>
                <c:pt idx="4478">
                  <c:v>42906.416666666664</c:v>
                </c:pt>
                <c:pt idx="4479">
                  <c:v>42906.427083333336</c:v>
                </c:pt>
                <c:pt idx="4480">
                  <c:v>42906.4375</c:v>
                </c:pt>
                <c:pt idx="4481">
                  <c:v>42906.447916666664</c:v>
                </c:pt>
                <c:pt idx="4482">
                  <c:v>42906.458333333336</c:v>
                </c:pt>
                <c:pt idx="4483">
                  <c:v>42906.46875</c:v>
                </c:pt>
                <c:pt idx="4484">
                  <c:v>42906.479166666664</c:v>
                </c:pt>
                <c:pt idx="4485">
                  <c:v>42906.489583333336</c:v>
                </c:pt>
                <c:pt idx="4486">
                  <c:v>42906.5</c:v>
                </c:pt>
                <c:pt idx="4487">
                  <c:v>42906.510416666664</c:v>
                </c:pt>
                <c:pt idx="4488">
                  <c:v>42906.520833333336</c:v>
                </c:pt>
                <c:pt idx="4489">
                  <c:v>42906.53125</c:v>
                </c:pt>
                <c:pt idx="4490">
                  <c:v>42906.541666666664</c:v>
                </c:pt>
                <c:pt idx="4491">
                  <c:v>42906.552083333336</c:v>
                </c:pt>
                <c:pt idx="4492">
                  <c:v>42906.5625</c:v>
                </c:pt>
                <c:pt idx="4493">
                  <c:v>42906.572916666664</c:v>
                </c:pt>
                <c:pt idx="4494">
                  <c:v>42906.583333333336</c:v>
                </c:pt>
                <c:pt idx="4495">
                  <c:v>42906.59375</c:v>
                </c:pt>
                <c:pt idx="4496">
                  <c:v>42906.604166666664</c:v>
                </c:pt>
                <c:pt idx="4497">
                  <c:v>42906.614583333336</c:v>
                </c:pt>
                <c:pt idx="4498">
                  <c:v>42906.625</c:v>
                </c:pt>
                <c:pt idx="4499">
                  <c:v>42906.635416666664</c:v>
                </c:pt>
                <c:pt idx="4500">
                  <c:v>42906.645833333336</c:v>
                </c:pt>
                <c:pt idx="4501">
                  <c:v>42906.65625</c:v>
                </c:pt>
                <c:pt idx="4502">
                  <c:v>42906.666666666664</c:v>
                </c:pt>
                <c:pt idx="4503">
                  <c:v>42906.677083333336</c:v>
                </c:pt>
                <c:pt idx="4504">
                  <c:v>42906.6875</c:v>
                </c:pt>
                <c:pt idx="4505">
                  <c:v>42906.697916666664</c:v>
                </c:pt>
                <c:pt idx="4506">
                  <c:v>42906.708333333336</c:v>
                </c:pt>
                <c:pt idx="4507">
                  <c:v>42906.71875</c:v>
                </c:pt>
                <c:pt idx="4508">
                  <c:v>42906.729166666664</c:v>
                </c:pt>
                <c:pt idx="4509">
                  <c:v>42906.739583333336</c:v>
                </c:pt>
                <c:pt idx="4510">
                  <c:v>42906.75</c:v>
                </c:pt>
                <c:pt idx="4511">
                  <c:v>42906.760416666664</c:v>
                </c:pt>
                <c:pt idx="4512">
                  <c:v>42906.770833333336</c:v>
                </c:pt>
                <c:pt idx="4513">
                  <c:v>42906.78125</c:v>
                </c:pt>
                <c:pt idx="4514">
                  <c:v>42906.791666666664</c:v>
                </c:pt>
                <c:pt idx="4515">
                  <c:v>42906.802083333336</c:v>
                </c:pt>
                <c:pt idx="4516">
                  <c:v>42906.8125</c:v>
                </c:pt>
                <c:pt idx="4517">
                  <c:v>42906.822916666664</c:v>
                </c:pt>
                <c:pt idx="4518">
                  <c:v>42906.833333333336</c:v>
                </c:pt>
                <c:pt idx="4519">
                  <c:v>42906.84375</c:v>
                </c:pt>
                <c:pt idx="4520">
                  <c:v>42906.854166666664</c:v>
                </c:pt>
                <c:pt idx="4521">
                  <c:v>42906.864583333336</c:v>
                </c:pt>
                <c:pt idx="4522">
                  <c:v>42906.875</c:v>
                </c:pt>
                <c:pt idx="4523">
                  <c:v>42906.885416666664</c:v>
                </c:pt>
                <c:pt idx="4524">
                  <c:v>42906.895833333336</c:v>
                </c:pt>
                <c:pt idx="4525">
                  <c:v>42906.90625</c:v>
                </c:pt>
                <c:pt idx="4526">
                  <c:v>42906.916666666664</c:v>
                </c:pt>
                <c:pt idx="4527">
                  <c:v>42906.927083333336</c:v>
                </c:pt>
                <c:pt idx="4528">
                  <c:v>42906.9375</c:v>
                </c:pt>
                <c:pt idx="4529">
                  <c:v>42906.947916666664</c:v>
                </c:pt>
                <c:pt idx="4530">
                  <c:v>42906.958333333336</c:v>
                </c:pt>
                <c:pt idx="4531">
                  <c:v>42906.96875</c:v>
                </c:pt>
                <c:pt idx="4532">
                  <c:v>42906.979166666664</c:v>
                </c:pt>
                <c:pt idx="4533">
                  <c:v>42906.989583333336</c:v>
                </c:pt>
                <c:pt idx="4534">
                  <c:v>42907</c:v>
                </c:pt>
                <c:pt idx="4535">
                  <c:v>42907.010416666664</c:v>
                </c:pt>
                <c:pt idx="4536">
                  <c:v>42907.020833333336</c:v>
                </c:pt>
                <c:pt idx="4537">
                  <c:v>42907.03125</c:v>
                </c:pt>
                <c:pt idx="4538">
                  <c:v>42907.041666666664</c:v>
                </c:pt>
                <c:pt idx="4539">
                  <c:v>42907.052083333336</c:v>
                </c:pt>
                <c:pt idx="4540">
                  <c:v>42907.0625</c:v>
                </c:pt>
                <c:pt idx="4541">
                  <c:v>42907.072916666664</c:v>
                </c:pt>
                <c:pt idx="4542">
                  <c:v>42907.083333333336</c:v>
                </c:pt>
                <c:pt idx="4543">
                  <c:v>42907.09375</c:v>
                </c:pt>
                <c:pt idx="4544">
                  <c:v>42907.104166666664</c:v>
                </c:pt>
                <c:pt idx="4545">
                  <c:v>42907.114583333336</c:v>
                </c:pt>
                <c:pt idx="4546">
                  <c:v>42907.125</c:v>
                </c:pt>
                <c:pt idx="4547">
                  <c:v>42907.135416666664</c:v>
                </c:pt>
                <c:pt idx="4548">
                  <c:v>42907.145833333336</c:v>
                </c:pt>
                <c:pt idx="4549">
                  <c:v>42907.15625</c:v>
                </c:pt>
                <c:pt idx="4550">
                  <c:v>42907.166666666664</c:v>
                </c:pt>
                <c:pt idx="4551">
                  <c:v>42907.177083333336</c:v>
                </c:pt>
                <c:pt idx="4552">
                  <c:v>42907.1875</c:v>
                </c:pt>
                <c:pt idx="4553">
                  <c:v>42907.197916666664</c:v>
                </c:pt>
                <c:pt idx="4554">
                  <c:v>42907.208333333336</c:v>
                </c:pt>
                <c:pt idx="4555">
                  <c:v>42907.21875</c:v>
                </c:pt>
                <c:pt idx="4556">
                  <c:v>42907.229166666664</c:v>
                </c:pt>
                <c:pt idx="4557">
                  <c:v>42907.239583333336</c:v>
                </c:pt>
                <c:pt idx="4558">
                  <c:v>42907.25</c:v>
                </c:pt>
                <c:pt idx="4559">
                  <c:v>42907.260416666664</c:v>
                </c:pt>
                <c:pt idx="4560">
                  <c:v>42907.270833333336</c:v>
                </c:pt>
                <c:pt idx="4561">
                  <c:v>42907.28125</c:v>
                </c:pt>
                <c:pt idx="4562">
                  <c:v>42907.291666666664</c:v>
                </c:pt>
                <c:pt idx="4563">
                  <c:v>42907.302083333336</c:v>
                </c:pt>
                <c:pt idx="4564">
                  <c:v>42907.3125</c:v>
                </c:pt>
                <c:pt idx="4565">
                  <c:v>42907.322916666664</c:v>
                </c:pt>
                <c:pt idx="4566">
                  <c:v>42907.333333333336</c:v>
                </c:pt>
                <c:pt idx="4567">
                  <c:v>42907.34375</c:v>
                </c:pt>
                <c:pt idx="4568">
                  <c:v>42907.354166666664</c:v>
                </c:pt>
                <c:pt idx="4569">
                  <c:v>42907.364583333336</c:v>
                </c:pt>
                <c:pt idx="4570">
                  <c:v>42907.375</c:v>
                </c:pt>
                <c:pt idx="4571">
                  <c:v>42907.385416666664</c:v>
                </c:pt>
                <c:pt idx="4572">
                  <c:v>42907.395833333336</c:v>
                </c:pt>
                <c:pt idx="4573">
                  <c:v>42907.40625</c:v>
                </c:pt>
                <c:pt idx="4574">
                  <c:v>42907.416666666664</c:v>
                </c:pt>
                <c:pt idx="4575">
                  <c:v>42907.427083333336</c:v>
                </c:pt>
                <c:pt idx="4576">
                  <c:v>42907.4375</c:v>
                </c:pt>
                <c:pt idx="4577">
                  <c:v>42907.447916666664</c:v>
                </c:pt>
                <c:pt idx="4578">
                  <c:v>42907.458333333336</c:v>
                </c:pt>
                <c:pt idx="4579">
                  <c:v>42907.46875</c:v>
                </c:pt>
                <c:pt idx="4580">
                  <c:v>42907.479166666664</c:v>
                </c:pt>
                <c:pt idx="4581">
                  <c:v>42907.489583333336</c:v>
                </c:pt>
                <c:pt idx="4582">
                  <c:v>42907.5</c:v>
                </c:pt>
                <c:pt idx="4583">
                  <c:v>42907.510416666664</c:v>
                </c:pt>
                <c:pt idx="4584">
                  <c:v>42907.520833333336</c:v>
                </c:pt>
                <c:pt idx="4585">
                  <c:v>42907.53125</c:v>
                </c:pt>
                <c:pt idx="4586">
                  <c:v>42907.541666666664</c:v>
                </c:pt>
                <c:pt idx="4587">
                  <c:v>42907.552083333336</c:v>
                </c:pt>
                <c:pt idx="4588">
                  <c:v>42907.5625</c:v>
                </c:pt>
                <c:pt idx="4589">
                  <c:v>42907.572916666664</c:v>
                </c:pt>
                <c:pt idx="4590">
                  <c:v>42907.583333333336</c:v>
                </c:pt>
                <c:pt idx="4591">
                  <c:v>42907.59375</c:v>
                </c:pt>
                <c:pt idx="4592">
                  <c:v>42907.604166666664</c:v>
                </c:pt>
                <c:pt idx="4593">
                  <c:v>42907.614583333336</c:v>
                </c:pt>
                <c:pt idx="4594">
                  <c:v>42907.625</c:v>
                </c:pt>
                <c:pt idx="4595">
                  <c:v>42907.635416666664</c:v>
                </c:pt>
                <c:pt idx="4596">
                  <c:v>42907.645833333336</c:v>
                </c:pt>
                <c:pt idx="4597">
                  <c:v>42907.65625</c:v>
                </c:pt>
                <c:pt idx="4598">
                  <c:v>42907.666666666664</c:v>
                </c:pt>
                <c:pt idx="4599">
                  <c:v>42907.677083333336</c:v>
                </c:pt>
                <c:pt idx="4600">
                  <c:v>42907.6875</c:v>
                </c:pt>
                <c:pt idx="4601">
                  <c:v>42907.697916666664</c:v>
                </c:pt>
                <c:pt idx="4602">
                  <c:v>42907.708333333336</c:v>
                </c:pt>
                <c:pt idx="4603">
                  <c:v>42907.71875</c:v>
                </c:pt>
                <c:pt idx="4604">
                  <c:v>42907.729166666664</c:v>
                </c:pt>
                <c:pt idx="4605">
                  <c:v>42907.739583333336</c:v>
                </c:pt>
                <c:pt idx="4606">
                  <c:v>42907.75</c:v>
                </c:pt>
                <c:pt idx="4607">
                  <c:v>42907.760416666664</c:v>
                </c:pt>
                <c:pt idx="4608">
                  <c:v>42907.770833333336</c:v>
                </c:pt>
                <c:pt idx="4609">
                  <c:v>42907.78125</c:v>
                </c:pt>
                <c:pt idx="4610">
                  <c:v>42907.791666666664</c:v>
                </c:pt>
                <c:pt idx="4611">
                  <c:v>42907.802083333336</c:v>
                </c:pt>
                <c:pt idx="4612">
                  <c:v>42907.8125</c:v>
                </c:pt>
                <c:pt idx="4613">
                  <c:v>42907.822916666664</c:v>
                </c:pt>
                <c:pt idx="4614">
                  <c:v>42907.833333333336</c:v>
                </c:pt>
                <c:pt idx="4615">
                  <c:v>42907.84375</c:v>
                </c:pt>
                <c:pt idx="4616">
                  <c:v>42907.854166666664</c:v>
                </c:pt>
                <c:pt idx="4617">
                  <c:v>42907.864583333336</c:v>
                </c:pt>
                <c:pt idx="4618">
                  <c:v>42907.875</c:v>
                </c:pt>
                <c:pt idx="4619">
                  <c:v>42907.885416666664</c:v>
                </c:pt>
                <c:pt idx="4620">
                  <c:v>42907.895833333336</c:v>
                </c:pt>
                <c:pt idx="4621">
                  <c:v>42907.90625</c:v>
                </c:pt>
                <c:pt idx="4622">
                  <c:v>42907.916666666664</c:v>
                </c:pt>
                <c:pt idx="4623">
                  <c:v>42907.927083333336</c:v>
                </c:pt>
                <c:pt idx="4624">
                  <c:v>42907.9375</c:v>
                </c:pt>
                <c:pt idx="4625">
                  <c:v>42907.947916666664</c:v>
                </c:pt>
                <c:pt idx="4626">
                  <c:v>42907.958333333336</c:v>
                </c:pt>
                <c:pt idx="4627">
                  <c:v>42907.96875</c:v>
                </c:pt>
                <c:pt idx="4628">
                  <c:v>42907.979166666664</c:v>
                </c:pt>
                <c:pt idx="4629">
                  <c:v>42907.989583333336</c:v>
                </c:pt>
                <c:pt idx="4630">
                  <c:v>42908</c:v>
                </c:pt>
                <c:pt idx="4631">
                  <c:v>42908.010416666664</c:v>
                </c:pt>
                <c:pt idx="4632">
                  <c:v>42908.020833333336</c:v>
                </c:pt>
                <c:pt idx="4633">
                  <c:v>42908.03125</c:v>
                </c:pt>
                <c:pt idx="4634">
                  <c:v>42908.041666666664</c:v>
                </c:pt>
                <c:pt idx="4635">
                  <c:v>42908.052083333336</c:v>
                </c:pt>
                <c:pt idx="4636">
                  <c:v>42908.0625</c:v>
                </c:pt>
                <c:pt idx="4637">
                  <c:v>42908.072916666664</c:v>
                </c:pt>
                <c:pt idx="4638">
                  <c:v>42908.083333333336</c:v>
                </c:pt>
                <c:pt idx="4639">
                  <c:v>42908.09375</c:v>
                </c:pt>
                <c:pt idx="4640">
                  <c:v>42908.104166666664</c:v>
                </c:pt>
                <c:pt idx="4641">
                  <c:v>42908.114583333336</c:v>
                </c:pt>
                <c:pt idx="4642">
                  <c:v>42908.125</c:v>
                </c:pt>
                <c:pt idx="4643">
                  <c:v>42908.135416666664</c:v>
                </c:pt>
                <c:pt idx="4644">
                  <c:v>42908.145833333336</c:v>
                </c:pt>
                <c:pt idx="4645">
                  <c:v>42908.15625</c:v>
                </c:pt>
                <c:pt idx="4646">
                  <c:v>42908.166666666664</c:v>
                </c:pt>
                <c:pt idx="4647">
                  <c:v>42908.177083333336</c:v>
                </c:pt>
                <c:pt idx="4648">
                  <c:v>42908.1875</c:v>
                </c:pt>
                <c:pt idx="4649">
                  <c:v>42908.197916666664</c:v>
                </c:pt>
                <c:pt idx="4650">
                  <c:v>42908.208333333336</c:v>
                </c:pt>
                <c:pt idx="4651">
                  <c:v>42908.21875</c:v>
                </c:pt>
                <c:pt idx="4652">
                  <c:v>42908.229166666664</c:v>
                </c:pt>
                <c:pt idx="4653">
                  <c:v>42908.239583333336</c:v>
                </c:pt>
                <c:pt idx="4654">
                  <c:v>42908.25</c:v>
                </c:pt>
                <c:pt idx="4655">
                  <c:v>42908.260416666664</c:v>
                </c:pt>
                <c:pt idx="4656">
                  <c:v>42908.270833333336</c:v>
                </c:pt>
                <c:pt idx="4657">
                  <c:v>42908.28125</c:v>
                </c:pt>
                <c:pt idx="4658">
                  <c:v>42908.291666666664</c:v>
                </c:pt>
                <c:pt idx="4659">
                  <c:v>42908.302083333336</c:v>
                </c:pt>
                <c:pt idx="4660">
                  <c:v>42908.3125</c:v>
                </c:pt>
                <c:pt idx="4661">
                  <c:v>42908.322916666664</c:v>
                </c:pt>
                <c:pt idx="4662">
                  <c:v>42908.333333333336</c:v>
                </c:pt>
                <c:pt idx="4663">
                  <c:v>42908.34375</c:v>
                </c:pt>
                <c:pt idx="4664">
                  <c:v>42908.354166666664</c:v>
                </c:pt>
                <c:pt idx="4665">
                  <c:v>42908.364583333336</c:v>
                </c:pt>
                <c:pt idx="4666">
                  <c:v>42908.375</c:v>
                </c:pt>
                <c:pt idx="4667">
                  <c:v>42908.385416666664</c:v>
                </c:pt>
                <c:pt idx="4668">
                  <c:v>42908.395833333336</c:v>
                </c:pt>
                <c:pt idx="4669">
                  <c:v>42908.40625</c:v>
                </c:pt>
                <c:pt idx="4670">
                  <c:v>42908.416666666664</c:v>
                </c:pt>
                <c:pt idx="4671">
                  <c:v>42908.427083333336</c:v>
                </c:pt>
                <c:pt idx="4672">
                  <c:v>42908.4375</c:v>
                </c:pt>
                <c:pt idx="4673">
                  <c:v>42908.447916666664</c:v>
                </c:pt>
                <c:pt idx="4674">
                  <c:v>42908.458333333336</c:v>
                </c:pt>
                <c:pt idx="4675">
                  <c:v>42908.46875</c:v>
                </c:pt>
                <c:pt idx="4676">
                  <c:v>42908.479166666664</c:v>
                </c:pt>
                <c:pt idx="4677">
                  <c:v>42908.489583333336</c:v>
                </c:pt>
                <c:pt idx="4678">
                  <c:v>42908.5</c:v>
                </c:pt>
                <c:pt idx="4679">
                  <c:v>42908.510416666664</c:v>
                </c:pt>
                <c:pt idx="4680">
                  <c:v>42908.520833333336</c:v>
                </c:pt>
                <c:pt idx="4681">
                  <c:v>42908.53125</c:v>
                </c:pt>
                <c:pt idx="4682">
                  <c:v>42908.541666666664</c:v>
                </c:pt>
                <c:pt idx="4683">
                  <c:v>42908.552083333336</c:v>
                </c:pt>
                <c:pt idx="4684">
                  <c:v>42908.5625</c:v>
                </c:pt>
                <c:pt idx="4685">
                  <c:v>42908.572916666664</c:v>
                </c:pt>
                <c:pt idx="4686">
                  <c:v>42908.583333333336</c:v>
                </c:pt>
                <c:pt idx="4687">
                  <c:v>42908.59375</c:v>
                </c:pt>
                <c:pt idx="4688">
                  <c:v>42908.604166666664</c:v>
                </c:pt>
                <c:pt idx="4689">
                  <c:v>42908.614583333336</c:v>
                </c:pt>
                <c:pt idx="4690">
                  <c:v>42908.625</c:v>
                </c:pt>
                <c:pt idx="4691">
                  <c:v>42908.635416666664</c:v>
                </c:pt>
                <c:pt idx="4692">
                  <c:v>42908.645833333336</c:v>
                </c:pt>
                <c:pt idx="4693">
                  <c:v>42908.65625</c:v>
                </c:pt>
                <c:pt idx="4694">
                  <c:v>42908.666666666664</c:v>
                </c:pt>
                <c:pt idx="4695">
                  <c:v>42908.677083333336</c:v>
                </c:pt>
                <c:pt idx="4696">
                  <c:v>42908.6875</c:v>
                </c:pt>
                <c:pt idx="4697">
                  <c:v>42908.697916666664</c:v>
                </c:pt>
                <c:pt idx="4698">
                  <c:v>42908.708333333336</c:v>
                </c:pt>
                <c:pt idx="4699">
                  <c:v>42908.71875</c:v>
                </c:pt>
                <c:pt idx="4700">
                  <c:v>42908.729166666664</c:v>
                </c:pt>
                <c:pt idx="4701">
                  <c:v>42908.739583333336</c:v>
                </c:pt>
                <c:pt idx="4702">
                  <c:v>42908.75</c:v>
                </c:pt>
                <c:pt idx="4703">
                  <c:v>42908.760416666664</c:v>
                </c:pt>
                <c:pt idx="4704">
                  <c:v>42908.770833333336</c:v>
                </c:pt>
                <c:pt idx="4705">
                  <c:v>42908.78125</c:v>
                </c:pt>
                <c:pt idx="4706">
                  <c:v>42908.791666666664</c:v>
                </c:pt>
                <c:pt idx="4707">
                  <c:v>42908.802083333336</c:v>
                </c:pt>
                <c:pt idx="4708">
                  <c:v>42908.8125</c:v>
                </c:pt>
                <c:pt idx="4709">
                  <c:v>42908.822916666664</c:v>
                </c:pt>
                <c:pt idx="4710">
                  <c:v>42908.833333333336</c:v>
                </c:pt>
                <c:pt idx="4711">
                  <c:v>42908.84375</c:v>
                </c:pt>
                <c:pt idx="4712">
                  <c:v>42908.854166666664</c:v>
                </c:pt>
                <c:pt idx="4713">
                  <c:v>42908.864583333336</c:v>
                </c:pt>
                <c:pt idx="4714">
                  <c:v>42908.875</c:v>
                </c:pt>
                <c:pt idx="4715">
                  <c:v>42908.885416666664</c:v>
                </c:pt>
                <c:pt idx="4716">
                  <c:v>42908.895833333336</c:v>
                </c:pt>
                <c:pt idx="4717">
                  <c:v>42908.90625</c:v>
                </c:pt>
                <c:pt idx="4718">
                  <c:v>42908.916666666664</c:v>
                </c:pt>
                <c:pt idx="4719">
                  <c:v>42908.927083333336</c:v>
                </c:pt>
                <c:pt idx="4720">
                  <c:v>42908.9375</c:v>
                </c:pt>
                <c:pt idx="4721">
                  <c:v>42908.947916666664</c:v>
                </c:pt>
                <c:pt idx="4722">
                  <c:v>42908.958333333336</c:v>
                </c:pt>
                <c:pt idx="4723">
                  <c:v>42908.96875</c:v>
                </c:pt>
                <c:pt idx="4724">
                  <c:v>42908.979166666664</c:v>
                </c:pt>
                <c:pt idx="4725">
                  <c:v>42908.989583333336</c:v>
                </c:pt>
                <c:pt idx="4726">
                  <c:v>42909</c:v>
                </c:pt>
                <c:pt idx="4727">
                  <c:v>42909.010416666664</c:v>
                </c:pt>
                <c:pt idx="4728">
                  <c:v>42909.020833333336</c:v>
                </c:pt>
                <c:pt idx="4729">
                  <c:v>42909.03125</c:v>
                </c:pt>
                <c:pt idx="4730">
                  <c:v>42909.041666666664</c:v>
                </c:pt>
                <c:pt idx="4731">
                  <c:v>42909.052083333336</c:v>
                </c:pt>
                <c:pt idx="4732">
                  <c:v>42909.0625</c:v>
                </c:pt>
                <c:pt idx="4733">
                  <c:v>42909.072916666664</c:v>
                </c:pt>
                <c:pt idx="4734">
                  <c:v>42909.083333333336</c:v>
                </c:pt>
                <c:pt idx="4735">
                  <c:v>42909.09375</c:v>
                </c:pt>
                <c:pt idx="4736">
                  <c:v>42909.104166666664</c:v>
                </c:pt>
                <c:pt idx="4737">
                  <c:v>42909.114583333336</c:v>
                </c:pt>
                <c:pt idx="4738">
                  <c:v>42909.125</c:v>
                </c:pt>
                <c:pt idx="4739">
                  <c:v>42909.135416666664</c:v>
                </c:pt>
                <c:pt idx="4740">
                  <c:v>42909.145833333336</c:v>
                </c:pt>
                <c:pt idx="4741">
                  <c:v>42909.15625</c:v>
                </c:pt>
                <c:pt idx="4742">
                  <c:v>42909.166666666664</c:v>
                </c:pt>
                <c:pt idx="4743">
                  <c:v>42909.177083333336</c:v>
                </c:pt>
                <c:pt idx="4744">
                  <c:v>42909.1875</c:v>
                </c:pt>
                <c:pt idx="4745">
                  <c:v>42909.197916666664</c:v>
                </c:pt>
                <c:pt idx="4746">
                  <c:v>42909.208333333336</c:v>
                </c:pt>
                <c:pt idx="4747">
                  <c:v>42909.21875</c:v>
                </c:pt>
                <c:pt idx="4748">
                  <c:v>42909.229166666664</c:v>
                </c:pt>
                <c:pt idx="4749">
                  <c:v>42909.239583333336</c:v>
                </c:pt>
                <c:pt idx="4750">
                  <c:v>42909.25</c:v>
                </c:pt>
                <c:pt idx="4751">
                  <c:v>42909.260416666664</c:v>
                </c:pt>
                <c:pt idx="4752">
                  <c:v>42909.270833333336</c:v>
                </c:pt>
                <c:pt idx="4753">
                  <c:v>42909.28125</c:v>
                </c:pt>
                <c:pt idx="4754">
                  <c:v>42909.291666666664</c:v>
                </c:pt>
                <c:pt idx="4755">
                  <c:v>42909.302083333336</c:v>
                </c:pt>
                <c:pt idx="4756">
                  <c:v>42909.3125</c:v>
                </c:pt>
                <c:pt idx="4757">
                  <c:v>42909.322916666664</c:v>
                </c:pt>
                <c:pt idx="4758">
                  <c:v>42909.333333333336</c:v>
                </c:pt>
                <c:pt idx="4759">
                  <c:v>42909.34375</c:v>
                </c:pt>
                <c:pt idx="4760">
                  <c:v>42909.354166666664</c:v>
                </c:pt>
                <c:pt idx="4761">
                  <c:v>42909.364583333336</c:v>
                </c:pt>
                <c:pt idx="4762">
                  <c:v>42909.375</c:v>
                </c:pt>
                <c:pt idx="4763">
                  <c:v>42909.385416666664</c:v>
                </c:pt>
                <c:pt idx="4764">
                  <c:v>42909.395833333336</c:v>
                </c:pt>
                <c:pt idx="4765">
                  <c:v>42909.40625</c:v>
                </c:pt>
                <c:pt idx="4766">
                  <c:v>42909.416666666664</c:v>
                </c:pt>
                <c:pt idx="4767">
                  <c:v>42909.427083333336</c:v>
                </c:pt>
                <c:pt idx="4768">
                  <c:v>42909.4375</c:v>
                </c:pt>
                <c:pt idx="4769">
                  <c:v>42909.447916666664</c:v>
                </c:pt>
                <c:pt idx="4770">
                  <c:v>42909.458333333336</c:v>
                </c:pt>
                <c:pt idx="4771">
                  <c:v>42909.46875</c:v>
                </c:pt>
                <c:pt idx="4772">
                  <c:v>42909.479166666664</c:v>
                </c:pt>
                <c:pt idx="4773">
                  <c:v>42909.489583333336</c:v>
                </c:pt>
                <c:pt idx="4774">
                  <c:v>42909.5</c:v>
                </c:pt>
                <c:pt idx="4775">
                  <c:v>42909.510416666664</c:v>
                </c:pt>
                <c:pt idx="4776">
                  <c:v>42909.520833333336</c:v>
                </c:pt>
                <c:pt idx="4777">
                  <c:v>42909.53125</c:v>
                </c:pt>
                <c:pt idx="4778">
                  <c:v>42909.541666666664</c:v>
                </c:pt>
                <c:pt idx="4779">
                  <c:v>42909.552083333336</c:v>
                </c:pt>
                <c:pt idx="4780">
                  <c:v>42909.5625</c:v>
                </c:pt>
                <c:pt idx="4781">
                  <c:v>42909.572916666664</c:v>
                </c:pt>
                <c:pt idx="4782">
                  <c:v>42909.583333333336</c:v>
                </c:pt>
                <c:pt idx="4783">
                  <c:v>42909.59375</c:v>
                </c:pt>
                <c:pt idx="4784">
                  <c:v>42909.604166666664</c:v>
                </c:pt>
                <c:pt idx="4785">
                  <c:v>42909.614583333336</c:v>
                </c:pt>
                <c:pt idx="4786">
                  <c:v>42909.625</c:v>
                </c:pt>
                <c:pt idx="4787">
                  <c:v>42909.635416666664</c:v>
                </c:pt>
                <c:pt idx="4788">
                  <c:v>42909.645833333336</c:v>
                </c:pt>
                <c:pt idx="4789">
                  <c:v>42909.65625</c:v>
                </c:pt>
                <c:pt idx="4790">
                  <c:v>42909.666666666664</c:v>
                </c:pt>
                <c:pt idx="4791">
                  <c:v>42909.677083333336</c:v>
                </c:pt>
                <c:pt idx="4792">
                  <c:v>42909.6875</c:v>
                </c:pt>
                <c:pt idx="4793">
                  <c:v>42909.697916666664</c:v>
                </c:pt>
                <c:pt idx="4794">
                  <c:v>42909.708333333336</c:v>
                </c:pt>
                <c:pt idx="4795">
                  <c:v>42909.71875</c:v>
                </c:pt>
                <c:pt idx="4796">
                  <c:v>42909.729166666664</c:v>
                </c:pt>
                <c:pt idx="4797">
                  <c:v>42909.739583333336</c:v>
                </c:pt>
                <c:pt idx="4798">
                  <c:v>42909.75</c:v>
                </c:pt>
                <c:pt idx="4799">
                  <c:v>42909.760416666664</c:v>
                </c:pt>
                <c:pt idx="4800">
                  <c:v>42909.770833333336</c:v>
                </c:pt>
                <c:pt idx="4801">
                  <c:v>42909.78125</c:v>
                </c:pt>
                <c:pt idx="4802">
                  <c:v>42909.791666666664</c:v>
                </c:pt>
                <c:pt idx="4803">
                  <c:v>42909.802083333336</c:v>
                </c:pt>
                <c:pt idx="4804">
                  <c:v>42909.8125</c:v>
                </c:pt>
                <c:pt idx="4805">
                  <c:v>42909.822916666664</c:v>
                </c:pt>
                <c:pt idx="4806">
                  <c:v>42909.833333333336</c:v>
                </c:pt>
                <c:pt idx="4807">
                  <c:v>42909.84375</c:v>
                </c:pt>
                <c:pt idx="4808">
                  <c:v>42909.854166666664</c:v>
                </c:pt>
                <c:pt idx="4809">
                  <c:v>42909.864583333336</c:v>
                </c:pt>
                <c:pt idx="4810">
                  <c:v>42909.875</c:v>
                </c:pt>
                <c:pt idx="4811">
                  <c:v>42909.885416666664</c:v>
                </c:pt>
                <c:pt idx="4812">
                  <c:v>42909.895833333336</c:v>
                </c:pt>
                <c:pt idx="4813">
                  <c:v>42909.90625</c:v>
                </c:pt>
                <c:pt idx="4814">
                  <c:v>42909.916666666664</c:v>
                </c:pt>
                <c:pt idx="4815">
                  <c:v>42909.927083333336</c:v>
                </c:pt>
                <c:pt idx="4816">
                  <c:v>42909.9375</c:v>
                </c:pt>
                <c:pt idx="4817">
                  <c:v>42909.947916666664</c:v>
                </c:pt>
                <c:pt idx="4818">
                  <c:v>42909.958333333336</c:v>
                </c:pt>
                <c:pt idx="4819">
                  <c:v>42909.96875</c:v>
                </c:pt>
                <c:pt idx="4820">
                  <c:v>42909.979166666664</c:v>
                </c:pt>
                <c:pt idx="4821">
                  <c:v>42909.989583333336</c:v>
                </c:pt>
                <c:pt idx="4822">
                  <c:v>42910</c:v>
                </c:pt>
                <c:pt idx="4823">
                  <c:v>42910.010416666664</c:v>
                </c:pt>
                <c:pt idx="4824">
                  <c:v>42910.020833333336</c:v>
                </c:pt>
                <c:pt idx="4825">
                  <c:v>42910.03125</c:v>
                </c:pt>
                <c:pt idx="4826">
                  <c:v>42910.041666666664</c:v>
                </c:pt>
                <c:pt idx="4827">
                  <c:v>42910.052083333336</c:v>
                </c:pt>
                <c:pt idx="4828">
                  <c:v>42910.0625</c:v>
                </c:pt>
                <c:pt idx="4829">
                  <c:v>42910.072916666664</c:v>
                </c:pt>
                <c:pt idx="4830">
                  <c:v>42910.083333333336</c:v>
                </c:pt>
                <c:pt idx="4831">
                  <c:v>42910.09375</c:v>
                </c:pt>
                <c:pt idx="4832">
                  <c:v>42910.104166666664</c:v>
                </c:pt>
                <c:pt idx="4833">
                  <c:v>42910.114583333336</c:v>
                </c:pt>
                <c:pt idx="4834">
                  <c:v>42910.125</c:v>
                </c:pt>
                <c:pt idx="4835">
                  <c:v>42910.135416666664</c:v>
                </c:pt>
                <c:pt idx="4836">
                  <c:v>42910.145833333336</c:v>
                </c:pt>
                <c:pt idx="4837">
                  <c:v>42910.15625</c:v>
                </c:pt>
                <c:pt idx="4838">
                  <c:v>42910.166666666664</c:v>
                </c:pt>
                <c:pt idx="4839">
                  <c:v>42910.177083333336</c:v>
                </c:pt>
                <c:pt idx="4840">
                  <c:v>42910.1875</c:v>
                </c:pt>
                <c:pt idx="4841">
                  <c:v>42910.197916666664</c:v>
                </c:pt>
                <c:pt idx="4842">
                  <c:v>42910.208333333336</c:v>
                </c:pt>
                <c:pt idx="4843">
                  <c:v>42910.21875</c:v>
                </c:pt>
                <c:pt idx="4844">
                  <c:v>42910.229166666664</c:v>
                </c:pt>
                <c:pt idx="4845">
                  <c:v>42910.239583333336</c:v>
                </c:pt>
                <c:pt idx="4846">
                  <c:v>42910.25</c:v>
                </c:pt>
                <c:pt idx="4847">
                  <c:v>42910.260416666664</c:v>
                </c:pt>
                <c:pt idx="4848">
                  <c:v>42910.270833333336</c:v>
                </c:pt>
                <c:pt idx="4849">
                  <c:v>42910.28125</c:v>
                </c:pt>
                <c:pt idx="4850">
                  <c:v>42910.291666666664</c:v>
                </c:pt>
                <c:pt idx="4851">
                  <c:v>42910.302083333336</c:v>
                </c:pt>
                <c:pt idx="4852">
                  <c:v>42910.3125</c:v>
                </c:pt>
                <c:pt idx="4853">
                  <c:v>42910.322916666664</c:v>
                </c:pt>
                <c:pt idx="4854">
                  <c:v>42910.333333333336</c:v>
                </c:pt>
                <c:pt idx="4855">
                  <c:v>42910.34375</c:v>
                </c:pt>
                <c:pt idx="4856">
                  <c:v>42910.354166666664</c:v>
                </c:pt>
                <c:pt idx="4857">
                  <c:v>42910.364583333336</c:v>
                </c:pt>
                <c:pt idx="4858">
                  <c:v>42910.375</c:v>
                </c:pt>
                <c:pt idx="4859">
                  <c:v>42910.385416666664</c:v>
                </c:pt>
                <c:pt idx="4860">
                  <c:v>42910.395833333336</c:v>
                </c:pt>
                <c:pt idx="4861">
                  <c:v>42910.40625</c:v>
                </c:pt>
                <c:pt idx="4862">
                  <c:v>42910.416666666664</c:v>
                </c:pt>
                <c:pt idx="4863">
                  <c:v>42910.427083333336</c:v>
                </c:pt>
                <c:pt idx="4864">
                  <c:v>42910.4375</c:v>
                </c:pt>
                <c:pt idx="4865">
                  <c:v>42910.447916666664</c:v>
                </c:pt>
                <c:pt idx="4866">
                  <c:v>42910.458333333336</c:v>
                </c:pt>
                <c:pt idx="4867">
                  <c:v>42910.46875</c:v>
                </c:pt>
                <c:pt idx="4868">
                  <c:v>42910.479166666664</c:v>
                </c:pt>
                <c:pt idx="4869">
                  <c:v>42910.489583333336</c:v>
                </c:pt>
                <c:pt idx="4870">
                  <c:v>42910.5</c:v>
                </c:pt>
                <c:pt idx="4871">
                  <c:v>42910.510416666664</c:v>
                </c:pt>
                <c:pt idx="4872">
                  <c:v>42910.520833333336</c:v>
                </c:pt>
                <c:pt idx="4873">
                  <c:v>42910.53125</c:v>
                </c:pt>
                <c:pt idx="4874">
                  <c:v>42910.541666666664</c:v>
                </c:pt>
                <c:pt idx="4875">
                  <c:v>42910.552083333336</c:v>
                </c:pt>
                <c:pt idx="4876">
                  <c:v>42910.5625</c:v>
                </c:pt>
                <c:pt idx="4877">
                  <c:v>42910.572916666664</c:v>
                </c:pt>
                <c:pt idx="4878">
                  <c:v>42910.583333333336</c:v>
                </c:pt>
                <c:pt idx="4879">
                  <c:v>42910.59375</c:v>
                </c:pt>
                <c:pt idx="4880">
                  <c:v>42910.604166666664</c:v>
                </c:pt>
                <c:pt idx="4881">
                  <c:v>42910.614583333336</c:v>
                </c:pt>
                <c:pt idx="4882">
                  <c:v>42910.625</c:v>
                </c:pt>
                <c:pt idx="4883">
                  <c:v>42910.635416666664</c:v>
                </c:pt>
                <c:pt idx="4884">
                  <c:v>42910.645833333336</c:v>
                </c:pt>
                <c:pt idx="4885">
                  <c:v>42910.65625</c:v>
                </c:pt>
                <c:pt idx="4886">
                  <c:v>42910.666666666664</c:v>
                </c:pt>
                <c:pt idx="4887">
                  <c:v>42910.677083333336</c:v>
                </c:pt>
                <c:pt idx="4888">
                  <c:v>42910.6875</c:v>
                </c:pt>
                <c:pt idx="4889">
                  <c:v>42910.697916666664</c:v>
                </c:pt>
                <c:pt idx="4890">
                  <c:v>42910.708333333336</c:v>
                </c:pt>
                <c:pt idx="4891">
                  <c:v>42910.71875</c:v>
                </c:pt>
                <c:pt idx="4892">
                  <c:v>42910.729166666664</c:v>
                </c:pt>
                <c:pt idx="4893">
                  <c:v>42910.739583333336</c:v>
                </c:pt>
                <c:pt idx="4894">
                  <c:v>42910.75</c:v>
                </c:pt>
                <c:pt idx="4895">
                  <c:v>42910.760416666664</c:v>
                </c:pt>
                <c:pt idx="4896">
                  <c:v>42910.770833333336</c:v>
                </c:pt>
                <c:pt idx="4897">
                  <c:v>42910.78125</c:v>
                </c:pt>
                <c:pt idx="4898">
                  <c:v>42910.791666666664</c:v>
                </c:pt>
                <c:pt idx="4899">
                  <c:v>42910.802083333336</c:v>
                </c:pt>
                <c:pt idx="4900">
                  <c:v>42910.8125</c:v>
                </c:pt>
                <c:pt idx="4901">
                  <c:v>42910.822916666664</c:v>
                </c:pt>
                <c:pt idx="4902">
                  <c:v>42910.833333333336</c:v>
                </c:pt>
                <c:pt idx="4903">
                  <c:v>42910.84375</c:v>
                </c:pt>
                <c:pt idx="4904">
                  <c:v>42910.854166666664</c:v>
                </c:pt>
                <c:pt idx="4905">
                  <c:v>42910.864583333336</c:v>
                </c:pt>
                <c:pt idx="4906">
                  <c:v>42910.875</c:v>
                </c:pt>
                <c:pt idx="4907">
                  <c:v>42910.885416666664</c:v>
                </c:pt>
                <c:pt idx="4908">
                  <c:v>42910.895833333336</c:v>
                </c:pt>
                <c:pt idx="4909">
                  <c:v>42910.90625</c:v>
                </c:pt>
                <c:pt idx="4910">
                  <c:v>42910.916666666664</c:v>
                </c:pt>
                <c:pt idx="4911">
                  <c:v>42910.927083333336</c:v>
                </c:pt>
                <c:pt idx="4912">
                  <c:v>42910.9375</c:v>
                </c:pt>
                <c:pt idx="4913">
                  <c:v>42910.947916666664</c:v>
                </c:pt>
                <c:pt idx="4914">
                  <c:v>42910.958333333336</c:v>
                </c:pt>
                <c:pt idx="4915">
                  <c:v>42910.96875</c:v>
                </c:pt>
                <c:pt idx="4916">
                  <c:v>42910.979166666664</c:v>
                </c:pt>
                <c:pt idx="4917">
                  <c:v>42910.989583333336</c:v>
                </c:pt>
                <c:pt idx="4918">
                  <c:v>42911</c:v>
                </c:pt>
                <c:pt idx="4919">
                  <c:v>42911.010416666664</c:v>
                </c:pt>
                <c:pt idx="4920">
                  <c:v>42911.020833333336</c:v>
                </c:pt>
                <c:pt idx="4921">
                  <c:v>42911.03125</c:v>
                </c:pt>
                <c:pt idx="4922">
                  <c:v>42911.041666666664</c:v>
                </c:pt>
                <c:pt idx="4923">
                  <c:v>42911.052083333336</c:v>
                </c:pt>
                <c:pt idx="4924">
                  <c:v>42911.0625</c:v>
                </c:pt>
                <c:pt idx="4925">
                  <c:v>42911.072916666664</c:v>
                </c:pt>
                <c:pt idx="4926">
                  <c:v>42911.083333333336</c:v>
                </c:pt>
                <c:pt idx="4927">
                  <c:v>42911.09375</c:v>
                </c:pt>
                <c:pt idx="4928">
                  <c:v>42911.104166666664</c:v>
                </c:pt>
                <c:pt idx="4929">
                  <c:v>42911.114583333336</c:v>
                </c:pt>
                <c:pt idx="4930">
                  <c:v>42911.125</c:v>
                </c:pt>
                <c:pt idx="4931">
                  <c:v>42911.135416666664</c:v>
                </c:pt>
                <c:pt idx="4932">
                  <c:v>42911.145833333336</c:v>
                </c:pt>
                <c:pt idx="4933">
                  <c:v>42911.15625</c:v>
                </c:pt>
                <c:pt idx="4934">
                  <c:v>42911.166666666664</c:v>
                </c:pt>
                <c:pt idx="4935">
                  <c:v>42911.177083333336</c:v>
                </c:pt>
                <c:pt idx="4936">
                  <c:v>42911.1875</c:v>
                </c:pt>
                <c:pt idx="4937">
                  <c:v>42911.197916666664</c:v>
                </c:pt>
                <c:pt idx="4938">
                  <c:v>42911.208333333336</c:v>
                </c:pt>
                <c:pt idx="4939">
                  <c:v>42911.21875</c:v>
                </c:pt>
                <c:pt idx="4940">
                  <c:v>42911.229166666664</c:v>
                </c:pt>
                <c:pt idx="4941">
                  <c:v>42911.239583333336</c:v>
                </c:pt>
                <c:pt idx="4942">
                  <c:v>42911.25</c:v>
                </c:pt>
                <c:pt idx="4943">
                  <c:v>42911.260416666664</c:v>
                </c:pt>
                <c:pt idx="4944">
                  <c:v>42911.270833333336</c:v>
                </c:pt>
                <c:pt idx="4945">
                  <c:v>42911.28125</c:v>
                </c:pt>
                <c:pt idx="4946">
                  <c:v>42911.291666666664</c:v>
                </c:pt>
                <c:pt idx="4947">
                  <c:v>42911.302083333336</c:v>
                </c:pt>
                <c:pt idx="4948">
                  <c:v>42911.3125</c:v>
                </c:pt>
                <c:pt idx="4949">
                  <c:v>42911.322916666664</c:v>
                </c:pt>
                <c:pt idx="4950">
                  <c:v>42911.333333333336</c:v>
                </c:pt>
                <c:pt idx="4951">
                  <c:v>42911.34375</c:v>
                </c:pt>
                <c:pt idx="4952">
                  <c:v>42911.354166666664</c:v>
                </c:pt>
                <c:pt idx="4953">
                  <c:v>42911.364583333336</c:v>
                </c:pt>
                <c:pt idx="4954">
                  <c:v>42911.375</c:v>
                </c:pt>
                <c:pt idx="4955">
                  <c:v>42911.385416666664</c:v>
                </c:pt>
                <c:pt idx="4956">
                  <c:v>42911.395833333336</c:v>
                </c:pt>
                <c:pt idx="4957">
                  <c:v>42911.40625</c:v>
                </c:pt>
                <c:pt idx="4958">
                  <c:v>42911.416666666664</c:v>
                </c:pt>
                <c:pt idx="4959">
                  <c:v>42911.427083333336</c:v>
                </c:pt>
                <c:pt idx="4960">
                  <c:v>42911.4375</c:v>
                </c:pt>
                <c:pt idx="4961">
                  <c:v>42911.447916666664</c:v>
                </c:pt>
                <c:pt idx="4962">
                  <c:v>42911.458333333336</c:v>
                </c:pt>
                <c:pt idx="4963">
                  <c:v>42911.46875</c:v>
                </c:pt>
                <c:pt idx="4964">
                  <c:v>42911.479166666664</c:v>
                </c:pt>
                <c:pt idx="4965">
                  <c:v>42911.489583333336</c:v>
                </c:pt>
                <c:pt idx="4966">
                  <c:v>42911.5</c:v>
                </c:pt>
                <c:pt idx="4967">
                  <c:v>42911.510416666664</c:v>
                </c:pt>
                <c:pt idx="4968">
                  <c:v>42911.520833333336</c:v>
                </c:pt>
                <c:pt idx="4969">
                  <c:v>42911.53125</c:v>
                </c:pt>
                <c:pt idx="4970">
                  <c:v>42911.541666666664</c:v>
                </c:pt>
                <c:pt idx="4971">
                  <c:v>42911.552083333336</c:v>
                </c:pt>
                <c:pt idx="4972">
                  <c:v>42911.5625</c:v>
                </c:pt>
                <c:pt idx="4973">
                  <c:v>42911.572916666664</c:v>
                </c:pt>
                <c:pt idx="4974">
                  <c:v>42911.583333333336</c:v>
                </c:pt>
                <c:pt idx="4975">
                  <c:v>42911.59375</c:v>
                </c:pt>
                <c:pt idx="4976">
                  <c:v>42911.604166666664</c:v>
                </c:pt>
                <c:pt idx="4977">
                  <c:v>42911.614583333336</c:v>
                </c:pt>
                <c:pt idx="4978">
                  <c:v>42911.625</c:v>
                </c:pt>
                <c:pt idx="4979">
                  <c:v>42911.635416666664</c:v>
                </c:pt>
                <c:pt idx="4980">
                  <c:v>42911.645833333336</c:v>
                </c:pt>
                <c:pt idx="4981">
                  <c:v>42911.65625</c:v>
                </c:pt>
                <c:pt idx="4982">
                  <c:v>42911.666666666664</c:v>
                </c:pt>
                <c:pt idx="4983">
                  <c:v>42911.677083333336</c:v>
                </c:pt>
                <c:pt idx="4984">
                  <c:v>42911.6875</c:v>
                </c:pt>
                <c:pt idx="4985">
                  <c:v>42911.697916666664</c:v>
                </c:pt>
                <c:pt idx="4986">
                  <c:v>42911.708333333336</c:v>
                </c:pt>
                <c:pt idx="4987">
                  <c:v>42911.71875</c:v>
                </c:pt>
                <c:pt idx="4988">
                  <c:v>42911.729166666664</c:v>
                </c:pt>
                <c:pt idx="4989">
                  <c:v>42911.739583333336</c:v>
                </c:pt>
                <c:pt idx="4990">
                  <c:v>42911.75</c:v>
                </c:pt>
                <c:pt idx="4991">
                  <c:v>42911.760416666664</c:v>
                </c:pt>
                <c:pt idx="4992">
                  <c:v>42911.770833333336</c:v>
                </c:pt>
                <c:pt idx="4993">
                  <c:v>42911.78125</c:v>
                </c:pt>
                <c:pt idx="4994">
                  <c:v>42911.791666666664</c:v>
                </c:pt>
                <c:pt idx="4995">
                  <c:v>42911.802083333336</c:v>
                </c:pt>
                <c:pt idx="4996">
                  <c:v>42911.8125</c:v>
                </c:pt>
                <c:pt idx="4997">
                  <c:v>42911.822916666664</c:v>
                </c:pt>
                <c:pt idx="4998">
                  <c:v>42911.833333333336</c:v>
                </c:pt>
                <c:pt idx="4999">
                  <c:v>42911.84375</c:v>
                </c:pt>
                <c:pt idx="5000">
                  <c:v>42911.854166666664</c:v>
                </c:pt>
                <c:pt idx="5001">
                  <c:v>42911.864583333336</c:v>
                </c:pt>
                <c:pt idx="5002">
                  <c:v>42911.875</c:v>
                </c:pt>
                <c:pt idx="5003">
                  <c:v>42911.885416666664</c:v>
                </c:pt>
                <c:pt idx="5004">
                  <c:v>42911.895833333336</c:v>
                </c:pt>
                <c:pt idx="5005">
                  <c:v>42911.90625</c:v>
                </c:pt>
                <c:pt idx="5006">
                  <c:v>42911.916666666664</c:v>
                </c:pt>
                <c:pt idx="5007">
                  <c:v>42911.927083333336</c:v>
                </c:pt>
                <c:pt idx="5008">
                  <c:v>42911.9375</c:v>
                </c:pt>
                <c:pt idx="5009">
                  <c:v>42911.947916666664</c:v>
                </c:pt>
                <c:pt idx="5010">
                  <c:v>42911.958333333336</c:v>
                </c:pt>
                <c:pt idx="5011">
                  <c:v>42911.96875</c:v>
                </c:pt>
                <c:pt idx="5012">
                  <c:v>42911.979166666664</c:v>
                </c:pt>
                <c:pt idx="5013">
                  <c:v>42911.989583333336</c:v>
                </c:pt>
                <c:pt idx="5014">
                  <c:v>42912</c:v>
                </c:pt>
                <c:pt idx="5015">
                  <c:v>42912.010416666664</c:v>
                </c:pt>
                <c:pt idx="5016">
                  <c:v>42912.020833333336</c:v>
                </c:pt>
                <c:pt idx="5017">
                  <c:v>42912.03125</c:v>
                </c:pt>
                <c:pt idx="5018">
                  <c:v>42912.041666666664</c:v>
                </c:pt>
                <c:pt idx="5019">
                  <c:v>42912.052083333336</c:v>
                </c:pt>
                <c:pt idx="5020">
                  <c:v>42912.0625</c:v>
                </c:pt>
                <c:pt idx="5021">
                  <c:v>42912.072916666664</c:v>
                </c:pt>
                <c:pt idx="5022">
                  <c:v>42912.083333333336</c:v>
                </c:pt>
                <c:pt idx="5023">
                  <c:v>42912.09375</c:v>
                </c:pt>
                <c:pt idx="5024">
                  <c:v>42912.104166666664</c:v>
                </c:pt>
                <c:pt idx="5025">
                  <c:v>42912.114583333336</c:v>
                </c:pt>
                <c:pt idx="5026">
                  <c:v>42912.125</c:v>
                </c:pt>
                <c:pt idx="5027">
                  <c:v>42912.135416666664</c:v>
                </c:pt>
                <c:pt idx="5028">
                  <c:v>42912.145833333336</c:v>
                </c:pt>
                <c:pt idx="5029">
                  <c:v>42912.15625</c:v>
                </c:pt>
                <c:pt idx="5030">
                  <c:v>42912.166666666664</c:v>
                </c:pt>
                <c:pt idx="5031">
                  <c:v>42912.177083333336</c:v>
                </c:pt>
                <c:pt idx="5032">
                  <c:v>42912.1875</c:v>
                </c:pt>
                <c:pt idx="5033">
                  <c:v>42912.197916666664</c:v>
                </c:pt>
                <c:pt idx="5034">
                  <c:v>42912.208333333336</c:v>
                </c:pt>
                <c:pt idx="5035">
                  <c:v>42912.21875</c:v>
                </c:pt>
                <c:pt idx="5036">
                  <c:v>42912.229166666664</c:v>
                </c:pt>
                <c:pt idx="5037">
                  <c:v>42912.239583333336</c:v>
                </c:pt>
                <c:pt idx="5038">
                  <c:v>42912.25</c:v>
                </c:pt>
                <c:pt idx="5039">
                  <c:v>42912.260416666664</c:v>
                </c:pt>
                <c:pt idx="5040">
                  <c:v>42912.270833333336</c:v>
                </c:pt>
                <c:pt idx="5041">
                  <c:v>42912.28125</c:v>
                </c:pt>
                <c:pt idx="5042">
                  <c:v>42912.291666666664</c:v>
                </c:pt>
                <c:pt idx="5043">
                  <c:v>42912.302083333336</c:v>
                </c:pt>
                <c:pt idx="5044">
                  <c:v>42912.3125</c:v>
                </c:pt>
                <c:pt idx="5045">
                  <c:v>42912.322916666664</c:v>
                </c:pt>
                <c:pt idx="5046">
                  <c:v>42912.333333333336</c:v>
                </c:pt>
                <c:pt idx="5047">
                  <c:v>42912.34375</c:v>
                </c:pt>
                <c:pt idx="5048">
                  <c:v>42912.354166666664</c:v>
                </c:pt>
                <c:pt idx="5049">
                  <c:v>42912.364583333336</c:v>
                </c:pt>
                <c:pt idx="5050">
                  <c:v>42912.375</c:v>
                </c:pt>
                <c:pt idx="5051">
                  <c:v>42912.385416666664</c:v>
                </c:pt>
                <c:pt idx="5052">
                  <c:v>42912.395833333336</c:v>
                </c:pt>
                <c:pt idx="5053">
                  <c:v>42912.40625</c:v>
                </c:pt>
                <c:pt idx="5054">
                  <c:v>42912.416666666664</c:v>
                </c:pt>
                <c:pt idx="5055">
                  <c:v>42912.427083333336</c:v>
                </c:pt>
                <c:pt idx="5056">
                  <c:v>42912.4375</c:v>
                </c:pt>
                <c:pt idx="5057">
                  <c:v>42912.447916666664</c:v>
                </c:pt>
                <c:pt idx="5058">
                  <c:v>42912.458333333336</c:v>
                </c:pt>
                <c:pt idx="5059">
                  <c:v>42912.46875</c:v>
                </c:pt>
                <c:pt idx="5060">
                  <c:v>42912.479166666664</c:v>
                </c:pt>
                <c:pt idx="5061">
                  <c:v>42912.489583333336</c:v>
                </c:pt>
                <c:pt idx="5062">
                  <c:v>42912.5</c:v>
                </c:pt>
                <c:pt idx="5063">
                  <c:v>42912.510416666664</c:v>
                </c:pt>
                <c:pt idx="5064">
                  <c:v>42912.520833333336</c:v>
                </c:pt>
                <c:pt idx="5065">
                  <c:v>42912.53125</c:v>
                </c:pt>
                <c:pt idx="5066">
                  <c:v>42912.541666666664</c:v>
                </c:pt>
                <c:pt idx="5067">
                  <c:v>42912.552083333336</c:v>
                </c:pt>
                <c:pt idx="5068">
                  <c:v>42912.5625</c:v>
                </c:pt>
                <c:pt idx="5069">
                  <c:v>42912.572916666664</c:v>
                </c:pt>
                <c:pt idx="5070">
                  <c:v>42912.583333333336</c:v>
                </c:pt>
                <c:pt idx="5071">
                  <c:v>42912.59375</c:v>
                </c:pt>
                <c:pt idx="5072">
                  <c:v>42912.604166666664</c:v>
                </c:pt>
                <c:pt idx="5073">
                  <c:v>42912.614583333336</c:v>
                </c:pt>
                <c:pt idx="5074">
                  <c:v>42912.625</c:v>
                </c:pt>
                <c:pt idx="5075">
                  <c:v>42912.635416666664</c:v>
                </c:pt>
                <c:pt idx="5076">
                  <c:v>42912.645833333336</c:v>
                </c:pt>
                <c:pt idx="5077">
                  <c:v>42912.65625</c:v>
                </c:pt>
                <c:pt idx="5078">
                  <c:v>42912.666666666664</c:v>
                </c:pt>
                <c:pt idx="5079">
                  <c:v>42912.677083333336</c:v>
                </c:pt>
                <c:pt idx="5080">
                  <c:v>42912.6875</c:v>
                </c:pt>
                <c:pt idx="5081">
                  <c:v>42912.697916666664</c:v>
                </c:pt>
                <c:pt idx="5082">
                  <c:v>42912.708333333336</c:v>
                </c:pt>
                <c:pt idx="5083">
                  <c:v>42912.71875</c:v>
                </c:pt>
                <c:pt idx="5084">
                  <c:v>42912.729166666664</c:v>
                </c:pt>
                <c:pt idx="5085">
                  <c:v>42912.739583333336</c:v>
                </c:pt>
                <c:pt idx="5086">
                  <c:v>42912.75</c:v>
                </c:pt>
                <c:pt idx="5087">
                  <c:v>42912.760416666664</c:v>
                </c:pt>
                <c:pt idx="5088">
                  <c:v>42912.770833333336</c:v>
                </c:pt>
                <c:pt idx="5089">
                  <c:v>42912.78125</c:v>
                </c:pt>
                <c:pt idx="5090">
                  <c:v>42912.791666666664</c:v>
                </c:pt>
                <c:pt idx="5091">
                  <c:v>42912.802083333336</c:v>
                </c:pt>
                <c:pt idx="5092">
                  <c:v>42912.8125</c:v>
                </c:pt>
                <c:pt idx="5093">
                  <c:v>42912.822916666664</c:v>
                </c:pt>
                <c:pt idx="5094">
                  <c:v>42912.833333333336</c:v>
                </c:pt>
                <c:pt idx="5095">
                  <c:v>42912.84375</c:v>
                </c:pt>
                <c:pt idx="5096">
                  <c:v>42912.854166666664</c:v>
                </c:pt>
                <c:pt idx="5097">
                  <c:v>42912.864583333336</c:v>
                </c:pt>
                <c:pt idx="5098">
                  <c:v>42912.875</c:v>
                </c:pt>
                <c:pt idx="5099">
                  <c:v>42912.885416666664</c:v>
                </c:pt>
                <c:pt idx="5100">
                  <c:v>42912.895833333336</c:v>
                </c:pt>
                <c:pt idx="5101">
                  <c:v>42912.90625</c:v>
                </c:pt>
                <c:pt idx="5102">
                  <c:v>42912.916666666664</c:v>
                </c:pt>
                <c:pt idx="5103">
                  <c:v>42912.927083333336</c:v>
                </c:pt>
                <c:pt idx="5104">
                  <c:v>42912.9375</c:v>
                </c:pt>
                <c:pt idx="5105">
                  <c:v>42912.947916666664</c:v>
                </c:pt>
                <c:pt idx="5106">
                  <c:v>42912.958333333336</c:v>
                </c:pt>
                <c:pt idx="5107">
                  <c:v>42912.96875</c:v>
                </c:pt>
                <c:pt idx="5108">
                  <c:v>42912.979166666664</c:v>
                </c:pt>
                <c:pt idx="5109">
                  <c:v>42912.989583333336</c:v>
                </c:pt>
                <c:pt idx="5110">
                  <c:v>42913</c:v>
                </c:pt>
                <c:pt idx="5111">
                  <c:v>42913.010416666664</c:v>
                </c:pt>
                <c:pt idx="5112">
                  <c:v>42913.020833333336</c:v>
                </c:pt>
                <c:pt idx="5113">
                  <c:v>42913.03125</c:v>
                </c:pt>
                <c:pt idx="5114">
                  <c:v>42913.041666666664</c:v>
                </c:pt>
                <c:pt idx="5115">
                  <c:v>42913.052083333336</c:v>
                </c:pt>
                <c:pt idx="5116">
                  <c:v>42913.0625</c:v>
                </c:pt>
                <c:pt idx="5117">
                  <c:v>42913.072916666664</c:v>
                </c:pt>
                <c:pt idx="5118">
                  <c:v>42913.083333333336</c:v>
                </c:pt>
                <c:pt idx="5119">
                  <c:v>42913.09375</c:v>
                </c:pt>
                <c:pt idx="5120">
                  <c:v>42913.104166666664</c:v>
                </c:pt>
                <c:pt idx="5121">
                  <c:v>42913.114583333336</c:v>
                </c:pt>
                <c:pt idx="5122">
                  <c:v>42913.125</c:v>
                </c:pt>
                <c:pt idx="5123">
                  <c:v>42913.135416666664</c:v>
                </c:pt>
                <c:pt idx="5124">
                  <c:v>42913.145833333336</c:v>
                </c:pt>
                <c:pt idx="5125">
                  <c:v>42913.15625</c:v>
                </c:pt>
                <c:pt idx="5126">
                  <c:v>42913.166666666664</c:v>
                </c:pt>
                <c:pt idx="5127">
                  <c:v>42913.177083333336</c:v>
                </c:pt>
                <c:pt idx="5128">
                  <c:v>42913.1875</c:v>
                </c:pt>
                <c:pt idx="5129">
                  <c:v>42913.197916666664</c:v>
                </c:pt>
                <c:pt idx="5130">
                  <c:v>42913.208333333336</c:v>
                </c:pt>
                <c:pt idx="5131">
                  <c:v>42913.21875</c:v>
                </c:pt>
                <c:pt idx="5132">
                  <c:v>42913.229166666664</c:v>
                </c:pt>
                <c:pt idx="5133">
                  <c:v>42913.239583333336</c:v>
                </c:pt>
                <c:pt idx="5134">
                  <c:v>42913.25</c:v>
                </c:pt>
                <c:pt idx="5135">
                  <c:v>42913.260416666664</c:v>
                </c:pt>
                <c:pt idx="5136">
                  <c:v>42913.270833333336</c:v>
                </c:pt>
                <c:pt idx="5137">
                  <c:v>42913.28125</c:v>
                </c:pt>
                <c:pt idx="5138">
                  <c:v>42913.291666666664</c:v>
                </c:pt>
                <c:pt idx="5139">
                  <c:v>42913.302083333336</c:v>
                </c:pt>
                <c:pt idx="5140">
                  <c:v>42913.3125</c:v>
                </c:pt>
                <c:pt idx="5141">
                  <c:v>42913.322916666664</c:v>
                </c:pt>
                <c:pt idx="5142">
                  <c:v>42913.333333333336</c:v>
                </c:pt>
                <c:pt idx="5143">
                  <c:v>42913.34375</c:v>
                </c:pt>
                <c:pt idx="5144">
                  <c:v>42913.354166666664</c:v>
                </c:pt>
                <c:pt idx="5145">
                  <c:v>42913.364583333336</c:v>
                </c:pt>
                <c:pt idx="5146">
                  <c:v>42913.375</c:v>
                </c:pt>
                <c:pt idx="5147">
                  <c:v>42913.385416666664</c:v>
                </c:pt>
                <c:pt idx="5148">
                  <c:v>42913.395833333336</c:v>
                </c:pt>
                <c:pt idx="5149">
                  <c:v>42913.40625</c:v>
                </c:pt>
                <c:pt idx="5150">
                  <c:v>42913.416666666664</c:v>
                </c:pt>
                <c:pt idx="5151">
                  <c:v>42913.427083333336</c:v>
                </c:pt>
                <c:pt idx="5152">
                  <c:v>42913.4375</c:v>
                </c:pt>
                <c:pt idx="5153">
                  <c:v>42913.447916666664</c:v>
                </c:pt>
                <c:pt idx="5154">
                  <c:v>42913.458333333336</c:v>
                </c:pt>
                <c:pt idx="5155">
                  <c:v>42913.46875</c:v>
                </c:pt>
                <c:pt idx="5156">
                  <c:v>42913.479166666664</c:v>
                </c:pt>
                <c:pt idx="5157">
                  <c:v>42913.489583333336</c:v>
                </c:pt>
                <c:pt idx="5158">
                  <c:v>42913.5</c:v>
                </c:pt>
                <c:pt idx="5159">
                  <c:v>42913.510416666664</c:v>
                </c:pt>
                <c:pt idx="5160">
                  <c:v>42913.520833333336</c:v>
                </c:pt>
                <c:pt idx="5161">
                  <c:v>42913.53125</c:v>
                </c:pt>
                <c:pt idx="5162">
                  <c:v>42913.541666666664</c:v>
                </c:pt>
                <c:pt idx="5163">
                  <c:v>42913.552083333336</c:v>
                </c:pt>
                <c:pt idx="5164">
                  <c:v>42913.5625</c:v>
                </c:pt>
                <c:pt idx="5165">
                  <c:v>42913.572916666664</c:v>
                </c:pt>
                <c:pt idx="5166">
                  <c:v>42913.583333333336</c:v>
                </c:pt>
                <c:pt idx="5167">
                  <c:v>42913.59375</c:v>
                </c:pt>
                <c:pt idx="5168">
                  <c:v>42913.604166666664</c:v>
                </c:pt>
                <c:pt idx="5169">
                  <c:v>42913.614583333336</c:v>
                </c:pt>
                <c:pt idx="5170">
                  <c:v>42913.625</c:v>
                </c:pt>
                <c:pt idx="5171">
                  <c:v>42913.635416666664</c:v>
                </c:pt>
                <c:pt idx="5172">
                  <c:v>42913.645833333336</c:v>
                </c:pt>
                <c:pt idx="5173">
                  <c:v>42913.65625</c:v>
                </c:pt>
                <c:pt idx="5174">
                  <c:v>42913.666666666664</c:v>
                </c:pt>
                <c:pt idx="5175">
                  <c:v>42913.677083333336</c:v>
                </c:pt>
                <c:pt idx="5176">
                  <c:v>42913.6875</c:v>
                </c:pt>
                <c:pt idx="5177">
                  <c:v>42913.697916666664</c:v>
                </c:pt>
                <c:pt idx="5178">
                  <c:v>42913.708333333336</c:v>
                </c:pt>
                <c:pt idx="5179">
                  <c:v>42913.71875</c:v>
                </c:pt>
                <c:pt idx="5180">
                  <c:v>42913.729166666664</c:v>
                </c:pt>
                <c:pt idx="5181">
                  <c:v>42913.739583333336</c:v>
                </c:pt>
                <c:pt idx="5182">
                  <c:v>42913.75</c:v>
                </c:pt>
                <c:pt idx="5183">
                  <c:v>42913.760416666664</c:v>
                </c:pt>
                <c:pt idx="5184">
                  <c:v>42913.770833333336</c:v>
                </c:pt>
                <c:pt idx="5185">
                  <c:v>42913.78125</c:v>
                </c:pt>
                <c:pt idx="5186">
                  <c:v>42913.791666666664</c:v>
                </c:pt>
                <c:pt idx="5187">
                  <c:v>42913.802083333336</c:v>
                </c:pt>
                <c:pt idx="5188">
                  <c:v>42913.8125</c:v>
                </c:pt>
                <c:pt idx="5189">
                  <c:v>42913.822916666664</c:v>
                </c:pt>
                <c:pt idx="5190">
                  <c:v>42913.833333333336</c:v>
                </c:pt>
                <c:pt idx="5191">
                  <c:v>42913.84375</c:v>
                </c:pt>
                <c:pt idx="5192">
                  <c:v>42913.854166666664</c:v>
                </c:pt>
                <c:pt idx="5193">
                  <c:v>42913.864583333336</c:v>
                </c:pt>
                <c:pt idx="5194">
                  <c:v>42913.875</c:v>
                </c:pt>
                <c:pt idx="5195">
                  <c:v>42913.885416666664</c:v>
                </c:pt>
                <c:pt idx="5196">
                  <c:v>42913.895833333336</c:v>
                </c:pt>
                <c:pt idx="5197">
                  <c:v>42913.90625</c:v>
                </c:pt>
                <c:pt idx="5198">
                  <c:v>42913.916666666664</c:v>
                </c:pt>
                <c:pt idx="5199">
                  <c:v>42913.927083333336</c:v>
                </c:pt>
                <c:pt idx="5200">
                  <c:v>42913.9375</c:v>
                </c:pt>
                <c:pt idx="5201">
                  <c:v>42913.947916666664</c:v>
                </c:pt>
                <c:pt idx="5202">
                  <c:v>42913.958333333336</c:v>
                </c:pt>
                <c:pt idx="5203">
                  <c:v>42913.96875</c:v>
                </c:pt>
                <c:pt idx="5204">
                  <c:v>42913.979166666664</c:v>
                </c:pt>
                <c:pt idx="5205">
                  <c:v>42913.989583333336</c:v>
                </c:pt>
                <c:pt idx="5206">
                  <c:v>42914</c:v>
                </c:pt>
                <c:pt idx="5207">
                  <c:v>42914.010416666664</c:v>
                </c:pt>
                <c:pt idx="5208">
                  <c:v>42914.020833333336</c:v>
                </c:pt>
                <c:pt idx="5209">
                  <c:v>42914.03125</c:v>
                </c:pt>
                <c:pt idx="5210">
                  <c:v>42914.041666666664</c:v>
                </c:pt>
                <c:pt idx="5211">
                  <c:v>42914.052083333336</c:v>
                </c:pt>
                <c:pt idx="5212">
                  <c:v>42914.0625</c:v>
                </c:pt>
                <c:pt idx="5213">
                  <c:v>42914.072916666664</c:v>
                </c:pt>
                <c:pt idx="5214">
                  <c:v>42914.083333333336</c:v>
                </c:pt>
                <c:pt idx="5215">
                  <c:v>42914.09375</c:v>
                </c:pt>
                <c:pt idx="5216">
                  <c:v>42914.104166666664</c:v>
                </c:pt>
                <c:pt idx="5217">
                  <c:v>42914.114583333336</c:v>
                </c:pt>
                <c:pt idx="5218">
                  <c:v>42914.125</c:v>
                </c:pt>
                <c:pt idx="5219">
                  <c:v>42914.135416666664</c:v>
                </c:pt>
                <c:pt idx="5220">
                  <c:v>42914.145833333336</c:v>
                </c:pt>
                <c:pt idx="5221">
                  <c:v>42914.15625</c:v>
                </c:pt>
                <c:pt idx="5222">
                  <c:v>42914.166666666664</c:v>
                </c:pt>
                <c:pt idx="5223">
                  <c:v>42914.177083333336</c:v>
                </c:pt>
                <c:pt idx="5224">
                  <c:v>42914.1875</c:v>
                </c:pt>
                <c:pt idx="5225">
                  <c:v>42914.197916666664</c:v>
                </c:pt>
                <c:pt idx="5226">
                  <c:v>42914.208333333336</c:v>
                </c:pt>
                <c:pt idx="5227">
                  <c:v>42914.21875</c:v>
                </c:pt>
                <c:pt idx="5228">
                  <c:v>42914.229166666664</c:v>
                </c:pt>
                <c:pt idx="5229">
                  <c:v>42914.239583333336</c:v>
                </c:pt>
                <c:pt idx="5230">
                  <c:v>42914.25</c:v>
                </c:pt>
                <c:pt idx="5231">
                  <c:v>42914.260416666664</c:v>
                </c:pt>
                <c:pt idx="5232">
                  <c:v>42914.270833333336</c:v>
                </c:pt>
                <c:pt idx="5233">
                  <c:v>42914.28125</c:v>
                </c:pt>
                <c:pt idx="5234">
                  <c:v>42914.291666666664</c:v>
                </c:pt>
                <c:pt idx="5235">
                  <c:v>42914.302083333336</c:v>
                </c:pt>
                <c:pt idx="5236">
                  <c:v>42914.3125</c:v>
                </c:pt>
                <c:pt idx="5237">
                  <c:v>42914.322916666664</c:v>
                </c:pt>
                <c:pt idx="5238">
                  <c:v>42914.333333333336</c:v>
                </c:pt>
                <c:pt idx="5239">
                  <c:v>42914.34375</c:v>
                </c:pt>
                <c:pt idx="5240">
                  <c:v>42914.354166666664</c:v>
                </c:pt>
                <c:pt idx="5241">
                  <c:v>42914.364583333336</c:v>
                </c:pt>
                <c:pt idx="5242">
                  <c:v>42914.375</c:v>
                </c:pt>
                <c:pt idx="5243">
                  <c:v>42914.385416666664</c:v>
                </c:pt>
                <c:pt idx="5244">
                  <c:v>42914.395833333336</c:v>
                </c:pt>
                <c:pt idx="5245">
                  <c:v>42914.40625</c:v>
                </c:pt>
                <c:pt idx="5246">
                  <c:v>42914.416666666664</c:v>
                </c:pt>
                <c:pt idx="5247">
                  <c:v>42914.427083333336</c:v>
                </c:pt>
                <c:pt idx="5248">
                  <c:v>42914.4375</c:v>
                </c:pt>
                <c:pt idx="5249">
                  <c:v>42914.447916666664</c:v>
                </c:pt>
                <c:pt idx="5250">
                  <c:v>42914.458333333336</c:v>
                </c:pt>
                <c:pt idx="5251">
                  <c:v>42914.46875</c:v>
                </c:pt>
                <c:pt idx="5252">
                  <c:v>42914.479166666664</c:v>
                </c:pt>
                <c:pt idx="5253">
                  <c:v>42914.489583333336</c:v>
                </c:pt>
                <c:pt idx="5254">
                  <c:v>42914.5</c:v>
                </c:pt>
                <c:pt idx="5255">
                  <c:v>42914.510416666664</c:v>
                </c:pt>
                <c:pt idx="5256">
                  <c:v>42914.520833333336</c:v>
                </c:pt>
                <c:pt idx="5257">
                  <c:v>42914.53125</c:v>
                </c:pt>
                <c:pt idx="5258">
                  <c:v>42914.541666666664</c:v>
                </c:pt>
                <c:pt idx="5259">
                  <c:v>42914.552083333336</c:v>
                </c:pt>
                <c:pt idx="5260">
                  <c:v>42914.5625</c:v>
                </c:pt>
                <c:pt idx="5261">
                  <c:v>42914.572916666664</c:v>
                </c:pt>
                <c:pt idx="5262">
                  <c:v>42914.583333333336</c:v>
                </c:pt>
                <c:pt idx="5263">
                  <c:v>42914.59375</c:v>
                </c:pt>
                <c:pt idx="5264">
                  <c:v>42914.604166666664</c:v>
                </c:pt>
                <c:pt idx="5265">
                  <c:v>42914.614583333336</c:v>
                </c:pt>
                <c:pt idx="5266">
                  <c:v>42914.625</c:v>
                </c:pt>
                <c:pt idx="5267">
                  <c:v>42914.635416666664</c:v>
                </c:pt>
                <c:pt idx="5268">
                  <c:v>42914.645833333336</c:v>
                </c:pt>
                <c:pt idx="5269">
                  <c:v>42914.65625</c:v>
                </c:pt>
                <c:pt idx="5270">
                  <c:v>42914.666666666664</c:v>
                </c:pt>
                <c:pt idx="5271">
                  <c:v>42914.677083333336</c:v>
                </c:pt>
                <c:pt idx="5272">
                  <c:v>42914.6875</c:v>
                </c:pt>
                <c:pt idx="5273">
                  <c:v>42914.697916666664</c:v>
                </c:pt>
                <c:pt idx="5274">
                  <c:v>42914.708333333336</c:v>
                </c:pt>
                <c:pt idx="5275">
                  <c:v>42914.71875</c:v>
                </c:pt>
                <c:pt idx="5276">
                  <c:v>42914.729166666664</c:v>
                </c:pt>
                <c:pt idx="5277">
                  <c:v>42914.739583333336</c:v>
                </c:pt>
                <c:pt idx="5278">
                  <c:v>42914.75</c:v>
                </c:pt>
                <c:pt idx="5279">
                  <c:v>42914.760416666664</c:v>
                </c:pt>
                <c:pt idx="5280">
                  <c:v>42914.770833333336</c:v>
                </c:pt>
                <c:pt idx="5281">
                  <c:v>42914.78125</c:v>
                </c:pt>
                <c:pt idx="5282">
                  <c:v>42914.791666666664</c:v>
                </c:pt>
                <c:pt idx="5283">
                  <c:v>42914.802083333336</c:v>
                </c:pt>
                <c:pt idx="5284">
                  <c:v>42914.8125</c:v>
                </c:pt>
                <c:pt idx="5285">
                  <c:v>42914.822916666664</c:v>
                </c:pt>
                <c:pt idx="5286">
                  <c:v>42914.833333333336</c:v>
                </c:pt>
                <c:pt idx="5287">
                  <c:v>42914.84375</c:v>
                </c:pt>
                <c:pt idx="5288">
                  <c:v>42914.854166666664</c:v>
                </c:pt>
                <c:pt idx="5289">
                  <c:v>42914.864583333336</c:v>
                </c:pt>
                <c:pt idx="5290">
                  <c:v>42914.875</c:v>
                </c:pt>
                <c:pt idx="5291">
                  <c:v>42914.885416666664</c:v>
                </c:pt>
                <c:pt idx="5292">
                  <c:v>42914.895833333336</c:v>
                </c:pt>
                <c:pt idx="5293">
                  <c:v>42914.90625</c:v>
                </c:pt>
                <c:pt idx="5294">
                  <c:v>42914.916666666664</c:v>
                </c:pt>
                <c:pt idx="5295">
                  <c:v>42914.927083333336</c:v>
                </c:pt>
                <c:pt idx="5296">
                  <c:v>42914.9375</c:v>
                </c:pt>
                <c:pt idx="5297">
                  <c:v>42914.947916666664</c:v>
                </c:pt>
                <c:pt idx="5298">
                  <c:v>42914.958333333336</c:v>
                </c:pt>
                <c:pt idx="5299">
                  <c:v>42914.96875</c:v>
                </c:pt>
                <c:pt idx="5300">
                  <c:v>42914.979166666664</c:v>
                </c:pt>
                <c:pt idx="5301">
                  <c:v>42914.989583333336</c:v>
                </c:pt>
                <c:pt idx="5302">
                  <c:v>42915</c:v>
                </c:pt>
                <c:pt idx="5303">
                  <c:v>42915.010416666664</c:v>
                </c:pt>
                <c:pt idx="5304">
                  <c:v>42915.020833333336</c:v>
                </c:pt>
                <c:pt idx="5305">
                  <c:v>42915.03125</c:v>
                </c:pt>
                <c:pt idx="5306">
                  <c:v>42915.041666666664</c:v>
                </c:pt>
                <c:pt idx="5307">
                  <c:v>42915.052083333336</c:v>
                </c:pt>
                <c:pt idx="5308">
                  <c:v>42915.0625</c:v>
                </c:pt>
                <c:pt idx="5309">
                  <c:v>42915.072916666664</c:v>
                </c:pt>
                <c:pt idx="5310">
                  <c:v>42915.083333333336</c:v>
                </c:pt>
                <c:pt idx="5311">
                  <c:v>42915.09375</c:v>
                </c:pt>
                <c:pt idx="5312">
                  <c:v>42915.104166666664</c:v>
                </c:pt>
                <c:pt idx="5313">
                  <c:v>42915.114583333336</c:v>
                </c:pt>
                <c:pt idx="5314">
                  <c:v>42915.125</c:v>
                </c:pt>
                <c:pt idx="5315">
                  <c:v>42915.135416666664</c:v>
                </c:pt>
                <c:pt idx="5316">
                  <c:v>42915.145833333336</c:v>
                </c:pt>
                <c:pt idx="5317">
                  <c:v>42915.15625</c:v>
                </c:pt>
                <c:pt idx="5318">
                  <c:v>42915.166666666664</c:v>
                </c:pt>
                <c:pt idx="5319">
                  <c:v>42915.177083333336</c:v>
                </c:pt>
                <c:pt idx="5320">
                  <c:v>42915.1875</c:v>
                </c:pt>
                <c:pt idx="5321">
                  <c:v>42915.197916666664</c:v>
                </c:pt>
                <c:pt idx="5322">
                  <c:v>42915.208333333336</c:v>
                </c:pt>
                <c:pt idx="5323">
                  <c:v>42915.21875</c:v>
                </c:pt>
                <c:pt idx="5324">
                  <c:v>42915.229166666664</c:v>
                </c:pt>
                <c:pt idx="5325">
                  <c:v>42915.239583333336</c:v>
                </c:pt>
                <c:pt idx="5326">
                  <c:v>42915.25</c:v>
                </c:pt>
                <c:pt idx="5327">
                  <c:v>42915.260416666664</c:v>
                </c:pt>
                <c:pt idx="5328">
                  <c:v>42915.270833333336</c:v>
                </c:pt>
                <c:pt idx="5329">
                  <c:v>42915.28125</c:v>
                </c:pt>
                <c:pt idx="5330">
                  <c:v>42915.291666666664</c:v>
                </c:pt>
                <c:pt idx="5331">
                  <c:v>42915.302083333336</c:v>
                </c:pt>
                <c:pt idx="5332">
                  <c:v>42915.3125</c:v>
                </c:pt>
                <c:pt idx="5333">
                  <c:v>42915.322916666664</c:v>
                </c:pt>
                <c:pt idx="5334">
                  <c:v>42915.333333333336</c:v>
                </c:pt>
                <c:pt idx="5335">
                  <c:v>42915.34375</c:v>
                </c:pt>
                <c:pt idx="5336">
                  <c:v>42915.354166666664</c:v>
                </c:pt>
                <c:pt idx="5337">
                  <c:v>42915.364583333336</c:v>
                </c:pt>
                <c:pt idx="5338">
                  <c:v>42915.375</c:v>
                </c:pt>
                <c:pt idx="5339">
                  <c:v>42915.385416666664</c:v>
                </c:pt>
                <c:pt idx="5340">
                  <c:v>42915.395833333336</c:v>
                </c:pt>
                <c:pt idx="5341">
                  <c:v>42915.40625</c:v>
                </c:pt>
                <c:pt idx="5342">
                  <c:v>42915.416666666664</c:v>
                </c:pt>
                <c:pt idx="5343">
                  <c:v>42915.427083333336</c:v>
                </c:pt>
                <c:pt idx="5344">
                  <c:v>42915.4375</c:v>
                </c:pt>
                <c:pt idx="5345">
                  <c:v>42915.447916666664</c:v>
                </c:pt>
                <c:pt idx="5346">
                  <c:v>42915.458333333336</c:v>
                </c:pt>
                <c:pt idx="5347">
                  <c:v>42915.46875</c:v>
                </c:pt>
                <c:pt idx="5348">
                  <c:v>42915.479166666664</c:v>
                </c:pt>
                <c:pt idx="5349">
                  <c:v>42915.489583333336</c:v>
                </c:pt>
                <c:pt idx="5350">
                  <c:v>42915.5</c:v>
                </c:pt>
                <c:pt idx="5351">
                  <c:v>42915.510416666664</c:v>
                </c:pt>
                <c:pt idx="5352">
                  <c:v>42915.520833333336</c:v>
                </c:pt>
                <c:pt idx="5353">
                  <c:v>42915.53125</c:v>
                </c:pt>
                <c:pt idx="5354">
                  <c:v>42915.541666666664</c:v>
                </c:pt>
                <c:pt idx="5355">
                  <c:v>42915.552083333336</c:v>
                </c:pt>
                <c:pt idx="5356">
                  <c:v>42915.5625</c:v>
                </c:pt>
                <c:pt idx="5357">
                  <c:v>42915.572916666664</c:v>
                </c:pt>
                <c:pt idx="5358">
                  <c:v>42915.583333333336</c:v>
                </c:pt>
                <c:pt idx="5359">
                  <c:v>42915.59375</c:v>
                </c:pt>
                <c:pt idx="5360">
                  <c:v>42915.604166666664</c:v>
                </c:pt>
                <c:pt idx="5361">
                  <c:v>42915.614583333336</c:v>
                </c:pt>
                <c:pt idx="5362">
                  <c:v>42915.625</c:v>
                </c:pt>
                <c:pt idx="5363">
                  <c:v>42915.635416666664</c:v>
                </c:pt>
                <c:pt idx="5364">
                  <c:v>42915.645833333336</c:v>
                </c:pt>
                <c:pt idx="5365">
                  <c:v>42915.65625</c:v>
                </c:pt>
                <c:pt idx="5366">
                  <c:v>42915.666666666664</c:v>
                </c:pt>
                <c:pt idx="5367">
                  <c:v>42915.677083333336</c:v>
                </c:pt>
                <c:pt idx="5368">
                  <c:v>42915.6875</c:v>
                </c:pt>
                <c:pt idx="5369">
                  <c:v>42915.697916666664</c:v>
                </c:pt>
                <c:pt idx="5370">
                  <c:v>42915.708333333336</c:v>
                </c:pt>
                <c:pt idx="5371">
                  <c:v>42915.71875</c:v>
                </c:pt>
                <c:pt idx="5372">
                  <c:v>42915.729166666664</c:v>
                </c:pt>
                <c:pt idx="5373">
                  <c:v>42915.739583333336</c:v>
                </c:pt>
                <c:pt idx="5374">
                  <c:v>42915.75</c:v>
                </c:pt>
                <c:pt idx="5375">
                  <c:v>42915.760416666664</c:v>
                </c:pt>
                <c:pt idx="5376">
                  <c:v>42915.770833333336</c:v>
                </c:pt>
                <c:pt idx="5377">
                  <c:v>42915.78125</c:v>
                </c:pt>
                <c:pt idx="5378">
                  <c:v>42915.791666666664</c:v>
                </c:pt>
                <c:pt idx="5379">
                  <c:v>42915.802083333336</c:v>
                </c:pt>
                <c:pt idx="5380">
                  <c:v>42915.8125</c:v>
                </c:pt>
                <c:pt idx="5381">
                  <c:v>42915.822916666664</c:v>
                </c:pt>
                <c:pt idx="5382">
                  <c:v>42915.833333333336</c:v>
                </c:pt>
                <c:pt idx="5383">
                  <c:v>42915.84375</c:v>
                </c:pt>
                <c:pt idx="5384">
                  <c:v>42915.854166666664</c:v>
                </c:pt>
                <c:pt idx="5385">
                  <c:v>42915.864583333336</c:v>
                </c:pt>
                <c:pt idx="5386">
                  <c:v>42915.875</c:v>
                </c:pt>
                <c:pt idx="5387">
                  <c:v>42915.885416666664</c:v>
                </c:pt>
                <c:pt idx="5388">
                  <c:v>42915.895833333336</c:v>
                </c:pt>
                <c:pt idx="5389">
                  <c:v>42915.90625</c:v>
                </c:pt>
                <c:pt idx="5390">
                  <c:v>42915.916666666664</c:v>
                </c:pt>
                <c:pt idx="5391">
                  <c:v>42915.927083333336</c:v>
                </c:pt>
                <c:pt idx="5392">
                  <c:v>42915.9375</c:v>
                </c:pt>
                <c:pt idx="5393">
                  <c:v>42915.947916666664</c:v>
                </c:pt>
                <c:pt idx="5394">
                  <c:v>42915.958333333336</c:v>
                </c:pt>
                <c:pt idx="5395">
                  <c:v>42915.96875</c:v>
                </c:pt>
                <c:pt idx="5396">
                  <c:v>42915.979166666664</c:v>
                </c:pt>
                <c:pt idx="5397">
                  <c:v>42915.989583333336</c:v>
                </c:pt>
                <c:pt idx="5398">
                  <c:v>42916</c:v>
                </c:pt>
                <c:pt idx="5399">
                  <c:v>42916.010416666664</c:v>
                </c:pt>
                <c:pt idx="5400">
                  <c:v>42916.020833333336</c:v>
                </c:pt>
                <c:pt idx="5401">
                  <c:v>42916.03125</c:v>
                </c:pt>
                <c:pt idx="5402">
                  <c:v>42916.041666666664</c:v>
                </c:pt>
                <c:pt idx="5403">
                  <c:v>42916.052083333336</c:v>
                </c:pt>
                <c:pt idx="5404">
                  <c:v>42916.0625</c:v>
                </c:pt>
                <c:pt idx="5405">
                  <c:v>42916.072916666664</c:v>
                </c:pt>
                <c:pt idx="5406">
                  <c:v>42916.083333333336</c:v>
                </c:pt>
                <c:pt idx="5407">
                  <c:v>42916.09375</c:v>
                </c:pt>
                <c:pt idx="5408">
                  <c:v>42916.104166666664</c:v>
                </c:pt>
                <c:pt idx="5409">
                  <c:v>42916.114583333336</c:v>
                </c:pt>
                <c:pt idx="5410">
                  <c:v>42916.125</c:v>
                </c:pt>
                <c:pt idx="5411">
                  <c:v>42916.135416666664</c:v>
                </c:pt>
                <c:pt idx="5412">
                  <c:v>42916.145833333336</c:v>
                </c:pt>
                <c:pt idx="5413">
                  <c:v>42916.15625</c:v>
                </c:pt>
                <c:pt idx="5414">
                  <c:v>42916.166666666664</c:v>
                </c:pt>
                <c:pt idx="5415">
                  <c:v>42916.177083333336</c:v>
                </c:pt>
                <c:pt idx="5416">
                  <c:v>42916.1875</c:v>
                </c:pt>
                <c:pt idx="5417">
                  <c:v>42916.197916666664</c:v>
                </c:pt>
                <c:pt idx="5418">
                  <c:v>42916.208333333336</c:v>
                </c:pt>
                <c:pt idx="5419">
                  <c:v>42916.21875</c:v>
                </c:pt>
                <c:pt idx="5420">
                  <c:v>42916.229166666664</c:v>
                </c:pt>
                <c:pt idx="5421">
                  <c:v>42916.239583333336</c:v>
                </c:pt>
                <c:pt idx="5422">
                  <c:v>42916.25</c:v>
                </c:pt>
                <c:pt idx="5423">
                  <c:v>42916.260416666664</c:v>
                </c:pt>
                <c:pt idx="5424">
                  <c:v>42916.270833333336</c:v>
                </c:pt>
                <c:pt idx="5425">
                  <c:v>42916.28125</c:v>
                </c:pt>
                <c:pt idx="5426">
                  <c:v>42916.291666666664</c:v>
                </c:pt>
                <c:pt idx="5427">
                  <c:v>42916.302083333336</c:v>
                </c:pt>
                <c:pt idx="5428">
                  <c:v>42916.3125</c:v>
                </c:pt>
                <c:pt idx="5429">
                  <c:v>42916.322916666664</c:v>
                </c:pt>
                <c:pt idx="5430">
                  <c:v>42916.333333333336</c:v>
                </c:pt>
                <c:pt idx="5431">
                  <c:v>42916.34375</c:v>
                </c:pt>
                <c:pt idx="5432">
                  <c:v>42916.354166666664</c:v>
                </c:pt>
                <c:pt idx="5433">
                  <c:v>42916.364583333336</c:v>
                </c:pt>
                <c:pt idx="5434">
                  <c:v>42916.375</c:v>
                </c:pt>
                <c:pt idx="5435">
                  <c:v>42916.385416666664</c:v>
                </c:pt>
                <c:pt idx="5436">
                  <c:v>42916.395833333336</c:v>
                </c:pt>
                <c:pt idx="5437">
                  <c:v>42916.40625</c:v>
                </c:pt>
                <c:pt idx="5438">
                  <c:v>42916.416666666664</c:v>
                </c:pt>
                <c:pt idx="5439">
                  <c:v>42916.427083333336</c:v>
                </c:pt>
                <c:pt idx="5440">
                  <c:v>42916.4375</c:v>
                </c:pt>
                <c:pt idx="5441">
                  <c:v>42916.447916666664</c:v>
                </c:pt>
                <c:pt idx="5442">
                  <c:v>42916.458333333336</c:v>
                </c:pt>
                <c:pt idx="5443">
                  <c:v>42916.46875</c:v>
                </c:pt>
                <c:pt idx="5444">
                  <c:v>42916.479166666664</c:v>
                </c:pt>
                <c:pt idx="5445">
                  <c:v>42916.489583333336</c:v>
                </c:pt>
                <c:pt idx="5446">
                  <c:v>42916.5</c:v>
                </c:pt>
                <c:pt idx="5447">
                  <c:v>42916.510416666664</c:v>
                </c:pt>
                <c:pt idx="5448">
                  <c:v>42916.520833333336</c:v>
                </c:pt>
                <c:pt idx="5449">
                  <c:v>42916.53125</c:v>
                </c:pt>
                <c:pt idx="5450">
                  <c:v>42916.541666666664</c:v>
                </c:pt>
                <c:pt idx="5451">
                  <c:v>42916.552083333336</c:v>
                </c:pt>
                <c:pt idx="5452">
                  <c:v>42916.5625</c:v>
                </c:pt>
                <c:pt idx="5453">
                  <c:v>42916.572916666664</c:v>
                </c:pt>
                <c:pt idx="5454">
                  <c:v>42916.583333333336</c:v>
                </c:pt>
                <c:pt idx="5455">
                  <c:v>42916.59375</c:v>
                </c:pt>
                <c:pt idx="5456">
                  <c:v>42916.604166666664</c:v>
                </c:pt>
                <c:pt idx="5457">
                  <c:v>42916.614583333336</c:v>
                </c:pt>
                <c:pt idx="5458">
                  <c:v>42916.625</c:v>
                </c:pt>
                <c:pt idx="5459">
                  <c:v>42916.635416666664</c:v>
                </c:pt>
                <c:pt idx="5460">
                  <c:v>42916.645833333336</c:v>
                </c:pt>
                <c:pt idx="5461">
                  <c:v>42916.65625</c:v>
                </c:pt>
                <c:pt idx="5462">
                  <c:v>42916.666666666664</c:v>
                </c:pt>
                <c:pt idx="5463">
                  <c:v>42916.677083333336</c:v>
                </c:pt>
                <c:pt idx="5464">
                  <c:v>42916.6875</c:v>
                </c:pt>
                <c:pt idx="5465">
                  <c:v>42916.697916666664</c:v>
                </c:pt>
                <c:pt idx="5466">
                  <c:v>42916.708333333336</c:v>
                </c:pt>
                <c:pt idx="5467">
                  <c:v>42916.71875</c:v>
                </c:pt>
                <c:pt idx="5468">
                  <c:v>42916.729166666664</c:v>
                </c:pt>
                <c:pt idx="5469">
                  <c:v>42916.739583333336</c:v>
                </c:pt>
                <c:pt idx="5470">
                  <c:v>42916.75</c:v>
                </c:pt>
                <c:pt idx="5471">
                  <c:v>42916.760416666664</c:v>
                </c:pt>
                <c:pt idx="5472">
                  <c:v>42916.770833333336</c:v>
                </c:pt>
                <c:pt idx="5473">
                  <c:v>42916.78125</c:v>
                </c:pt>
                <c:pt idx="5474">
                  <c:v>42916.791666666664</c:v>
                </c:pt>
                <c:pt idx="5475">
                  <c:v>42916.802083333336</c:v>
                </c:pt>
                <c:pt idx="5476">
                  <c:v>42916.8125</c:v>
                </c:pt>
                <c:pt idx="5477">
                  <c:v>42916.822916666664</c:v>
                </c:pt>
                <c:pt idx="5478">
                  <c:v>42916.833333333336</c:v>
                </c:pt>
                <c:pt idx="5479">
                  <c:v>42916.84375</c:v>
                </c:pt>
                <c:pt idx="5480">
                  <c:v>42916.854166666664</c:v>
                </c:pt>
                <c:pt idx="5481">
                  <c:v>42916.864583333336</c:v>
                </c:pt>
                <c:pt idx="5482">
                  <c:v>42916.875</c:v>
                </c:pt>
                <c:pt idx="5483">
                  <c:v>42916.885416666664</c:v>
                </c:pt>
                <c:pt idx="5484">
                  <c:v>42916.895833333336</c:v>
                </c:pt>
                <c:pt idx="5485">
                  <c:v>42916.90625</c:v>
                </c:pt>
                <c:pt idx="5486">
                  <c:v>42916.916666666664</c:v>
                </c:pt>
                <c:pt idx="5487">
                  <c:v>42916.927083333336</c:v>
                </c:pt>
                <c:pt idx="5488">
                  <c:v>42916.9375</c:v>
                </c:pt>
                <c:pt idx="5489">
                  <c:v>42916.947916666664</c:v>
                </c:pt>
                <c:pt idx="5490">
                  <c:v>42916.958333333336</c:v>
                </c:pt>
                <c:pt idx="5491">
                  <c:v>42916.96875</c:v>
                </c:pt>
                <c:pt idx="5492">
                  <c:v>42916.979166666664</c:v>
                </c:pt>
                <c:pt idx="5493">
                  <c:v>42916.989583333336</c:v>
                </c:pt>
                <c:pt idx="5494">
                  <c:v>42917</c:v>
                </c:pt>
                <c:pt idx="5495">
                  <c:v>42917.010416666664</c:v>
                </c:pt>
                <c:pt idx="5496">
                  <c:v>42917.020833333336</c:v>
                </c:pt>
                <c:pt idx="5497">
                  <c:v>42917.03125</c:v>
                </c:pt>
                <c:pt idx="5498">
                  <c:v>42917.041666666664</c:v>
                </c:pt>
                <c:pt idx="5499">
                  <c:v>42917.052083333336</c:v>
                </c:pt>
                <c:pt idx="5500">
                  <c:v>42917.0625</c:v>
                </c:pt>
                <c:pt idx="5501">
                  <c:v>42917.072916666664</c:v>
                </c:pt>
                <c:pt idx="5502">
                  <c:v>42917.083333333336</c:v>
                </c:pt>
                <c:pt idx="5503">
                  <c:v>42917.09375</c:v>
                </c:pt>
                <c:pt idx="5504">
                  <c:v>42917.104166666664</c:v>
                </c:pt>
                <c:pt idx="5505">
                  <c:v>42917.114583333336</c:v>
                </c:pt>
                <c:pt idx="5506">
                  <c:v>42917.125</c:v>
                </c:pt>
                <c:pt idx="5507">
                  <c:v>42917.135416666664</c:v>
                </c:pt>
                <c:pt idx="5508">
                  <c:v>42917.145833333336</c:v>
                </c:pt>
                <c:pt idx="5509">
                  <c:v>42917.15625</c:v>
                </c:pt>
                <c:pt idx="5510">
                  <c:v>42917.166666666664</c:v>
                </c:pt>
                <c:pt idx="5511">
                  <c:v>42917.177083333336</c:v>
                </c:pt>
                <c:pt idx="5512">
                  <c:v>42917.1875</c:v>
                </c:pt>
                <c:pt idx="5513">
                  <c:v>42917.197916666664</c:v>
                </c:pt>
                <c:pt idx="5514">
                  <c:v>42917.208333333336</c:v>
                </c:pt>
                <c:pt idx="5515">
                  <c:v>42917.21875</c:v>
                </c:pt>
                <c:pt idx="5516">
                  <c:v>42917.229166666664</c:v>
                </c:pt>
                <c:pt idx="5517">
                  <c:v>42917.239583333336</c:v>
                </c:pt>
                <c:pt idx="5518">
                  <c:v>42917.25</c:v>
                </c:pt>
                <c:pt idx="5519">
                  <c:v>42917.260416666664</c:v>
                </c:pt>
                <c:pt idx="5520">
                  <c:v>42917.270833333336</c:v>
                </c:pt>
                <c:pt idx="5521">
                  <c:v>42917.28125</c:v>
                </c:pt>
                <c:pt idx="5522">
                  <c:v>42917.291666666664</c:v>
                </c:pt>
                <c:pt idx="5523">
                  <c:v>42917.302083333336</c:v>
                </c:pt>
                <c:pt idx="5524">
                  <c:v>42917.3125</c:v>
                </c:pt>
                <c:pt idx="5525">
                  <c:v>42917.322916666664</c:v>
                </c:pt>
                <c:pt idx="5526">
                  <c:v>42917.333333333336</c:v>
                </c:pt>
                <c:pt idx="5527">
                  <c:v>42917.34375</c:v>
                </c:pt>
                <c:pt idx="5528">
                  <c:v>42917.354166666664</c:v>
                </c:pt>
                <c:pt idx="5529">
                  <c:v>42917.364583333336</c:v>
                </c:pt>
                <c:pt idx="5530">
                  <c:v>42917.375</c:v>
                </c:pt>
                <c:pt idx="5531">
                  <c:v>42917.385416666664</c:v>
                </c:pt>
                <c:pt idx="5532">
                  <c:v>42917.395833333336</c:v>
                </c:pt>
                <c:pt idx="5533">
                  <c:v>42917.40625</c:v>
                </c:pt>
                <c:pt idx="5534">
                  <c:v>42917.416666666664</c:v>
                </c:pt>
                <c:pt idx="5535">
                  <c:v>42917.427083333336</c:v>
                </c:pt>
                <c:pt idx="5536">
                  <c:v>42917.4375</c:v>
                </c:pt>
                <c:pt idx="5537">
                  <c:v>42917.447916666664</c:v>
                </c:pt>
                <c:pt idx="5538">
                  <c:v>42917.458333333336</c:v>
                </c:pt>
                <c:pt idx="5539">
                  <c:v>42917.46875</c:v>
                </c:pt>
                <c:pt idx="5540">
                  <c:v>42917.479166666664</c:v>
                </c:pt>
                <c:pt idx="5541">
                  <c:v>42917.489583333336</c:v>
                </c:pt>
                <c:pt idx="5542">
                  <c:v>42917.5</c:v>
                </c:pt>
                <c:pt idx="5543">
                  <c:v>42917.510416666664</c:v>
                </c:pt>
                <c:pt idx="5544">
                  <c:v>42917.520833333336</c:v>
                </c:pt>
                <c:pt idx="5545">
                  <c:v>42917.53125</c:v>
                </c:pt>
                <c:pt idx="5546">
                  <c:v>42917.541666666664</c:v>
                </c:pt>
                <c:pt idx="5547">
                  <c:v>42917.552083333336</c:v>
                </c:pt>
                <c:pt idx="5548">
                  <c:v>42917.5625</c:v>
                </c:pt>
                <c:pt idx="5549">
                  <c:v>42917.572916666664</c:v>
                </c:pt>
                <c:pt idx="5550">
                  <c:v>42917.583333333336</c:v>
                </c:pt>
                <c:pt idx="5551">
                  <c:v>42917.59375</c:v>
                </c:pt>
                <c:pt idx="5552">
                  <c:v>42917.604166666664</c:v>
                </c:pt>
                <c:pt idx="5553">
                  <c:v>42917.614583333336</c:v>
                </c:pt>
                <c:pt idx="5554">
                  <c:v>42917.625</c:v>
                </c:pt>
                <c:pt idx="5555">
                  <c:v>42917.635416666664</c:v>
                </c:pt>
                <c:pt idx="5556">
                  <c:v>42917.645833333336</c:v>
                </c:pt>
                <c:pt idx="5557">
                  <c:v>42917.65625</c:v>
                </c:pt>
                <c:pt idx="5558">
                  <c:v>42917.666666666664</c:v>
                </c:pt>
                <c:pt idx="5559">
                  <c:v>42917.677083333336</c:v>
                </c:pt>
                <c:pt idx="5560">
                  <c:v>42917.6875</c:v>
                </c:pt>
                <c:pt idx="5561">
                  <c:v>42917.697916666664</c:v>
                </c:pt>
                <c:pt idx="5562">
                  <c:v>42917.708333333336</c:v>
                </c:pt>
                <c:pt idx="5563">
                  <c:v>42917.71875</c:v>
                </c:pt>
                <c:pt idx="5564">
                  <c:v>42917.729166666664</c:v>
                </c:pt>
                <c:pt idx="5565">
                  <c:v>42917.739583333336</c:v>
                </c:pt>
                <c:pt idx="5566">
                  <c:v>42917.75</c:v>
                </c:pt>
                <c:pt idx="5567">
                  <c:v>42917.760416666664</c:v>
                </c:pt>
                <c:pt idx="5568">
                  <c:v>42917.770833333336</c:v>
                </c:pt>
                <c:pt idx="5569">
                  <c:v>42917.78125</c:v>
                </c:pt>
                <c:pt idx="5570">
                  <c:v>42917.791666666664</c:v>
                </c:pt>
                <c:pt idx="5571">
                  <c:v>42917.802083333336</c:v>
                </c:pt>
                <c:pt idx="5572">
                  <c:v>42917.8125</c:v>
                </c:pt>
                <c:pt idx="5573">
                  <c:v>42917.822916666664</c:v>
                </c:pt>
                <c:pt idx="5574">
                  <c:v>42917.833333333336</c:v>
                </c:pt>
                <c:pt idx="5575">
                  <c:v>42917.84375</c:v>
                </c:pt>
                <c:pt idx="5576">
                  <c:v>42917.854166666664</c:v>
                </c:pt>
                <c:pt idx="5577">
                  <c:v>42917.864583333336</c:v>
                </c:pt>
                <c:pt idx="5578">
                  <c:v>42917.875</c:v>
                </c:pt>
                <c:pt idx="5579">
                  <c:v>42917.885416666664</c:v>
                </c:pt>
                <c:pt idx="5580">
                  <c:v>42917.895833333336</c:v>
                </c:pt>
                <c:pt idx="5581">
                  <c:v>42917.90625</c:v>
                </c:pt>
                <c:pt idx="5582">
                  <c:v>42917.916666666664</c:v>
                </c:pt>
                <c:pt idx="5583">
                  <c:v>42917.927083333336</c:v>
                </c:pt>
                <c:pt idx="5584">
                  <c:v>42917.9375</c:v>
                </c:pt>
                <c:pt idx="5585">
                  <c:v>42917.947916666664</c:v>
                </c:pt>
                <c:pt idx="5586">
                  <c:v>42917.958333333336</c:v>
                </c:pt>
                <c:pt idx="5587">
                  <c:v>42917.96875</c:v>
                </c:pt>
                <c:pt idx="5588">
                  <c:v>42917.979166666664</c:v>
                </c:pt>
                <c:pt idx="5589">
                  <c:v>42917.989583333336</c:v>
                </c:pt>
                <c:pt idx="5590">
                  <c:v>42918</c:v>
                </c:pt>
                <c:pt idx="5591">
                  <c:v>42918.010416666664</c:v>
                </c:pt>
                <c:pt idx="5592">
                  <c:v>42918.020833333336</c:v>
                </c:pt>
                <c:pt idx="5593">
                  <c:v>42918.03125</c:v>
                </c:pt>
                <c:pt idx="5594">
                  <c:v>42918.041666666664</c:v>
                </c:pt>
                <c:pt idx="5595">
                  <c:v>42918.052083333336</c:v>
                </c:pt>
                <c:pt idx="5596">
                  <c:v>42918.0625</c:v>
                </c:pt>
                <c:pt idx="5597">
                  <c:v>42918.072916666664</c:v>
                </c:pt>
                <c:pt idx="5598">
                  <c:v>42918.083333333336</c:v>
                </c:pt>
                <c:pt idx="5599">
                  <c:v>42918.09375</c:v>
                </c:pt>
                <c:pt idx="5600">
                  <c:v>42918.104166666664</c:v>
                </c:pt>
                <c:pt idx="5601">
                  <c:v>42918.114583333336</c:v>
                </c:pt>
                <c:pt idx="5602">
                  <c:v>42918.125</c:v>
                </c:pt>
                <c:pt idx="5603">
                  <c:v>42918.135416666664</c:v>
                </c:pt>
                <c:pt idx="5604">
                  <c:v>42918.145833333336</c:v>
                </c:pt>
                <c:pt idx="5605">
                  <c:v>42918.15625</c:v>
                </c:pt>
                <c:pt idx="5606">
                  <c:v>42918.166666666664</c:v>
                </c:pt>
                <c:pt idx="5607">
                  <c:v>42918.177083333336</c:v>
                </c:pt>
                <c:pt idx="5608">
                  <c:v>42918.1875</c:v>
                </c:pt>
                <c:pt idx="5609">
                  <c:v>42918.197916666664</c:v>
                </c:pt>
                <c:pt idx="5610">
                  <c:v>42918.208333333336</c:v>
                </c:pt>
                <c:pt idx="5611">
                  <c:v>42918.21875</c:v>
                </c:pt>
                <c:pt idx="5612">
                  <c:v>42918.229166666664</c:v>
                </c:pt>
                <c:pt idx="5613">
                  <c:v>42918.239583333336</c:v>
                </c:pt>
                <c:pt idx="5614">
                  <c:v>42918.25</c:v>
                </c:pt>
                <c:pt idx="5615">
                  <c:v>42918.260416666664</c:v>
                </c:pt>
                <c:pt idx="5616">
                  <c:v>42918.270833333336</c:v>
                </c:pt>
                <c:pt idx="5617">
                  <c:v>42918.28125</c:v>
                </c:pt>
                <c:pt idx="5618">
                  <c:v>42918.291666666664</c:v>
                </c:pt>
                <c:pt idx="5619">
                  <c:v>42918.302083333336</c:v>
                </c:pt>
                <c:pt idx="5620">
                  <c:v>42918.3125</c:v>
                </c:pt>
                <c:pt idx="5621">
                  <c:v>42918.322916666664</c:v>
                </c:pt>
                <c:pt idx="5622">
                  <c:v>42918.333333333336</c:v>
                </c:pt>
                <c:pt idx="5623">
                  <c:v>42918.34375</c:v>
                </c:pt>
                <c:pt idx="5624">
                  <c:v>42918.354166666664</c:v>
                </c:pt>
                <c:pt idx="5625">
                  <c:v>42918.364583333336</c:v>
                </c:pt>
                <c:pt idx="5626">
                  <c:v>42918.375</c:v>
                </c:pt>
                <c:pt idx="5627">
                  <c:v>42918.385416666664</c:v>
                </c:pt>
                <c:pt idx="5628">
                  <c:v>42918.395833333336</c:v>
                </c:pt>
                <c:pt idx="5629">
                  <c:v>42918.40625</c:v>
                </c:pt>
                <c:pt idx="5630">
                  <c:v>42918.416666666664</c:v>
                </c:pt>
                <c:pt idx="5631">
                  <c:v>42918.427083333336</c:v>
                </c:pt>
                <c:pt idx="5632">
                  <c:v>42918.4375</c:v>
                </c:pt>
                <c:pt idx="5633">
                  <c:v>42918.447916666664</c:v>
                </c:pt>
                <c:pt idx="5634">
                  <c:v>42918.458333333336</c:v>
                </c:pt>
                <c:pt idx="5635">
                  <c:v>42918.46875</c:v>
                </c:pt>
                <c:pt idx="5636">
                  <c:v>42918.479166666664</c:v>
                </c:pt>
                <c:pt idx="5637">
                  <c:v>42918.489583333336</c:v>
                </c:pt>
                <c:pt idx="5638">
                  <c:v>42918.5</c:v>
                </c:pt>
                <c:pt idx="5639">
                  <c:v>42918.510416666664</c:v>
                </c:pt>
                <c:pt idx="5640">
                  <c:v>42918.520833333336</c:v>
                </c:pt>
                <c:pt idx="5641">
                  <c:v>42918.53125</c:v>
                </c:pt>
                <c:pt idx="5642">
                  <c:v>42918.541666666664</c:v>
                </c:pt>
                <c:pt idx="5643">
                  <c:v>42918.552083333336</c:v>
                </c:pt>
                <c:pt idx="5644">
                  <c:v>42918.5625</c:v>
                </c:pt>
                <c:pt idx="5645">
                  <c:v>42918.572916666664</c:v>
                </c:pt>
                <c:pt idx="5646">
                  <c:v>42918.583333333336</c:v>
                </c:pt>
                <c:pt idx="5647">
                  <c:v>42918.59375</c:v>
                </c:pt>
                <c:pt idx="5648">
                  <c:v>42918.604166666664</c:v>
                </c:pt>
                <c:pt idx="5649">
                  <c:v>42918.614583333336</c:v>
                </c:pt>
                <c:pt idx="5650">
                  <c:v>42918.625</c:v>
                </c:pt>
                <c:pt idx="5651">
                  <c:v>42918.635416666664</c:v>
                </c:pt>
                <c:pt idx="5652">
                  <c:v>42918.645833333336</c:v>
                </c:pt>
                <c:pt idx="5653">
                  <c:v>42918.65625</c:v>
                </c:pt>
                <c:pt idx="5654">
                  <c:v>42918.666666666664</c:v>
                </c:pt>
                <c:pt idx="5655">
                  <c:v>42918.677083333336</c:v>
                </c:pt>
                <c:pt idx="5656">
                  <c:v>42918.6875</c:v>
                </c:pt>
                <c:pt idx="5657">
                  <c:v>42918.697916666664</c:v>
                </c:pt>
                <c:pt idx="5658">
                  <c:v>42918.708333333336</c:v>
                </c:pt>
                <c:pt idx="5659">
                  <c:v>42918.71875</c:v>
                </c:pt>
                <c:pt idx="5660">
                  <c:v>42918.729166666664</c:v>
                </c:pt>
                <c:pt idx="5661">
                  <c:v>42918.739583333336</c:v>
                </c:pt>
                <c:pt idx="5662">
                  <c:v>42918.75</c:v>
                </c:pt>
                <c:pt idx="5663">
                  <c:v>42918.760416666664</c:v>
                </c:pt>
                <c:pt idx="5664">
                  <c:v>42918.770833333336</c:v>
                </c:pt>
                <c:pt idx="5665">
                  <c:v>42918.78125</c:v>
                </c:pt>
                <c:pt idx="5666">
                  <c:v>42918.791666666664</c:v>
                </c:pt>
                <c:pt idx="5667">
                  <c:v>42918.802083333336</c:v>
                </c:pt>
                <c:pt idx="5668">
                  <c:v>42918.8125</c:v>
                </c:pt>
                <c:pt idx="5669">
                  <c:v>42918.822916666664</c:v>
                </c:pt>
                <c:pt idx="5670">
                  <c:v>42918.833333333336</c:v>
                </c:pt>
                <c:pt idx="5671">
                  <c:v>42918.84375</c:v>
                </c:pt>
                <c:pt idx="5672">
                  <c:v>42918.854166666664</c:v>
                </c:pt>
                <c:pt idx="5673">
                  <c:v>42918.864583333336</c:v>
                </c:pt>
                <c:pt idx="5674">
                  <c:v>42918.875</c:v>
                </c:pt>
                <c:pt idx="5675">
                  <c:v>42918.885416666664</c:v>
                </c:pt>
                <c:pt idx="5676">
                  <c:v>42918.895833333336</c:v>
                </c:pt>
                <c:pt idx="5677">
                  <c:v>42918.90625</c:v>
                </c:pt>
                <c:pt idx="5678">
                  <c:v>42918.916666666664</c:v>
                </c:pt>
                <c:pt idx="5679">
                  <c:v>42918.927083333336</c:v>
                </c:pt>
                <c:pt idx="5680">
                  <c:v>42918.9375</c:v>
                </c:pt>
                <c:pt idx="5681">
                  <c:v>42918.947916666664</c:v>
                </c:pt>
                <c:pt idx="5682">
                  <c:v>42918.958333333336</c:v>
                </c:pt>
                <c:pt idx="5683">
                  <c:v>42918.96875</c:v>
                </c:pt>
                <c:pt idx="5684">
                  <c:v>42918.979166666664</c:v>
                </c:pt>
                <c:pt idx="5685">
                  <c:v>42918.989583333336</c:v>
                </c:pt>
                <c:pt idx="5686">
                  <c:v>42919</c:v>
                </c:pt>
                <c:pt idx="5687">
                  <c:v>42919.010416666664</c:v>
                </c:pt>
                <c:pt idx="5688">
                  <c:v>42919.020833333336</c:v>
                </c:pt>
                <c:pt idx="5689">
                  <c:v>42919.03125</c:v>
                </c:pt>
                <c:pt idx="5690">
                  <c:v>42919.041666666664</c:v>
                </c:pt>
                <c:pt idx="5691">
                  <c:v>42919.052083333336</c:v>
                </c:pt>
                <c:pt idx="5692">
                  <c:v>42919.0625</c:v>
                </c:pt>
                <c:pt idx="5693">
                  <c:v>42919.072916666664</c:v>
                </c:pt>
                <c:pt idx="5694">
                  <c:v>42919.083333333336</c:v>
                </c:pt>
                <c:pt idx="5695">
                  <c:v>42919.09375</c:v>
                </c:pt>
                <c:pt idx="5696">
                  <c:v>42919.104166666664</c:v>
                </c:pt>
                <c:pt idx="5697">
                  <c:v>42919.114583333336</c:v>
                </c:pt>
                <c:pt idx="5698">
                  <c:v>42919.125</c:v>
                </c:pt>
                <c:pt idx="5699">
                  <c:v>42919.135416666664</c:v>
                </c:pt>
                <c:pt idx="5700">
                  <c:v>42919.145833333336</c:v>
                </c:pt>
                <c:pt idx="5701">
                  <c:v>42919.15625</c:v>
                </c:pt>
                <c:pt idx="5702">
                  <c:v>42919.166666666664</c:v>
                </c:pt>
                <c:pt idx="5703">
                  <c:v>42919.177083333336</c:v>
                </c:pt>
                <c:pt idx="5704">
                  <c:v>42919.1875</c:v>
                </c:pt>
                <c:pt idx="5705">
                  <c:v>42919.197916666664</c:v>
                </c:pt>
                <c:pt idx="5706">
                  <c:v>42919.208333333336</c:v>
                </c:pt>
                <c:pt idx="5707">
                  <c:v>42919.21875</c:v>
                </c:pt>
                <c:pt idx="5708">
                  <c:v>42919.229166666664</c:v>
                </c:pt>
                <c:pt idx="5709">
                  <c:v>42919.239583333336</c:v>
                </c:pt>
                <c:pt idx="5710">
                  <c:v>42919.25</c:v>
                </c:pt>
                <c:pt idx="5711">
                  <c:v>42919.260416666664</c:v>
                </c:pt>
                <c:pt idx="5712">
                  <c:v>42919.270833333336</c:v>
                </c:pt>
                <c:pt idx="5713">
                  <c:v>42919.28125</c:v>
                </c:pt>
                <c:pt idx="5714">
                  <c:v>42919.291666666664</c:v>
                </c:pt>
                <c:pt idx="5715">
                  <c:v>42919.302083333336</c:v>
                </c:pt>
                <c:pt idx="5716">
                  <c:v>42919.3125</c:v>
                </c:pt>
                <c:pt idx="5717">
                  <c:v>42919.322916666664</c:v>
                </c:pt>
                <c:pt idx="5718">
                  <c:v>42919.333333333336</c:v>
                </c:pt>
                <c:pt idx="5719">
                  <c:v>42919.34375</c:v>
                </c:pt>
                <c:pt idx="5720">
                  <c:v>42919.354166666664</c:v>
                </c:pt>
                <c:pt idx="5721">
                  <c:v>42919.364583333336</c:v>
                </c:pt>
                <c:pt idx="5722">
                  <c:v>42919.375</c:v>
                </c:pt>
                <c:pt idx="5723">
                  <c:v>42919.385416666664</c:v>
                </c:pt>
                <c:pt idx="5724">
                  <c:v>42919.395833333336</c:v>
                </c:pt>
                <c:pt idx="5725">
                  <c:v>42919.40625</c:v>
                </c:pt>
                <c:pt idx="5726">
                  <c:v>42919.416666666664</c:v>
                </c:pt>
                <c:pt idx="5727">
                  <c:v>42919.427083333336</c:v>
                </c:pt>
                <c:pt idx="5728">
                  <c:v>42919.4375</c:v>
                </c:pt>
                <c:pt idx="5729">
                  <c:v>42919.447916666664</c:v>
                </c:pt>
                <c:pt idx="5730">
                  <c:v>42919.458333333336</c:v>
                </c:pt>
                <c:pt idx="5731">
                  <c:v>42919.46875</c:v>
                </c:pt>
                <c:pt idx="5732">
                  <c:v>42919.479166666664</c:v>
                </c:pt>
                <c:pt idx="5733">
                  <c:v>42919.489583333336</c:v>
                </c:pt>
                <c:pt idx="5734">
                  <c:v>42919.5</c:v>
                </c:pt>
                <c:pt idx="5735">
                  <c:v>42919.510416666664</c:v>
                </c:pt>
                <c:pt idx="5736">
                  <c:v>42919.520833333336</c:v>
                </c:pt>
                <c:pt idx="5737">
                  <c:v>42919.53125</c:v>
                </c:pt>
                <c:pt idx="5738">
                  <c:v>42919.541666666664</c:v>
                </c:pt>
                <c:pt idx="5739">
                  <c:v>42919.552083333336</c:v>
                </c:pt>
                <c:pt idx="5740">
                  <c:v>42919.5625</c:v>
                </c:pt>
                <c:pt idx="5741">
                  <c:v>42919.572916666664</c:v>
                </c:pt>
                <c:pt idx="5742">
                  <c:v>42919.583333333336</c:v>
                </c:pt>
                <c:pt idx="5743">
                  <c:v>42919.59375</c:v>
                </c:pt>
                <c:pt idx="5744">
                  <c:v>42919.604166666664</c:v>
                </c:pt>
                <c:pt idx="5745">
                  <c:v>42919.614583333336</c:v>
                </c:pt>
                <c:pt idx="5746">
                  <c:v>42919.625</c:v>
                </c:pt>
                <c:pt idx="5747">
                  <c:v>42919.635416666664</c:v>
                </c:pt>
                <c:pt idx="5748">
                  <c:v>42919.645833333336</c:v>
                </c:pt>
                <c:pt idx="5749">
                  <c:v>42919.65625</c:v>
                </c:pt>
                <c:pt idx="5750">
                  <c:v>42919.666666666664</c:v>
                </c:pt>
                <c:pt idx="5751">
                  <c:v>42919.677083333336</c:v>
                </c:pt>
                <c:pt idx="5752">
                  <c:v>42919.6875</c:v>
                </c:pt>
                <c:pt idx="5753">
                  <c:v>42919.697916666664</c:v>
                </c:pt>
                <c:pt idx="5754">
                  <c:v>42919.708333333336</c:v>
                </c:pt>
                <c:pt idx="5755">
                  <c:v>42919.71875</c:v>
                </c:pt>
                <c:pt idx="5756">
                  <c:v>42919.729166666664</c:v>
                </c:pt>
                <c:pt idx="5757">
                  <c:v>42919.739583333336</c:v>
                </c:pt>
                <c:pt idx="5758">
                  <c:v>42919.75</c:v>
                </c:pt>
                <c:pt idx="5759">
                  <c:v>42919.760416666664</c:v>
                </c:pt>
                <c:pt idx="5760">
                  <c:v>42919.770833333336</c:v>
                </c:pt>
                <c:pt idx="5761">
                  <c:v>42919.78125</c:v>
                </c:pt>
                <c:pt idx="5762">
                  <c:v>42919.791666666664</c:v>
                </c:pt>
                <c:pt idx="5763">
                  <c:v>42919.802083333336</c:v>
                </c:pt>
                <c:pt idx="5764">
                  <c:v>42919.8125</c:v>
                </c:pt>
                <c:pt idx="5765">
                  <c:v>42919.822916666664</c:v>
                </c:pt>
                <c:pt idx="5766">
                  <c:v>42919.833333333336</c:v>
                </c:pt>
                <c:pt idx="5767">
                  <c:v>42919.84375</c:v>
                </c:pt>
                <c:pt idx="5768">
                  <c:v>42919.854166666664</c:v>
                </c:pt>
                <c:pt idx="5769">
                  <c:v>42919.864583333336</c:v>
                </c:pt>
                <c:pt idx="5770">
                  <c:v>42919.875</c:v>
                </c:pt>
                <c:pt idx="5771">
                  <c:v>42919.885416666664</c:v>
                </c:pt>
                <c:pt idx="5772">
                  <c:v>42919.895833333336</c:v>
                </c:pt>
                <c:pt idx="5773">
                  <c:v>42919.90625</c:v>
                </c:pt>
                <c:pt idx="5774">
                  <c:v>42919.916666666664</c:v>
                </c:pt>
                <c:pt idx="5775">
                  <c:v>42919.927083333336</c:v>
                </c:pt>
                <c:pt idx="5776">
                  <c:v>42919.9375</c:v>
                </c:pt>
                <c:pt idx="5777">
                  <c:v>42919.947916666664</c:v>
                </c:pt>
                <c:pt idx="5778">
                  <c:v>42919.958333333336</c:v>
                </c:pt>
                <c:pt idx="5779">
                  <c:v>42919.96875</c:v>
                </c:pt>
                <c:pt idx="5780">
                  <c:v>42919.979166666664</c:v>
                </c:pt>
                <c:pt idx="5781">
                  <c:v>42919.989583333336</c:v>
                </c:pt>
                <c:pt idx="5782">
                  <c:v>42920</c:v>
                </c:pt>
                <c:pt idx="5783">
                  <c:v>42920.010416666664</c:v>
                </c:pt>
                <c:pt idx="5784">
                  <c:v>42920.020833333336</c:v>
                </c:pt>
                <c:pt idx="5785">
                  <c:v>42920.03125</c:v>
                </c:pt>
                <c:pt idx="5786">
                  <c:v>42920.041666666664</c:v>
                </c:pt>
                <c:pt idx="5787">
                  <c:v>42920.052083333336</c:v>
                </c:pt>
                <c:pt idx="5788">
                  <c:v>42920.0625</c:v>
                </c:pt>
                <c:pt idx="5789">
                  <c:v>42920.072916666664</c:v>
                </c:pt>
                <c:pt idx="5790">
                  <c:v>42920.083333333336</c:v>
                </c:pt>
                <c:pt idx="5791">
                  <c:v>42920.09375</c:v>
                </c:pt>
                <c:pt idx="5792">
                  <c:v>42920.104166666664</c:v>
                </c:pt>
                <c:pt idx="5793">
                  <c:v>42920.114583333336</c:v>
                </c:pt>
                <c:pt idx="5794">
                  <c:v>42920.125</c:v>
                </c:pt>
                <c:pt idx="5795">
                  <c:v>42920.135416666664</c:v>
                </c:pt>
                <c:pt idx="5796">
                  <c:v>42920.145833333336</c:v>
                </c:pt>
                <c:pt idx="5797">
                  <c:v>42920.15625</c:v>
                </c:pt>
                <c:pt idx="5798">
                  <c:v>42920.166666666664</c:v>
                </c:pt>
                <c:pt idx="5799">
                  <c:v>42920.177083333336</c:v>
                </c:pt>
                <c:pt idx="5800">
                  <c:v>42920.1875</c:v>
                </c:pt>
                <c:pt idx="5801">
                  <c:v>42920.197916666664</c:v>
                </c:pt>
                <c:pt idx="5802">
                  <c:v>42920.208333333336</c:v>
                </c:pt>
                <c:pt idx="5803">
                  <c:v>42920.21875</c:v>
                </c:pt>
                <c:pt idx="5804">
                  <c:v>42920.229166666664</c:v>
                </c:pt>
                <c:pt idx="5805">
                  <c:v>42920.239583333336</c:v>
                </c:pt>
                <c:pt idx="5806">
                  <c:v>42920.25</c:v>
                </c:pt>
                <c:pt idx="5807">
                  <c:v>42920.260416666664</c:v>
                </c:pt>
                <c:pt idx="5808">
                  <c:v>42920.270833333336</c:v>
                </c:pt>
                <c:pt idx="5809">
                  <c:v>42920.28125</c:v>
                </c:pt>
                <c:pt idx="5810">
                  <c:v>42920.291666666664</c:v>
                </c:pt>
                <c:pt idx="5811">
                  <c:v>42920.302083333336</c:v>
                </c:pt>
                <c:pt idx="5812">
                  <c:v>42920.3125</c:v>
                </c:pt>
                <c:pt idx="5813">
                  <c:v>42920.322916666664</c:v>
                </c:pt>
                <c:pt idx="5814">
                  <c:v>42920.333333333336</c:v>
                </c:pt>
                <c:pt idx="5815">
                  <c:v>42920.34375</c:v>
                </c:pt>
                <c:pt idx="5816">
                  <c:v>42920.354166666664</c:v>
                </c:pt>
                <c:pt idx="5817">
                  <c:v>42920.364583333336</c:v>
                </c:pt>
                <c:pt idx="5818">
                  <c:v>42920.375</c:v>
                </c:pt>
                <c:pt idx="5819">
                  <c:v>42920.385416666664</c:v>
                </c:pt>
                <c:pt idx="5820">
                  <c:v>42920.395833333336</c:v>
                </c:pt>
                <c:pt idx="5821">
                  <c:v>42920.40625</c:v>
                </c:pt>
                <c:pt idx="5822">
                  <c:v>42920.416666666664</c:v>
                </c:pt>
                <c:pt idx="5823">
                  <c:v>42920.427083333336</c:v>
                </c:pt>
                <c:pt idx="5824">
                  <c:v>42920.4375</c:v>
                </c:pt>
                <c:pt idx="5825">
                  <c:v>42920.447916666664</c:v>
                </c:pt>
                <c:pt idx="5826">
                  <c:v>42920.458333333336</c:v>
                </c:pt>
                <c:pt idx="5827">
                  <c:v>42920.46875</c:v>
                </c:pt>
                <c:pt idx="5828">
                  <c:v>42920.479166666664</c:v>
                </c:pt>
                <c:pt idx="5829">
                  <c:v>42920.489583333336</c:v>
                </c:pt>
                <c:pt idx="5830">
                  <c:v>42920.5</c:v>
                </c:pt>
                <c:pt idx="5831">
                  <c:v>42920.510416666664</c:v>
                </c:pt>
                <c:pt idx="5832">
                  <c:v>42920.520833333336</c:v>
                </c:pt>
                <c:pt idx="5833">
                  <c:v>42920.53125</c:v>
                </c:pt>
                <c:pt idx="5834">
                  <c:v>42920.541666666664</c:v>
                </c:pt>
                <c:pt idx="5835">
                  <c:v>42920.552083333336</c:v>
                </c:pt>
                <c:pt idx="5836">
                  <c:v>42920.5625</c:v>
                </c:pt>
                <c:pt idx="5837">
                  <c:v>42920.572916666664</c:v>
                </c:pt>
                <c:pt idx="5838">
                  <c:v>42920.583333333336</c:v>
                </c:pt>
                <c:pt idx="5839">
                  <c:v>42920.59375</c:v>
                </c:pt>
                <c:pt idx="5840">
                  <c:v>42920.604166666664</c:v>
                </c:pt>
                <c:pt idx="5841">
                  <c:v>42920.614583333336</c:v>
                </c:pt>
                <c:pt idx="5842">
                  <c:v>42920.625</c:v>
                </c:pt>
                <c:pt idx="5843">
                  <c:v>42920.635416666664</c:v>
                </c:pt>
                <c:pt idx="5844">
                  <c:v>42920.645833333336</c:v>
                </c:pt>
                <c:pt idx="5845">
                  <c:v>42920.65625</c:v>
                </c:pt>
                <c:pt idx="5846">
                  <c:v>42920.666666666664</c:v>
                </c:pt>
                <c:pt idx="5847">
                  <c:v>42920.677083333336</c:v>
                </c:pt>
                <c:pt idx="5848">
                  <c:v>42920.6875</c:v>
                </c:pt>
                <c:pt idx="5849">
                  <c:v>42920.697916666664</c:v>
                </c:pt>
                <c:pt idx="5850">
                  <c:v>42920.708333333336</c:v>
                </c:pt>
                <c:pt idx="5851">
                  <c:v>42920.71875</c:v>
                </c:pt>
                <c:pt idx="5852">
                  <c:v>42920.729166666664</c:v>
                </c:pt>
                <c:pt idx="5853">
                  <c:v>42920.739583333336</c:v>
                </c:pt>
                <c:pt idx="5854">
                  <c:v>42920.75</c:v>
                </c:pt>
                <c:pt idx="5855">
                  <c:v>42920.760416666664</c:v>
                </c:pt>
                <c:pt idx="5856">
                  <c:v>42920.770833333336</c:v>
                </c:pt>
                <c:pt idx="5857">
                  <c:v>42920.78125</c:v>
                </c:pt>
                <c:pt idx="5858">
                  <c:v>42920.791666666664</c:v>
                </c:pt>
                <c:pt idx="5859">
                  <c:v>42920.802083333336</c:v>
                </c:pt>
                <c:pt idx="5860">
                  <c:v>42920.8125</c:v>
                </c:pt>
                <c:pt idx="5861">
                  <c:v>42920.822916666664</c:v>
                </c:pt>
                <c:pt idx="5862">
                  <c:v>42920.833333333336</c:v>
                </c:pt>
                <c:pt idx="5863">
                  <c:v>42920.84375</c:v>
                </c:pt>
                <c:pt idx="5864">
                  <c:v>42920.854166666664</c:v>
                </c:pt>
                <c:pt idx="5865">
                  <c:v>42920.864583333336</c:v>
                </c:pt>
                <c:pt idx="5866">
                  <c:v>42920.875</c:v>
                </c:pt>
                <c:pt idx="5867">
                  <c:v>42920.885416666664</c:v>
                </c:pt>
                <c:pt idx="5868">
                  <c:v>42920.895833333336</c:v>
                </c:pt>
                <c:pt idx="5869">
                  <c:v>42920.90625</c:v>
                </c:pt>
                <c:pt idx="5870">
                  <c:v>42920.916666666664</c:v>
                </c:pt>
                <c:pt idx="5871">
                  <c:v>42920.927083333336</c:v>
                </c:pt>
                <c:pt idx="5872">
                  <c:v>42920.9375</c:v>
                </c:pt>
                <c:pt idx="5873">
                  <c:v>42920.947916666664</c:v>
                </c:pt>
                <c:pt idx="5874">
                  <c:v>42920.958333333336</c:v>
                </c:pt>
                <c:pt idx="5875">
                  <c:v>42920.96875</c:v>
                </c:pt>
                <c:pt idx="5876">
                  <c:v>42920.979166666664</c:v>
                </c:pt>
                <c:pt idx="5877">
                  <c:v>42920.989583333336</c:v>
                </c:pt>
                <c:pt idx="5878">
                  <c:v>42921</c:v>
                </c:pt>
                <c:pt idx="5879">
                  <c:v>42921.010416666664</c:v>
                </c:pt>
                <c:pt idx="5880">
                  <c:v>42921.020833333336</c:v>
                </c:pt>
                <c:pt idx="5881">
                  <c:v>42921.03125</c:v>
                </c:pt>
                <c:pt idx="5882">
                  <c:v>42921.041666666664</c:v>
                </c:pt>
                <c:pt idx="5883">
                  <c:v>42921.052083333336</c:v>
                </c:pt>
                <c:pt idx="5884">
                  <c:v>42921.0625</c:v>
                </c:pt>
                <c:pt idx="5885">
                  <c:v>42921.072916666664</c:v>
                </c:pt>
                <c:pt idx="5886">
                  <c:v>42921.083333333336</c:v>
                </c:pt>
                <c:pt idx="5887">
                  <c:v>42921.09375</c:v>
                </c:pt>
                <c:pt idx="5888">
                  <c:v>42921.104166666664</c:v>
                </c:pt>
                <c:pt idx="5889">
                  <c:v>42921.114583333336</c:v>
                </c:pt>
                <c:pt idx="5890">
                  <c:v>42921.125</c:v>
                </c:pt>
                <c:pt idx="5891">
                  <c:v>42921.135416666664</c:v>
                </c:pt>
                <c:pt idx="5892">
                  <c:v>42921.145833333336</c:v>
                </c:pt>
                <c:pt idx="5893">
                  <c:v>42921.15625</c:v>
                </c:pt>
                <c:pt idx="5894">
                  <c:v>42921.166666666664</c:v>
                </c:pt>
                <c:pt idx="5895">
                  <c:v>42921.177083333336</c:v>
                </c:pt>
                <c:pt idx="5896">
                  <c:v>42921.1875</c:v>
                </c:pt>
                <c:pt idx="5897">
                  <c:v>42921.197916666664</c:v>
                </c:pt>
                <c:pt idx="5898">
                  <c:v>42921.208333333336</c:v>
                </c:pt>
                <c:pt idx="5899">
                  <c:v>42921.21875</c:v>
                </c:pt>
                <c:pt idx="5900">
                  <c:v>42921.229166666664</c:v>
                </c:pt>
                <c:pt idx="5901">
                  <c:v>42921.239583333336</c:v>
                </c:pt>
                <c:pt idx="5902">
                  <c:v>42921.25</c:v>
                </c:pt>
                <c:pt idx="5903">
                  <c:v>42921.260416666664</c:v>
                </c:pt>
                <c:pt idx="5904">
                  <c:v>42921.270833333336</c:v>
                </c:pt>
                <c:pt idx="5905">
                  <c:v>42921.28125</c:v>
                </c:pt>
                <c:pt idx="5906">
                  <c:v>42921.291666666664</c:v>
                </c:pt>
                <c:pt idx="5907">
                  <c:v>42921.302083333336</c:v>
                </c:pt>
                <c:pt idx="5908">
                  <c:v>42921.3125</c:v>
                </c:pt>
                <c:pt idx="5909">
                  <c:v>42921.322916666664</c:v>
                </c:pt>
                <c:pt idx="5910">
                  <c:v>42921.333333333336</c:v>
                </c:pt>
                <c:pt idx="5911">
                  <c:v>42921.34375</c:v>
                </c:pt>
                <c:pt idx="5912">
                  <c:v>42921.354166666664</c:v>
                </c:pt>
                <c:pt idx="5913">
                  <c:v>42921.364583333336</c:v>
                </c:pt>
                <c:pt idx="5914">
                  <c:v>42921.375</c:v>
                </c:pt>
                <c:pt idx="5915">
                  <c:v>42921.385416666664</c:v>
                </c:pt>
                <c:pt idx="5916">
                  <c:v>42921.395833333336</c:v>
                </c:pt>
                <c:pt idx="5917">
                  <c:v>42921.40625</c:v>
                </c:pt>
                <c:pt idx="5918">
                  <c:v>42921.416666666664</c:v>
                </c:pt>
                <c:pt idx="5919">
                  <c:v>42921.427083333336</c:v>
                </c:pt>
                <c:pt idx="5920">
                  <c:v>42921.4375</c:v>
                </c:pt>
                <c:pt idx="5921">
                  <c:v>42921.447916666664</c:v>
                </c:pt>
                <c:pt idx="5922">
                  <c:v>42921.458333333336</c:v>
                </c:pt>
                <c:pt idx="5923">
                  <c:v>42921.46875</c:v>
                </c:pt>
                <c:pt idx="5924">
                  <c:v>42921.479166666664</c:v>
                </c:pt>
                <c:pt idx="5925">
                  <c:v>42921.489583333336</c:v>
                </c:pt>
                <c:pt idx="5926">
                  <c:v>42921.5</c:v>
                </c:pt>
                <c:pt idx="5927">
                  <c:v>42921.510416666664</c:v>
                </c:pt>
                <c:pt idx="5928">
                  <c:v>42921.520833333336</c:v>
                </c:pt>
                <c:pt idx="5929">
                  <c:v>42921.53125</c:v>
                </c:pt>
                <c:pt idx="5930">
                  <c:v>42921.541666666664</c:v>
                </c:pt>
                <c:pt idx="5931">
                  <c:v>42921.552083333336</c:v>
                </c:pt>
                <c:pt idx="5932">
                  <c:v>42921.5625</c:v>
                </c:pt>
                <c:pt idx="5933">
                  <c:v>42921.572916666664</c:v>
                </c:pt>
                <c:pt idx="5934">
                  <c:v>42921.583333333336</c:v>
                </c:pt>
                <c:pt idx="5935">
                  <c:v>42921.59375</c:v>
                </c:pt>
                <c:pt idx="5936">
                  <c:v>42921.604166666664</c:v>
                </c:pt>
                <c:pt idx="5937">
                  <c:v>42921.614583333336</c:v>
                </c:pt>
                <c:pt idx="5938">
                  <c:v>42921.625</c:v>
                </c:pt>
                <c:pt idx="5939">
                  <c:v>42921.635416666664</c:v>
                </c:pt>
                <c:pt idx="5940">
                  <c:v>42921.645833333336</c:v>
                </c:pt>
                <c:pt idx="5941">
                  <c:v>42921.65625</c:v>
                </c:pt>
                <c:pt idx="5942">
                  <c:v>42921.666666666664</c:v>
                </c:pt>
                <c:pt idx="5943">
                  <c:v>42921.677083333336</c:v>
                </c:pt>
                <c:pt idx="5944">
                  <c:v>42921.6875</c:v>
                </c:pt>
                <c:pt idx="5945">
                  <c:v>42921.697916666664</c:v>
                </c:pt>
                <c:pt idx="5946">
                  <c:v>42921.708333333336</c:v>
                </c:pt>
                <c:pt idx="5947">
                  <c:v>42921.71875</c:v>
                </c:pt>
                <c:pt idx="5948">
                  <c:v>42921.729166666664</c:v>
                </c:pt>
                <c:pt idx="5949">
                  <c:v>42921.739583333336</c:v>
                </c:pt>
                <c:pt idx="5950">
                  <c:v>42921.75</c:v>
                </c:pt>
                <c:pt idx="5951">
                  <c:v>42921.760416666664</c:v>
                </c:pt>
                <c:pt idx="5952">
                  <c:v>42921.770833333336</c:v>
                </c:pt>
                <c:pt idx="5953">
                  <c:v>42921.78125</c:v>
                </c:pt>
                <c:pt idx="5954">
                  <c:v>42921.791666666664</c:v>
                </c:pt>
                <c:pt idx="5955">
                  <c:v>42921.802083333336</c:v>
                </c:pt>
                <c:pt idx="5956">
                  <c:v>42921.8125</c:v>
                </c:pt>
                <c:pt idx="5957">
                  <c:v>42921.822916666664</c:v>
                </c:pt>
                <c:pt idx="5958">
                  <c:v>42921.833333333336</c:v>
                </c:pt>
                <c:pt idx="5959">
                  <c:v>42921.84375</c:v>
                </c:pt>
                <c:pt idx="5960">
                  <c:v>42921.854166666664</c:v>
                </c:pt>
                <c:pt idx="5961">
                  <c:v>42921.864583333336</c:v>
                </c:pt>
                <c:pt idx="5962">
                  <c:v>42921.875</c:v>
                </c:pt>
                <c:pt idx="5963">
                  <c:v>42921.885416666664</c:v>
                </c:pt>
                <c:pt idx="5964">
                  <c:v>42921.895833333336</c:v>
                </c:pt>
                <c:pt idx="5965">
                  <c:v>42921.90625</c:v>
                </c:pt>
                <c:pt idx="5966">
                  <c:v>42921.916666666664</c:v>
                </c:pt>
                <c:pt idx="5967">
                  <c:v>42921.927083333336</c:v>
                </c:pt>
                <c:pt idx="5968">
                  <c:v>42921.9375</c:v>
                </c:pt>
                <c:pt idx="5969">
                  <c:v>42921.947916666664</c:v>
                </c:pt>
                <c:pt idx="5970">
                  <c:v>42921.958333333336</c:v>
                </c:pt>
                <c:pt idx="5971">
                  <c:v>42921.96875</c:v>
                </c:pt>
                <c:pt idx="5972">
                  <c:v>42921.979166666664</c:v>
                </c:pt>
                <c:pt idx="5973">
                  <c:v>42921.989583333336</c:v>
                </c:pt>
                <c:pt idx="5974">
                  <c:v>42922</c:v>
                </c:pt>
                <c:pt idx="5975">
                  <c:v>42922.010416666664</c:v>
                </c:pt>
                <c:pt idx="5976">
                  <c:v>42922.020833333336</c:v>
                </c:pt>
                <c:pt idx="5977">
                  <c:v>42922.03125</c:v>
                </c:pt>
                <c:pt idx="5978">
                  <c:v>42922.041666666664</c:v>
                </c:pt>
                <c:pt idx="5979">
                  <c:v>42922.052083333336</c:v>
                </c:pt>
                <c:pt idx="5980">
                  <c:v>42922.0625</c:v>
                </c:pt>
                <c:pt idx="5981">
                  <c:v>42922.072916666664</c:v>
                </c:pt>
                <c:pt idx="5982">
                  <c:v>42922.083333333336</c:v>
                </c:pt>
                <c:pt idx="5983">
                  <c:v>42922.09375</c:v>
                </c:pt>
                <c:pt idx="5984">
                  <c:v>42922.104166666664</c:v>
                </c:pt>
                <c:pt idx="5985">
                  <c:v>42922.114583333336</c:v>
                </c:pt>
                <c:pt idx="5986">
                  <c:v>42922.125</c:v>
                </c:pt>
                <c:pt idx="5987">
                  <c:v>42922.135416666664</c:v>
                </c:pt>
                <c:pt idx="5988">
                  <c:v>42922.145833333336</c:v>
                </c:pt>
                <c:pt idx="5989">
                  <c:v>42922.15625</c:v>
                </c:pt>
                <c:pt idx="5990">
                  <c:v>42922.166666666664</c:v>
                </c:pt>
                <c:pt idx="5991">
                  <c:v>42922.177083333336</c:v>
                </c:pt>
                <c:pt idx="5992">
                  <c:v>42922.1875</c:v>
                </c:pt>
                <c:pt idx="5993">
                  <c:v>42922.197916666664</c:v>
                </c:pt>
                <c:pt idx="5994">
                  <c:v>42922.208333333336</c:v>
                </c:pt>
                <c:pt idx="5995">
                  <c:v>42922.21875</c:v>
                </c:pt>
                <c:pt idx="5996">
                  <c:v>42922.229166666664</c:v>
                </c:pt>
                <c:pt idx="5997">
                  <c:v>42922.239583333336</c:v>
                </c:pt>
                <c:pt idx="5998">
                  <c:v>42922.25</c:v>
                </c:pt>
                <c:pt idx="5999">
                  <c:v>42922.260416666664</c:v>
                </c:pt>
                <c:pt idx="6000">
                  <c:v>42922.270833333336</c:v>
                </c:pt>
                <c:pt idx="6001">
                  <c:v>42922.28125</c:v>
                </c:pt>
                <c:pt idx="6002">
                  <c:v>42922.291666666664</c:v>
                </c:pt>
                <c:pt idx="6003">
                  <c:v>42922.302083333336</c:v>
                </c:pt>
                <c:pt idx="6004">
                  <c:v>42922.3125</c:v>
                </c:pt>
                <c:pt idx="6005">
                  <c:v>42922.322916666664</c:v>
                </c:pt>
                <c:pt idx="6006">
                  <c:v>42922.333333333336</c:v>
                </c:pt>
                <c:pt idx="6007">
                  <c:v>42922.34375</c:v>
                </c:pt>
                <c:pt idx="6008">
                  <c:v>42922.354166666664</c:v>
                </c:pt>
                <c:pt idx="6009">
                  <c:v>42922.364583333336</c:v>
                </c:pt>
                <c:pt idx="6010">
                  <c:v>42922.375</c:v>
                </c:pt>
                <c:pt idx="6011">
                  <c:v>42922.385416666664</c:v>
                </c:pt>
                <c:pt idx="6012">
                  <c:v>42922.395833333336</c:v>
                </c:pt>
                <c:pt idx="6013">
                  <c:v>42922.40625</c:v>
                </c:pt>
                <c:pt idx="6014">
                  <c:v>42922.416666666664</c:v>
                </c:pt>
                <c:pt idx="6015">
                  <c:v>42922.427083333336</c:v>
                </c:pt>
                <c:pt idx="6016">
                  <c:v>42922.4375</c:v>
                </c:pt>
                <c:pt idx="6017">
                  <c:v>42922.447916666664</c:v>
                </c:pt>
                <c:pt idx="6018">
                  <c:v>42922.458333333336</c:v>
                </c:pt>
                <c:pt idx="6019">
                  <c:v>42922.46875</c:v>
                </c:pt>
                <c:pt idx="6020">
                  <c:v>42922.479166666664</c:v>
                </c:pt>
                <c:pt idx="6021">
                  <c:v>42922.489583333336</c:v>
                </c:pt>
                <c:pt idx="6022">
                  <c:v>42922.5</c:v>
                </c:pt>
                <c:pt idx="6023">
                  <c:v>42922.510416666664</c:v>
                </c:pt>
                <c:pt idx="6024">
                  <c:v>42922.520833333336</c:v>
                </c:pt>
                <c:pt idx="6025">
                  <c:v>42922.53125</c:v>
                </c:pt>
                <c:pt idx="6026">
                  <c:v>42922.541666666664</c:v>
                </c:pt>
                <c:pt idx="6027">
                  <c:v>42922.552083333336</c:v>
                </c:pt>
                <c:pt idx="6028">
                  <c:v>42922.5625</c:v>
                </c:pt>
                <c:pt idx="6029">
                  <c:v>42922.572916666664</c:v>
                </c:pt>
                <c:pt idx="6030">
                  <c:v>42922.583333333336</c:v>
                </c:pt>
                <c:pt idx="6031">
                  <c:v>42922.59375</c:v>
                </c:pt>
                <c:pt idx="6032">
                  <c:v>42922.604166666664</c:v>
                </c:pt>
                <c:pt idx="6033">
                  <c:v>42922.614583333336</c:v>
                </c:pt>
                <c:pt idx="6034">
                  <c:v>42922.625</c:v>
                </c:pt>
                <c:pt idx="6035">
                  <c:v>42922.635416666664</c:v>
                </c:pt>
                <c:pt idx="6036">
                  <c:v>42922.645833333336</c:v>
                </c:pt>
                <c:pt idx="6037">
                  <c:v>42922.65625</c:v>
                </c:pt>
                <c:pt idx="6038">
                  <c:v>42922.666666666664</c:v>
                </c:pt>
                <c:pt idx="6039">
                  <c:v>42922.677083333336</c:v>
                </c:pt>
                <c:pt idx="6040">
                  <c:v>42922.6875</c:v>
                </c:pt>
                <c:pt idx="6041">
                  <c:v>42922.697916666664</c:v>
                </c:pt>
                <c:pt idx="6042">
                  <c:v>42922.708333333336</c:v>
                </c:pt>
                <c:pt idx="6043">
                  <c:v>42922.71875</c:v>
                </c:pt>
                <c:pt idx="6044">
                  <c:v>42922.729166666664</c:v>
                </c:pt>
                <c:pt idx="6045">
                  <c:v>42922.739583333336</c:v>
                </c:pt>
                <c:pt idx="6046">
                  <c:v>42922.75</c:v>
                </c:pt>
                <c:pt idx="6047">
                  <c:v>42922.760416666664</c:v>
                </c:pt>
                <c:pt idx="6048">
                  <c:v>42922.770833333336</c:v>
                </c:pt>
                <c:pt idx="6049">
                  <c:v>42922.78125</c:v>
                </c:pt>
                <c:pt idx="6050">
                  <c:v>42922.791666666664</c:v>
                </c:pt>
                <c:pt idx="6051">
                  <c:v>42922.802083333336</c:v>
                </c:pt>
                <c:pt idx="6052">
                  <c:v>42922.8125</c:v>
                </c:pt>
                <c:pt idx="6053">
                  <c:v>42922.822916666664</c:v>
                </c:pt>
                <c:pt idx="6054">
                  <c:v>42922.833333333336</c:v>
                </c:pt>
                <c:pt idx="6055">
                  <c:v>42922.84375</c:v>
                </c:pt>
                <c:pt idx="6056">
                  <c:v>42922.854166666664</c:v>
                </c:pt>
                <c:pt idx="6057">
                  <c:v>42922.864583333336</c:v>
                </c:pt>
                <c:pt idx="6058">
                  <c:v>42922.875</c:v>
                </c:pt>
                <c:pt idx="6059">
                  <c:v>42922.885416666664</c:v>
                </c:pt>
                <c:pt idx="6060">
                  <c:v>42922.895833333336</c:v>
                </c:pt>
                <c:pt idx="6061">
                  <c:v>42922.90625</c:v>
                </c:pt>
                <c:pt idx="6062">
                  <c:v>42922.916666666664</c:v>
                </c:pt>
                <c:pt idx="6063">
                  <c:v>42922.927083333336</c:v>
                </c:pt>
                <c:pt idx="6064">
                  <c:v>42922.9375</c:v>
                </c:pt>
                <c:pt idx="6065">
                  <c:v>42922.947916666664</c:v>
                </c:pt>
                <c:pt idx="6066">
                  <c:v>42922.958333333336</c:v>
                </c:pt>
                <c:pt idx="6067">
                  <c:v>42922.96875</c:v>
                </c:pt>
                <c:pt idx="6068">
                  <c:v>42922.979166666664</c:v>
                </c:pt>
                <c:pt idx="6069">
                  <c:v>42922.989583333336</c:v>
                </c:pt>
                <c:pt idx="6070">
                  <c:v>42923</c:v>
                </c:pt>
                <c:pt idx="6071">
                  <c:v>42923.010416666664</c:v>
                </c:pt>
                <c:pt idx="6072">
                  <c:v>42923.020833333336</c:v>
                </c:pt>
                <c:pt idx="6073">
                  <c:v>42923.03125</c:v>
                </c:pt>
                <c:pt idx="6074">
                  <c:v>42923.041666666664</c:v>
                </c:pt>
                <c:pt idx="6075">
                  <c:v>42923.052083333336</c:v>
                </c:pt>
                <c:pt idx="6076">
                  <c:v>42923.0625</c:v>
                </c:pt>
                <c:pt idx="6077">
                  <c:v>42923.072916666664</c:v>
                </c:pt>
                <c:pt idx="6078">
                  <c:v>42923.083333333336</c:v>
                </c:pt>
                <c:pt idx="6079">
                  <c:v>42923.09375</c:v>
                </c:pt>
                <c:pt idx="6080">
                  <c:v>42923.104166666664</c:v>
                </c:pt>
                <c:pt idx="6081">
                  <c:v>42923.114583333336</c:v>
                </c:pt>
                <c:pt idx="6082">
                  <c:v>42923.125</c:v>
                </c:pt>
                <c:pt idx="6083">
                  <c:v>42923.135416666664</c:v>
                </c:pt>
                <c:pt idx="6084">
                  <c:v>42923.145833333336</c:v>
                </c:pt>
                <c:pt idx="6085">
                  <c:v>42923.15625</c:v>
                </c:pt>
                <c:pt idx="6086">
                  <c:v>42923.166666666664</c:v>
                </c:pt>
                <c:pt idx="6087">
                  <c:v>42923.177083333336</c:v>
                </c:pt>
                <c:pt idx="6088">
                  <c:v>42923.1875</c:v>
                </c:pt>
                <c:pt idx="6089">
                  <c:v>42923.197916666664</c:v>
                </c:pt>
                <c:pt idx="6090">
                  <c:v>42923.208333333336</c:v>
                </c:pt>
                <c:pt idx="6091">
                  <c:v>42923.21875</c:v>
                </c:pt>
                <c:pt idx="6092">
                  <c:v>42923.229166666664</c:v>
                </c:pt>
                <c:pt idx="6093">
                  <c:v>42923.239583333336</c:v>
                </c:pt>
                <c:pt idx="6094">
                  <c:v>42923.25</c:v>
                </c:pt>
                <c:pt idx="6095">
                  <c:v>42923.260416666664</c:v>
                </c:pt>
                <c:pt idx="6096">
                  <c:v>42923.270833333336</c:v>
                </c:pt>
                <c:pt idx="6097">
                  <c:v>42923.28125</c:v>
                </c:pt>
                <c:pt idx="6098">
                  <c:v>42923.291666666664</c:v>
                </c:pt>
                <c:pt idx="6099">
                  <c:v>42923.302083333336</c:v>
                </c:pt>
                <c:pt idx="6100">
                  <c:v>42923.3125</c:v>
                </c:pt>
                <c:pt idx="6101">
                  <c:v>42923.322916666664</c:v>
                </c:pt>
                <c:pt idx="6102">
                  <c:v>42923.333333333336</c:v>
                </c:pt>
                <c:pt idx="6103">
                  <c:v>42923.34375</c:v>
                </c:pt>
                <c:pt idx="6104">
                  <c:v>42923.354166666664</c:v>
                </c:pt>
                <c:pt idx="6105">
                  <c:v>42923.364583333336</c:v>
                </c:pt>
                <c:pt idx="6106">
                  <c:v>42923.375</c:v>
                </c:pt>
                <c:pt idx="6107">
                  <c:v>42923.385416666664</c:v>
                </c:pt>
                <c:pt idx="6108">
                  <c:v>42923.395833333336</c:v>
                </c:pt>
                <c:pt idx="6109">
                  <c:v>42923.40625</c:v>
                </c:pt>
                <c:pt idx="6110">
                  <c:v>42923.416666666664</c:v>
                </c:pt>
                <c:pt idx="6111">
                  <c:v>42923.427083333336</c:v>
                </c:pt>
                <c:pt idx="6112">
                  <c:v>42923.4375</c:v>
                </c:pt>
                <c:pt idx="6113">
                  <c:v>42923.447916666664</c:v>
                </c:pt>
                <c:pt idx="6114">
                  <c:v>42923.458333333336</c:v>
                </c:pt>
                <c:pt idx="6115">
                  <c:v>42923.46875</c:v>
                </c:pt>
                <c:pt idx="6116">
                  <c:v>42923.479166666664</c:v>
                </c:pt>
                <c:pt idx="6117">
                  <c:v>42923.489583333336</c:v>
                </c:pt>
                <c:pt idx="6118">
                  <c:v>42923.5</c:v>
                </c:pt>
                <c:pt idx="6119">
                  <c:v>42923.510416666664</c:v>
                </c:pt>
                <c:pt idx="6120">
                  <c:v>42923.520833333336</c:v>
                </c:pt>
                <c:pt idx="6121">
                  <c:v>42923.53125</c:v>
                </c:pt>
                <c:pt idx="6122">
                  <c:v>42923.541666666664</c:v>
                </c:pt>
                <c:pt idx="6123">
                  <c:v>42923.552083333336</c:v>
                </c:pt>
                <c:pt idx="6124">
                  <c:v>42923.5625</c:v>
                </c:pt>
                <c:pt idx="6125">
                  <c:v>42923.572916666664</c:v>
                </c:pt>
                <c:pt idx="6126">
                  <c:v>42923.583333333336</c:v>
                </c:pt>
                <c:pt idx="6127">
                  <c:v>42923.59375</c:v>
                </c:pt>
                <c:pt idx="6128">
                  <c:v>42923.604166666664</c:v>
                </c:pt>
                <c:pt idx="6129">
                  <c:v>42923.614583333336</c:v>
                </c:pt>
                <c:pt idx="6130">
                  <c:v>42923.625</c:v>
                </c:pt>
                <c:pt idx="6131">
                  <c:v>42923.635416666664</c:v>
                </c:pt>
                <c:pt idx="6132">
                  <c:v>42923.645833333336</c:v>
                </c:pt>
                <c:pt idx="6133">
                  <c:v>42923.65625</c:v>
                </c:pt>
                <c:pt idx="6134">
                  <c:v>42923.666666666664</c:v>
                </c:pt>
                <c:pt idx="6135">
                  <c:v>42923.677083333336</c:v>
                </c:pt>
                <c:pt idx="6136">
                  <c:v>42923.6875</c:v>
                </c:pt>
                <c:pt idx="6137">
                  <c:v>42923.697916666664</c:v>
                </c:pt>
                <c:pt idx="6138">
                  <c:v>42923.708333333336</c:v>
                </c:pt>
                <c:pt idx="6139">
                  <c:v>42923.71875</c:v>
                </c:pt>
                <c:pt idx="6140">
                  <c:v>42923.729166666664</c:v>
                </c:pt>
                <c:pt idx="6141">
                  <c:v>42923.739583333336</c:v>
                </c:pt>
                <c:pt idx="6142">
                  <c:v>42923.75</c:v>
                </c:pt>
                <c:pt idx="6143">
                  <c:v>42923.760416666664</c:v>
                </c:pt>
                <c:pt idx="6144">
                  <c:v>42923.770833333336</c:v>
                </c:pt>
                <c:pt idx="6145">
                  <c:v>42923.78125</c:v>
                </c:pt>
                <c:pt idx="6146">
                  <c:v>42923.791666666664</c:v>
                </c:pt>
                <c:pt idx="6147">
                  <c:v>42923.802083333336</c:v>
                </c:pt>
                <c:pt idx="6148">
                  <c:v>42923.8125</c:v>
                </c:pt>
                <c:pt idx="6149">
                  <c:v>42923.822916666664</c:v>
                </c:pt>
                <c:pt idx="6150">
                  <c:v>42923.833333333336</c:v>
                </c:pt>
                <c:pt idx="6151">
                  <c:v>42923.84375</c:v>
                </c:pt>
                <c:pt idx="6152">
                  <c:v>42923.854166666664</c:v>
                </c:pt>
                <c:pt idx="6153">
                  <c:v>42923.864583333336</c:v>
                </c:pt>
                <c:pt idx="6154">
                  <c:v>42923.875</c:v>
                </c:pt>
                <c:pt idx="6155">
                  <c:v>42923.885416666664</c:v>
                </c:pt>
                <c:pt idx="6156">
                  <c:v>42923.895833333336</c:v>
                </c:pt>
                <c:pt idx="6157">
                  <c:v>42923.90625</c:v>
                </c:pt>
                <c:pt idx="6158">
                  <c:v>42923.916666666664</c:v>
                </c:pt>
                <c:pt idx="6159">
                  <c:v>42923.927083333336</c:v>
                </c:pt>
                <c:pt idx="6160">
                  <c:v>42923.9375</c:v>
                </c:pt>
                <c:pt idx="6161">
                  <c:v>42923.947916666664</c:v>
                </c:pt>
                <c:pt idx="6162">
                  <c:v>42923.958333333336</c:v>
                </c:pt>
                <c:pt idx="6163">
                  <c:v>42923.96875</c:v>
                </c:pt>
                <c:pt idx="6164">
                  <c:v>42923.979166666664</c:v>
                </c:pt>
                <c:pt idx="6165">
                  <c:v>42923.989583333336</c:v>
                </c:pt>
                <c:pt idx="6166">
                  <c:v>42924</c:v>
                </c:pt>
                <c:pt idx="6167">
                  <c:v>42924.010416666664</c:v>
                </c:pt>
                <c:pt idx="6168">
                  <c:v>42924.020833333336</c:v>
                </c:pt>
                <c:pt idx="6169">
                  <c:v>42924.03125</c:v>
                </c:pt>
                <c:pt idx="6170">
                  <c:v>42924.041666666664</c:v>
                </c:pt>
                <c:pt idx="6171">
                  <c:v>42924.052083333336</c:v>
                </c:pt>
                <c:pt idx="6172">
                  <c:v>42924.0625</c:v>
                </c:pt>
                <c:pt idx="6173">
                  <c:v>42924.072916666664</c:v>
                </c:pt>
                <c:pt idx="6174">
                  <c:v>42924.083333333336</c:v>
                </c:pt>
                <c:pt idx="6175">
                  <c:v>42924.09375</c:v>
                </c:pt>
                <c:pt idx="6176">
                  <c:v>42924.104166666664</c:v>
                </c:pt>
                <c:pt idx="6177">
                  <c:v>42924.114583333336</c:v>
                </c:pt>
                <c:pt idx="6178">
                  <c:v>42924.125</c:v>
                </c:pt>
                <c:pt idx="6179">
                  <c:v>42924.135416666664</c:v>
                </c:pt>
                <c:pt idx="6180">
                  <c:v>42924.145833333336</c:v>
                </c:pt>
                <c:pt idx="6181">
                  <c:v>42924.15625</c:v>
                </c:pt>
                <c:pt idx="6182">
                  <c:v>42924.166666666664</c:v>
                </c:pt>
                <c:pt idx="6183">
                  <c:v>42924.177083333336</c:v>
                </c:pt>
                <c:pt idx="6184">
                  <c:v>42924.1875</c:v>
                </c:pt>
                <c:pt idx="6185">
                  <c:v>42924.197916666664</c:v>
                </c:pt>
                <c:pt idx="6186">
                  <c:v>42924.208333333336</c:v>
                </c:pt>
                <c:pt idx="6187">
                  <c:v>42924.21875</c:v>
                </c:pt>
                <c:pt idx="6188">
                  <c:v>42924.229166666664</c:v>
                </c:pt>
                <c:pt idx="6189">
                  <c:v>42924.239583333336</c:v>
                </c:pt>
                <c:pt idx="6190">
                  <c:v>42924.25</c:v>
                </c:pt>
                <c:pt idx="6191">
                  <c:v>42924.260416666664</c:v>
                </c:pt>
                <c:pt idx="6192">
                  <c:v>42924.270833333336</c:v>
                </c:pt>
                <c:pt idx="6193">
                  <c:v>42924.28125</c:v>
                </c:pt>
                <c:pt idx="6194">
                  <c:v>42924.291666666664</c:v>
                </c:pt>
                <c:pt idx="6195">
                  <c:v>42924.302083333336</c:v>
                </c:pt>
                <c:pt idx="6196">
                  <c:v>42924.3125</c:v>
                </c:pt>
                <c:pt idx="6197">
                  <c:v>42924.322916666664</c:v>
                </c:pt>
                <c:pt idx="6198">
                  <c:v>42924.333333333336</c:v>
                </c:pt>
                <c:pt idx="6199">
                  <c:v>42924.34375</c:v>
                </c:pt>
                <c:pt idx="6200">
                  <c:v>42924.354166666664</c:v>
                </c:pt>
                <c:pt idx="6201">
                  <c:v>42924.364583333336</c:v>
                </c:pt>
                <c:pt idx="6202">
                  <c:v>42924.375</c:v>
                </c:pt>
                <c:pt idx="6203">
                  <c:v>42924.385416666664</c:v>
                </c:pt>
                <c:pt idx="6204">
                  <c:v>42924.395833333336</c:v>
                </c:pt>
                <c:pt idx="6205">
                  <c:v>42924.40625</c:v>
                </c:pt>
                <c:pt idx="6206">
                  <c:v>42924.416666666664</c:v>
                </c:pt>
                <c:pt idx="6207">
                  <c:v>42924.427083333336</c:v>
                </c:pt>
                <c:pt idx="6208">
                  <c:v>42924.4375</c:v>
                </c:pt>
                <c:pt idx="6209">
                  <c:v>42924.447916666664</c:v>
                </c:pt>
                <c:pt idx="6210">
                  <c:v>42924.458333333336</c:v>
                </c:pt>
                <c:pt idx="6211">
                  <c:v>42924.46875</c:v>
                </c:pt>
                <c:pt idx="6212">
                  <c:v>42924.479166666664</c:v>
                </c:pt>
                <c:pt idx="6213">
                  <c:v>42924.489583333336</c:v>
                </c:pt>
                <c:pt idx="6214">
                  <c:v>42924.5</c:v>
                </c:pt>
                <c:pt idx="6215">
                  <c:v>42924.510416666664</c:v>
                </c:pt>
                <c:pt idx="6216">
                  <c:v>42924.520833333336</c:v>
                </c:pt>
                <c:pt idx="6217">
                  <c:v>42924.53125</c:v>
                </c:pt>
                <c:pt idx="6218">
                  <c:v>42924.541666666664</c:v>
                </c:pt>
                <c:pt idx="6219">
                  <c:v>42924.552083333336</c:v>
                </c:pt>
                <c:pt idx="6220">
                  <c:v>42924.5625</c:v>
                </c:pt>
                <c:pt idx="6221">
                  <c:v>42924.572916666664</c:v>
                </c:pt>
                <c:pt idx="6222">
                  <c:v>42924.583333333336</c:v>
                </c:pt>
                <c:pt idx="6223">
                  <c:v>42924.59375</c:v>
                </c:pt>
                <c:pt idx="6224">
                  <c:v>42924.604166666664</c:v>
                </c:pt>
                <c:pt idx="6225">
                  <c:v>42924.614583333336</c:v>
                </c:pt>
                <c:pt idx="6226">
                  <c:v>42924.625</c:v>
                </c:pt>
                <c:pt idx="6227">
                  <c:v>42924.635416666664</c:v>
                </c:pt>
                <c:pt idx="6228">
                  <c:v>42924.645833333336</c:v>
                </c:pt>
                <c:pt idx="6229">
                  <c:v>42924.65625</c:v>
                </c:pt>
                <c:pt idx="6230">
                  <c:v>42924.666666666664</c:v>
                </c:pt>
                <c:pt idx="6231">
                  <c:v>42924.677083333336</c:v>
                </c:pt>
                <c:pt idx="6232">
                  <c:v>42924.6875</c:v>
                </c:pt>
                <c:pt idx="6233">
                  <c:v>42924.697916666664</c:v>
                </c:pt>
                <c:pt idx="6234">
                  <c:v>42924.708333333336</c:v>
                </c:pt>
                <c:pt idx="6235">
                  <c:v>42924.71875</c:v>
                </c:pt>
                <c:pt idx="6236">
                  <c:v>42924.729166666664</c:v>
                </c:pt>
                <c:pt idx="6237">
                  <c:v>42924.739583333336</c:v>
                </c:pt>
                <c:pt idx="6238">
                  <c:v>42924.75</c:v>
                </c:pt>
                <c:pt idx="6239">
                  <c:v>42924.760416666664</c:v>
                </c:pt>
                <c:pt idx="6240">
                  <c:v>42924.770833333336</c:v>
                </c:pt>
                <c:pt idx="6241">
                  <c:v>42924.78125</c:v>
                </c:pt>
                <c:pt idx="6242">
                  <c:v>42924.791666666664</c:v>
                </c:pt>
                <c:pt idx="6243">
                  <c:v>42924.802083333336</c:v>
                </c:pt>
                <c:pt idx="6244">
                  <c:v>42924.8125</c:v>
                </c:pt>
                <c:pt idx="6245">
                  <c:v>42924.822916666664</c:v>
                </c:pt>
                <c:pt idx="6246">
                  <c:v>42924.833333333336</c:v>
                </c:pt>
                <c:pt idx="6247">
                  <c:v>42924.84375</c:v>
                </c:pt>
                <c:pt idx="6248">
                  <c:v>42924.854166666664</c:v>
                </c:pt>
                <c:pt idx="6249">
                  <c:v>42924.864583333336</c:v>
                </c:pt>
                <c:pt idx="6250">
                  <c:v>42924.875</c:v>
                </c:pt>
                <c:pt idx="6251">
                  <c:v>42924.885416666664</c:v>
                </c:pt>
                <c:pt idx="6252">
                  <c:v>42924.895833333336</c:v>
                </c:pt>
                <c:pt idx="6253">
                  <c:v>42924.90625</c:v>
                </c:pt>
                <c:pt idx="6254">
                  <c:v>42924.916666666664</c:v>
                </c:pt>
                <c:pt idx="6255">
                  <c:v>42924.927083333336</c:v>
                </c:pt>
                <c:pt idx="6256">
                  <c:v>42924.9375</c:v>
                </c:pt>
                <c:pt idx="6257">
                  <c:v>42924.947916666664</c:v>
                </c:pt>
                <c:pt idx="6258">
                  <c:v>42924.958333333336</c:v>
                </c:pt>
                <c:pt idx="6259">
                  <c:v>42924.96875</c:v>
                </c:pt>
                <c:pt idx="6260">
                  <c:v>42924.979166666664</c:v>
                </c:pt>
                <c:pt idx="6261">
                  <c:v>42924.989583333336</c:v>
                </c:pt>
                <c:pt idx="6262">
                  <c:v>42925</c:v>
                </c:pt>
                <c:pt idx="6263">
                  <c:v>42925.010416666664</c:v>
                </c:pt>
                <c:pt idx="6264">
                  <c:v>42925.020833333336</c:v>
                </c:pt>
                <c:pt idx="6265">
                  <c:v>42925.03125</c:v>
                </c:pt>
                <c:pt idx="6266">
                  <c:v>42925.041666666664</c:v>
                </c:pt>
                <c:pt idx="6267">
                  <c:v>42925.052083333336</c:v>
                </c:pt>
                <c:pt idx="6268">
                  <c:v>42925.0625</c:v>
                </c:pt>
                <c:pt idx="6269">
                  <c:v>42925.072916666664</c:v>
                </c:pt>
                <c:pt idx="6270">
                  <c:v>42925.083333333336</c:v>
                </c:pt>
                <c:pt idx="6271">
                  <c:v>42925.09375</c:v>
                </c:pt>
                <c:pt idx="6272">
                  <c:v>42925.104166666664</c:v>
                </c:pt>
                <c:pt idx="6273">
                  <c:v>42925.114583333336</c:v>
                </c:pt>
                <c:pt idx="6274">
                  <c:v>42925.125</c:v>
                </c:pt>
                <c:pt idx="6275">
                  <c:v>42925.135416666664</c:v>
                </c:pt>
                <c:pt idx="6276">
                  <c:v>42925.145833333336</c:v>
                </c:pt>
                <c:pt idx="6277">
                  <c:v>42925.15625</c:v>
                </c:pt>
                <c:pt idx="6278">
                  <c:v>42925.166666666664</c:v>
                </c:pt>
                <c:pt idx="6279">
                  <c:v>42925.177083333336</c:v>
                </c:pt>
                <c:pt idx="6280">
                  <c:v>42925.1875</c:v>
                </c:pt>
                <c:pt idx="6281">
                  <c:v>42925.197916666664</c:v>
                </c:pt>
                <c:pt idx="6282">
                  <c:v>42925.208333333336</c:v>
                </c:pt>
                <c:pt idx="6283">
                  <c:v>42925.21875</c:v>
                </c:pt>
                <c:pt idx="6284">
                  <c:v>42925.229166666664</c:v>
                </c:pt>
                <c:pt idx="6285">
                  <c:v>42925.239583333336</c:v>
                </c:pt>
                <c:pt idx="6286">
                  <c:v>42925.25</c:v>
                </c:pt>
                <c:pt idx="6287">
                  <c:v>42925.260416666664</c:v>
                </c:pt>
                <c:pt idx="6288">
                  <c:v>42925.270833333336</c:v>
                </c:pt>
                <c:pt idx="6289">
                  <c:v>42925.28125</c:v>
                </c:pt>
                <c:pt idx="6290">
                  <c:v>42925.291666666664</c:v>
                </c:pt>
                <c:pt idx="6291">
                  <c:v>42925.302083333336</c:v>
                </c:pt>
                <c:pt idx="6292">
                  <c:v>42925.3125</c:v>
                </c:pt>
                <c:pt idx="6293">
                  <c:v>42925.322916666664</c:v>
                </c:pt>
                <c:pt idx="6294">
                  <c:v>42925.333333333336</c:v>
                </c:pt>
                <c:pt idx="6295">
                  <c:v>42925.34375</c:v>
                </c:pt>
                <c:pt idx="6296">
                  <c:v>42925.354166666664</c:v>
                </c:pt>
                <c:pt idx="6297">
                  <c:v>42925.364583333336</c:v>
                </c:pt>
                <c:pt idx="6298">
                  <c:v>42925.375</c:v>
                </c:pt>
                <c:pt idx="6299">
                  <c:v>42925.385416666664</c:v>
                </c:pt>
                <c:pt idx="6300">
                  <c:v>42925.395833333336</c:v>
                </c:pt>
                <c:pt idx="6301">
                  <c:v>42925.40625</c:v>
                </c:pt>
                <c:pt idx="6302">
                  <c:v>42925.416666666664</c:v>
                </c:pt>
                <c:pt idx="6303">
                  <c:v>42925.427083333336</c:v>
                </c:pt>
                <c:pt idx="6304">
                  <c:v>42925.4375</c:v>
                </c:pt>
                <c:pt idx="6305">
                  <c:v>42925.447916666664</c:v>
                </c:pt>
                <c:pt idx="6306">
                  <c:v>42925.458333333336</c:v>
                </c:pt>
                <c:pt idx="6307">
                  <c:v>42925.46875</c:v>
                </c:pt>
                <c:pt idx="6308">
                  <c:v>42925.479166666664</c:v>
                </c:pt>
                <c:pt idx="6309">
                  <c:v>42925.489583333336</c:v>
                </c:pt>
                <c:pt idx="6310">
                  <c:v>42925.5</c:v>
                </c:pt>
                <c:pt idx="6311">
                  <c:v>42925.510416666664</c:v>
                </c:pt>
                <c:pt idx="6312">
                  <c:v>42925.520833333336</c:v>
                </c:pt>
                <c:pt idx="6313">
                  <c:v>42925.53125</c:v>
                </c:pt>
                <c:pt idx="6314">
                  <c:v>42925.541666666664</c:v>
                </c:pt>
                <c:pt idx="6315">
                  <c:v>42925.552083333336</c:v>
                </c:pt>
                <c:pt idx="6316">
                  <c:v>42925.5625</c:v>
                </c:pt>
                <c:pt idx="6317">
                  <c:v>42925.572916666664</c:v>
                </c:pt>
                <c:pt idx="6318">
                  <c:v>42925.583333333336</c:v>
                </c:pt>
                <c:pt idx="6319">
                  <c:v>42925.59375</c:v>
                </c:pt>
                <c:pt idx="6320">
                  <c:v>42925.604166666664</c:v>
                </c:pt>
                <c:pt idx="6321">
                  <c:v>42925.614583333336</c:v>
                </c:pt>
                <c:pt idx="6322">
                  <c:v>42925.625</c:v>
                </c:pt>
                <c:pt idx="6323">
                  <c:v>42925.635416666664</c:v>
                </c:pt>
                <c:pt idx="6324">
                  <c:v>42925.645833333336</c:v>
                </c:pt>
                <c:pt idx="6325">
                  <c:v>42925.65625</c:v>
                </c:pt>
                <c:pt idx="6326">
                  <c:v>42925.666666666664</c:v>
                </c:pt>
                <c:pt idx="6327">
                  <c:v>42925.677083333336</c:v>
                </c:pt>
                <c:pt idx="6328">
                  <c:v>42925.6875</c:v>
                </c:pt>
                <c:pt idx="6329">
                  <c:v>42925.697916666664</c:v>
                </c:pt>
                <c:pt idx="6330">
                  <c:v>42925.708333333336</c:v>
                </c:pt>
                <c:pt idx="6331">
                  <c:v>42925.71875</c:v>
                </c:pt>
                <c:pt idx="6332">
                  <c:v>42925.729166666664</c:v>
                </c:pt>
                <c:pt idx="6333">
                  <c:v>42925.739583333336</c:v>
                </c:pt>
                <c:pt idx="6334">
                  <c:v>42925.75</c:v>
                </c:pt>
                <c:pt idx="6335">
                  <c:v>42925.760416666664</c:v>
                </c:pt>
                <c:pt idx="6336">
                  <c:v>42925.770833333336</c:v>
                </c:pt>
                <c:pt idx="6337">
                  <c:v>42925.78125</c:v>
                </c:pt>
                <c:pt idx="6338">
                  <c:v>42925.791666666664</c:v>
                </c:pt>
                <c:pt idx="6339">
                  <c:v>42925.802083333336</c:v>
                </c:pt>
                <c:pt idx="6340">
                  <c:v>42925.8125</c:v>
                </c:pt>
                <c:pt idx="6341">
                  <c:v>42925.822916666664</c:v>
                </c:pt>
                <c:pt idx="6342">
                  <c:v>42925.833333333336</c:v>
                </c:pt>
                <c:pt idx="6343">
                  <c:v>42925.84375</c:v>
                </c:pt>
                <c:pt idx="6344">
                  <c:v>42925.854166666664</c:v>
                </c:pt>
                <c:pt idx="6345">
                  <c:v>42925.864583333336</c:v>
                </c:pt>
                <c:pt idx="6346">
                  <c:v>42925.875</c:v>
                </c:pt>
                <c:pt idx="6347">
                  <c:v>42925.885416666664</c:v>
                </c:pt>
                <c:pt idx="6348">
                  <c:v>42925.895833333336</c:v>
                </c:pt>
                <c:pt idx="6349">
                  <c:v>42925.90625</c:v>
                </c:pt>
                <c:pt idx="6350">
                  <c:v>42925.916666666664</c:v>
                </c:pt>
                <c:pt idx="6351">
                  <c:v>42925.927083333336</c:v>
                </c:pt>
                <c:pt idx="6352">
                  <c:v>42925.9375</c:v>
                </c:pt>
                <c:pt idx="6353">
                  <c:v>42925.947916666664</c:v>
                </c:pt>
                <c:pt idx="6354">
                  <c:v>42925.958333333336</c:v>
                </c:pt>
                <c:pt idx="6355">
                  <c:v>42925.96875</c:v>
                </c:pt>
                <c:pt idx="6356">
                  <c:v>42925.979166666664</c:v>
                </c:pt>
                <c:pt idx="6357">
                  <c:v>42925.989583333336</c:v>
                </c:pt>
                <c:pt idx="6358">
                  <c:v>42926</c:v>
                </c:pt>
                <c:pt idx="6359">
                  <c:v>42926.010416666664</c:v>
                </c:pt>
                <c:pt idx="6360">
                  <c:v>42926.020833333336</c:v>
                </c:pt>
                <c:pt idx="6361">
                  <c:v>42926.03125</c:v>
                </c:pt>
                <c:pt idx="6362">
                  <c:v>42926.041666666664</c:v>
                </c:pt>
                <c:pt idx="6363">
                  <c:v>42926.052083333336</c:v>
                </c:pt>
                <c:pt idx="6364">
                  <c:v>42926.0625</c:v>
                </c:pt>
                <c:pt idx="6365">
                  <c:v>42926.072916666664</c:v>
                </c:pt>
                <c:pt idx="6366">
                  <c:v>42926.083333333336</c:v>
                </c:pt>
                <c:pt idx="6367">
                  <c:v>42926.09375</c:v>
                </c:pt>
                <c:pt idx="6368">
                  <c:v>42926.104166666664</c:v>
                </c:pt>
                <c:pt idx="6369">
                  <c:v>42926.114583333336</c:v>
                </c:pt>
                <c:pt idx="6370">
                  <c:v>42926.125</c:v>
                </c:pt>
                <c:pt idx="6371">
                  <c:v>42926.135416666664</c:v>
                </c:pt>
                <c:pt idx="6372">
                  <c:v>42926.145833333336</c:v>
                </c:pt>
                <c:pt idx="6373">
                  <c:v>42926.15625</c:v>
                </c:pt>
                <c:pt idx="6374">
                  <c:v>42926.166666666664</c:v>
                </c:pt>
                <c:pt idx="6375">
                  <c:v>42926.177083333336</c:v>
                </c:pt>
                <c:pt idx="6376">
                  <c:v>42926.1875</c:v>
                </c:pt>
                <c:pt idx="6377">
                  <c:v>42926.197916666664</c:v>
                </c:pt>
                <c:pt idx="6378">
                  <c:v>42926.208333333336</c:v>
                </c:pt>
                <c:pt idx="6379">
                  <c:v>42926.21875</c:v>
                </c:pt>
                <c:pt idx="6380">
                  <c:v>42926.229166666664</c:v>
                </c:pt>
                <c:pt idx="6381">
                  <c:v>42926.239583333336</c:v>
                </c:pt>
                <c:pt idx="6382">
                  <c:v>42926.25</c:v>
                </c:pt>
                <c:pt idx="6383">
                  <c:v>42926.260416666664</c:v>
                </c:pt>
                <c:pt idx="6384">
                  <c:v>42926.270833333336</c:v>
                </c:pt>
                <c:pt idx="6385">
                  <c:v>42926.28125</c:v>
                </c:pt>
                <c:pt idx="6386">
                  <c:v>42926.291666666664</c:v>
                </c:pt>
                <c:pt idx="6387">
                  <c:v>42926.302083333336</c:v>
                </c:pt>
                <c:pt idx="6388">
                  <c:v>42926.3125</c:v>
                </c:pt>
                <c:pt idx="6389">
                  <c:v>42926.322916666664</c:v>
                </c:pt>
                <c:pt idx="6390">
                  <c:v>42926.333333333336</c:v>
                </c:pt>
                <c:pt idx="6391">
                  <c:v>42926.34375</c:v>
                </c:pt>
                <c:pt idx="6392">
                  <c:v>42926.354166666664</c:v>
                </c:pt>
                <c:pt idx="6393">
                  <c:v>42926.364583333336</c:v>
                </c:pt>
                <c:pt idx="6394">
                  <c:v>42926.375</c:v>
                </c:pt>
                <c:pt idx="6395">
                  <c:v>42926.385416666664</c:v>
                </c:pt>
                <c:pt idx="6396">
                  <c:v>42926.395833333336</c:v>
                </c:pt>
                <c:pt idx="6397">
                  <c:v>42926.40625</c:v>
                </c:pt>
                <c:pt idx="6398">
                  <c:v>42926.416666666664</c:v>
                </c:pt>
                <c:pt idx="6399">
                  <c:v>42926.427083333336</c:v>
                </c:pt>
                <c:pt idx="6400">
                  <c:v>42926.4375</c:v>
                </c:pt>
                <c:pt idx="6401">
                  <c:v>42926.447916666664</c:v>
                </c:pt>
                <c:pt idx="6402">
                  <c:v>42926.458333333336</c:v>
                </c:pt>
                <c:pt idx="6403">
                  <c:v>42926.46875</c:v>
                </c:pt>
                <c:pt idx="6404">
                  <c:v>42926.479166666664</c:v>
                </c:pt>
                <c:pt idx="6405">
                  <c:v>42926.489583333336</c:v>
                </c:pt>
                <c:pt idx="6406">
                  <c:v>42926.5</c:v>
                </c:pt>
                <c:pt idx="6407">
                  <c:v>42926.510416666664</c:v>
                </c:pt>
                <c:pt idx="6408">
                  <c:v>42926.520833333336</c:v>
                </c:pt>
                <c:pt idx="6409">
                  <c:v>42926.53125</c:v>
                </c:pt>
                <c:pt idx="6410">
                  <c:v>42926.541666666664</c:v>
                </c:pt>
                <c:pt idx="6411">
                  <c:v>42926.552083333336</c:v>
                </c:pt>
                <c:pt idx="6412">
                  <c:v>42926.5625</c:v>
                </c:pt>
                <c:pt idx="6413">
                  <c:v>42926.572916666664</c:v>
                </c:pt>
                <c:pt idx="6414">
                  <c:v>42926.583333333336</c:v>
                </c:pt>
                <c:pt idx="6415">
                  <c:v>42926.59375</c:v>
                </c:pt>
                <c:pt idx="6416">
                  <c:v>42926.604166666664</c:v>
                </c:pt>
                <c:pt idx="6417">
                  <c:v>42926.614583333336</c:v>
                </c:pt>
                <c:pt idx="6418">
                  <c:v>42926.625</c:v>
                </c:pt>
                <c:pt idx="6419">
                  <c:v>42926.635416666664</c:v>
                </c:pt>
                <c:pt idx="6420">
                  <c:v>42926.645833333336</c:v>
                </c:pt>
                <c:pt idx="6421">
                  <c:v>42926.65625</c:v>
                </c:pt>
                <c:pt idx="6422">
                  <c:v>42926.666666666664</c:v>
                </c:pt>
                <c:pt idx="6423">
                  <c:v>42926.677083333336</c:v>
                </c:pt>
                <c:pt idx="6424">
                  <c:v>42926.6875</c:v>
                </c:pt>
                <c:pt idx="6425">
                  <c:v>42926.697916666664</c:v>
                </c:pt>
                <c:pt idx="6426">
                  <c:v>42926.708333333336</c:v>
                </c:pt>
                <c:pt idx="6427">
                  <c:v>42926.71875</c:v>
                </c:pt>
                <c:pt idx="6428">
                  <c:v>42926.729166666664</c:v>
                </c:pt>
                <c:pt idx="6429">
                  <c:v>42926.739583333336</c:v>
                </c:pt>
                <c:pt idx="6430">
                  <c:v>42926.75</c:v>
                </c:pt>
                <c:pt idx="6431">
                  <c:v>42926.760416666664</c:v>
                </c:pt>
                <c:pt idx="6432">
                  <c:v>42926.770833333336</c:v>
                </c:pt>
                <c:pt idx="6433">
                  <c:v>42926.78125</c:v>
                </c:pt>
                <c:pt idx="6434">
                  <c:v>42926.791666666664</c:v>
                </c:pt>
                <c:pt idx="6435">
                  <c:v>42926.802083333336</c:v>
                </c:pt>
                <c:pt idx="6436">
                  <c:v>42926.8125</c:v>
                </c:pt>
                <c:pt idx="6437">
                  <c:v>42926.822916666664</c:v>
                </c:pt>
                <c:pt idx="6438">
                  <c:v>42926.833333333336</c:v>
                </c:pt>
                <c:pt idx="6439">
                  <c:v>42926.84375</c:v>
                </c:pt>
                <c:pt idx="6440">
                  <c:v>42926.854166666664</c:v>
                </c:pt>
                <c:pt idx="6441">
                  <c:v>42926.864583333336</c:v>
                </c:pt>
                <c:pt idx="6442">
                  <c:v>42926.875</c:v>
                </c:pt>
                <c:pt idx="6443">
                  <c:v>42926.885416666664</c:v>
                </c:pt>
                <c:pt idx="6444">
                  <c:v>42926.895833333336</c:v>
                </c:pt>
                <c:pt idx="6445">
                  <c:v>42926.90625</c:v>
                </c:pt>
                <c:pt idx="6446">
                  <c:v>42926.916666666664</c:v>
                </c:pt>
                <c:pt idx="6447">
                  <c:v>42926.927083333336</c:v>
                </c:pt>
                <c:pt idx="6448">
                  <c:v>42926.9375</c:v>
                </c:pt>
                <c:pt idx="6449">
                  <c:v>42926.947916666664</c:v>
                </c:pt>
                <c:pt idx="6450">
                  <c:v>42926.958333333336</c:v>
                </c:pt>
                <c:pt idx="6451">
                  <c:v>42926.96875</c:v>
                </c:pt>
                <c:pt idx="6452">
                  <c:v>42926.979166666664</c:v>
                </c:pt>
                <c:pt idx="6453">
                  <c:v>42926.989583333336</c:v>
                </c:pt>
                <c:pt idx="6454">
                  <c:v>42927</c:v>
                </c:pt>
                <c:pt idx="6455">
                  <c:v>42927.010416666664</c:v>
                </c:pt>
                <c:pt idx="6456">
                  <c:v>42927.020833333336</c:v>
                </c:pt>
                <c:pt idx="6457">
                  <c:v>42927.03125</c:v>
                </c:pt>
                <c:pt idx="6458">
                  <c:v>42927.041666666664</c:v>
                </c:pt>
                <c:pt idx="6459">
                  <c:v>42927.052083333336</c:v>
                </c:pt>
                <c:pt idx="6460">
                  <c:v>42927.0625</c:v>
                </c:pt>
                <c:pt idx="6461">
                  <c:v>42927.072916666664</c:v>
                </c:pt>
                <c:pt idx="6462">
                  <c:v>42927.083333333336</c:v>
                </c:pt>
                <c:pt idx="6463">
                  <c:v>42927.09375</c:v>
                </c:pt>
                <c:pt idx="6464">
                  <c:v>42927.104166666664</c:v>
                </c:pt>
                <c:pt idx="6465">
                  <c:v>42927.114583333336</c:v>
                </c:pt>
                <c:pt idx="6466">
                  <c:v>42927.125</c:v>
                </c:pt>
                <c:pt idx="6467">
                  <c:v>42927.135416666664</c:v>
                </c:pt>
                <c:pt idx="6468">
                  <c:v>42927.145833333336</c:v>
                </c:pt>
                <c:pt idx="6469">
                  <c:v>42927.15625</c:v>
                </c:pt>
                <c:pt idx="6470">
                  <c:v>42927.166666666664</c:v>
                </c:pt>
                <c:pt idx="6471">
                  <c:v>42927.177083333336</c:v>
                </c:pt>
                <c:pt idx="6472">
                  <c:v>42927.1875</c:v>
                </c:pt>
                <c:pt idx="6473">
                  <c:v>42927.197916666664</c:v>
                </c:pt>
                <c:pt idx="6474">
                  <c:v>42927.208333333336</c:v>
                </c:pt>
                <c:pt idx="6475">
                  <c:v>42927.21875</c:v>
                </c:pt>
                <c:pt idx="6476">
                  <c:v>42927.229166666664</c:v>
                </c:pt>
                <c:pt idx="6477">
                  <c:v>42927.239583333336</c:v>
                </c:pt>
                <c:pt idx="6478">
                  <c:v>42927.25</c:v>
                </c:pt>
                <c:pt idx="6479">
                  <c:v>42927.260416666664</c:v>
                </c:pt>
                <c:pt idx="6480">
                  <c:v>42927.270833333336</c:v>
                </c:pt>
                <c:pt idx="6481">
                  <c:v>42927.28125</c:v>
                </c:pt>
                <c:pt idx="6482">
                  <c:v>42927.291666666664</c:v>
                </c:pt>
                <c:pt idx="6483">
                  <c:v>42927.302083333336</c:v>
                </c:pt>
                <c:pt idx="6484">
                  <c:v>42927.3125</c:v>
                </c:pt>
                <c:pt idx="6485">
                  <c:v>42927.322916666664</c:v>
                </c:pt>
                <c:pt idx="6486">
                  <c:v>42927.333333333336</c:v>
                </c:pt>
                <c:pt idx="6487">
                  <c:v>42927.34375</c:v>
                </c:pt>
                <c:pt idx="6488">
                  <c:v>42927.354166666664</c:v>
                </c:pt>
                <c:pt idx="6489">
                  <c:v>42927.364583333336</c:v>
                </c:pt>
                <c:pt idx="6490">
                  <c:v>42927.375</c:v>
                </c:pt>
                <c:pt idx="6491">
                  <c:v>42927.385416666664</c:v>
                </c:pt>
                <c:pt idx="6492">
                  <c:v>42927.395833333336</c:v>
                </c:pt>
                <c:pt idx="6493">
                  <c:v>42927.40625</c:v>
                </c:pt>
                <c:pt idx="6494">
                  <c:v>42927.416666666664</c:v>
                </c:pt>
                <c:pt idx="6495">
                  <c:v>42927.427083333336</c:v>
                </c:pt>
                <c:pt idx="6496">
                  <c:v>42927.4375</c:v>
                </c:pt>
                <c:pt idx="6497">
                  <c:v>42927.447916666664</c:v>
                </c:pt>
                <c:pt idx="6498">
                  <c:v>42927.458333333336</c:v>
                </c:pt>
                <c:pt idx="6499">
                  <c:v>42927.46875</c:v>
                </c:pt>
                <c:pt idx="6500">
                  <c:v>42927.479166666664</c:v>
                </c:pt>
                <c:pt idx="6501">
                  <c:v>42927.489583333336</c:v>
                </c:pt>
                <c:pt idx="6502">
                  <c:v>42927.5</c:v>
                </c:pt>
                <c:pt idx="6503">
                  <c:v>42927.510416666664</c:v>
                </c:pt>
                <c:pt idx="6504">
                  <c:v>42927.520833333336</c:v>
                </c:pt>
                <c:pt idx="6505">
                  <c:v>42927.53125</c:v>
                </c:pt>
                <c:pt idx="6506">
                  <c:v>42927.541666666664</c:v>
                </c:pt>
                <c:pt idx="6507">
                  <c:v>42927.552083333336</c:v>
                </c:pt>
                <c:pt idx="6508">
                  <c:v>42927.5625</c:v>
                </c:pt>
                <c:pt idx="6509">
                  <c:v>42927.572916666664</c:v>
                </c:pt>
                <c:pt idx="6510">
                  <c:v>42927.583333333336</c:v>
                </c:pt>
                <c:pt idx="6511">
                  <c:v>42927.59375</c:v>
                </c:pt>
                <c:pt idx="6512">
                  <c:v>42927.604166666664</c:v>
                </c:pt>
                <c:pt idx="6513">
                  <c:v>42927.614583333336</c:v>
                </c:pt>
                <c:pt idx="6514">
                  <c:v>42927.625</c:v>
                </c:pt>
                <c:pt idx="6515">
                  <c:v>42927.635416666664</c:v>
                </c:pt>
                <c:pt idx="6516">
                  <c:v>42927.645833333336</c:v>
                </c:pt>
                <c:pt idx="6517">
                  <c:v>42927.65625</c:v>
                </c:pt>
                <c:pt idx="6518">
                  <c:v>42927.666666666664</c:v>
                </c:pt>
                <c:pt idx="6519">
                  <c:v>42927.677083333336</c:v>
                </c:pt>
                <c:pt idx="6520">
                  <c:v>42927.6875</c:v>
                </c:pt>
                <c:pt idx="6521">
                  <c:v>42927.697916666664</c:v>
                </c:pt>
                <c:pt idx="6522">
                  <c:v>42927.708333333336</c:v>
                </c:pt>
                <c:pt idx="6523">
                  <c:v>42927.71875</c:v>
                </c:pt>
                <c:pt idx="6524">
                  <c:v>42927.729166666664</c:v>
                </c:pt>
                <c:pt idx="6525">
                  <c:v>42927.739583333336</c:v>
                </c:pt>
                <c:pt idx="6526">
                  <c:v>42927.75</c:v>
                </c:pt>
                <c:pt idx="6527">
                  <c:v>42927.760416666664</c:v>
                </c:pt>
                <c:pt idx="6528">
                  <c:v>42927.770833333336</c:v>
                </c:pt>
                <c:pt idx="6529">
                  <c:v>42927.78125</c:v>
                </c:pt>
                <c:pt idx="6530">
                  <c:v>42927.791666666664</c:v>
                </c:pt>
                <c:pt idx="6531">
                  <c:v>42927.802083333336</c:v>
                </c:pt>
                <c:pt idx="6532">
                  <c:v>42927.8125</c:v>
                </c:pt>
                <c:pt idx="6533">
                  <c:v>42927.822916666664</c:v>
                </c:pt>
                <c:pt idx="6534">
                  <c:v>42927.833333333336</c:v>
                </c:pt>
                <c:pt idx="6535">
                  <c:v>42927.84375</c:v>
                </c:pt>
                <c:pt idx="6536">
                  <c:v>42927.854166666664</c:v>
                </c:pt>
                <c:pt idx="6537">
                  <c:v>42927.864583333336</c:v>
                </c:pt>
                <c:pt idx="6538">
                  <c:v>42927.875</c:v>
                </c:pt>
                <c:pt idx="6539">
                  <c:v>42927.885416666664</c:v>
                </c:pt>
                <c:pt idx="6540">
                  <c:v>42927.895833333336</c:v>
                </c:pt>
                <c:pt idx="6541">
                  <c:v>42927.90625</c:v>
                </c:pt>
                <c:pt idx="6542">
                  <c:v>42927.916666666664</c:v>
                </c:pt>
                <c:pt idx="6543">
                  <c:v>42927.927083333336</c:v>
                </c:pt>
                <c:pt idx="6544">
                  <c:v>42927.9375</c:v>
                </c:pt>
                <c:pt idx="6545">
                  <c:v>42927.947916666664</c:v>
                </c:pt>
                <c:pt idx="6546">
                  <c:v>42927.958333333336</c:v>
                </c:pt>
                <c:pt idx="6547">
                  <c:v>42927.96875</c:v>
                </c:pt>
                <c:pt idx="6548">
                  <c:v>42927.979166666664</c:v>
                </c:pt>
                <c:pt idx="6549">
                  <c:v>42927.989583333336</c:v>
                </c:pt>
                <c:pt idx="6550">
                  <c:v>42928</c:v>
                </c:pt>
                <c:pt idx="6551">
                  <c:v>42928.010416666664</c:v>
                </c:pt>
                <c:pt idx="6552">
                  <c:v>42928.020833333336</c:v>
                </c:pt>
                <c:pt idx="6553">
                  <c:v>42928.03125</c:v>
                </c:pt>
                <c:pt idx="6554">
                  <c:v>42928.041666666664</c:v>
                </c:pt>
                <c:pt idx="6555">
                  <c:v>42928.052083333336</c:v>
                </c:pt>
                <c:pt idx="6556">
                  <c:v>42928.0625</c:v>
                </c:pt>
                <c:pt idx="6557">
                  <c:v>42928.072916666664</c:v>
                </c:pt>
                <c:pt idx="6558">
                  <c:v>42928.083333333336</c:v>
                </c:pt>
                <c:pt idx="6559">
                  <c:v>42928.09375</c:v>
                </c:pt>
                <c:pt idx="6560">
                  <c:v>42928.104166666664</c:v>
                </c:pt>
                <c:pt idx="6561">
                  <c:v>42928.114583333336</c:v>
                </c:pt>
                <c:pt idx="6562">
                  <c:v>42928.125</c:v>
                </c:pt>
                <c:pt idx="6563">
                  <c:v>42928.135416666664</c:v>
                </c:pt>
                <c:pt idx="6564">
                  <c:v>42928.145833333336</c:v>
                </c:pt>
                <c:pt idx="6565">
                  <c:v>42928.15625</c:v>
                </c:pt>
                <c:pt idx="6566">
                  <c:v>42928.166666666664</c:v>
                </c:pt>
                <c:pt idx="6567">
                  <c:v>42928.177083333336</c:v>
                </c:pt>
                <c:pt idx="6568">
                  <c:v>42928.1875</c:v>
                </c:pt>
                <c:pt idx="6569">
                  <c:v>42928.197916666664</c:v>
                </c:pt>
                <c:pt idx="6570">
                  <c:v>42928.208333333336</c:v>
                </c:pt>
                <c:pt idx="6571">
                  <c:v>42928.21875</c:v>
                </c:pt>
                <c:pt idx="6572">
                  <c:v>42928.229166666664</c:v>
                </c:pt>
                <c:pt idx="6573">
                  <c:v>42928.239583333336</c:v>
                </c:pt>
                <c:pt idx="6574">
                  <c:v>42928.25</c:v>
                </c:pt>
                <c:pt idx="6575">
                  <c:v>42928.260416666664</c:v>
                </c:pt>
                <c:pt idx="6576">
                  <c:v>42928.270833333336</c:v>
                </c:pt>
                <c:pt idx="6577">
                  <c:v>42928.28125</c:v>
                </c:pt>
                <c:pt idx="6578">
                  <c:v>42928.291666666664</c:v>
                </c:pt>
                <c:pt idx="6579">
                  <c:v>42928.302083333336</c:v>
                </c:pt>
                <c:pt idx="6580">
                  <c:v>42928.3125</c:v>
                </c:pt>
                <c:pt idx="6581">
                  <c:v>42928.322916666664</c:v>
                </c:pt>
                <c:pt idx="6582">
                  <c:v>42928.333333333336</c:v>
                </c:pt>
                <c:pt idx="6583">
                  <c:v>42928.34375</c:v>
                </c:pt>
                <c:pt idx="6584">
                  <c:v>42928.354166666664</c:v>
                </c:pt>
                <c:pt idx="6585">
                  <c:v>42928.364583333336</c:v>
                </c:pt>
                <c:pt idx="6586">
                  <c:v>42928.375</c:v>
                </c:pt>
                <c:pt idx="6587">
                  <c:v>42928.385416666664</c:v>
                </c:pt>
                <c:pt idx="6588">
                  <c:v>42928.395833333336</c:v>
                </c:pt>
                <c:pt idx="6589">
                  <c:v>42928.40625</c:v>
                </c:pt>
                <c:pt idx="6590">
                  <c:v>42928.416666666664</c:v>
                </c:pt>
                <c:pt idx="6591">
                  <c:v>42928.427083333336</c:v>
                </c:pt>
                <c:pt idx="6592">
                  <c:v>42928.4375</c:v>
                </c:pt>
                <c:pt idx="6593">
                  <c:v>42928.447916666664</c:v>
                </c:pt>
                <c:pt idx="6594">
                  <c:v>42928.458333333336</c:v>
                </c:pt>
                <c:pt idx="6595">
                  <c:v>42928.46875</c:v>
                </c:pt>
                <c:pt idx="6596">
                  <c:v>42928.479166666664</c:v>
                </c:pt>
                <c:pt idx="6597">
                  <c:v>42928.489583333336</c:v>
                </c:pt>
                <c:pt idx="6598">
                  <c:v>42928.5</c:v>
                </c:pt>
                <c:pt idx="6599">
                  <c:v>42928.510416666664</c:v>
                </c:pt>
                <c:pt idx="6600">
                  <c:v>42928.520833333336</c:v>
                </c:pt>
                <c:pt idx="6601">
                  <c:v>42928.53125</c:v>
                </c:pt>
                <c:pt idx="6602">
                  <c:v>42928.541666666664</c:v>
                </c:pt>
                <c:pt idx="6603">
                  <c:v>42928.552083333336</c:v>
                </c:pt>
                <c:pt idx="6604">
                  <c:v>42928.5625</c:v>
                </c:pt>
                <c:pt idx="6605">
                  <c:v>42928.572916666664</c:v>
                </c:pt>
                <c:pt idx="6606">
                  <c:v>42928.583333333336</c:v>
                </c:pt>
                <c:pt idx="6607">
                  <c:v>42928.59375</c:v>
                </c:pt>
                <c:pt idx="6608">
                  <c:v>42928.604166666664</c:v>
                </c:pt>
                <c:pt idx="6609">
                  <c:v>42928.614583333336</c:v>
                </c:pt>
                <c:pt idx="6610">
                  <c:v>42928.625</c:v>
                </c:pt>
                <c:pt idx="6611">
                  <c:v>42928.635416666664</c:v>
                </c:pt>
                <c:pt idx="6612">
                  <c:v>42928.645833333336</c:v>
                </c:pt>
                <c:pt idx="6613">
                  <c:v>42928.65625</c:v>
                </c:pt>
                <c:pt idx="6614">
                  <c:v>42928.666666666664</c:v>
                </c:pt>
                <c:pt idx="6615">
                  <c:v>42928.677083333336</c:v>
                </c:pt>
                <c:pt idx="6616">
                  <c:v>42928.6875</c:v>
                </c:pt>
                <c:pt idx="6617">
                  <c:v>42928.697916666664</c:v>
                </c:pt>
                <c:pt idx="6618">
                  <c:v>42928.708333333336</c:v>
                </c:pt>
                <c:pt idx="6619">
                  <c:v>42928.71875</c:v>
                </c:pt>
                <c:pt idx="6620">
                  <c:v>42928.729166666664</c:v>
                </c:pt>
                <c:pt idx="6621">
                  <c:v>42928.739583333336</c:v>
                </c:pt>
                <c:pt idx="6622">
                  <c:v>42928.75</c:v>
                </c:pt>
                <c:pt idx="6623">
                  <c:v>42928.760416666664</c:v>
                </c:pt>
                <c:pt idx="6624">
                  <c:v>42928.770833333336</c:v>
                </c:pt>
                <c:pt idx="6625">
                  <c:v>42928.78125</c:v>
                </c:pt>
                <c:pt idx="6626">
                  <c:v>42928.791666666664</c:v>
                </c:pt>
                <c:pt idx="6627">
                  <c:v>42928.802083333336</c:v>
                </c:pt>
                <c:pt idx="6628">
                  <c:v>42928.8125</c:v>
                </c:pt>
                <c:pt idx="6629">
                  <c:v>42928.822916666664</c:v>
                </c:pt>
                <c:pt idx="6630">
                  <c:v>42928.833333333336</c:v>
                </c:pt>
                <c:pt idx="6631">
                  <c:v>42928.84375</c:v>
                </c:pt>
                <c:pt idx="6632">
                  <c:v>42928.854166666664</c:v>
                </c:pt>
                <c:pt idx="6633">
                  <c:v>42928.864583333336</c:v>
                </c:pt>
                <c:pt idx="6634">
                  <c:v>42928.875</c:v>
                </c:pt>
                <c:pt idx="6635">
                  <c:v>42928.885416666664</c:v>
                </c:pt>
                <c:pt idx="6636">
                  <c:v>42928.895833333336</c:v>
                </c:pt>
                <c:pt idx="6637">
                  <c:v>42928.90625</c:v>
                </c:pt>
                <c:pt idx="6638">
                  <c:v>42928.916666666664</c:v>
                </c:pt>
                <c:pt idx="6639">
                  <c:v>42928.927083333336</c:v>
                </c:pt>
                <c:pt idx="6640">
                  <c:v>42928.9375</c:v>
                </c:pt>
                <c:pt idx="6641">
                  <c:v>42928.947916666664</c:v>
                </c:pt>
                <c:pt idx="6642">
                  <c:v>42928.958333333336</c:v>
                </c:pt>
                <c:pt idx="6643">
                  <c:v>42928.96875</c:v>
                </c:pt>
                <c:pt idx="6644">
                  <c:v>42928.979166666664</c:v>
                </c:pt>
                <c:pt idx="6645">
                  <c:v>42928.989583333336</c:v>
                </c:pt>
                <c:pt idx="6646">
                  <c:v>42929</c:v>
                </c:pt>
                <c:pt idx="6647">
                  <c:v>42929.010416666664</c:v>
                </c:pt>
                <c:pt idx="6648">
                  <c:v>42929.020833333336</c:v>
                </c:pt>
                <c:pt idx="6649">
                  <c:v>42929.03125</c:v>
                </c:pt>
                <c:pt idx="6650">
                  <c:v>42929.041666666664</c:v>
                </c:pt>
                <c:pt idx="6651">
                  <c:v>42929.052083333336</c:v>
                </c:pt>
                <c:pt idx="6652">
                  <c:v>42929.0625</c:v>
                </c:pt>
                <c:pt idx="6653">
                  <c:v>42929.072916666664</c:v>
                </c:pt>
                <c:pt idx="6654">
                  <c:v>42929.083333333336</c:v>
                </c:pt>
                <c:pt idx="6655">
                  <c:v>42929.09375</c:v>
                </c:pt>
                <c:pt idx="6656">
                  <c:v>42929.104166666664</c:v>
                </c:pt>
                <c:pt idx="6657">
                  <c:v>42929.114583333336</c:v>
                </c:pt>
                <c:pt idx="6658">
                  <c:v>42929.125</c:v>
                </c:pt>
                <c:pt idx="6659">
                  <c:v>42929.135416666664</c:v>
                </c:pt>
                <c:pt idx="6660">
                  <c:v>42929.145833333336</c:v>
                </c:pt>
                <c:pt idx="6661">
                  <c:v>42929.15625</c:v>
                </c:pt>
                <c:pt idx="6662">
                  <c:v>42929.166666666664</c:v>
                </c:pt>
                <c:pt idx="6663">
                  <c:v>42929.177083333336</c:v>
                </c:pt>
                <c:pt idx="6664">
                  <c:v>42929.1875</c:v>
                </c:pt>
                <c:pt idx="6665">
                  <c:v>42929.197916666664</c:v>
                </c:pt>
                <c:pt idx="6666">
                  <c:v>42929.208333333336</c:v>
                </c:pt>
                <c:pt idx="6667">
                  <c:v>42929.21875</c:v>
                </c:pt>
                <c:pt idx="6668">
                  <c:v>42929.229166666664</c:v>
                </c:pt>
                <c:pt idx="6669">
                  <c:v>42929.239583333336</c:v>
                </c:pt>
                <c:pt idx="6670">
                  <c:v>42929.25</c:v>
                </c:pt>
                <c:pt idx="6671">
                  <c:v>42929.260416666664</c:v>
                </c:pt>
                <c:pt idx="6672">
                  <c:v>42929.270833333336</c:v>
                </c:pt>
                <c:pt idx="6673">
                  <c:v>42929.28125</c:v>
                </c:pt>
                <c:pt idx="6674">
                  <c:v>42929.291666666664</c:v>
                </c:pt>
                <c:pt idx="6675">
                  <c:v>42929.302083333336</c:v>
                </c:pt>
                <c:pt idx="6676">
                  <c:v>42929.3125</c:v>
                </c:pt>
                <c:pt idx="6677">
                  <c:v>42929.322916666664</c:v>
                </c:pt>
                <c:pt idx="6678">
                  <c:v>42929.333333333336</c:v>
                </c:pt>
                <c:pt idx="6679">
                  <c:v>42929.34375</c:v>
                </c:pt>
                <c:pt idx="6680">
                  <c:v>42929.354166666664</c:v>
                </c:pt>
                <c:pt idx="6681">
                  <c:v>42929.364583333336</c:v>
                </c:pt>
                <c:pt idx="6682">
                  <c:v>42929.375</c:v>
                </c:pt>
                <c:pt idx="6683">
                  <c:v>42929.385416666664</c:v>
                </c:pt>
                <c:pt idx="6684">
                  <c:v>42929.395833333336</c:v>
                </c:pt>
                <c:pt idx="6685">
                  <c:v>42929.40625</c:v>
                </c:pt>
                <c:pt idx="6686">
                  <c:v>42929.416666666664</c:v>
                </c:pt>
                <c:pt idx="6687">
                  <c:v>42929.427083333336</c:v>
                </c:pt>
                <c:pt idx="6688">
                  <c:v>42929.4375</c:v>
                </c:pt>
                <c:pt idx="6689">
                  <c:v>42929.447916666664</c:v>
                </c:pt>
                <c:pt idx="6690">
                  <c:v>42929.458333333336</c:v>
                </c:pt>
                <c:pt idx="6691">
                  <c:v>42929.46875</c:v>
                </c:pt>
                <c:pt idx="6692">
                  <c:v>42929.479166666664</c:v>
                </c:pt>
                <c:pt idx="6693">
                  <c:v>42929.489583333336</c:v>
                </c:pt>
                <c:pt idx="6694">
                  <c:v>42929.5</c:v>
                </c:pt>
                <c:pt idx="6695">
                  <c:v>42929.510416666664</c:v>
                </c:pt>
                <c:pt idx="6696">
                  <c:v>42929.520833333336</c:v>
                </c:pt>
                <c:pt idx="6697">
                  <c:v>42929.53125</c:v>
                </c:pt>
                <c:pt idx="6698">
                  <c:v>42929.541666666664</c:v>
                </c:pt>
                <c:pt idx="6699">
                  <c:v>42929.552083333336</c:v>
                </c:pt>
                <c:pt idx="6700">
                  <c:v>42929.5625</c:v>
                </c:pt>
                <c:pt idx="6701">
                  <c:v>42929.572916666664</c:v>
                </c:pt>
                <c:pt idx="6702">
                  <c:v>42929.583333333336</c:v>
                </c:pt>
                <c:pt idx="6703">
                  <c:v>42929.59375</c:v>
                </c:pt>
                <c:pt idx="6704">
                  <c:v>42929.604166666664</c:v>
                </c:pt>
                <c:pt idx="6705">
                  <c:v>42929.614583333336</c:v>
                </c:pt>
                <c:pt idx="6706">
                  <c:v>42929.625</c:v>
                </c:pt>
                <c:pt idx="6707">
                  <c:v>42929.635416666664</c:v>
                </c:pt>
                <c:pt idx="6708">
                  <c:v>42929.645833333336</c:v>
                </c:pt>
                <c:pt idx="6709">
                  <c:v>42929.65625</c:v>
                </c:pt>
                <c:pt idx="6710">
                  <c:v>42929.666666666664</c:v>
                </c:pt>
                <c:pt idx="6711">
                  <c:v>42929.677083333336</c:v>
                </c:pt>
                <c:pt idx="6712">
                  <c:v>42929.6875</c:v>
                </c:pt>
                <c:pt idx="6713">
                  <c:v>42929.697916666664</c:v>
                </c:pt>
                <c:pt idx="6714">
                  <c:v>42929.708333333336</c:v>
                </c:pt>
                <c:pt idx="6715">
                  <c:v>42929.71875</c:v>
                </c:pt>
                <c:pt idx="6716">
                  <c:v>42929.729166666664</c:v>
                </c:pt>
                <c:pt idx="6717">
                  <c:v>42929.739583333336</c:v>
                </c:pt>
                <c:pt idx="6718">
                  <c:v>42929.75</c:v>
                </c:pt>
                <c:pt idx="6719">
                  <c:v>42929.760416666664</c:v>
                </c:pt>
                <c:pt idx="6720">
                  <c:v>42929.770833333336</c:v>
                </c:pt>
                <c:pt idx="6721">
                  <c:v>42929.78125</c:v>
                </c:pt>
                <c:pt idx="6722">
                  <c:v>42929.791666666664</c:v>
                </c:pt>
                <c:pt idx="6723">
                  <c:v>42929.802083333336</c:v>
                </c:pt>
                <c:pt idx="6724">
                  <c:v>42929.8125</c:v>
                </c:pt>
                <c:pt idx="6725">
                  <c:v>42929.822916666664</c:v>
                </c:pt>
                <c:pt idx="6726">
                  <c:v>42929.833333333336</c:v>
                </c:pt>
                <c:pt idx="6727">
                  <c:v>42929.84375</c:v>
                </c:pt>
                <c:pt idx="6728">
                  <c:v>42929.854166666664</c:v>
                </c:pt>
                <c:pt idx="6729">
                  <c:v>42929.864583333336</c:v>
                </c:pt>
                <c:pt idx="6730">
                  <c:v>42929.875</c:v>
                </c:pt>
                <c:pt idx="6731">
                  <c:v>42929.885416666664</c:v>
                </c:pt>
                <c:pt idx="6732">
                  <c:v>42929.895833333336</c:v>
                </c:pt>
                <c:pt idx="6733">
                  <c:v>42929.90625</c:v>
                </c:pt>
                <c:pt idx="6734">
                  <c:v>42929.916666666664</c:v>
                </c:pt>
                <c:pt idx="6735">
                  <c:v>42929.927083333336</c:v>
                </c:pt>
                <c:pt idx="6736">
                  <c:v>42929.9375</c:v>
                </c:pt>
                <c:pt idx="6737">
                  <c:v>42929.947916666664</c:v>
                </c:pt>
                <c:pt idx="6738">
                  <c:v>42929.958333333336</c:v>
                </c:pt>
                <c:pt idx="6739">
                  <c:v>42929.96875</c:v>
                </c:pt>
                <c:pt idx="6740">
                  <c:v>42929.979166666664</c:v>
                </c:pt>
                <c:pt idx="6741">
                  <c:v>42929.989583333336</c:v>
                </c:pt>
                <c:pt idx="6742">
                  <c:v>42930</c:v>
                </c:pt>
                <c:pt idx="6743">
                  <c:v>42930.010416666664</c:v>
                </c:pt>
                <c:pt idx="6744">
                  <c:v>42930.020833333336</c:v>
                </c:pt>
                <c:pt idx="6745">
                  <c:v>42930.03125</c:v>
                </c:pt>
                <c:pt idx="6746">
                  <c:v>42930.041666666664</c:v>
                </c:pt>
                <c:pt idx="6747">
                  <c:v>42930.052083333336</c:v>
                </c:pt>
                <c:pt idx="6748">
                  <c:v>42930.0625</c:v>
                </c:pt>
                <c:pt idx="6749">
                  <c:v>42930.072916666664</c:v>
                </c:pt>
                <c:pt idx="6750">
                  <c:v>42930.083333333336</c:v>
                </c:pt>
                <c:pt idx="6751">
                  <c:v>42930.09375</c:v>
                </c:pt>
                <c:pt idx="6752">
                  <c:v>42930.104166666664</c:v>
                </c:pt>
                <c:pt idx="6753">
                  <c:v>42930.114583333336</c:v>
                </c:pt>
                <c:pt idx="6754">
                  <c:v>42930.125</c:v>
                </c:pt>
                <c:pt idx="6755">
                  <c:v>42930.135416666664</c:v>
                </c:pt>
                <c:pt idx="6756">
                  <c:v>42930.145833333336</c:v>
                </c:pt>
                <c:pt idx="6757">
                  <c:v>42930.15625</c:v>
                </c:pt>
                <c:pt idx="6758">
                  <c:v>42930.166666666664</c:v>
                </c:pt>
                <c:pt idx="6759">
                  <c:v>42930.177083333336</c:v>
                </c:pt>
                <c:pt idx="6760">
                  <c:v>42930.1875</c:v>
                </c:pt>
                <c:pt idx="6761">
                  <c:v>42930.197916666664</c:v>
                </c:pt>
                <c:pt idx="6762">
                  <c:v>42930.208333333336</c:v>
                </c:pt>
                <c:pt idx="6763">
                  <c:v>42930.21875</c:v>
                </c:pt>
                <c:pt idx="6764">
                  <c:v>42930.229166666664</c:v>
                </c:pt>
                <c:pt idx="6765">
                  <c:v>42930.239583333336</c:v>
                </c:pt>
                <c:pt idx="6766">
                  <c:v>42930.25</c:v>
                </c:pt>
                <c:pt idx="6767">
                  <c:v>42930.260416666664</c:v>
                </c:pt>
                <c:pt idx="6768">
                  <c:v>42930.270833333336</c:v>
                </c:pt>
                <c:pt idx="6769">
                  <c:v>42930.28125</c:v>
                </c:pt>
                <c:pt idx="6770">
                  <c:v>42930.291666666664</c:v>
                </c:pt>
                <c:pt idx="6771">
                  <c:v>42930.302083333336</c:v>
                </c:pt>
                <c:pt idx="6772">
                  <c:v>42930.3125</c:v>
                </c:pt>
                <c:pt idx="6773">
                  <c:v>42930.322916666664</c:v>
                </c:pt>
                <c:pt idx="6774">
                  <c:v>42930.333333333336</c:v>
                </c:pt>
                <c:pt idx="6775">
                  <c:v>42930.34375</c:v>
                </c:pt>
                <c:pt idx="6776">
                  <c:v>42930.354166666664</c:v>
                </c:pt>
                <c:pt idx="6777">
                  <c:v>42930.364583333336</c:v>
                </c:pt>
                <c:pt idx="6778">
                  <c:v>42930.375</c:v>
                </c:pt>
                <c:pt idx="6779">
                  <c:v>42930.385416666664</c:v>
                </c:pt>
                <c:pt idx="6780">
                  <c:v>42930.395833333336</c:v>
                </c:pt>
                <c:pt idx="6781">
                  <c:v>42930.40625</c:v>
                </c:pt>
                <c:pt idx="6782">
                  <c:v>42930.416666666664</c:v>
                </c:pt>
                <c:pt idx="6783">
                  <c:v>42930.427083333336</c:v>
                </c:pt>
                <c:pt idx="6784">
                  <c:v>42930.4375</c:v>
                </c:pt>
                <c:pt idx="6785">
                  <c:v>42930.447916666664</c:v>
                </c:pt>
                <c:pt idx="6786">
                  <c:v>42930.458333333336</c:v>
                </c:pt>
                <c:pt idx="6787">
                  <c:v>42930.46875</c:v>
                </c:pt>
                <c:pt idx="6788">
                  <c:v>42930.479166666664</c:v>
                </c:pt>
                <c:pt idx="6789">
                  <c:v>42930.489583333336</c:v>
                </c:pt>
                <c:pt idx="6790">
                  <c:v>42930.5</c:v>
                </c:pt>
                <c:pt idx="6791">
                  <c:v>42930.510416666664</c:v>
                </c:pt>
                <c:pt idx="6792">
                  <c:v>42930.520833333336</c:v>
                </c:pt>
                <c:pt idx="6793">
                  <c:v>42930.53125</c:v>
                </c:pt>
                <c:pt idx="6794">
                  <c:v>42930.541666666664</c:v>
                </c:pt>
                <c:pt idx="6795">
                  <c:v>42930.552083333336</c:v>
                </c:pt>
                <c:pt idx="6796">
                  <c:v>42930.5625</c:v>
                </c:pt>
                <c:pt idx="6797">
                  <c:v>42930.572916666664</c:v>
                </c:pt>
                <c:pt idx="6798">
                  <c:v>42930.583333333336</c:v>
                </c:pt>
                <c:pt idx="6799">
                  <c:v>42930.59375</c:v>
                </c:pt>
                <c:pt idx="6800">
                  <c:v>42930.604166666664</c:v>
                </c:pt>
                <c:pt idx="6801">
                  <c:v>42930.614583333336</c:v>
                </c:pt>
                <c:pt idx="6802">
                  <c:v>42930.625</c:v>
                </c:pt>
                <c:pt idx="6803">
                  <c:v>42930.635416666664</c:v>
                </c:pt>
                <c:pt idx="6804">
                  <c:v>42930.645833333336</c:v>
                </c:pt>
                <c:pt idx="6805">
                  <c:v>42930.65625</c:v>
                </c:pt>
                <c:pt idx="6806">
                  <c:v>42930.666666666664</c:v>
                </c:pt>
                <c:pt idx="6807">
                  <c:v>42930.677083333336</c:v>
                </c:pt>
                <c:pt idx="6808">
                  <c:v>42930.6875</c:v>
                </c:pt>
                <c:pt idx="6809">
                  <c:v>42930.697916666664</c:v>
                </c:pt>
                <c:pt idx="6810">
                  <c:v>42930.708333333336</c:v>
                </c:pt>
                <c:pt idx="6811">
                  <c:v>42930.71875</c:v>
                </c:pt>
                <c:pt idx="6812">
                  <c:v>42930.729166666664</c:v>
                </c:pt>
                <c:pt idx="6813">
                  <c:v>42930.739583333336</c:v>
                </c:pt>
                <c:pt idx="6814">
                  <c:v>42930.75</c:v>
                </c:pt>
                <c:pt idx="6815">
                  <c:v>42930.760416666664</c:v>
                </c:pt>
                <c:pt idx="6816">
                  <c:v>42930.770833333336</c:v>
                </c:pt>
                <c:pt idx="6817">
                  <c:v>42930.78125</c:v>
                </c:pt>
                <c:pt idx="6818">
                  <c:v>42930.791666666664</c:v>
                </c:pt>
                <c:pt idx="6819">
                  <c:v>42930.802083333336</c:v>
                </c:pt>
                <c:pt idx="6820">
                  <c:v>42930.8125</c:v>
                </c:pt>
                <c:pt idx="6821">
                  <c:v>42930.822916666664</c:v>
                </c:pt>
                <c:pt idx="6822">
                  <c:v>42930.833333333336</c:v>
                </c:pt>
                <c:pt idx="6823">
                  <c:v>42930.84375</c:v>
                </c:pt>
                <c:pt idx="6824">
                  <c:v>42930.854166666664</c:v>
                </c:pt>
                <c:pt idx="6825">
                  <c:v>42930.864583333336</c:v>
                </c:pt>
                <c:pt idx="6826">
                  <c:v>42930.875</c:v>
                </c:pt>
                <c:pt idx="6827">
                  <c:v>42930.885416666664</c:v>
                </c:pt>
                <c:pt idx="6828">
                  <c:v>42930.895833333336</c:v>
                </c:pt>
                <c:pt idx="6829">
                  <c:v>42930.90625</c:v>
                </c:pt>
                <c:pt idx="6830">
                  <c:v>42930.916666666664</c:v>
                </c:pt>
                <c:pt idx="6831">
                  <c:v>42930.927083333336</c:v>
                </c:pt>
                <c:pt idx="6832">
                  <c:v>42930.9375</c:v>
                </c:pt>
                <c:pt idx="6833">
                  <c:v>42930.947916666664</c:v>
                </c:pt>
                <c:pt idx="6834">
                  <c:v>42930.958333333336</c:v>
                </c:pt>
                <c:pt idx="6835">
                  <c:v>42930.96875</c:v>
                </c:pt>
                <c:pt idx="6836">
                  <c:v>42930.979166666664</c:v>
                </c:pt>
                <c:pt idx="6837">
                  <c:v>42930.989583333336</c:v>
                </c:pt>
                <c:pt idx="6838">
                  <c:v>42931</c:v>
                </c:pt>
                <c:pt idx="6839">
                  <c:v>42931.010416666664</c:v>
                </c:pt>
                <c:pt idx="6840">
                  <c:v>42931.020833333336</c:v>
                </c:pt>
                <c:pt idx="6841">
                  <c:v>42931.03125</c:v>
                </c:pt>
                <c:pt idx="6842">
                  <c:v>42931.041666666664</c:v>
                </c:pt>
                <c:pt idx="6843">
                  <c:v>42931.052083333336</c:v>
                </c:pt>
                <c:pt idx="6844">
                  <c:v>42931.0625</c:v>
                </c:pt>
                <c:pt idx="6845">
                  <c:v>42931.072916666664</c:v>
                </c:pt>
                <c:pt idx="6846">
                  <c:v>42931.083333333336</c:v>
                </c:pt>
                <c:pt idx="6847">
                  <c:v>42931.09375</c:v>
                </c:pt>
                <c:pt idx="6848">
                  <c:v>42931.104166666664</c:v>
                </c:pt>
                <c:pt idx="6849">
                  <c:v>42931.114583333336</c:v>
                </c:pt>
                <c:pt idx="6850">
                  <c:v>42931.125</c:v>
                </c:pt>
                <c:pt idx="6851">
                  <c:v>42931.135416666664</c:v>
                </c:pt>
                <c:pt idx="6852">
                  <c:v>42931.145833333336</c:v>
                </c:pt>
                <c:pt idx="6853">
                  <c:v>42931.15625</c:v>
                </c:pt>
                <c:pt idx="6854">
                  <c:v>42931.166666666664</c:v>
                </c:pt>
                <c:pt idx="6855">
                  <c:v>42931.177083333336</c:v>
                </c:pt>
                <c:pt idx="6856">
                  <c:v>42931.1875</c:v>
                </c:pt>
                <c:pt idx="6857">
                  <c:v>42931.197916666664</c:v>
                </c:pt>
                <c:pt idx="6858">
                  <c:v>42931.208333333336</c:v>
                </c:pt>
                <c:pt idx="6859">
                  <c:v>42931.21875</c:v>
                </c:pt>
                <c:pt idx="6860">
                  <c:v>42931.229166666664</c:v>
                </c:pt>
                <c:pt idx="6861">
                  <c:v>42931.239583333336</c:v>
                </c:pt>
                <c:pt idx="6862">
                  <c:v>42931.25</c:v>
                </c:pt>
                <c:pt idx="6863">
                  <c:v>42931.260416666664</c:v>
                </c:pt>
                <c:pt idx="6864">
                  <c:v>42931.270833333336</c:v>
                </c:pt>
                <c:pt idx="6865">
                  <c:v>42931.28125</c:v>
                </c:pt>
                <c:pt idx="6866">
                  <c:v>42931.291666666664</c:v>
                </c:pt>
                <c:pt idx="6867">
                  <c:v>42931.302083333336</c:v>
                </c:pt>
                <c:pt idx="6868">
                  <c:v>42931.3125</c:v>
                </c:pt>
                <c:pt idx="6869">
                  <c:v>42931.322916666664</c:v>
                </c:pt>
                <c:pt idx="6870">
                  <c:v>42931.333333333336</c:v>
                </c:pt>
                <c:pt idx="6871">
                  <c:v>42931.34375</c:v>
                </c:pt>
                <c:pt idx="6872">
                  <c:v>42931.354166666664</c:v>
                </c:pt>
                <c:pt idx="6873">
                  <c:v>42931.364583333336</c:v>
                </c:pt>
                <c:pt idx="6874">
                  <c:v>42931.375</c:v>
                </c:pt>
                <c:pt idx="6875">
                  <c:v>42931.385416666664</c:v>
                </c:pt>
                <c:pt idx="6876">
                  <c:v>42931.395833333336</c:v>
                </c:pt>
                <c:pt idx="6877">
                  <c:v>42931.40625</c:v>
                </c:pt>
                <c:pt idx="6878">
                  <c:v>42931.416666666664</c:v>
                </c:pt>
                <c:pt idx="6879">
                  <c:v>42931.427083333336</c:v>
                </c:pt>
                <c:pt idx="6880">
                  <c:v>42931.4375</c:v>
                </c:pt>
                <c:pt idx="6881">
                  <c:v>42931.447916666664</c:v>
                </c:pt>
                <c:pt idx="6882">
                  <c:v>42931.458333333336</c:v>
                </c:pt>
                <c:pt idx="6883">
                  <c:v>42931.46875</c:v>
                </c:pt>
                <c:pt idx="6884">
                  <c:v>42931.479166666664</c:v>
                </c:pt>
                <c:pt idx="6885">
                  <c:v>42931.489583333336</c:v>
                </c:pt>
                <c:pt idx="6886">
                  <c:v>42931.5</c:v>
                </c:pt>
                <c:pt idx="6887">
                  <c:v>42931.510416666664</c:v>
                </c:pt>
                <c:pt idx="6888">
                  <c:v>42931.520833333336</c:v>
                </c:pt>
                <c:pt idx="6889">
                  <c:v>42931.53125</c:v>
                </c:pt>
                <c:pt idx="6890">
                  <c:v>42931.541666666664</c:v>
                </c:pt>
                <c:pt idx="6891">
                  <c:v>42931.552083333336</c:v>
                </c:pt>
                <c:pt idx="6892">
                  <c:v>42931.5625</c:v>
                </c:pt>
                <c:pt idx="6893">
                  <c:v>42931.572916666664</c:v>
                </c:pt>
                <c:pt idx="6894">
                  <c:v>42931.583333333336</c:v>
                </c:pt>
                <c:pt idx="6895">
                  <c:v>42931.59375</c:v>
                </c:pt>
                <c:pt idx="6896">
                  <c:v>42931.604166666664</c:v>
                </c:pt>
                <c:pt idx="6897">
                  <c:v>42931.614583333336</c:v>
                </c:pt>
                <c:pt idx="6898">
                  <c:v>42931.625</c:v>
                </c:pt>
                <c:pt idx="6899">
                  <c:v>42931.635416666664</c:v>
                </c:pt>
                <c:pt idx="6900">
                  <c:v>42931.645833333336</c:v>
                </c:pt>
                <c:pt idx="6901">
                  <c:v>42931.65625</c:v>
                </c:pt>
                <c:pt idx="6902">
                  <c:v>42931.666666666664</c:v>
                </c:pt>
                <c:pt idx="6903">
                  <c:v>42931.677083333336</c:v>
                </c:pt>
                <c:pt idx="6904">
                  <c:v>42931.6875</c:v>
                </c:pt>
                <c:pt idx="6905">
                  <c:v>42931.697916666664</c:v>
                </c:pt>
                <c:pt idx="6906">
                  <c:v>42931.708333333336</c:v>
                </c:pt>
                <c:pt idx="6907">
                  <c:v>42931.71875</c:v>
                </c:pt>
                <c:pt idx="6908">
                  <c:v>42931.729166666664</c:v>
                </c:pt>
                <c:pt idx="6909">
                  <c:v>42931.739583333336</c:v>
                </c:pt>
                <c:pt idx="6910">
                  <c:v>42931.75</c:v>
                </c:pt>
                <c:pt idx="6911">
                  <c:v>42931.760416666664</c:v>
                </c:pt>
                <c:pt idx="6912">
                  <c:v>42931.770833333336</c:v>
                </c:pt>
                <c:pt idx="6913">
                  <c:v>42931.78125</c:v>
                </c:pt>
                <c:pt idx="6914">
                  <c:v>42931.791666666664</c:v>
                </c:pt>
                <c:pt idx="6915">
                  <c:v>42931.802083333336</c:v>
                </c:pt>
                <c:pt idx="6916">
                  <c:v>42931.8125</c:v>
                </c:pt>
                <c:pt idx="6917">
                  <c:v>42931.822916666664</c:v>
                </c:pt>
                <c:pt idx="6918">
                  <c:v>42931.833333333336</c:v>
                </c:pt>
                <c:pt idx="6919">
                  <c:v>42931.84375</c:v>
                </c:pt>
                <c:pt idx="6920">
                  <c:v>42931.854166666664</c:v>
                </c:pt>
                <c:pt idx="6921">
                  <c:v>42931.864583333336</c:v>
                </c:pt>
                <c:pt idx="6922">
                  <c:v>42931.875</c:v>
                </c:pt>
                <c:pt idx="6923">
                  <c:v>42931.885416666664</c:v>
                </c:pt>
                <c:pt idx="6924">
                  <c:v>42931.895833333336</c:v>
                </c:pt>
                <c:pt idx="6925">
                  <c:v>42931.90625</c:v>
                </c:pt>
                <c:pt idx="6926">
                  <c:v>42931.916666666664</c:v>
                </c:pt>
                <c:pt idx="6927">
                  <c:v>42931.927083333336</c:v>
                </c:pt>
                <c:pt idx="6928">
                  <c:v>42931.9375</c:v>
                </c:pt>
                <c:pt idx="6929">
                  <c:v>42931.947916666664</c:v>
                </c:pt>
                <c:pt idx="6930">
                  <c:v>42931.958333333336</c:v>
                </c:pt>
                <c:pt idx="6931">
                  <c:v>42931.96875</c:v>
                </c:pt>
                <c:pt idx="6932">
                  <c:v>42931.979166666664</c:v>
                </c:pt>
                <c:pt idx="6933">
                  <c:v>42931.989583333336</c:v>
                </c:pt>
                <c:pt idx="6934">
                  <c:v>42932</c:v>
                </c:pt>
                <c:pt idx="6935">
                  <c:v>42932.010416666664</c:v>
                </c:pt>
                <c:pt idx="6936">
                  <c:v>42932.020833333336</c:v>
                </c:pt>
                <c:pt idx="6937">
                  <c:v>42932.03125</c:v>
                </c:pt>
                <c:pt idx="6938">
                  <c:v>42932.041666666664</c:v>
                </c:pt>
                <c:pt idx="6939">
                  <c:v>42932.052083333336</c:v>
                </c:pt>
                <c:pt idx="6940">
                  <c:v>42932.0625</c:v>
                </c:pt>
                <c:pt idx="6941">
                  <c:v>42932.072916666664</c:v>
                </c:pt>
                <c:pt idx="6942">
                  <c:v>42932.083333333336</c:v>
                </c:pt>
                <c:pt idx="6943">
                  <c:v>42932.09375</c:v>
                </c:pt>
                <c:pt idx="6944">
                  <c:v>42932.104166666664</c:v>
                </c:pt>
                <c:pt idx="6945">
                  <c:v>42932.114583333336</c:v>
                </c:pt>
                <c:pt idx="6946">
                  <c:v>42932.125</c:v>
                </c:pt>
                <c:pt idx="6947">
                  <c:v>42932.135416666664</c:v>
                </c:pt>
                <c:pt idx="6948">
                  <c:v>42932.145833333336</c:v>
                </c:pt>
                <c:pt idx="6949">
                  <c:v>42932.15625</c:v>
                </c:pt>
                <c:pt idx="6950">
                  <c:v>42932.166666666664</c:v>
                </c:pt>
                <c:pt idx="6951">
                  <c:v>42932.177083333336</c:v>
                </c:pt>
                <c:pt idx="6952">
                  <c:v>42932.1875</c:v>
                </c:pt>
                <c:pt idx="6953">
                  <c:v>42932.197916666664</c:v>
                </c:pt>
                <c:pt idx="6954">
                  <c:v>42932.208333333336</c:v>
                </c:pt>
                <c:pt idx="6955">
                  <c:v>42932.21875</c:v>
                </c:pt>
                <c:pt idx="6956">
                  <c:v>42932.229166666664</c:v>
                </c:pt>
                <c:pt idx="6957">
                  <c:v>42932.239583333336</c:v>
                </c:pt>
                <c:pt idx="6958">
                  <c:v>42932.25</c:v>
                </c:pt>
                <c:pt idx="6959">
                  <c:v>42932.260416666664</c:v>
                </c:pt>
                <c:pt idx="6960">
                  <c:v>42932.270833333336</c:v>
                </c:pt>
                <c:pt idx="6961">
                  <c:v>42932.28125</c:v>
                </c:pt>
                <c:pt idx="6962">
                  <c:v>42932.291666666664</c:v>
                </c:pt>
                <c:pt idx="6963">
                  <c:v>42932.302083333336</c:v>
                </c:pt>
                <c:pt idx="6964">
                  <c:v>42932.3125</c:v>
                </c:pt>
                <c:pt idx="6965">
                  <c:v>42932.322916666664</c:v>
                </c:pt>
                <c:pt idx="6966">
                  <c:v>42932.333333333336</c:v>
                </c:pt>
                <c:pt idx="6967">
                  <c:v>42932.34375</c:v>
                </c:pt>
                <c:pt idx="6968">
                  <c:v>42932.354166666664</c:v>
                </c:pt>
                <c:pt idx="6969">
                  <c:v>42932.364583333336</c:v>
                </c:pt>
                <c:pt idx="6970">
                  <c:v>42932.375</c:v>
                </c:pt>
                <c:pt idx="6971">
                  <c:v>42932.385416666664</c:v>
                </c:pt>
                <c:pt idx="6972">
                  <c:v>42932.395833333336</c:v>
                </c:pt>
                <c:pt idx="6973">
                  <c:v>42932.40625</c:v>
                </c:pt>
                <c:pt idx="6974">
                  <c:v>42932.416666666664</c:v>
                </c:pt>
                <c:pt idx="6975">
                  <c:v>42932.427083333336</c:v>
                </c:pt>
                <c:pt idx="6976">
                  <c:v>42932.4375</c:v>
                </c:pt>
                <c:pt idx="6977">
                  <c:v>42932.447916666664</c:v>
                </c:pt>
                <c:pt idx="6978">
                  <c:v>42932.458333333336</c:v>
                </c:pt>
                <c:pt idx="6979">
                  <c:v>42932.46875</c:v>
                </c:pt>
                <c:pt idx="6980">
                  <c:v>42932.479166666664</c:v>
                </c:pt>
                <c:pt idx="6981">
                  <c:v>42932.489583333336</c:v>
                </c:pt>
                <c:pt idx="6982">
                  <c:v>42932.5</c:v>
                </c:pt>
                <c:pt idx="6983">
                  <c:v>42932.510416666664</c:v>
                </c:pt>
                <c:pt idx="6984">
                  <c:v>42932.520833333336</c:v>
                </c:pt>
                <c:pt idx="6985">
                  <c:v>42932.53125</c:v>
                </c:pt>
                <c:pt idx="6986">
                  <c:v>42932.541666666664</c:v>
                </c:pt>
                <c:pt idx="6987">
                  <c:v>42932.552083333336</c:v>
                </c:pt>
                <c:pt idx="6988">
                  <c:v>42932.5625</c:v>
                </c:pt>
                <c:pt idx="6989">
                  <c:v>42932.572916666664</c:v>
                </c:pt>
                <c:pt idx="6990">
                  <c:v>42932.583333333336</c:v>
                </c:pt>
                <c:pt idx="6991">
                  <c:v>42932.59375</c:v>
                </c:pt>
                <c:pt idx="6992">
                  <c:v>42932.604166666664</c:v>
                </c:pt>
                <c:pt idx="6993">
                  <c:v>42932.614583333336</c:v>
                </c:pt>
                <c:pt idx="6994">
                  <c:v>42932.625</c:v>
                </c:pt>
                <c:pt idx="6995">
                  <c:v>42932.635416666664</c:v>
                </c:pt>
                <c:pt idx="6996">
                  <c:v>42932.645833333336</c:v>
                </c:pt>
                <c:pt idx="6997">
                  <c:v>42932.65625</c:v>
                </c:pt>
                <c:pt idx="6998">
                  <c:v>42932.666666666664</c:v>
                </c:pt>
                <c:pt idx="6999">
                  <c:v>42932.677083333336</c:v>
                </c:pt>
                <c:pt idx="7000">
                  <c:v>42932.6875</c:v>
                </c:pt>
                <c:pt idx="7001">
                  <c:v>42932.697916666664</c:v>
                </c:pt>
                <c:pt idx="7002">
                  <c:v>42932.708333333336</c:v>
                </c:pt>
                <c:pt idx="7003">
                  <c:v>42932.71875</c:v>
                </c:pt>
                <c:pt idx="7004">
                  <c:v>42932.729166666664</c:v>
                </c:pt>
                <c:pt idx="7005">
                  <c:v>42932.739583333336</c:v>
                </c:pt>
                <c:pt idx="7006">
                  <c:v>42932.75</c:v>
                </c:pt>
                <c:pt idx="7007">
                  <c:v>42932.760416666664</c:v>
                </c:pt>
                <c:pt idx="7008">
                  <c:v>42932.770833333336</c:v>
                </c:pt>
                <c:pt idx="7009">
                  <c:v>42932.78125</c:v>
                </c:pt>
                <c:pt idx="7010">
                  <c:v>42932.791666666664</c:v>
                </c:pt>
                <c:pt idx="7011">
                  <c:v>42932.802083333336</c:v>
                </c:pt>
                <c:pt idx="7012">
                  <c:v>42932.8125</c:v>
                </c:pt>
                <c:pt idx="7013">
                  <c:v>42932.822916666664</c:v>
                </c:pt>
                <c:pt idx="7014">
                  <c:v>42932.833333333336</c:v>
                </c:pt>
                <c:pt idx="7015">
                  <c:v>42932.84375</c:v>
                </c:pt>
                <c:pt idx="7016">
                  <c:v>42932.854166666664</c:v>
                </c:pt>
                <c:pt idx="7017">
                  <c:v>42932.864583333336</c:v>
                </c:pt>
                <c:pt idx="7018">
                  <c:v>42932.875</c:v>
                </c:pt>
                <c:pt idx="7019">
                  <c:v>42932.885416666664</c:v>
                </c:pt>
                <c:pt idx="7020">
                  <c:v>42932.895833333336</c:v>
                </c:pt>
                <c:pt idx="7021">
                  <c:v>42932.90625</c:v>
                </c:pt>
                <c:pt idx="7022">
                  <c:v>42932.916666666664</c:v>
                </c:pt>
                <c:pt idx="7023">
                  <c:v>42932.927083333336</c:v>
                </c:pt>
                <c:pt idx="7024">
                  <c:v>42932.9375</c:v>
                </c:pt>
                <c:pt idx="7025">
                  <c:v>42932.947916666664</c:v>
                </c:pt>
                <c:pt idx="7026">
                  <c:v>42932.958333333336</c:v>
                </c:pt>
                <c:pt idx="7027">
                  <c:v>42932.96875</c:v>
                </c:pt>
                <c:pt idx="7028">
                  <c:v>42932.979166666664</c:v>
                </c:pt>
                <c:pt idx="7029">
                  <c:v>42932.989583333336</c:v>
                </c:pt>
                <c:pt idx="7030">
                  <c:v>42933</c:v>
                </c:pt>
                <c:pt idx="7031">
                  <c:v>42933.010416666664</c:v>
                </c:pt>
                <c:pt idx="7032">
                  <c:v>42933.020833333336</c:v>
                </c:pt>
                <c:pt idx="7033">
                  <c:v>42933.03125</c:v>
                </c:pt>
                <c:pt idx="7034">
                  <c:v>42933.041666666664</c:v>
                </c:pt>
                <c:pt idx="7035">
                  <c:v>42933.052083333336</c:v>
                </c:pt>
                <c:pt idx="7036">
                  <c:v>42933.0625</c:v>
                </c:pt>
                <c:pt idx="7037">
                  <c:v>42933.072916666664</c:v>
                </c:pt>
                <c:pt idx="7038">
                  <c:v>42933.083333333336</c:v>
                </c:pt>
                <c:pt idx="7039">
                  <c:v>42933.09375</c:v>
                </c:pt>
                <c:pt idx="7040">
                  <c:v>42933.104166666664</c:v>
                </c:pt>
                <c:pt idx="7041">
                  <c:v>42933.114583333336</c:v>
                </c:pt>
                <c:pt idx="7042">
                  <c:v>42933.125</c:v>
                </c:pt>
                <c:pt idx="7043">
                  <c:v>42933.135416666664</c:v>
                </c:pt>
                <c:pt idx="7044">
                  <c:v>42933.145833333336</c:v>
                </c:pt>
                <c:pt idx="7045">
                  <c:v>42933.15625</c:v>
                </c:pt>
                <c:pt idx="7046">
                  <c:v>42933.166666666664</c:v>
                </c:pt>
                <c:pt idx="7047">
                  <c:v>42933.177083333336</c:v>
                </c:pt>
                <c:pt idx="7048">
                  <c:v>42933.1875</c:v>
                </c:pt>
                <c:pt idx="7049">
                  <c:v>42933.197916666664</c:v>
                </c:pt>
                <c:pt idx="7050">
                  <c:v>42933.208333333336</c:v>
                </c:pt>
                <c:pt idx="7051">
                  <c:v>42933.21875</c:v>
                </c:pt>
                <c:pt idx="7052">
                  <c:v>42933.229166666664</c:v>
                </c:pt>
                <c:pt idx="7053">
                  <c:v>42933.239583333336</c:v>
                </c:pt>
                <c:pt idx="7054">
                  <c:v>42933.25</c:v>
                </c:pt>
                <c:pt idx="7055">
                  <c:v>42933.260416666664</c:v>
                </c:pt>
                <c:pt idx="7056">
                  <c:v>42933.270833333336</c:v>
                </c:pt>
                <c:pt idx="7057">
                  <c:v>42933.28125</c:v>
                </c:pt>
                <c:pt idx="7058">
                  <c:v>42933.291666666664</c:v>
                </c:pt>
                <c:pt idx="7059">
                  <c:v>42933.302083333336</c:v>
                </c:pt>
                <c:pt idx="7060">
                  <c:v>42933.3125</c:v>
                </c:pt>
                <c:pt idx="7061">
                  <c:v>42933.322916666664</c:v>
                </c:pt>
                <c:pt idx="7062">
                  <c:v>42933.333333333336</c:v>
                </c:pt>
                <c:pt idx="7063">
                  <c:v>42933.34375</c:v>
                </c:pt>
                <c:pt idx="7064">
                  <c:v>42933.354166666664</c:v>
                </c:pt>
                <c:pt idx="7065">
                  <c:v>42933.364583333336</c:v>
                </c:pt>
                <c:pt idx="7066">
                  <c:v>42933.375</c:v>
                </c:pt>
                <c:pt idx="7067">
                  <c:v>42933.385416666664</c:v>
                </c:pt>
                <c:pt idx="7068">
                  <c:v>42933.395833333336</c:v>
                </c:pt>
                <c:pt idx="7069">
                  <c:v>42933.40625</c:v>
                </c:pt>
                <c:pt idx="7070">
                  <c:v>42933.416666666664</c:v>
                </c:pt>
                <c:pt idx="7071">
                  <c:v>42933.427083333336</c:v>
                </c:pt>
                <c:pt idx="7072">
                  <c:v>42933.4375</c:v>
                </c:pt>
                <c:pt idx="7073">
                  <c:v>42933.447916666664</c:v>
                </c:pt>
                <c:pt idx="7074">
                  <c:v>42933.458333333336</c:v>
                </c:pt>
                <c:pt idx="7075">
                  <c:v>42933.46875</c:v>
                </c:pt>
                <c:pt idx="7076">
                  <c:v>42933.479166666664</c:v>
                </c:pt>
                <c:pt idx="7077">
                  <c:v>42933.489583333336</c:v>
                </c:pt>
                <c:pt idx="7078">
                  <c:v>42933.5</c:v>
                </c:pt>
                <c:pt idx="7079">
                  <c:v>42933.510416666664</c:v>
                </c:pt>
                <c:pt idx="7080">
                  <c:v>42933.520833333336</c:v>
                </c:pt>
                <c:pt idx="7081">
                  <c:v>42933.53125</c:v>
                </c:pt>
                <c:pt idx="7082">
                  <c:v>42933.541666666664</c:v>
                </c:pt>
                <c:pt idx="7083">
                  <c:v>42933.552083333336</c:v>
                </c:pt>
                <c:pt idx="7084">
                  <c:v>42933.5625</c:v>
                </c:pt>
                <c:pt idx="7085">
                  <c:v>42933.572916666664</c:v>
                </c:pt>
                <c:pt idx="7086">
                  <c:v>42933.583333333336</c:v>
                </c:pt>
                <c:pt idx="7087">
                  <c:v>42933.59375</c:v>
                </c:pt>
                <c:pt idx="7088">
                  <c:v>42933.604166666664</c:v>
                </c:pt>
                <c:pt idx="7089">
                  <c:v>42933.614583333336</c:v>
                </c:pt>
                <c:pt idx="7090">
                  <c:v>42933.625</c:v>
                </c:pt>
                <c:pt idx="7091">
                  <c:v>42933.635416666664</c:v>
                </c:pt>
                <c:pt idx="7092">
                  <c:v>42933.645833333336</c:v>
                </c:pt>
                <c:pt idx="7093">
                  <c:v>42933.65625</c:v>
                </c:pt>
                <c:pt idx="7094">
                  <c:v>42933.666666666664</c:v>
                </c:pt>
                <c:pt idx="7095">
                  <c:v>42933.677083333336</c:v>
                </c:pt>
                <c:pt idx="7096">
                  <c:v>42933.6875</c:v>
                </c:pt>
                <c:pt idx="7097">
                  <c:v>42933.697916666664</c:v>
                </c:pt>
                <c:pt idx="7098">
                  <c:v>42933.708333333336</c:v>
                </c:pt>
                <c:pt idx="7099">
                  <c:v>42933.71875</c:v>
                </c:pt>
                <c:pt idx="7100">
                  <c:v>42933.729166666664</c:v>
                </c:pt>
                <c:pt idx="7101">
                  <c:v>42933.739583333336</c:v>
                </c:pt>
                <c:pt idx="7102">
                  <c:v>42933.75</c:v>
                </c:pt>
                <c:pt idx="7103">
                  <c:v>42933.760416666664</c:v>
                </c:pt>
                <c:pt idx="7104">
                  <c:v>42933.770833333336</c:v>
                </c:pt>
                <c:pt idx="7105">
                  <c:v>42933.78125</c:v>
                </c:pt>
                <c:pt idx="7106">
                  <c:v>42933.791666666664</c:v>
                </c:pt>
                <c:pt idx="7107">
                  <c:v>42933.802083333336</c:v>
                </c:pt>
                <c:pt idx="7108">
                  <c:v>42933.8125</c:v>
                </c:pt>
                <c:pt idx="7109">
                  <c:v>42933.822916666664</c:v>
                </c:pt>
                <c:pt idx="7110">
                  <c:v>42933.833333333336</c:v>
                </c:pt>
                <c:pt idx="7111">
                  <c:v>42933.84375</c:v>
                </c:pt>
                <c:pt idx="7112">
                  <c:v>42933.854166666664</c:v>
                </c:pt>
                <c:pt idx="7113">
                  <c:v>42933.864583333336</c:v>
                </c:pt>
                <c:pt idx="7114">
                  <c:v>42933.875</c:v>
                </c:pt>
                <c:pt idx="7115">
                  <c:v>42933.885416666664</c:v>
                </c:pt>
                <c:pt idx="7116">
                  <c:v>42933.895833333336</c:v>
                </c:pt>
                <c:pt idx="7117">
                  <c:v>42933.90625</c:v>
                </c:pt>
                <c:pt idx="7118">
                  <c:v>42933.916666666664</c:v>
                </c:pt>
                <c:pt idx="7119">
                  <c:v>42933.927083333336</c:v>
                </c:pt>
                <c:pt idx="7120">
                  <c:v>42933.9375</c:v>
                </c:pt>
                <c:pt idx="7121">
                  <c:v>42933.947916666664</c:v>
                </c:pt>
                <c:pt idx="7122">
                  <c:v>42933.958333333336</c:v>
                </c:pt>
                <c:pt idx="7123">
                  <c:v>42933.96875</c:v>
                </c:pt>
                <c:pt idx="7124">
                  <c:v>42933.979166666664</c:v>
                </c:pt>
                <c:pt idx="7125">
                  <c:v>42933.989583333336</c:v>
                </c:pt>
                <c:pt idx="7126">
                  <c:v>42934</c:v>
                </c:pt>
                <c:pt idx="7127">
                  <c:v>42934.010416666664</c:v>
                </c:pt>
                <c:pt idx="7128">
                  <c:v>42934.020833333336</c:v>
                </c:pt>
                <c:pt idx="7129">
                  <c:v>42934.03125</c:v>
                </c:pt>
                <c:pt idx="7130">
                  <c:v>42934.041666666664</c:v>
                </c:pt>
                <c:pt idx="7131">
                  <c:v>42934.052083333336</c:v>
                </c:pt>
                <c:pt idx="7132">
                  <c:v>42934.0625</c:v>
                </c:pt>
                <c:pt idx="7133">
                  <c:v>42934.072916666664</c:v>
                </c:pt>
                <c:pt idx="7134">
                  <c:v>42934.083333333336</c:v>
                </c:pt>
                <c:pt idx="7135">
                  <c:v>42934.09375</c:v>
                </c:pt>
                <c:pt idx="7136">
                  <c:v>42934.104166666664</c:v>
                </c:pt>
                <c:pt idx="7137">
                  <c:v>42934.114583333336</c:v>
                </c:pt>
                <c:pt idx="7138">
                  <c:v>42934.125</c:v>
                </c:pt>
                <c:pt idx="7139">
                  <c:v>42934.135416666664</c:v>
                </c:pt>
                <c:pt idx="7140">
                  <c:v>42934.145833333336</c:v>
                </c:pt>
                <c:pt idx="7141">
                  <c:v>42934.15625</c:v>
                </c:pt>
                <c:pt idx="7142">
                  <c:v>42934.166666666664</c:v>
                </c:pt>
                <c:pt idx="7143">
                  <c:v>42934.177083333336</c:v>
                </c:pt>
                <c:pt idx="7144">
                  <c:v>42934.1875</c:v>
                </c:pt>
                <c:pt idx="7145">
                  <c:v>42934.197916666664</c:v>
                </c:pt>
                <c:pt idx="7146">
                  <c:v>42934.208333333336</c:v>
                </c:pt>
                <c:pt idx="7147">
                  <c:v>42934.21875</c:v>
                </c:pt>
                <c:pt idx="7148">
                  <c:v>42934.229166666664</c:v>
                </c:pt>
                <c:pt idx="7149">
                  <c:v>42934.239583333336</c:v>
                </c:pt>
                <c:pt idx="7150">
                  <c:v>42934.25</c:v>
                </c:pt>
                <c:pt idx="7151">
                  <c:v>42934.260416666664</c:v>
                </c:pt>
                <c:pt idx="7152">
                  <c:v>42934.270833333336</c:v>
                </c:pt>
                <c:pt idx="7153">
                  <c:v>42934.28125</c:v>
                </c:pt>
                <c:pt idx="7154">
                  <c:v>42934.291666666664</c:v>
                </c:pt>
                <c:pt idx="7155">
                  <c:v>42934.302083333336</c:v>
                </c:pt>
                <c:pt idx="7156">
                  <c:v>42934.3125</c:v>
                </c:pt>
                <c:pt idx="7157">
                  <c:v>42934.322916666664</c:v>
                </c:pt>
                <c:pt idx="7158">
                  <c:v>42934.333333333336</c:v>
                </c:pt>
                <c:pt idx="7159">
                  <c:v>42934.34375</c:v>
                </c:pt>
                <c:pt idx="7160">
                  <c:v>42934.354166666664</c:v>
                </c:pt>
                <c:pt idx="7161">
                  <c:v>42934.364583333336</c:v>
                </c:pt>
                <c:pt idx="7162">
                  <c:v>42934.375</c:v>
                </c:pt>
                <c:pt idx="7163">
                  <c:v>42934.385416666664</c:v>
                </c:pt>
                <c:pt idx="7164">
                  <c:v>42934.395833333336</c:v>
                </c:pt>
                <c:pt idx="7165">
                  <c:v>42934.40625</c:v>
                </c:pt>
                <c:pt idx="7166">
                  <c:v>42934.416666666664</c:v>
                </c:pt>
                <c:pt idx="7167">
                  <c:v>42934.427083333336</c:v>
                </c:pt>
                <c:pt idx="7168">
                  <c:v>42934.4375</c:v>
                </c:pt>
                <c:pt idx="7169">
                  <c:v>42934.447916666664</c:v>
                </c:pt>
                <c:pt idx="7170">
                  <c:v>42934.458333333336</c:v>
                </c:pt>
                <c:pt idx="7171">
                  <c:v>42934.46875</c:v>
                </c:pt>
                <c:pt idx="7172">
                  <c:v>42934.479166666664</c:v>
                </c:pt>
                <c:pt idx="7173">
                  <c:v>42934.489583333336</c:v>
                </c:pt>
                <c:pt idx="7174">
                  <c:v>42934.5</c:v>
                </c:pt>
                <c:pt idx="7175">
                  <c:v>42934.510416666664</c:v>
                </c:pt>
                <c:pt idx="7176">
                  <c:v>42934.520833333336</c:v>
                </c:pt>
                <c:pt idx="7177">
                  <c:v>42934.53125</c:v>
                </c:pt>
                <c:pt idx="7178">
                  <c:v>42934.541666666664</c:v>
                </c:pt>
                <c:pt idx="7179">
                  <c:v>42934.552083333336</c:v>
                </c:pt>
                <c:pt idx="7180">
                  <c:v>42934.5625</c:v>
                </c:pt>
                <c:pt idx="7181">
                  <c:v>42934.572916666664</c:v>
                </c:pt>
                <c:pt idx="7182">
                  <c:v>42934.583333333336</c:v>
                </c:pt>
                <c:pt idx="7183">
                  <c:v>42934.59375</c:v>
                </c:pt>
                <c:pt idx="7184">
                  <c:v>42934.604166666664</c:v>
                </c:pt>
                <c:pt idx="7185">
                  <c:v>42934.614583333336</c:v>
                </c:pt>
                <c:pt idx="7186">
                  <c:v>42934.625</c:v>
                </c:pt>
                <c:pt idx="7187">
                  <c:v>42934.635416666664</c:v>
                </c:pt>
                <c:pt idx="7188">
                  <c:v>42934.645833333336</c:v>
                </c:pt>
                <c:pt idx="7189">
                  <c:v>42934.65625</c:v>
                </c:pt>
                <c:pt idx="7190">
                  <c:v>42934.666666666664</c:v>
                </c:pt>
                <c:pt idx="7191">
                  <c:v>42934.677083333336</c:v>
                </c:pt>
                <c:pt idx="7192">
                  <c:v>42934.6875</c:v>
                </c:pt>
                <c:pt idx="7193">
                  <c:v>42934.697916666664</c:v>
                </c:pt>
                <c:pt idx="7194">
                  <c:v>42934.708333333336</c:v>
                </c:pt>
                <c:pt idx="7195">
                  <c:v>42934.71875</c:v>
                </c:pt>
                <c:pt idx="7196">
                  <c:v>42934.729166666664</c:v>
                </c:pt>
                <c:pt idx="7197">
                  <c:v>42934.739583333336</c:v>
                </c:pt>
                <c:pt idx="7198">
                  <c:v>42934.75</c:v>
                </c:pt>
                <c:pt idx="7199">
                  <c:v>42934.760416666664</c:v>
                </c:pt>
                <c:pt idx="7200">
                  <c:v>42934.770833333336</c:v>
                </c:pt>
                <c:pt idx="7201">
                  <c:v>42934.78125</c:v>
                </c:pt>
                <c:pt idx="7202">
                  <c:v>42934.791666666664</c:v>
                </c:pt>
                <c:pt idx="7203">
                  <c:v>42934.802083333336</c:v>
                </c:pt>
                <c:pt idx="7204">
                  <c:v>42934.8125</c:v>
                </c:pt>
                <c:pt idx="7205">
                  <c:v>42934.822916666664</c:v>
                </c:pt>
                <c:pt idx="7206">
                  <c:v>42934.833333333336</c:v>
                </c:pt>
                <c:pt idx="7207">
                  <c:v>42934.84375</c:v>
                </c:pt>
                <c:pt idx="7208">
                  <c:v>42934.854166666664</c:v>
                </c:pt>
                <c:pt idx="7209">
                  <c:v>42934.864583333336</c:v>
                </c:pt>
                <c:pt idx="7210">
                  <c:v>42934.875</c:v>
                </c:pt>
                <c:pt idx="7211">
                  <c:v>42934.885416666664</c:v>
                </c:pt>
                <c:pt idx="7212">
                  <c:v>42934.895833333336</c:v>
                </c:pt>
                <c:pt idx="7213">
                  <c:v>42934.90625</c:v>
                </c:pt>
                <c:pt idx="7214">
                  <c:v>42934.916666666664</c:v>
                </c:pt>
                <c:pt idx="7215">
                  <c:v>42934.927083333336</c:v>
                </c:pt>
                <c:pt idx="7216">
                  <c:v>42934.9375</c:v>
                </c:pt>
                <c:pt idx="7217">
                  <c:v>42934.947916666664</c:v>
                </c:pt>
                <c:pt idx="7218">
                  <c:v>42934.958333333336</c:v>
                </c:pt>
                <c:pt idx="7219">
                  <c:v>42934.96875</c:v>
                </c:pt>
                <c:pt idx="7220">
                  <c:v>42934.979166666664</c:v>
                </c:pt>
                <c:pt idx="7221">
                  <c:v>42934.989583333336</c:v>
                </c:pt>
                <c:pt idx="7222">
                  <c:v>42935</c:v>
                </c:pt>
                <c:pt idx="7223">
                  <c:v>42935.010416666664</c:v>
                </c:pt>
                <c:pt idx="7224">
                  <c:v>42935.020833333336</c:v>
                </c:pt>
                <c:pt idx="7225">
                  <c:v>42935.03125</c:v>
                </c:pt>
                <c:pt idx="7226">
                  <c:v>42935.041666666664</c:v>
                </c:pt>
                <c:pt idx="7227">
                  <c:v>42935.052083333336</c:v>
                </c:pt>
                <c:pt idx="7228">
                  <c:v>42935.0625</c:v>
                </c:pt>
                <c:pt idx="7229">
                  <c:v>42935.072916666664</c:v>
                </c:pt>
                <c:pt idx="7230">
                  <c:v>42935.083333333336</c:v>
                </c:pt>
                <c:pt idx="7231">
                  <c:v>42935.09375</c:v>
                </c:pt>
                <c:pt idx="7232">
                  <c:v>42935.104166666664</c:v>
                </c:pt>
                <c:pt idx="7233">
                  <c:v>42935.114583333336</c:v>
                </c:pt>
                <c:pt idx="7234">
                  <c:v>42935.125</c:v>
                </c:pt>
                <c:pt idx="7235">
                  <c:v>42935.135416666664</c:v>
                </c:pt>
                <c:pt idx="7236">
                  <c:v>42935.145833333336</c:v>
                </c:pt>
                <c:pt idx="7237">
                  <c:v>42935.15625</c:v>
                </c:pt>
                <c:pt idx="7238">
                  <c:v>42935.166666666664</c:v>
                </c:pt>
                <c:pt idx="7239">
                  <c:v>42935.177083333336</c:v>
                </c:pt>
                <c:pt idx="7240">
                  <c:v>42935.1875</c:v>
                </c:pt>
                <c:pt idx="7241">
                  <c:v>42935.197916666664</c:v>
                </c:pt>
                <c:pt idx="7242">
                  <c:v>42935.208333333336</c:v>
                </c:pt>
                <c:pt idx="7243">
                  <c:v>42935.21875</c:v>
                </c:pt>
                <c:pt idx="7244">
                  <c:v>42935.229166666664</c:v>
                </c:pt>
                <c:pt idx="7245">
                  <c:v>42935.239583333336</c:v>
                </c:pt>
                <c:pt idx="7246">
                  <c:v>42935.25</c:v>
                </c:pt>
                <c:pt idx="7247">
                  <c:v>42935.260416666664</c:v>
                </c:pt>
                <c:pt idx="7248">
                  <c:v>42935.270833333336</c:v>
                </c:pt>
                <c:pt idx="7249">
                  <c:v>42935.28125</c:v>
                </c:pt>
                <c:pt idx="7250">
                  <c:v>42935.291666666664</c:v>
                </c:pt>
                <c:pt idx="7251">
                  <c:v>42935.302083333336</c:v>
                </c:pt>
                <c:pt idx="7252">
                  <c:v>42935.3125</c:v>
                </c:pt>
                <c:pt idx="7253">
                  <c:v>42935.322916666664</c:v>
                </c:pt>
                <c:pt idx="7254">
                  <c:v>42935.333333333336</c:v>
                </c:pt>
                <c:pt idx="7255">
                  <c:v>42935.34375</c:v>
                </c:pt>
                <c:pt idx="7256">
                  <c:v>42935.354166666664</c:v>
                </c:pt>
                <c:pt idx="7257">
                  <c:v>42935.364583333336</c:v>
                </c:pt>
                <c:pt idx="7258">
                  <c:v>42935.375</c:v>
                </c:pt>
                <c:pt idx="7259">
                  <c:v>42935.385416666664</c:v>
                </c:pt>
                <c:pt idx="7260">
                  <c:v>42935.395833333336</c:v>
                </c:pt>
                <c:pt idx="7261">
                  <c:v>42935.40625</c:v>
                </c:pt>
                <c:pt idx="7262">
                  <c:v>42935.416666666664</c:v>
                </c:pt>
                <c:pt idx="7263">
                  <c:v>42935.427083333336</c:v>
                </c:pt>
                <c:pt idx="7264">
                  <c:v>42935.4375</c:v>
                </c:pt>
                <c:pt idx="7265">
                  <c:v>42935.447916666664</c:v>
                </c:pt>
                <c:pt idx="7266">
                  <c:v>42935.458333333336</c:v>
                </c:pt>
                <c:pt idx="7267">
                  <c:v>42935.46875</c:v>
                </c:pt>
                <c:pt idx="7268">
                  <c:v>42935.479166666664</c:v>
                </c:pt>
                <c:pt idx="7269">
                  <c:v>42935.489583333336</c:v>
                </c:pt>
                <c:pt idx="7270">
                  <c:v>42935.5</c:v>
                </c:pt>
                <c:pt idx="7271">
                  <c:v>42935.510416666664</c:v>
                </c:pt>
                <c:pt idx="7272">
                  <c:v>42935.520833333336</c:v>
                </c:pt>
                <c:pt idx="7273">
                  <c:v>42935.53125</c:v>
                </c:pt>
                <c:pt idx="7274">
                  <c:v>42935.541666666664</c:v>
                </c:pt>
                <c:pt idx="7275">
                  <c:v>42935.552083333336</c:v>
                </c:pt>
                <c:pt idx="7276">
                  <c:v>42935.5625</c:v>
                </c:pt>
                <c:pt idx="7277">
                  <c:v>42935.572916666664</c:v>
                </c:pt>
                <c:pt idx="7278">
                  <c:v>42935.583333333336</c:v>
                </c:pt>
                <c:pt idx="7279">
                  <c:v>42935.59375</c:v>
                </c:pt>
                <c:pt idx="7280">
                  <c:v>42935.604166666664</c:v>
                </c:pt>
                <c:pt idx="7281">
                  <c:v>42935.614583333336</c:v>
                </c:pt>
                <c:pt idx="7282">
                  <c:v>42935.625</c:v>
                </c:pt>
                <c:pt idx="7283">
                  <c:v>42935.635416666664</c:v>
                </c:pt>
                <c:pt idx="7284">
                  <c:v>42935.645833333336</c:v>
                </c:pt>
                <c:pt idx="7285">
                  <c:v>42935.65625</c:v>
                </c:pt>
                <c:pt idx="7286">
                  <c:v>42935.666666666664</c:v>
                </c:pt>
                <c:pt idx="7287">
                  <c:v>42935.677083333336</c:v>
                </c:pt>
                <c:pt idx="7288">
                  <c:v>42935.6875</c:v>
                </c:pt>
                <c:pt idx="7289">
                  <c:v>42935.697916666664</c:v>
                </c:pt>
                <c:pt idx="7290">
                  <c:v>42935.708333333336</c:v>
                </c:pt>
                <c:pt idx="7291">
                  <c:v>42935.71875</c:v>
                </c:pt>
                <c:pt idx="7292">
                  <c:v>42935.729166666664</c:v>
                </c:pt>
                <c:pt idx="7293">
                  <c:v>42935.739583333336</c:v>
                </c:pt>
                <c:pt idx="7294">
                  <c:v>42935.75</c:v>
                </c:pt>
                <c:pt idx="7295">
                  <c:v>42935.760416666664</c:v>
                </c:pt>
                <c:pt idx="7296">
                  <c:v>42935.770833333336</c:v>
                </c:pt>
                <c:pt idx="7297">
                  <c:v>42935.78125</c:v>
                </c:pt>
                <c:pt idx="7298">
                  <c:v>42935.791666666664</c:v>
                </c:pt>
                <c:pt idx="7299">
                  <c:v>42935.802083333336</c:v>
                </c:pt>
                <c:pt idx="7300">
                  <c:v>42935.8125</c:v>
                </c:pt>
                <c:pt idx="7301">
                  <c:v>42935.822916666664</c:v>
                </c:pt>
                <c:pt idx="7302">
                  <c:v>42935.833333333336</c:v>
                </c:pt>
                <c:pt idx="7303">
                  <c:v>42935.84375</c:v>
                </c:pt>
                <c:pt idx="7304">
                  <c:v>42935.854166666664</c:v>
                </c:pt>
                <c:pt idx="7305">
                  <c:v>42935.864583333336</c:v>
                </c:pt>
                <c:pt idx="7306">
                  <c:v>42935.875</c:v>
                </c:pt>
                <c:pt idx="7307">
                  <c:v>42935.885416666664</c:v>
                </c:pt>
                <c:pt idx="7308">
                  <c:v>42935.895833333336</c:v>
                </c:pt>
                <c:pt idx="7309">
                  <c:v>42935.90625</c:v>
                </c:pt>
                <c:pt idx="7310">
                  <c:v>42935.916666666664</c:v>
                </c:pt>
                <c:pt idx="7311">
                  <c:v>42935.927083333336</c:v>
                </c:pt>
                <c:pt idx="7312">
                  <c:v>42935.9375</c:v>
                </c:pt>
                <c:pt idx="7313">
                  <c:v>42935.947916666664</c:v>
                </c:pt>
                <c:pt idx="7314">
                  <c:v>42935.958333333336</c:v>
                </c:pt>
                <c:pt idx="7315">
                  <c:v>42935.96875</c:v>
                </c:pt>
                <c:pt idx="7316">
                  <c:v>42935.979166666664</c:v>
                </c:pt>
                <c:pt idx="7317">
                  <c:v>42935.989583333336</c:v>
                </c:pt>
                <c:pt idx="7318">
                  <c:v>42936</c:v>
                </c:pt>
                <c:pt idx="7319">
                  <c:v>42936.010416666664</c:v>
                </c:pt>
                <c:pt idx="7320">
                  <c:v>42936.020833333336</c:v>
                </c:pt>
                <c:pt idx="7321">
                  <c:v>42936.03125</c:v>
                </c:pt>
                <c:pt idx="7322">
                  <c:v>42936.041666666664</c:v>
                </c:pt>
                <c:pt idx="7323">
                  <c:v>42936.052083333336</c:v>
                </c:pt>
                <c:pt idx="7324">
                  <c:v>42936.0625</c:v>
                </c:pt>
                <c:pt idx="7325">
                  <c:v>42936.072916666664</c:v>
                </c:pt>
                <c:pt idx="7326">
                  <c:v>42936.083333333336</c:v>
                </c:pt>
                <c:pt idx="7327">
                  <c:v>42936.09375</c:v>
                </c:pt>
                <c:pt idx="7328">
                  <c:v>42936.104166666664</c:v>
                </c:pt>
                <c:pt idx="7329">
                  <c:v>42936.114583333336</c:v>
                </c:pt>
                <c:pt idx="7330">
                  <c:v>42936.125</c:v>
                </c:pt>
                <c:pt idx="7331">
                  <c:v>42936.135416666664</c:v>
                </c:pt>
                <c:pt idx="7332">
                  <c:v>42936.145833333336</c:v>
                </c:pt>
                <c:pt idx="7333">
                  <c:v>42936.15625</c:v>
                </c:pt>
                <c:pt idx="7334">
                  <c:v>42936.166666666664</c:v>
                </c:pt>
                <c:pt idx="7335">
                  <c:v>42936.177083333336</c:v>
                </c:pt>
                <c:pt idx="7336">
                  <c:v>42936.1875</c:v>
                </c:pt>
                <c:pt idx="7337">
                  <c:v>42936.197916666664</c:v>
                </c:pt>
                <c:pt idx="7338">
                  <c:v>42936.208333333336</c:v>
                </c:pt>
                <c:pt idx="7339">
                  <c:v>42936.21875</c:v>
                </c:pt>
                <c:pt idx="7340">
                  <c:v>42936.229166666664</c:v>
                </c:pt>
                <c:pt idx="7341">
                  <c:v>42936.239583333336</c:v>
                </c:pt>
                <c:pt idx="7342">
                  <c:v>42936.25</c:v>
                </c:pt>
                <c:pt idx="7343">
                  <c:v>42936.260416666664</c:v>
                </c:pt>
                <c:pt idx="7344">
                  <c:v>42936.270833333336</c:v>
                </c:pt>
                <c:pt idx="7345">
                  <c:v>42936.28125</c:v>
                </c:pt>
                <c:pt idx="7346">
                  <c:v>42936.291666666664</c:v>
                </c:pt>
                <c:pt idx="7347">
                  <c:v>42936.302083333336</c:v>
                </c:pt>
                <c:pt idx="7348">
                  <c:v>42936.3125</c:v>
                </c:pt>
                <c:pt idx="7349">
                  <c:v>42936.322916666664</c:v>
                </c:pt>
                <c:pt idx="7350">
                  <c:v>42936.333333333336</c:v>
                </c:pt>
                <c:pt idx="7351">
                  <c:v>42936.34375</c:v>
                </c:pt>
                <c:pt idx="7352">
                  <c:v>42936.354166666664</c:v>
                </c:pt>
                <c:pt idx="7353">
                  <c:v>42936.364583333336</c:v>
                </c:pt>
                <c:pt idx="7354">
                  <c:v>42936.375</c:v>
                </c:pt>
                <c:pt idx="7355">
                  <c:v>42936.385416666664</c:v>
                </c:pt>
                <c:pt idx="7356">
                  <c:v>42936.395833333336</c:v>
                </c:pt>
                <c:pt idx="7357">
                  <c:v>42936.40625</c:v>
                </c:pt>
                <c:pt idx="7358">
                  <c:v>42936.416666666664</c:v>
                </c:pt>
                <c:pt idx="7359">
                  <c:v>42936.427083333336</c:v>
                </c:pt>
                <c:pt idx="7360">
                  <c:v>42936.4375</c:v>
                </c:pt>
                <c:pt idx="7361">
                  <c:v>42936.447916666664</c:v>
                </c:pt>
                <c:pt idx="7362">
                  <c:v>42936.458333333336</c:v>
                </c:pt>
                <c:pt idx="7363">
                  <c:v>42936.46875</c:v>
                </c:pt>
                <c:pt idx="7364">
                  <c:v>42936.479166666664</c:v>
                </c:pt>
                <c:pt idx="7365">
                  <c:v>42936.489583333336</c:v>
                </c:pt>
                <c:pt idx="7366">
                  <c:v>42936.5</c:v>
                </c:pt>
                <c:pt idx="7367">
                  <c:v>42936.510416666664</c:v>
                </c:pt>
                <c:pt idx="7368">
                  <c:v>42936.520833333336</c:v>
                </c:pt>
                <c:pt idx="7369">
                  <c:v>42936.53125</c:v>
                </c:pt>
                <c:pt idx="7370">
                  <c:v>42936.541666666664</c:v>
                </c:pt>
                <c:pt idx="7371">
                  <c:v>42936.552083333336</c:v>
                </c:pt>
                <c:pt idx="7372">
                  <c:v>42936.5625</c:v>
                </c:pt>
                <c:pt idx="7373">
                  <c:v>42936.572916666664</c:v>
                </c:pt>
                <c:pt idx="7374">
                  <c:v>42936.583333333336</c:v>
                </c:pt>
                <c:pt idx="7375">
                  <c:v>42936.59375</c:v>
                </c:pt>
                <c:pt idx="7376">
                  <c:v>42936.604166666664</c:v>
                </c:pt>
                <c:pt idx="7377">
                  <c:v>42936.614583333336</c:v>
                </c:pt>
                <c:pt idx="7378">
                  <c:v>42936.625</c:v>
                </c:pt>
                <c:pt idx="7379">
                  <c:v>42936.635416666664</c:v>
                </c:pt>
                <c:pt idx="7380">
                  <c:v>42936.645833333336</c:v>
                </c:pt>
                <c:pt idx="7381">
                  <c:v>42936.65625</c:v>
                </c:pt>
                <c:pt idx="7382">
                  <c:v>42936.666666666664</c:v>
                </c:pt>
                <c:pt idx="7383">
                  <c:v>42936.677083333336</c:v>
                </c:pt>
                <c:pt idx="7384">
                  <c:v>42936.6875</c:v>
                </c:pt>
                <c:pt idx="7385">
                  <c:v>42936.697916666664</c:v>
                </c:pt>
                <c:pt idx="7386">
                  <c:v>42936.708333333336</c:v>
                </c:pt>
                <c:pt idx="7387">
                  <c:v>42936.71875</c:v>
                </c:pt>
                <c:pt idx="7388">
                  <c:v>42936.729166666664</c:v>
                </c:pt>
                <c:pt idx="7389">
                  <c:v>42936.739583333336</c:v>
                </c:pt>
                <c:pt idx="7390">
                  <c:v>42936.75</c:v>
                </c:pt>
                <c:pt idx="7391">
                  <c:v>42936.760416666664</c:v>
                </c:pt>
                <c:pt idx="7392">
                  <c:v>42936.770833333336</c:v>
                </c:pt>
                <c:pt idx="7393">
                  <c:v>42936.78125</c:v>
                </c:pt>
                <c:pt idx="7394">
                  <c:v>42936.791666666664</c:v>
                </c:pt>
                <c:pt idx="7395">
                  <c:v>42936.802083333336</c:v>
                </c:pt>
                <c:pt idx="7396">
                  <c:v>42936.8125</c:v>
                </c:pt>
                <c:pt idx="7397">
                  <c:v>42936.822916666664</c:v>
                </c:pt>
                <c:pt idx="7398">
                  <c:v>42936.833333333336</c:v>
                </c:pt>
                <c:pt idx="7399">
                  <c:v>42936.84375</c:v>
                </c:pt>
                <c:pt idx="7400">
                  <c:v>42936.854166666664</c:v>
                </c:pt>
                <c:pt idx="7401">
                  <c:v>42936.864583333336</c:v>
                </c:pt>
                <c:pt idx="7402">
                  <c:v>42936.875</c:v>
                </c:pt>
                <c:pt idx="7403">
                  <c:v>42936.885416666664</c:v>
                </c:pt>
                <c:pt idx="7404">
                  <c:v>42936.895833333336</c:v>
                </c:pt>
                <c:pt idx="7405">
                  <c:v>42936.90625</c:v>
                </c:pt>
                <c:pt idx="7406">
                  <c:v>42936.916666666664</c:v>
                </c:pt>
                <c:pt idx="7407">
                  <c:v>42936.927083333336</c:v>
                </c:pt>
                <c:pt idx="7408">
                  <c:v>42936.9375</c:v>
                </c:pt>
                <c:pt idx="7409">
                  <c:v>42936.947916666664</c:v>
                </c:pt>
                <c:pt idx="7410">
                  <c:v>42936.958333333336</c:v>
                </c:pt>
                <c:pt idx="7411">
                  <c:v>42936.96875</c:v>
                </c:pt>
                <c:pt idx="7412">
                  <c:v>42936.979166666664</c:v>
                </c:pt>
                <c:pt idx="7413">
                  <c:v>42936.989583333336</c:v>
                </c:pt>
                <c:pt idx="7414">
                  <c:v>42937</c:v>
                </c:pt>
                <c:pt idx="7415">
                  <c:v>42937.010416666664</c:v>
                </c:pt>
                <c:pt idx="7416">
                  <c:v>42937.020833333336</c:v>
                </c:pt>
                <c:pt idx="7417">
                  <c:v>42937.03125</c:v>
                </c:pt>
                <c:pt idx="7418">
                  <c:v>42937.041666666664</c:v>
                </c:pt>
                <c:pt idx="7419">
                  <c:v>42937.052083333336</c:v>
                </c:pt>
                <c:pt idx="7420">
                  <c:v>42937.0625</c:v>
                </c:pt>
                <c:pt idx="7421">
                  <c:v>42937.072916666664</c:v>
                </c:pt>
                <c:pt idx="7422">
                  <c:v>42937.083333333336</c:v>
                </c:pt>
                <c:pt idx="7423">
                  <c:v>42937.09375</c:v>
                </c:pt>
                <c:pt idx="7424">
                  <c:v>42937.104166666664</c:v>
                </c:pt>
                <c:pt idx="7425">
                  <c:v>42937.114583333336</c:v>
                </c:pt>
                <c:pt idx="7426">
                  <c:v>42937.125</c:v>
                </c:pt>
                <c:pt idx="7427">
                  <c:v>42937.135416666664</c:v>
                </c:pt>
                <c:pt idx="7428">
                  <c:v>42937.145833333336</c:v>
                </c:pt>
                <c:pt idx="7429">
                  <c:v>42937.15625</c:v>
                </c:pt>
                <c:pt idx="7430">
                  <c:v>42937.166666666664</c:v>
                </c:pt>
                <c:pt idx="7431">
                  <c:v>42937.177083333336</c:v>
                </c:pt>
                <c:pt idx="7432">
                  <c:v>42937.1875</c:v>
                </c:pt>
                <c:pt idx="7433">
                  <c:v>42937.197916666664</c:v>
                </c:pt>
                <c:pt idx="7434">
                  <c:v>42937.208333333336</c:v>
                </c:pt>
                <c:pt idx="7435">
                  <c:v>42937.21875</c:v>
                </c:pt>
                <c:pt idx="7436">
                  <c:v>42937.229166666664</c:v>
                </c:pt>
                <c:pt idx="7437">
                  <c:v>42937.239583333336</c:v>
                </c:pt>
                <c:pt idx="7438">
                  <c:v>42937.25</c:v>
                </c:pt>
                <c:pt idx="7439">
                  <c:v>42937.260416666664</c:v>
                </c:pt>
                <c:pt idx="7440">
                  <c:v>42937.270833333336</c:v>
                </c:pt>
                <c:pt idx="7441">
                  <c:v>42937.28125</c:v>
                </c:pt>
                <c:pt idx="7442">
                  <c:v>42937.291666666664</c:v>
                </c:pt>
                <c:pt idx="7443">
                  <c:v>42937.302083333336</c:v>
                </c:pt>
                <c:pt idx="7444">
                  <c:v>42937.3125</c:v>
                </c:pt>
                <c:pt idx="7445">
                  <c:v>42937.322916666664</c:v>
                </c:pt>
                <c:pt idx="7446">
                  <c:v>42937.333333333336</c:v>
                </c:pt>
                <c:pt idx="7447">
                  <c:v>42937.34375</c:v>
                </c:pt>
                <c:pt idx="7448">
                  <c:v>42937.354166666664</c:v>
                </c:pt>
                <c:pt idx="7449">
                  <c:v>42937.364583333336</c:v>
                </c:pt>
                <c:pt idx="7450">
                  <c:v>42937.375</c:v>
                </c:pt>
                <c:pt idx="7451">
                  <c:v>42937.385416666664</c:v>
                </c:pt>
                <c:pt idx="7452">
                  <c:v>42937.395833333336</c:v>
                </c:pt>
                <c:pt idx="7453">
                  <c:v>42937.40625</c:v>
                </c:pt>
                <c:pt idx="7454">
                  <c:v>42937.416666666664</c:v>
                </c:pt>
                <c:pt idx="7455">
                  <c:v>42937.427083333336</c:v>
                </c:pt>
                <c:pt idx="7456">
                  <c:v>42937.4375</c:v>
                </c:pt>
                <c:pt idx="7457">
                  <c:v>42937.447916666664</c:v>
                </c:pt>
                <c:pt idx="7458">
                  <c:v>42937.458333333336</c:v>
                </c:pt>
                <c:pt idx="7459">
                  <c:v>42937.46875</c:v>
                </c:pt>
                <c:pt idx="7460">
                  <c:v>42937.479166666664</c:v>
                </c:pt>
                <c:pt idx="7461">
                  <c:v>42937.489583333336</c:v>
                </c:pt>
                <c:pt idx="7462">
                  <c:v>42937.5</c:v>
                </c:pt>
                <c:pt idx="7463">
                  <c:v>42937.510416666664</c:v>
                </c:pt>
                <c:pt idx="7464">
                  <c:v>42937.520833333336</c:v>
                </c:pt>
                <c:pt idx="7465">
                  <c:v>42937.53125</c:v>
                </c:pt>
                <c:pt idx="7466">
                  <c:v>42937.541666666664</c:v>
                </c:pt>
                <c:pt idx="7467">
                  <c:v>42937.552083333336</c:v>
                </c:pt>
                <c:pt idx="7468">
                  <c:v>42937.5625</c:v>
                </c:pt>
                <c:pt idx="7469">
                  <c:v>42937.572916666664</c:v>
                </c:pt>
                <c:pt idx="7470">
                  <c:v>42937.583333333336</c:v>
                </c:pt>
                <c:pt idx="7471">
                  <c:v>42937.59375</c:v>
                </c:pt>
                <c:pt idx="7472">
                  <c:v>42937.604166666664</c:v>
                </c:pt>
                <c:pt idx="7473">
                  <c:v>42937.614583333336</c:v>
                </c:pt>
                <c:pt idx="7474">
                  <c:v>42937.625</c:v>
                </c:pt>
                <c:pt idx="7475">
                  <c:v>42937.635416666664</c:v>
                </c:pt>
                <c:pt idx="7476">
                  <c:v>42937.645833333336</c:v>
                </c:pt>
                <c:pt idx="7477">
                  <c:v>42937.65625</c:v>
                </c:pt>
                <c:pt idx="7478">
                  <c:v>42937.666666666664</c:v>
                </c:pt>
                <c:pt idx="7479">
                  <c:v>42937.677083333336</c:v>
                </c:pt>
                <c:pt idx="7480">
                  <c:v>42937.6875</c:v>
                </c:pt>
                <c:pt idx="7481">
                  <c:v>42937.697916666664</c:v>
                </c:pt>
                <c:pt idx="7482">
                  <c:v>42937.708333333336</c:v>
                </c:pt>
                <c:pt idx="7483">
                  <c:v>42937.71875</c:v>
                </c:pt>
                <c:pt idx="7484">
                  <c:v>42937.729166666664</c:v>
                </c:pt>
                <c:pt idx="7485">
                  <c:v>42937.739583333336</c:v>
                </c:pt>
                <c:pt idx="7486">
                  <c:v>42937.75</c:v>
                </c:pt>
                <c:pt idx="7487">
                  <c:v>42937.760416666664</c:v>
                </c:pt>
                <c:pt idx="7488">
                  <c:v>42937.770833333336</c:v>
                </c:pt>
                <c:pt idx="7489">
                  <c:v>42937.78125</c:v>
                </c:pt>
                <c:pt idx="7490">
                  <c:v>42937.791666666664</c:v>
                </c:pt>
                <c:pt idx="7491">
                  <c:v>42937.802083333336</c:v>
                </c:pt>
                <c:pt idx="7492">
                  <c:v>42937.8125</c:v>
                </c:pt>
                <c:pt idx="7493">
                  <c:v>42937.822916666664</c:v>
                </c:pt>
                <c:pt idx="7494">
                  <c:v>42937.833333333336</c:v>
                </c:pt>
                <c:pt idx="7495">
                  <c:v>42937.84375</c:v>
                </c:pt>
                <c:pt idx="7496">
                  <c:v>42937.854166666664</c:v>
                </c:pt>
                <c:pt idx="7497">
                  <c:v>42937.864583333336</c:v>
                </c:pt>
                <c:pt idx="7498">
                  <c:v>42937.875</c:v>
                </c:pt>
                <c:pt idx="7499">
                  <c:v>42937.885416666664</c:v>
                </c:pt>
                <c:pt idx="7500">
                  <c:v>42937.895833333336</c:v>
                </c:pt>
                <c:pt idx="7501">
                  <c:v>42937.90625</c:v>
                </c:pt>
                <c:pt idx="7502">
                  <c:v>42937.916666666664</c:v>
                </c:pt>
                <c:pt idx="7503">
                  <c:v>42937.927083333336</c:v>
                </c:pt>
                <c:pt idx="7504">
                  <c:v>42937.9375</c:v>
                </c:pt>
                <c:pt idx="7505">
                  <c:v>42937.947916666664</c:v>
                </c:pt>
                <c:pt idx="7506">
                  <c:v>42937.958333333336</c:v>
                </c:pt>
                <c:pt idx="7507">
                  <c:v>42937.96875</c:v>
                </c:pt>
                <c:pt idx="7508">
                  <c:v>42937.979166666664</c:v>
                </c:pt>
                <c:pt idx="7509">
                  <c:v>42937.989583333336</c:v>
                </c:pt>
                <c:pt idx="7510">
                  <c:v>42938</c:v>
                </c:pt>
                <c:pt idx="7511">
                  <c:v>42938.010416666664</c:v>
                </c:pt>
                <c:pt idx="7512">
                  <c:v>42938.020833333336</c:v>
                </c:pt>
                <c:pt idx="7513">
                  <c:v>42938.03125</c:v>
                </c:pt>
                <c:pt idx="7514">
                  <c:v>42938.041666666664</c:v>
                </c:pt>
                <c:pt idx="7515">
                  <c:v>42938.052083333336</c:v>
                </c:pt>
                <c:pt idx="7516">
                  <c:v>42938.0625</c:v>
                </c:pt>
                <c:pt idx="7517">
                  <c:v>42938.072916666664</c:v>
                </c:pt>
                <c:pt idx="7518">
                  <c:v>42938.083333333336</c:v>
                </c:pt>
                <c:pt idx="7519">
                  <c:v>42938.09375</c:v>
                </c:pt>
                <c:pt idx="7520">
                  <c:v>42938.104166666664</c:v>
                </c:pt>
                <c:pt idx="7521">
                  <c:v>42938.114583333336</c:v>
                </c:pt>
                <c:pt idx="7522">
                  <c:v>42938.125</c:v>
                </c:pt>
                <c:pt idx="7523">
                  <c:v>42938.135416666664</c:v>
                </c:pt>
                <c:pt idx="7524">
                  <c:v>42938.145833333336</c:v>
                </c:pt>
                <c:pt idx="7525">
                  <c:v>42938.15625</c:v>
                </c:pt>
                <c:pt idx="7526">
                  <c:v>42938.166666666664</c:v>
                </c:pt>
                <c:pt idx="7527">
                  <c:v>42938.177083333336</c:v>
                </c:pt>
                <c:pt idx="7528">
                  <c:v>42938.1875</c:v>
                </c:pt>
                <c:pt idx="7529">
                  <c:v>42938.197916666664</c:v>
                </c:pt>
                <c:pt idx="7530">
                  <c:v>42938.208333333336</c:v>
                </c:pt>
                <c:pt idx="7531">
                  <c:v>42938.21875</c:v>
                </c:pt>
                <c:pt idx="7532">
                  <c:v>42938.229166666664</c:v>
                </c:pt>
                <c:pt idx="7533">
                  <c:v>42938.239583333336</c:v>
                </c:pt>
                <c:pt idx="7534">
                  <c:v>42938.25</c:v>
                </c:pt>
                <c:pt idx="7535">
                  <c:v>42938.260416666664</c:v>
                </c:pt>
                <c:pt idx="7536">
                  <c:v>42938.270833333336</c:v>
                </c:pt>
                <c:pt idx="7537">
                  <c:v>42938.28125</c:v>
                </c:pt>
                <c:pt idx="7538">
                  <c:v>42938.291666666664</c:v>
                </c:pt>
                <c:pt idx="7539">
                  <c:v>42938.302083333336</c:v>
                </c:pt>
                <c:pt idx="7540">
                  <c:v>42938.3125</c:v>
                </c:pt>
                <c:pt idx="7541">
                  <c:v>42938.322916666664</c:v>
                </c:pt>
                <c:pt idx="7542">
                  <c:v>42938.333333333336</c:v>
                </c:pt>
                <c:pt idx="7543">
                  <c:v>42938.34375</c:v>
                </c:pt>
                <c:pt idx="7544">
                  <c:v>42938.354166666664</c:v>
                </c:pt>
                <c:pt idx="7545">
                  <c:v>42938.364583333336</c:v>
                </c:pt>
                <c:pt idx="7546">
                  <c:v>42938.375</c:v>
                </c:pt>
                <c:pt idx="7547">
                  <c:v>42938.385416666664</c:v>
                </c:pt>
                <c:pt idx="7548">
                  <c:v>42938.395833333336</c:v>
                </c:pt>
                <c:pt idx="7549">
                  <c:v>42938.40625</c:v>
                </c:pt>
                <c:pt idx="7550">
                  <c:v>42938.416666666664</c:v>
                </c:pt>
                <c:pt idx="7551">
                  <c:v>42938.427083333336</c:v>
                </c:pt>
                <c:pt idx="7552">
                  <c:v>42938.4375</c:v>
                </c:pt>
                <c:pt idx="7553">
                  <c:v>42938.447916666664</c:v>
                </c:pt>
                <c:pt idx="7554">
                  <c:v>42938.458333333336</c:v>
                </c:pt>
                <c:pt idx="7555">
                  <c:v>42938.46875</c:v>
                </c:pt>
                <c:pt idx="7556">
                  <c:v>42938.479166666664</c:v>
                </c:pt>
                <c:pt idx="7557">
                  <c:v>42938.489583333336</c:v>
                </c:pt>
                <c:pt idx="7558">
                  <c:v>42938.5</c:v>
                </c:pt>
                <c:pt idx="7559">
                  <c:v>42938.510416666664</c:v>
                </c:pt>
                <c:pt idx="7560">
                  <c:v>42938.520833333336</c:v>
                </c:pt>
                <c:pt idx="7561">
                  <c:v>42938.53125</c:v>
                </c:pt>
                <c:pt idx="7562">
                  <c:v>42938.541666666664</c:v>
                </c:pt>
                <c:pt idx="7563">
                  <c:v>42938.552083333336</c:v>
                </c:pt>
                <c:pt idx="7564">
                  <c:v>42938.5625</c:v>
                </c:pt>
                <c:pt idx="7565">
                  <c:v>42938.572916666664</c:v>
                </c:pt>
                <c:pt idx="7566">
                  <c:v>42938.583333333336</c:v>
                </c:pt>
                <c:pt idx="7567">
                  <c:v>42938.59375</c:v>
                </c:pt>
                <c:pt idx="7568">
                  <c:v>42938.604166666664</c:v>
                </c:pt>
                <c:pt idx="7569">
                  <c:v>42938.614583333336</c:v>
                </c:pt>
                <c:pt idx="7570">
                  <c:v>42938.625</c:v>
                </c:pt>
                <c:pt idx="7571">
                  <c:v>42938.635416666664</c:v>
                </c:pt>
                <c:pt idx="7572">
                  <c:v>42938.645833333336</c:v>
                </c:pt>
                <c:pt idx="7573">
                  <c:v>42938.65625</c:v>
                </c:pt>
                <c:pt idx="7574">
                  <c:v>42938.666666666664</c:v>
                </c:pt>
                <c:pt idx="7575">
                  <c:v>42938.677083333336</c:v>
                </c:pt>
                <c:pt idx="7576">
                  <c:v>42938.6875</c:v>
                </c:pt>
                <c:pt idx="7577">
                  <c:v>42938.697916666664</c:v>
                </c:pt>
                <c:pt idx="7578">
                  <c:v>42938.708333333336</c:v>
                </c:pt>
                <c:pt idx="7579">
                  <c:v>42938.71875</c:v>
                </c:pt>
                <c:pt idx="7580">
                  <c:v>42938.729166666664</c:v>
                </c:pt>
                <c:pt idx="7581">
                  <c:v>42938.739583333336</c:v>
                </c:pt>
                <c:pt idx="7582">
                  <c:v>42938.75</c:v>
                </c:pt>
                <c:pt idx="7583">
                  <c:v>42938.760416666664</c:v>
                </c:pt>
                <c:pt idx="7584">
                  <c:v>42938.770833333336</c:v>
                </c:pt>
                <c:pt idx="7585">
                  <c:v>42938.78125</c:v>
                </c:pt>
                <c:pt idx="7586">
                  <c:v>42938.791666666664</c:v>
                </c:pt>
                <c:pt idx="7587">
                  <c:v>42938.802083333336</c:v>
                </c:pt>
                <c:pt idx="7588">
                  <c:v>42938.8125</c:v>
                </c:pt>
                <c:pt idx="7589">
                  <c:v>42938.822916666664</c:v>
                </c:pt>
                <c:pt idx="7590">
                  <c:v>42938.833333333336</c:v>
                </c:pt>
                <c:pt idx="7591">
                  <c:v>42938.84375</c:v>
                </c:pt>
                <c:pt idx="7592">
                  <c:v>42938.854166666664</c:v>
                </c:pt>
                <c:pt idx="7593">
                  <c:v>42938.864583333336</c:v>
                </c:pt>
                <c:pt idx="7594">
                  <c:v>42938.875</c:v>
                </c:pt>
                <c:pt idx="7595">
                  <c:v>42938.885416666664</c:v>
                </c:pt>
                <c:pt idx="7596">
                  <c:v>42938.895833333336</c:v>
                </c:pt>
                <c:pt idx="7597">
                  <c:v>42938.90625</c:v>
                </c:pt>
                <c:pt idx="7598">
                  <c:v>42938.916666666664</c:v>
                </c:pt>
                <c:pt idx="7599">
                  <c:v>42938.927083333336</c:v>
                </c:pt>
                <c:pt idx="7600">
                  <c:v>42938.9375</c:v>
                </c:pt>
                <c:pt idx="7601">
                  <c:v>42938.947916666664</c:v>
                </c:pt>
                <c:pt idx="7602">
                  <c:v>42938.958333333336</c:v>
                </c:pt>
                <c:pt idx="7603">
                  <c:v>42938.96875</c:v>
                </c:pt>
                <c:pt idx="7604">
                  <c:v>42938.979166666664</c:v>
                </c:pt>
                <c:pt idx="7605">
                  <c:v>42938.989583333336</c:v>
                </c:pt>
                <c:pt idx="7606">
                  <c:v>42939</c:v>
                </c:pt>
                <c:pt idx="7607">
                  <c:v>42939.010416666664</c:v>
                </c:pt>
                <c:pt idx="7608">
                  <c:v>42939.020833333336</c:v>
                </c:pt>
                <c:pt idx="7609">
                  <c:v>42939.03125</c:v>
                </c:pt>
                <c:pt idx="7610">
                  <c:v>42939.041666666664</c:v>
                </c:pt>
                <c:pt idx="7611">
                  <c:v>42939.052083333336</c:v>
                </c:pt>
                <c:pt idx="7612">
                  <c:v>42939.0625</c:v>
                </c:pt>
                <c:pt idx="7613">
                  <c:v>42939.072916666664</c:v>
                </c:pt>
                <c:pt idx="7614">
                  <c:v>42939.083333333336</c:v>
                </c:pt>
                <c:pt idx="7615">
                  <c:v>42939.09375</c:v>
                </c:pt>
                <c:pt idx="7616">
                  <c:v>42939.104166666664</c:v>
                </c:pt>
                <c:pt idx="7617">
                  <c:v>42939.114583333336</c:v>
                </c:pt>
                <c:pt idx="7618">
                  <c:v>42939.125</c:v>
                </c:pt>
                <c:pt idx="7619">
                  <c:v>42939.135416666664</c:v>
                </c:pt>
                <c:pt idx="7620">
                  <c:v>42939.145833333336</c:v>
                </c:pt>
                <c:pt idx="7621">
                  <c:v>42939.15625</c:v>
                </c:pt>
                <c:pt idx="7622">
                  <c:v>42939.166666666664</c:v>
                </c:pt>
                <c:pt idx="7623">
                  <c:v>42939.177083333336</c:v>
                </c:pt>
                <c:pt idx="7624">
                  <c:v>42939.1875</c:v>
                </c:pt>
                <c:pt idx="7625">
                  <c:v>42939.197916666664</c:v>
                </c:pt>
                <c:pt idx="7626">
                  <c:v>42939.208333333336</c:v>
                </c:pt>
                <c:pt idx="7627">
                  <c:v>42939.21875</c:v>
                </c:pt>
                <c:pt idx="7628">
                  <c:v>42939.229166666664</c:v>
                </c:pt>
                <c:pt idx="7629">
                  <c:v>42939.239583333336</c:v>
                </c:pt>
                <c:pt idx="7630">
                  <c:v>42939.25</c:v>
                </c:pt>
                <c:pt idx="7631">
                  <c:v>42939.260416666664</c:v>
                </c:pt>
                <c:pt idx="7632">
                  <c:v>42939.270833333336</c:v>
                </c:pt>
                <c:pt idx="7633">
                  <c:v>42939.28125</c:v>
                </c:pt>
                <c:pt idx="7634">
                  <c:v>42939.291666666664</c:v>
                </c:pt>
                <c:pt idx="7635">
                  <c:v>42939.302083333336</c:v>
                </c:pt>
                <c:pt idx="7636">
                  <c:v>42939.3125</c:v>
                </c:pt>
                <c:pt idx="7637">
                  <c:v>42939.322916666664</c:v>
                </c:pt>
                <c:pt idx="7638">
                  <c:v>42939.333333333336</c:v>
                </c:pt>
                <c:pt idx="7639">
                  <c:v>42939.34375</c:v>
                </c:pt>
                <c:pt idx="7640">
                  <c:v>42939.354166666664</c:v>
                </c:pt>
                <c:pt idx="7641">
                  <c:v>42939.364583333336</c:v>
                </c:pt>
                <c:pt idx="7642">
                  <c:v>42939.375</c:v>
                </c:pt>
                <c:pt idx="7643">
                  <c:v>42939.385416666664</c:v>
                </c:pt>
                <c:pt idx="7644">
                  <c:v>42939.395833333336</c:v>
                </c:pt>
                <c:pt idx="7645">
                  <c:v>42939.40625</c:v>
                </c:pt>
                <c:pt idx="7646">
                  <c:v>42939.416666666664</c:v>
                </c:pt>
                <c:pt idx="7647">
                  <c:v>42939.427083333336</c:v>
                </c:pt>
                <c:pt idx="7648">
                  <c:v>42939.4375</c:v>
                </c:pt>
                <c:pt idx="7649">
                  <c:v>42939.447916666664</c:v>
                </c:pt>
                <c:pt idx="7650">
                  <c:v>42939.458333333336</c:v>
                </c:pt>
                <c:pt idx="7651">
                  <c:v>42939.46875</c:v>
                </c:pt>
                <c:pt idx="7652">
                  <c:v>42939.479166666664</c:v>
                </c:pt>
                <c:pt idx="7653">
                  <c:v>42939.489583333336</c:v>
                </c:pt>
                <c:pt idx="7654">
                  <c:v>42939.5</c:v>
                </c:pt>
                <c:pt idx="7655">
                  <c:v>42939.510416666664</c:v>
                </c:pt>
                <c:pt idx="7656">
                  <c:v>42939.520833333336</c:v>
                </c:pt>
                <c:pt idx="7657">
                  <c:v>42939.53125</c:v>
                </c:pt>
                <c:pt idx="7658">
                  <c:v>42939.541666666664</c:v>
                </c:pt>
                <c:pt idx="7659">
                  <c:v>42939.552083333336</c:v>
                </c:pt>
                <c:pt idx="7660">
                  <c:v>42939.5625</c:v>
                </c:pt>
                <c:pt idx="7661">
                  <c:v>42939.572916666664</c:v>
                </c:pt>
                <c:pt idx="7662">
                  <c:v>42939.583333333336</c:v>
                </c:pt>
                <c:pt idx="7663">
                  <c:v>42939.59375</c:v>
                </c:pt>
                <c:pt idx="7664">
                  <c:v>42939.604166666664</c:v>
                </c:pt>
                <c:pt idx="7665">
                  <c:v>42939.614583333336</c:v>
                </c:pt>
                <c:pt idx="7666">
                  <c:v>42939.625</c:v>
                </c:pt>
                <c:pt idx="7667">
                  <c:v>42939.635416666664</c:v>
                </c:pt>
                <c:pt idx="7668">
                  <c:v>42939.645833333336</c:v>
                </c:pt>
                <c:pt idx="7669">
                  <c:v>42939.65625</c:v>
                </c:pt>
                <c:pt idx="7670">
                  <c:v>42939.666666666664</c:v>
                </c:pt>
                <c:pt idx="7671">
                  <c:v>42939.677083333336</c:v>
                </c:pt>
                <c:pt idx="7672">
                  <c:v>42939.6875</c:v>
                </c:pt>
                <c:pt idx="7673">
                  <c:v>42939.697916666664</c:v>
                </c:pt>
                <c:pt idx="7674">
                  <c:v>42939.708333333336</c:v>
                </c:pt>
                <c:pt idx="7675">
                  <c:v>42939.71875</c:v>
                </c:pt>
                <c:pt idx="7676">
                  <c:v>42939.729166666664</c:v>
                </c:pt>
                <c:pt idx="7677">
                  <c:v>42939.739583333336</c:v>
                </c:pt>
                <c:pt idx="7678">
                  <c:v>42939.75</c:v>
                </c:pt>
                <c:pt idx="7679">
                  <c:v>42939.760416666664</c:v>
                </c:pt>
                <c:pt idx="7680">
                  <c:v>42939.770833333336</c:v>
                </c:pt>
                <c:pt idx="7681">
                  <c:v>42939.78125</c:v>
                </c:pt>
                <c:pt idx="7682">
                  <c:v>42939.791666666664</c:v>
                </c:pt>
                <c:pt idx="7683">
                  <c:v>42939.802083333336</c:v>
                </c:pt>
                <c:pt idx="7684">
                  <c:v>42939.8125</c:v>
                </c:pt>
                <c:pt idx="7685">
                  <c:v>42939.822916666664</c:v>
                </c:pt>
                <c:pt idx="7686">
                  <c:v>42939.833333333336</c:v>
                </c:pt>
                <c:pt idx="7687">
                  <c:v>42939.84375</c:v>
                </c:pt>
                <c:pt idx="7688">
                  <c:v>42939.854166666664</c:v>
                </c:pt>
                <c:pt idx="7689">
                  <c:v>42939.864583333336</c:v>
                </c:pt>
                <c:pt idx="7690">
                  <c:v>42939.875</c:v>
                </c:pt>
                <c:pt idx="7691">
                  <c:v>42939.885416666664</c:v>
                </c:pt>
                <c:pt idx="7692">
                  <c:v>42939.895833333336</c:v>
                </c:pt>
                <c:pt idx="7693">
                  <c:v>42939.90625</c:v>
                </c:pt>
                <c:pt idx="7694">
                  <c:v>42939.916666666664</c:v>
                </c:pt>
                <c:pt idx="7695">
                  <c:v>42939.927083333336</c:v>
                </c:pt>
                <c:pt idx="7696">
                  <c:v>42939.9375</c:v>
                </c:pt>
                <c:pt idx="7697">
                  <c:v>42939.947916666664</c:v>
                </c:pt>
                <c:pt idx="7698">
                  <c:v>42939.958333333336</c:v>
                </c:pt>
                <c:pt idx="7699">
                  <c:v>42939.96875</c:v>
                </c:pt>
                <c:pt idx="7700">
                  <c:v>42939.979166666664</c:v>
                </c:pt>
                <c:pt idx="7701">
                  <c:v>42939.989583333336</c:v>
                </c:pt>
                <c:pt idx="7702">
                  <c:v>42940</c:v>
                </c:pt>
                <c:pt idx="7703">
                  <c:v>42940.010416666664</c:v>
                </c:pt>
                <c:pt idx="7704">
                  <c:v>42940.020833333336</c:v>
                </c:pt>
                <c:pt idx="7705">
                  <c:v>42940.03125</c:v>
                </c:pt>
                <c:pt idx="7706">
                  <c:v>42940.041666666664</c:v>
                </c:pt>
                <c:pt idx="7707">
                  <c:v>42940.052083333336</c:v>
                </c:pt>
                <c:pt idx="7708">
                  <c:v>42940.0625</c:v>
                </c:pt>
                <c:pt idx="7709">
                  <c:v>42940.072916666664</c:v>
                </c:pt>
                <c:pt idx="7710">
                  <c:v>42940.083333333336</c:v>
                </c:pt>
                <c:pt idx="7711">
                  <c:v>42940.09375</c:v>
                </c:pt>
                <c:pt idx="7712">
                  <c:v>42940.104166666664</c:v>
                </c:pt>
                <c:pt idx="7713">
                  <c:v>42940.114583333336</c:v>
                </c:pt>
                <c:pt idx="7714">
                  <c:v>42940.125</c:v>
                </c:pt>
                <c:pt idx="7715">
                  <c:v>42940.135416666664</c:v>
                </c:pt>
                <c:pt idx="7716">
                  <c:v>42940.145833333336</c:v>
                </c:pt>
                <c:pt idx="7717">
                  <c:v>42940.15625</c:v>
                </c:pt>
                <c:pt idx="7718">
                  <c:v>42940.166666666664</c:v>
                </c:pt>
                <c:pt idx="7719">
                  <c:v>42940.177083333336</c:v>
                </c:pt>
                <c:pt idx="7720">
                  <c:v>42940.1875</c:v>
                </c:pt>
                <c:pt idx="7721">
                  <c:v>42940.197916666664</c:v>
                </c:pt>
                <c:pt idx="7722">
                  <c:v>42940.208333333336</c:v>
                </c:pt>
                <c:pt idx="7723">
                  <c:v>42940.21875</c:v>
                </c:pt>
                <c:pt idx="7724">
                  <c:v>42940.229166666664</c:v>
                </c:pt>
                <c:pt idx="7725">
                  <c:v>42940.239583333336</c:v>
                </c:pt>
                <c:pt idx="7726">
                  <c:v>42940.25</c:v>
                </c:pt>
                <c:pt idx="7727">
                  <c:v>42940.260416666664</c:v>
                </c:pt>
                <c:pt idx="7728">
                  <c:v>42940.270833333336</c:v>
                </c:pt>
                <c:pt idx="7729">
                  <c:v>42940.28125</c:v>
                </c:pt>
                <c:pt idx="7730">
                  <c:v>42940.291666666664</c:v>
                </c:pt>
                <c:pt idx="7731">
                  <c:v>42940.302083333336</c:v>
                </c:pt>
                <c:pt idx="7732">
                  <c:v>42940.3125</c:v>
                </c:pt>
                <c:pt idx="7733">
                  <c:v>42940.322916666664</c:v>
                </c:pt>
                <c:pt idx="7734">
                  <c:v>42940.333333333336</c:v>
                </c:pt>
                <c:pt idx="7735">
                  <c:v>42940.34375</c:v>
                </c:pt>
                <c:pt idx="7736">
                  <c:v>42940.354166666664</c:v>
                </c:pt>
                <c:pt idx="7737">
                  <c:v>42940.364583333336</c:v>
                </c:pt>
                <c:pt idx="7738">
                  <c:v>42940.375</c:v>
                </c:pt>
                <c:pt idx="7739">
                  <c:v>42940.385416666664</c:v>
                </c:pt>
                <c:pt idx="7740">
                  <c:v>42940.395833333336</c:v>
                </c:pt>
                <c:pt idx="7741">
                  <c:v>42940.40625</c:v>
                </c:pt>
                <c:pt idx="7742">
                  <c:v>42940.416666666664</c:v>
                </c:pt>
                <c:pt idx="7743">
                  <c:v>42940.427083333336</c:v>
                </c:pt>
                <c:pt idx="7744">
                  <c:v>42940.4375</c:v>
                </c:pt>
                <c:pt idx="7745">
                  <c:v>42940.447916666664</c:v>
                </c:pt>
                <c:pt idx="7746">
                  <c:v>42940.458333333336</c:v>
                </c:pt>
                <c:pt idx="7747">
                  <c:v>42940.46875</c:v>
                </c:pt>
                <c:pt idx="7748">
                  <c:v>42940.479166666664</c:v>
                </c:pt>
                <c:pt idx="7749">
                  <c:v>42940.489583333336</c:v>
                </c:pt>
                <c:pt idx="7750">
                  <c:v>42940.5</c:v>
                </c:pt>
                <c:pt idx="7751">
                  <c:v>42940.510416666664</c:v>
                </c:pt>
                <c:pt idx="7752">
                  <c:v>42940.520833333336</c:v>
                </c:pt>
                <c:pt idx="7753">
                  <c:v>42940.53125</c:v>
                </c:pt>
                <c:pt idx="7754">
                  <c:v>42940.541666666664</c:v>
                </c:pt>
                <c:pt idx="7755">
                  <c:v>42940.552083333336</c:v>
                </c:pt>
                <c:pt idx="7756">
                  <c:v>42940.5625</c:v>
                </c:pt>
                <c:pt idx="7757">
                  <c:v>42940.572916666664</c:v>
                </c:pt>
                <c:pt idx="7758">
                  <c:v>42940.583333333336</c:v>
                </c:pt>
                <c:pt idx="7759">
                  <c:v>42940.59375</c:v>
                </c:pt>
                <c:pt idx="7760">
                  <c:v>42940.604166666664</c:v>
                </c:pt>
                <c:pt idx="7761">
                  <c:v>42940.614583333336</c:v>
                </c:pt>
                <c:pt idx="7762">
                  <c:v>42940.625</c:v>
                </c:pt>
                <c:pt idx="7763">
                  <c:v>42940.635416666664</c:v>
                </c:pt>
                <c:pt idx="7764">
                  <c:v>42940.645833333336</c:v>
                </c:pt>
                <c:pt idx="7765">
                  <c:v>42940.65625</c:v>
                </c:pt>
                <c:pt idx="7766">
                  <c:v>42940.666666666664</c:v>
                </c:pt>
                <c:pt idx="7767">
                  <c:v>42940.677083333336</c:v>
                </c:pt>
                <c:pt idx="7768">
                  <c:v>42940.6875</c:v>
                </c:pt>
                <c:pt idx="7769">
                  <c:v>42940.697916666664</c:v>
                </c:pt>
                <c:pt idx="7770">
                  <c:v>42940.708333333336</c:v>
                </c:pt>
                <c:pt idx="7771">
                  <c:v>42940.71875</c:v>
                </c:pt>
                <c:pt idx="7772">
                  <c:v>42940.729166666664</c:v>
                </c:pt>
                <c:pt idx="7773">
                  <c:v>42940.739583333336</c:v>
                </c:pt>
                <c:pt idx="7774">
                  <c:v>42940.75</c:v>
                </c:pt>
                <c:pt idx="7775">
                  <c:v>42940.760416666664</c:v>
                </c:pt>
                <c:pt idx="7776">
                  <c:v>42940.770833333336</c:v>
                </c:pt>
                <c:pt idx="7777">
                  <c:v>42940.78125</c:v>
                </c:pt>
                <c:pt idx="7778">
                  <c:v>42940.791666666664</c:v>
                </c:pt>
                <c:pt idx="7779">
                  <c:v>42940.802083333336</c:v>
                </c:pt>
                <c:pt idx="7780">
                  <c:v>42940.8125</c:v>
                </c:pt>
                <c:pt idx="7781">
                  <c:v>42940.822916666664</c:v>
                </c:pt>
                <c:pt idx="7782">
                  <c:v>42940.833333333336</c:v>
                </c:pt>
                <c:pt idx="7783">
                  <c:v>42940.84375</c:v>
                </c:pt>
                <c:pt idx="7784">
                  <c:v>42940.854166666664</c:v>
                </c:pt>
                <c:pt idx="7785">
                  <c:v>42940.864583333336</c:v>
                </c:pt>
                <c:pt idx="7786">
                  <c:v>42940.875</c:v>
                </c:pt>
                <c:pt idx="7787">
                  <c:v>42940.885416666664</c:v>
                </c:pt>
                <c:pt idx="7788">
                  <c:v>42940.895833333336</c:v>
                </c:pt>
                <c:pt idx="7789">
                  <c:v>42940.90625</c:v>
                </c:pt>
                <c:pt idx="7790">
                  <c:v>42940.916666666664</c:v>
                </c:pt>
                <c:pt idx="7791">
                  <c:v>42940.927083333336</c:v>
                </c:pt>
                <c:pt idx="7792">
                  <c:v>42940.9375</c:v>
                </c:pt>
                <c:pt idx="7793">
                  <c:v>42940.947916666664</c:v>
                </c:pt>
                <c:pt idx="7794">
                  <c:v>42940.958333333336</c:v>
                </c:pt>
                <c:pt idx="7795">
                  <c:v>42940.96875</c:v>
                </c:pt>
                <c:pt idx="7796">
                  <c:v>42940.979166666664</c:v>
                </c:pt>
                <c:pt idx="7797">
                  <c:v>42940.989583333336</c:v>
                </c:pt>
                <c:pt idx="7798">
                  <c:v>42941</c:v>
                </c:pt>
                <c:pt idx="7799">
                  <c:v>42941.010416666664</c:v>
                </c:pt>
                <c:pt idx="7800">
                  <c:v>42941.020833333336</c:v>
                </c:pt>
                <c:pt idx="7801">
                  <c:v>42941.03125</c:v>
                </c:pt>
                <c:pt idx="7802">
                  <c:v>42941.041666666664</c:v>
                </c:pt>
                <c:pt idx="7803">
                  <c:v>42941.052083333336</c:v>
                </c:pt>
                <c:pt idx="7804">
                  <c:v>42941.0625</c:v>
                </c:pt>
                <c:pt idx="7805">
                  <c:v>42941.072916666664</c:v>
                </c:pt>
                <c:pt idx="7806">
                  <c:v>42941.083333333336</c:v>
                </c:pt>
                <c:pt idx="7807">
                  <c:v>42941.09375</c:v>
                </c:pt>
                <c:pt idx="7808">
                  <c:v>42941.104166666664</c:v>
                </c:pt>
                <c:pt idx="7809">
                  <c:v>42941.114583333336</c:v>
                </c:pt>
                <c:pt idx="7810">
                  <c:v>42941.125</c:v>
                </c:pt>
                <c:pt idx="7811">
                  <c:v>42941.135416666664</c:v>
                </c:pt>
                <c:pt idx="7812">
                  <c:v>42941.145833333336</c:v>
                </c:pt>
                <c:pt idx="7813">
                  <c:v>42941.15625</c:v>
                </c:pt>
                <c:pt idx="7814">
                  <c:v>42941.166666666664</c:v>
                </c:pt>
                <c:pt idx="7815">
                  <c:v>42941.177083333336</c:v>
                </c:pt>
                <c:pt idx="7816">
                  <c:v>42941.1875</c:v>
                </c:pt>
                <c:pt idx="7817">
                  <c:v>42941.197916666664</c:v>
                </c:pt>
                <c:pt idx="7818">
                  <c:v>42941.208333333336</c:v>
                </c:pt>
                <c:pt idx="7819">
                  <c:v>42941.21875</c:v>
                </c:pt>
                <c:pt idx="7820">
                  <c:v>42941.229166666664</c:v>
                </c:pt>
                <c:pt idx="7821">
                  <c:v>42941.239583333336</c:v>
                </c:pt>
                <c:pt idx="7822">
                  <c:v>42941.25</c:v>
                </c:pt>
                <c:pt idx="7823">
                  <c:v>42941.260416666664</c:v>
                </c:pt>
                <c:pt idx="7824">
                  <c:v>42941.270833333336</c:v>
                </c:pt>
                <c:pt idx="7825">
                  <c:v>42941.28125</c:v>
                </c:pt>
                <c:pt idx="7826">
                  <c:v>42941.291666666664</c:v>
                </c:pt>
                <c:pt idx="7827">
                  <c:v>42941.302083333336</c:v>
                </c:pt>
                <c:pt idx="7828">
                  <c:v>42941.3125</c:v>
                </c:pt>
                <c:pt idx="7829">
                  <c:v>42941.322916666664</c:v>
                </c:pt>
                <c:pt idx="7830">
                  <c:v>42941.333333333336</c:v>
                </c:pt>
                <c:pt idx="7831">
                  <c:v>42941.34375</c:v>
                </c:pt>
                <c:pt idx="7832">
                  <c:v>42941.354166666664</c:v>
                </c:pt>
                <c:pt idx="7833">
                  <c:v>42941.364583333336</c:v>
                </c:pt>
                <c:pt idx="7834">
                  <c:v>42941.375</c:v>
                </c:pt>
                <c:pt idx="7835">
                  <c:v>42941.385416666664</c:v>
                </c:pt>
                <c:pt idx="7836">
                  <c:v>42941.395833333336</c:v>
                </c:pt>
                <c:pt idx="7837">
                  <c:v>42941.40625</c:v>
                </c:pt>
                <c:pt idx="7838">
                  <c:v>42941.416666666664</c:v>
                </c:pt>
                <c:pt idx="7839">
                  <c:v>42941.427083333336</c:v>
                </c:pt>
                <c:pt idx="7840">
                  <c:v>42941.4375</c:v>
                </c:pt>
                <c:pt idx="7841">
                  <c:v>42941.447916666664</c:v>
                </c:pt>
                <c:pt idx="7842">
                  <c:v>42941.458333333336</c:v>
                </c:pt>
                <c:pt idx="7843">
                  <c:v>42941.46875</c:v>
                </c:pt>
                <c:pt idx="7844">
                  <c:v>42941.479166666664</c:v>
                </c:pt>
                <c:pt idx="7845">
                  <c:v>42941.489583333336</c:v>
                </c:pt>
                <c:pt idx="7846">
                  <c:v>42941.5</c:v>
                </c:pt>
                <c:pt idx="7847">
                  <c:v>42941.510416666664</c:v>
                </c:pt>
                <c:pt idx="7848">
                  <c:v>42941.520833333336</c:v>
                </c:pt>
                <c:pt idx="7849">
                  <c:v>42941.53125</c:v>
                </c:pt>
                <c:pt idx="7850">
                  <c:v>42941.541666666664</c:v>
                </c:pt>
                <c:pt idx="7851">
                  <c:v>42941.552083333336</c:v>
                </c:pt>
                <c:pt idx="7852">
                  <c:v>42941.5625</c:v>
                </c:pt>
                <c:pt idx="7853">
                  <c:v>42941.572916666664</c:v>
                </c:pt>
                <c:pt idx="7854">
                  <c:v>42941.583333333336</c:v>
                </c:pt>
                <c:pt idx="7855">
                  <c:v>42941.59375</c:v>
                </c:pt>
                <c:pt idx="7856">
                  <c:v>42941.604166666664</c:v>
                </c:pt>
                <c:pt idx="7857">
                  <c:v>42941.614583333336</c:v>
                </c:pt>
                <c:pt idx="7858">
                  <c:v>42941.625</c:v>
                </c:pt>
                <c:pt idx="7859">
                  <c:v>42941.635416666664</c:v>
                </c:pt>
                <c:pt idx="7860">
                  <c:v>42941.645833333336</c:v>
                </c:pt>
                <c:pt idx="7861">
                  <c:v>42941.65625</c:v>
                </c:pt>
                <c:pt idx="7862">
                  <c:v>42941.666666666664</c:v>
                </c:pt>
                <c:pt idx="7863">
                  <c:v>42941.677083333336</c:v>
                </c:pt>
                <c:pt idx="7864">
                  <c:v>42941.6875</c:v>
                </c:pt>
                <c:pt idx="7865">
                  <c:v>42941.697916666664</c:v>
                </c:pt>
                <c:pt idx="7866">
                  <c:v>42941.708333333336</c:v>
                </c:pt>
                <c:pt idx="7867">
                  <c:v>42941.71875</c:v>
                </c:pt>
                <c:pt idx="7868">
                  <c:v>42941.729166666664</c:v>
                </c:pt>
                <c:pt idx="7869">
                  <c:v>42941.739583333336</c:v>
                </c:pt>
                <c:pt idx="7870">
                  <c:v>42941.75</c:v>
                </c:pt>
                <c:pt idx="7871">
                  <c:v>42941.760416666664</c:v>
                </c:pt>
                <c:pt idx="7872">
                  <c:v>42941.770833333336</c:v>
                </c:pt>
                <c:pt idx="7873">
                  <c:v>42941.78125</c:v>
                </c:pt>
                <c:pt idx="7874">
                  <c:v>42941.791666666664</c:v>
                </c:pt>
                <c:pt idx="7875">
                  <c:v>42941.802083333336</c:v>
                </c:pt>
                <c:pt idx="7876">
                  <c:v>42941.8125</c:v>
                </c:pt>
                <c:pt idx="7877">
                  <c:v>42941.822916666664</c:v>
                </c:pt>
                <c:pt idx="7878">
                  <c:v>42941.833333333336</c:v>
                </c:pt>
                <c:pt idx="7879">
                  <c:v>42941.84375</c:v>
                </c:pt>
                <c:pt idx="7880">
                  <c:v>42941.854166666664</c:v>
                </c:pt>
                <c:pt idx="7881">
                  <c:v>42941.864583333336</c:v>
                </c:pt>
                <c:pt idx="7882">
                  <c:v>42941.875</c:v>
                </c:pt>
                <c:pt idx="7883">
                  <c:v>42941.885416666664</c:v>
                </c:pt>
                <c:pt idx="7884">
                  <c:v>42941.895833333336</c:v>
                </c:pt>
                <c:pt idx="7885">
                  <c:v>42941.90625</c:v>
                </c:pt>
                <c:pt idx="7886">
                  <c:v>42941.916666666664</c:v>
                </c:pt>
                <c:pt idx="7887">
                  <c:v>42941.927083333336</c:v>
                </c:pt>
                <c:pt idx="7888">
                  <c:v>42941.9375</c:v>
                </c:pt>
                <c:pt idx="7889">
                  <c:v>42941.947916666664</c:v>
                </c:pt>
                <c:pt idx="7890">
                  <c:v>42941.958333333336</c:v>
                </c:pt>
                <c:pt idx="7891">
                  <c:v>42941.96875</c:v>
                </c:pt>
                <c:pt idx="7892">
                  <c:v>42941.979166666664</c:v>
                </c:pt>
                <c:pt idx="7893">
                  <c:v>42941.989583333336</c:v>
                </c:pt>
                <c:pt idx="7894">
                  <c:v>42942</c:v>
                </c:pt>
                <c:pt idx="7895">
                  <c:v>42942.010416666664</c:v>
                </c:pt>
                <c:pt idx="7896">
                  <c:v>42942.020833333336</c:v>
                </c:pt>
                <c:pt idx="7897">
                  <c:v>42942.03125</c:v>
                </c:pt>
                <c:pt idx="7898">
                  <c:v>42942.041666666664</c:v>
                </c:pt>
                <c:pt idx="7899">
                  <c:v>42942.052083333336</c:v>
                </c:pt>
                <c:pt idx="7900">
                  <c:v>42942.0625</c:v>
                </c:pt>
                <c:pt idx="7901">
                  <c:v>42942.072916666664</c:v>
                </c:pt>
                <c:pt idx="7902">
                  <c:v>42942.083333333336</c:v>
                </c:pt>
                <c:pt idx="7903">
                  <c:v>42942.09375</c:v>
                </c:pt>
                <c:pt idx="7904">
                  <c:v>42942.104166666664</c:v>
                </c:pt>
                <c:pt idx="7905">
                  <c:v>42942.114583333336</c:v>
                </c:pt>
                <c:pt idx="7906">
                  <c:v>42942.125</c:v>
                </c:pt>
                <c:pt idx="7907">
                  <c:v>42942.135416666664</c:v>
                </c:pt>
                <c:pt idx="7908">
                  <c:v>42942.145833333336</c:v>
                </c:pt>
                <c:pt idx="7909">
                  <c:v>42942.15625</c:v>
                </c:pt>
                <c:pt idx="7910">
                  <c:v>42942.166666666664</c:v>
                </c:pt>
                <c:pt idx="7911">
                  <c:v>42942.177083333336</c:v>
                </c:pt>
                <c:pt idx="7912">
                  <c:v>42942.1875</c:v>
                </c:pt>
                <c:pt idx="7913">
                  <c:v>42942.197916666664</c:v>
                </c:pt>
                <c:pt idx="7914">
                  <c:v>42942.208333333336</c:v>
                </c:pt>
                <c:pt idx="7915">
                  <c:v>42942.21875</c:v>
                </c:pt>
                <c:pt idx="7916">
                  <c:v>42942.229166666664</c:v>
                </c:pt>
                <c:pt idx="7917">
                  <c:v>42942.239583333336</c:v>
                </c:pt>
                <c:pt idx="7918">
                  <c:v>42942.25</c:v>
                </c:pt>
                <c:pt idx="7919">
                  <c:v>42942.260416666664</c:v>
                </c:pt>
                <c:pt idx="7920">
                  <c:v>42942.270833333336</c:v>
                </c:pt>
                <c:pt idx="7921">
                  <c:v>42942.28125</c:v>
                </c:pt>
                <c:pt idx="7922">
                  <c:v>42942.291666666664</c:v>
                </c:pt>
                <c:pt idx="7923">
                  <c:v>42942.302083333336</c:v>
                </c:pt>
                <c:pt idx="7924">
                  <c:v>42942.3125</c:v>
                </c:pt>
                <c:pt idx="7925">
                  <c:v>42942.322916666664</c:v>
                </c:pt>
                <c:pt idx="7926">
                  <c:v>42942.333333333336</c:v>
                </c:pt>
                <c:pt idx="7927">
                  <c:v>42942.34375</c:v>
                </c:pt>
                <c:pt idx="7928">
                  <c:v>42942.354166666664</c:v>
                </c:pt>
                <c:pt idx="7929">
                  <c:v>42942.364583333336</c:v>
                </c:pt>
                <c:pt idx="7930">
                  <c:v>42942.375</c:v>
                </c:pt>
                <c:pt idx="7931">
                  <c:v>42942.385416666664</c:v>
                </c:pt>
                <c:pt idx="7932">
                  <c:v>42942.395833333336</c:v>
                </c:pt>
                <c:pt idx="7933">
                  <c:v>42942.40625</c:v>
                </c:pt>
                <c:pt idx="7934">
                  <c:v>42942.416666666664</c:v>
                </c:pt>
                <c:pt idx="7935">
                  <c:v>42942.427083333336</c:v>
                </c:pt>
                <c:pt idx="7936">
                  <c:v>42942.4375</c:v>
                </c:pt>
                <c:pt idx="7937">
                  <c:v>42942.447916666664</c:v>
                </c:pt>
                <c:pt idx="7938">
                  <c:v>42942.458333333336</c:v>
                </c:pt>
                <c:pt idx="7939">
                  <c:v>42942.46875</c:v>
                </c:pt>
                <c:pt idx="7940">
                  <c:v>42942.479166666664</c:v>
                </c:pt>
                <c:pt idx="7941">
                  <c:v>42942.489583333336</c:v>
                </c:pt>
                <c:pt idx="7942">
                  <c:v>42942.5</c:v>
                </c:pt>
                <c:pt idx="7943">
                  <c:v>42942.510416666664</c:v>
                </c:pt>
                <c:pt idx="7944">
                  <c:v>42942.520833333336</c:v>
                </c:pt>
                <c:pt idx="7945">
                  <c:v>42942.53125</c:v>
                </c:pt>
                <c:pt idx="7946">
                  <c:v>42942.541666666664</c:v>
                </c:pt>
                <c:pt idx="7947">
                  <c:v>42942.552083333336</c:v>
                </c:pt>
                <c:pt idx="7948">
                  <c:v>42942.5625</c:v>
                </c:pt>
                <c:pt idx="7949">
                  <c:v>42942.572916666664</c:v>
                </c:pt>
                <c:pt idx="7950">
                  <c:v>42942.583333333336</c:v>
                </c:pt>
                <c:pt idx="7951">
                  <c:v>42942.59375</c:v>
                </c:pt>
                <c:pt idx="7952">
                  <c:v>42942.604166666664</c:v>
                </c:pt>
                <c:pt idx="7953">
                  <c:v>42942.614583333336</c:v>
                </c:pt>
                <c:pt idx="7954">
                  <c:v>42942.625</c:v>
                </c:pt>
                <c:pt idx="7955">
                  <c:v>42942.635416666664</c:v>
                </c:pt>
                <c:pt idx="7956">
                  <c:v>42942.645833333336</c:v>
                </c:pt>
                <c:pt idx="7957">
                  <c:v>42942.65625</c:v>
                </c:pt>
                <c:pt idx="7958">
                  <c:v>42942.666666666664</c:v>
                </c:pt>
                <c:pt idx="7959">
                  <c:v>42942.677083333336</c:v>
                </c:pt>
                <c:pt idx="7960">
                  <c:v>42942.6875</c:v>
                </c:pt>
                <c:pt idx="7961">
                  <c:v>42942.697916666664</c:v>
                </c:pt>
                <c:pt idx="7962">
                  <c:v>42942.708333333336</c:v>
                </c:pt>
                <c:pt idx="7963">
                  <c:v>42942.71875</c:v>
                </c:pt>
                <c:pt idx="7964">
                  <c:v>42942.729166666664</c:v>
                </c:pt>
                <c:pt idx="7965">
                  <c:v>42942.739583333336</c:v>
                </c:pt>
                <c:pt idx="7966">
                  <c:v>42942.75</c:v>
                </c:pt>
                <c:pt idx="7967">
                  <c:v>42942.760416666664</c:v>
                </c:pt>
                <c:pt idx="7968">
                  <c:v>42942.770833333336</c:v>
                </c:pt>
                <c:pt idx="7969">
                  <c:v>42942.78125</c:v>
                </c:pt>
                <c:pt idx="7970">
                  <c:v>42942.791666666664</c:v>
                </c:pt>
                <c:pt idx="7971">
                  <c:v>42942.802083333336</c:v>
                </c:pt>
                <c:pt idx="7972">
                  <c:v>42942.8125</c:v>
                </c:pt>
                <c:pt idx="7973">
                  <c:v>42942.822916666664</c:v>
                </c:pt>
                <c:pt idx="7974">
                  <c:v>42942.833333333336</c:v>
                </c:pt>
                <c:pt idx="7975">
                  <c:v>42942.84375</c:v>
                </c:pt>
                <c:pt idx="7976">
                  <c:v>42942.854166666664</c:v>
                </c:pt>
                <c:pt idx="7977">
                  <c:v>42942.864583333336</c:v>
                </c:pt>
                <c:pt idx="7978">
                  <c:v>42942.875</c:v>
                </c:pt>
                <c:pt idx="7979">
                  <c:v>42942.885416666664</c:v>
                </c:pt>
                <c:pt idx="7980">
                  <c:v>42942.895833333336</c:v>
                </c:pt>
                <c:pt idx="7981">
                  <c:v>42942.90625</c:v>
                </c:pt>
                <c:pt idx="7982">
                  <c:v>42942.916666666664</c:v>
                </c:pt>
                <c:pt idx="7983">
                  <c:v>42942.927083333336</c:v>
                </c:pt>
                <c:pt idx="7984">
                  <c:v>42942.9375</c:v>
                </c:pt>
                <c:pt idx="7985">
                  <c:v>42942.947916666664</c:v>
                </c:pt>
                <c:pt idx="7986">
                  <c:v>42942.958333333336</c:v>
                </c:pt>
                <c:pt idx="7987">
                  <c:v>42942.96875</c:v>
                </c:pt>
                <c:pt idx="7988">
                  <c:v>42942.979166666664</c:v>
                </c:pt>
                <c:pt idx="7989">
                  <c:v>42942.989583333336</c:v>
                </c:pt>
                <c:pt idx="7990">
                  <c:v>42943</c:v>
                </c:pt>
                <c:pt idx="7991">
                  <c:v>42943.010416666664</c:v>
                </c:pt>
                <c:pt idx="7992">
                  <c:v>42943.020833333336</c:v>
                </c:pt>
                <c:pt idx="7993">
                  <c:v>42943.03125</c:v>
                </c:pt>
                <c:pt idx="7994">
                  <c:v>42943.041666666664</c:v>
                </c:pt>
                <c:pt idx="7995">
                  <c:v>42943.052083333336</c:v>
                </c:pt>
                <c:pt idx="7996">
                  <c:v>42943.0625</c:v>
                </c:pt>
                <c:pt idx="7997">
                  <c:v>42943.072916666664</c:v>
                </c:pt>
                <c:pt idx="7998">
                  <c:v>42943.083333333336</c:v>
                </c:pt>
                <c:pt idx="7999">
                  <c:v>42943.09375</c:v>
                </c:pt>
                <c:pt idx="8000">
                  <c:v>42943.104166666664</c:v>
                </c:pt>
                <c:pt idx="8001">
                  <c:v>42943.114583333336</c:v>
                </c:pt>
                <c:pt idx="8002">
                  <c:v>42943.125</c:v>
                </c:pt>
                <c:pt idx="8003">
                  <c:v>42943.135416666664</c:v>
                </c:pt>
                <c:pt idx="8004">
                  <c:v>42943.145833333336</c:v>
                </c:pt>
                <c:pt idx="8005">
                  <c:v>42943.15625</c:v>
                </c:pt>
                <c:pt idx="8006">
                  <c:v>42943.166666666664</c:v>
                </c:pt>
                <c:pt idx="8007">
                  <c:v>42943.177083333336</c:v>
                </c:pt>
                <c:pt idx="8008">
                  <c:v>42943.1875</c:v>
                </c:pt>
                <c:pt idx="8009">
                  <c:v>42943.197916666664</c:v>
                </c:pt>
                <c:pt idx="8010">
                  <c:v>42943.208333333336</c:v>
                </c:pt>
                <c:pt idx="8011">
                  <c:v>42943.21875</c:v>
                </c:pt>
                <c:pt idx="8012">
                  <c:v>42943.229166666664</c:v>
                </c:pt>
                <c:pt idx="8013">
                  <c:v>42943.239583333336</c:v>
                </c:pt>
                <c:pt idx="8014">
                  <c:v>42943.25</c:v>
                </c:pt>
                <c:pt idx="8015">
                  <c:v>42943.260416666664</c:v>
                </c:pt>
                <c:pt idx="8016">
                  <c:v>42943.270833333336</c:v>
                </c:pt>
                <c:pt idx="8017">
                  <c:v>42943.28125</c:v>
                </c:pt>
                <c:pt idx="8018">
                  <c:v>42943.291666666664</c:v>
                </c:pt>
                <c:pt idx="8019">
                  <c:v>42943.302083333336</c:v>
                </c:pt>
                <c:pt idx="8020">
                  <c:v>42943.3125</c:v>
                </c:pt>
                <c:pt idx="8021">
                  <c:v>42943.322916666664</c:v>
                </c:pt>
                <c:pt idx="8022">
                  <c:v>42943.333333333336</c:v>
                </c:pt>
                <c:pt idx="8023">
                  <c:v>42943.34375</c:v>
                </c:pt>
                <c:pt idx="8024">
                  <c:v>42943.354166666664</c:v>
                </c:pt>
                <c:pt idx="8025">
                  <c:v>42943.364583333336</c:v>
                </c:pt>
                <c:pt idx="8026">
                  <c:v>42943.375</c:v>
                </c:pt>
                <c:pt idx="8027">
                  <c:v>42943.385416666664</c:v>
                </c:pt>
                <c:pt idx="8028">
                  <c:v>42943.395833333336</c:v>
                </c:pt>
                <c:pt idx="8029">
                  <c:v>42943.40625</c:v>
                </c:pt>
                <c:pt idx="8030">
                  <c:v>42943.416666666664</c:v>
                </c:pt>
                <c:pt idx="8031">
                  <c:v>42943.427083333336</c:v>
                </c:pt>
                <c:pt idx="8032">
                  <c:v>42943.4375</c:v>
                </c:pt>
                <c:pt idx="8033">
                  <c:v>42943.447916666664</c:v>
                </c:pt>
                <c:pt idx="8034">
                  <c:v>42943.458333333336</c:v>
                </c:pt>
                <c:pt idx="8035">
                  <c:v>42943.46875</c:v>
                </c:pt>
                <c:pt idx="8036">
                  <c:v>42943.479166666664</c:v>
                </c:pt>
                <c:pt idx="8037">
                  <c:v>42943.489583333336</c:v>
                </c:pt>
                <c:pt idx="8038">
                  <c:v>42943.5</c:v>
                </c:pt>
                <c:pt idx="8039">
                  <c:v>42943.510416666664</c:v>
                </c:pt>
                <c:pt idx="8040">
                  <c:v>42943.520833333336</c:v>
                </c:pt>
                <c:pt idx="8041">
                  <c:v>42943.53125</c:v>
                </c:pt>
                <c:pt idx="8042">
                  <c:v>42943.541666666664</c:v>
                </c:pt>
                <c:pt idx="8043">
                  <c:v>42943.552083333336</c:v>
                </c:pt>
                <c:pt idx="8044">
                  <c:v>42943.5625</c:v>
                </c:pt>
                <c:pt idx="8045">
                  <c:v>42943.572916666664</c:v>
                </c:pt>
                <c:pt idx="8046">
                  <c:v>42943.583333333336</c:v>
                </c:pt>
                <c:pt idx="8047">
                  <c:v>42943.59375</c:v>
                </c:pt>
                <c:pt idx="8048">
                  <c:v>42943.604166666664</c:v>
                </c:pt>
                <c:pt idx="8049">
                  <c:v>42943.614583333336</c:v>
                </c:pt>
                <c:pt idx="8050">
                  <c:v>42943.625</c:v>
                </c:pt>
                <c:pt idx="8051">
                  <c:v>42943.635416666664</c:v>
                </c:pt>
                <c:pt idx="8052">
                  <c:v>42943.645833333336</c:v>
                </c:pt>
                <c:pt idx="8053">
                  <c:v>42943.65625</c:v>
                </c:pt>
                <c:pt idx="8054">
                  <c:v>42943.666666666664</c:v>
                </c:pt>
                <c:pt idx="8055">
                  <c:v>42943.677083333336</c:v>
                </c:pt>
                <c:pt idx="8056">
                  <c:v>42943.6875</c:v>
                </c:pt>
                <c:pt idx="8057">
                  <c:v>42943.697916666664</c:v>
                </c:pt>
                <c:pt idx="8058">
                  <c:v>42943.708333333336</c:v>
                </c:pt>
                <c:pt idx="8059">
                  <c:v>42943.71875</c:v>
                </c:pt>
                <c:pt idx="8060">
                  <c:v>42943.729166666664</c:v>
                </c:pt>
                <c:pt idx="8061">
                  <c:v>42943.739583333336</c:v>
                </c:pt>
                <c:pt idx="8062">
                  <c:v>42943.75</c:v>
                </c:pt>
                <c:pt idx="8063">
                  <c:v>42943.760416666664</c:v>
                </c:pt>
                <c:pt idx="8064">
                  <c:v>42943.770833333336</c:v>
                </c:pt>
                <c:pt idx="8065">
                  <c:v>42943.78125</c:v>
                </c:pt>
                <c:pt idx="8066">
                  <c:v>42943.791666666664</c:v>
                </c:pt>
                <c:pt idx="8067">
                  <c:v>42943.802083333336</c:v>
                </c:pt>
                <c:pt idx="8068">
                  <c:v>42943.8125</c:v>
                </c:pt>
                <c:pt idx="8069">
                  <c:v>42943.822916666664</c:v>
                </c:pt>
                <c:pt idx="8070">
                  <c:v>42943.833333333336</c:v>
                </c:pt>
                <c:pt idx="8071">
                  <c:v>42943.84375</c:v>
                </c:pt>
                <c:pt idx="8072">
                  <c:v>42943.854166666664</c:v>
                </c:pt>
                <c:pt idx="8073">
                  <c:v>42943.864583333336</c:v>
                </c:pt>
                <c:pt idx="8074">
                  <c:v>42943.875</c:v>
                </c:pt>
                <c:pt idx="8075">
                  <c:v>42943.885416666664</c:v>
                </c:pt>
                <c:pt idx="8076">
                  <c:v>42943.895833333336</c:v>
                </c:pt>
                <c:pt idx="8077">
                  <c:v>42943.90625</c:v>
                </c:pt>
                <c:pt idx="8078">
                  <c:v>42943.916666666664</c:v>
                </c:pt>
                <c:pt idx="8079">
                  <c:v>42943.927083333336</c:v>
                </c:pt>
                <c:pt idx="8080">
                  <c:v>42943.9375</c:v>
                </c:pt>
                <c:pt idx="8081">
                  <c:v>42943.947916666664</c:v>
                </c:pt>
                <c:pt idx="8082">
                  <c:v>42943.958333333336</c:v>
                </c:pt>
                <c:pt idx="8083">
                  <c:v>42943.96875</c:v>
                </c:pt>
                <c:pt idx="8084">
                  <c:v>42943.979166666664</c:v>
                </c:pt>
                <c:pt idx="8085">
                  <c:v>42943.989583333336</c:v>
                </c:pt>
                <c:pt idx="8086">
                  <c:v>42944</c:v>
                </c:pt>
                <c:pt idx="8087">
                  <c:v>42944.010416666664</c:v>
                </c:pt>
                <c:pt idx="8088">
                  <c:v>42944.020833333336</c:v>
                </c:pt>
                <c:pt idx="8089">
                  <c:v>42944.03125</c:v>
                </c:pt>
                <c:pt idx="8090">
                  <c:v>42944.041666666664</c:v>
                </c:pt>
                <c:pt idx="8091">
                  <c:v>42944.052083333336</c:v>
                </c:pt>
                <c:pt idx="8092">
                  <c:v>42944.0625</c:v>
                </c:pt>
                <c:pt idx="8093">
                  <c:v>42944.072916666664</c:v>
                </c:pt>
                <c:pt idx="8094">
                  <c:v>42944.083333333336</c:v>
                </c:pt>
                <c:pt idx="8095">
                  <c:v>42944.09375</c:v>
                </c:pt>
                <c:pt idx="8096">
                  <c:v>42944.104166666664</c:v>
                </c:pt>
                <c:pt idx="8097">
                  <c:v>42944.114583333336</c:v>
                </c:pt>
                <c:pt idx="8098">
                  <c:v>42944.125</c:v>
                </c:pt>
                <c:pt idx="8099">
                  <c:v>42944.135416666664</c:v>
                </c:pt>
                <c:pt idx="8100">
                  <c:v>42944.145833333336</c:v>
                </c:pt>
                <c:pt idx="8101">
                  <c:v>42944.15625</c:v>
                </c:pt>
                <c:pt idx="8102">
                  <c:v>42944.166666666664</c:v>
                </c:pt>
                <c:pt idx="8103">
                  <c:v>42944.177083333336</c:v>
                </c:pt>
                <c:pt idx="8104">
                  <c:v>42944.1875</c:v>
                </c:pt>
                <c:pt idx="8105">
                  <c:v>42944.197916666664</c:v>
                </c:pt>
                <c:pt idx="8106">
                  <c:v>42944.208333333336</c:v>
                </c:pt>
                <c:pt idx="8107">
                  <c:v>42944.21875</c:v>
                </c:pt>
                <c:pt idx="8108">
                  <c:v>42944.229166666664</c:v>
                </c:pt>
                <c:pt idx="8109">
                  <c:v>42944.239583333336</c:v>
                </c:pt>
                <c:pt idx="8110">
                  <c:v>42944.25</c:v>
                </c:pt>
                <c:pt idx="8111">
                  <c:v>42944.260416666664</c:v>
                </c:pt>
                <c:pt idx="8112">
                  <c:v>42944.270833333336</c:v>
                </c:pt>
                <c:pt idx="8113">
                  <c:v>42944.28125</c:v>
                </c:pt>
                <c:pt idx="8114">
                  <c:v>42944.291666666664</c:v>
                </c:pt>
                <c:pt idx="8115">
                  <c:v>42944.302083333336</c:v>
                </c:pt>
                <c:pt idx="8116">
                  <c:v>42944.3125</c:v>
                </c:pt>
                <c:pt idx="8117">
                  <c:v>42944.322916666664</c:v>
                </c:pt>
                <c:pt idx="8118">
                  <c:v>42944.333333333336</c:v>
                </c:pt>
                <c:pt idx="8119">
                  <c:v>42944.34375</c:v>
                </c:pt>
                <c:pt idx="8120">
                  <c:v>42944.354166666664</c:v>
                </c:pt>
                <c:pt idx="8121">
                  <c:v>42944.364583333336</c:v>
                </c:pt>
                <c:pt idx="8122">
                  <c:v>42944.375</c:v>
                </c:pt>
                <c:pt idx="8123">
                  <c:v>42944.385416666664</c:v>
                </c:pt>
                <c:pt idx="8124">
                  <c:v>42944.395833333336</c:v>
                </c:pt>
                <c:pt idx="8125">
                  <c:v>42944.40625</c:v>
                </c:pt>
                <c:pt idx="8126">
                  <c:v>42944.416666666664</c:v>
                </c:pt>
                <c:pt idx="8127">
                  <c:v>42944.427083333336</c:v>
                </c:pt>
                <c:pt idx="8128">
                  <c:v>42944.4375</c:v>
                </c:pt>
                <c:pt idx="8129">
                  <c:v>42944.447916666664</c:v>
                </c:pt>
                <c:pt idx="8130">
                  <c:v>42944.458333333336</c:v>
                </c:pt>
                <c:pt idx="8131">
                  <c:v>42944.46875</c:v>
                </c:pt>
                <c:pt idx="8132">
                  <c:v>42944.479166666664</c:v>
                </c:pt>
                <c:pt idx="8133">
                  <c:v>42944.489583333336</c:v>
                </c:pt>
                <c:pt idx="8134">
                  <c:v>42944.5</c:v>
                </c:pt>
                <c:pt idx="8135">
                  <c:v>42944.510416666664</c:v>
                </c:pt>
                <c:pt idx="8136">
                  <c:v>42944.520833333336</c:v>
                </c:pt>
                <c:pt idx="8137">
                  <c:v>42944.53125</c:v>
                </c:pt>
                <c:pt idx="8138">
                  <c:v>42944.541666666664</c:v>
                </c:pt>
                <c:pt idx="8139">
                  <c:v>42944.552083333336</c:v>
                </c:pt>
                <c:pt idx="8140">
                  <c:v>42944.5625</c:v>
                </c:pt>
                <c:pt idx="8141">
                  <c:v>42944.572916666664</c:v>
                </c:pt>
                <c:pt idx="8142">
                  <c:v>42944.583333333336</c:v>
                </c:pt>
                <c:pt idx="8143">
                  <c:v>42944.59375</c:v>
                </c:pt>
                <c:pt idx="8144">
                  <c:v>42944.604166666664</c:v>
                </c:pt>
                <c:pt idx="8145">
                  <c:v>42944.614583333336</c:v>
                </c:pt>
                <c:pt idx="8146">
                  <c:v>42944.625</c:v>
                </c:pt>
                <c:pt idx="8147">
                  <c:v>42944.635416666664</c:v>
                </c:pt>
                <c:pt idx="8148">
                  <c:v>42944.645833333336</c:v>
                </c:pt>
                <c:pt idx="8149">
                  <c:v>42944.65625</c:v>
                </c:pt>
                <c:pt idx="8150">
                  <c:v>42944.666666666664</c:v>
                </c:pt>
                <c:pt idx="8151">
                  <c:v>42944.677083333336</c:v>
                </c:pt>
                <c:pt idx="8152">
                  <c:v>42944.6875</c:v>
                </c:pt>
                <c:pt idx="8153">
                  <c:v>42944.697916666664</c:v>
                </c:pt>
                <c:pt idx="8154">
                  <c:v>42944.708333333336</c:v>
                </c:pt>
                <c:pt idx="8155">
                  <c:v>42944.71875</c:v>
                </c:pt>
                <c:pt idx="8156">
                  <c:v>42944.729166666664</c:v>
                </c:pt>
                <c:pt idx="8157">
                  <c:v>42944.739583333336</c:v>
                </c:pt>
                <c:pt idx="8158">
                  <c:v>42944.75</c:v>
                </c:pt>
                <c:pt idx="8159">
                  <c:v>42944.760416666664</c:v>
                </c:pt>
                <c:pt idx="8160">
                  <c:v>42944.770833333336</c:v>
                </c:pt>
                <c:pt idx="8161">
                  <c:v>42944.78125</c:v>
                </c:pt>
                <c:pt idx="8162">
                  <c:v>42944.791666666664</c:v>
                </c:pt>
                <c:pt idx="8163">
                  <c:v>42944.802083333336</c:v>
                </c:pt>
                <c:pt idx="8164">
                  <c:v>42944.8125</c:v>
                </c:pt>
                <c:pt idx="8165">
                  <c:v>42944.822916666664</c:v>
                </c:pt>
                <c:pt idx="8166">
                  <c:v>42944.833333333336</c:v>
                </c:pt>
                <c:pt idx="8167">
                  <c:v>42944.84375</c:v>
                </c:pt>
                <c:pt idx="8168">
                  <c:v>42944.854166666664</c:v>
                </c:pt>
                <c:pt idx="8169">
                  <c:v>42944.864583333336</c:v>
                </c:pt>
                <c:pt idx="8170">
                  <c:v>42944.875</c:v>
                </c:pt>
                <c:pt idx="8171">
                  <c:v>42944.885416666664</c:v>
                </c:pt>
                <c:pt idx="8172">
                  <c:v>42944.895833333336</c:v>
                </c:pt>
                <c:pt idx="8173">
                  <c:v>42944.90625</c:v>
                </c:pt>
                <c:pt idx="8174">
                  <c:v>42944.916666666664</c:v>
                </c:pt>
                <c:pt idx="8175">
                  <c:v>42944.927083333336</c:v>
                </c:pt>
                <c:pt idx="8176">
                  <c:v>42944.9375</c:v>
                </c:pt>
                <c:pt idx="8177">
                  <c:v>42944.947916666664</c:v>
                </c:pt>
                <c:pt idx="8178">
                  <c:v>42944.958333333336</c:v>
                </c:pt>
                <c:pt idx="8179">
                  <c:v>42944.96875</c:v>
                </c:pt>
                <c:pt idx="8180">
                  <c:v>42944.979166666664</c:v>
                </c:pt>
                <c:pt idx="8181">
                  <c:v>42944.989583333336</c:v>
                </c:pt>
                <c:pt idx="8182">
                  <c:v>42945</c:v>
                </c:pt>
                <c:pt idx="8183">
                  <c:v>42945.010416666664</c:v>
                </c:pt>
                <c:pt idx="8184">
                  <c:v>42945.020833333336</c:v>
                </c:pt>
                <c:pt idx="8185">
                  <c:v>42945.03125</c:v>
                </c:pt>
                <c:pt idx="8186">
                  <c:v>42945.041666666664</c:v>
                </c:pt>
                <c:pt idx="8187">
                  <c:v>42945.052083333336</c:v>
                </c:pt>
                <c:pt idx="8188">
                  <c:v>42945.0625</c:v>
                </c:pt>
                <c:pt idx="8189">
                  <c:v>42945.072916666664</c:v>
                </c:pt>
                <c:pt idx="8190">
                  <c:v>42945.083333333336</c:v>
                </c:pt>
                <c:pt idx="8191">
                  <c:v>42945.09375</c:v>
                </c:pt>
                <c:pt idx="8192">
                  <c:v>42945.104166666664</c:v>
                </c:pt>
                <c:pt idx="8193">
                  <c:v>42945.114583333336</c:v>
                </c:pt>
                <c:pt idx="8194">
                  <c:v>42945.125</c:v>
                </c:pt>
                <c:pt idx="8195">
                  <c:v>42945.135416666664</c:v>
                </c:pt>
                <c:pt idx="8196">
                  <c:v>42945.145833333336</c:v>
                </c:pt>
                <c:pt idx="8197">
                  <c:v>42945.15625</c:v>
                </c:pt>
                <c:pt idx="8198">
                  <c:v>42945.166666666664</c:v>
                </c:pt>
                <c:pt idx="8199">
                  <c:v>42945.177083333336</c:v>
                </c:pt>
                <c:pt idx="8200">
                  <c:v>42945.1875</c:v>
                </c:pt>
                <c:pt idx="8201">
                  <c:v>42945.197916666664</c:v>
                </c:pt>
                <c:pt idx="8202">
                  <c:v>42945.208333333336</c:v>
                </c:pt>
                <c:pt idx="8203">
                  <c:v>42945.21875</c:v>
                </c:pt>
                <c:pt idx="8204">
                  <c:v>42945.229166666664</c:v>
                </c:pt>
                <c:pt idx="8205">
                  <c:v>42945.239583333336</c:v>
                </c:pt>
                <c:pt idx="8206">
                  <c:v>42945.25</c:v>
                </c:pt>
                <c:pt idx="8207">
                  <c:v>42945.260416666664</c:v>
                </c:pt>
                <c:pt idx="8208">
                  <c:v>42945.270833333336</c:v>
                </c:pt>
                <c:pt idx="8209">
                  <c:v>42945.28125</c:v>
                </c:pt>
                <c:pt idx="8210">
                  <c:v>42945.291666666664</c:v>
                </c:pt>
                <c:pt idx="8211">
                  <c:v>42945.302083333336</c:v>
                </c:pt>
                <c:pt idx="8212">
                  <c:v>42945.3125</c:v>
                </c:pt>
                <c:pt idx="8213">
                  <c:v>42945.322916666664</c:v>
                </c:pt>
                <c:pt idx="8214">
                  <c:v>42945.333333333336</c:v>
                </c:pt>
                <c:pt idx="8215">
                  <c:v>42945.34375</c:v>
                </c:pt>
                <c:pt idx="8216">
                  <c:v>42945.354166666664</c:v>
                </c:pt>
                <c:pt idx="8217">
                  <c:v>42945.364583333336</c:v>
                </c:pt>
                <c:pt idx="8218">
                  <c:v>42945.375</c:v>
                </c:pt>
                <c:pt idx="8219">
                  <c:v>42945.385416666664</c:v>
                </c:pt>
                <c:pt idx="8220">
                  <c:v>42945.395833333336</c:v>
                </c:pt>
                <c:pt idx="8221">
                  <c:v>42945.40625</c:v>
                </c:pt>
                <c:pt idx="8222">
                  <c:v>42945.416666666664</c:v>
                </c:pt>
                <c:pt idx="8223">
                  <c:v>42945.427083333336</c:v>
                </c:pt>
                <c:pt idx="8224">
                  <c:v>42945.4375</c:v>
                </c:pt>
                <c:pt idx="8225">
                  <c:v>42945.447916666664</c:v>
                </c:pt>
                <c:pt idx="8226">
                  <c:v>42945.458333333336</c:v>
                </c:pt>
                <c:pt idx="8227">
                  <c:v>42945.46875</c:v>
                </c:pt>
                <c:pt idx="8228">
                  <c:v>42945.479166666664</c:v>
                </c:pt>
                <c:pt idx="8229">
                  <c:v>42945.489583333336</c:v>
                </c:pt>
                <c:pt idx="8230">
                  <c:v>42945.5</c:v>
                </c:pt>
                <c:pt idx="8231">
                  <c:v>42945.510416666664</c:v>
                </c:pt>
                <c:pt idx="8232">
                  <c:v>42945.520833333336</c:v>
                </c:pt>
                <c:pt idx="8233">
                  <c:v>42945.53125</c:v>
                </c:pt>
                <c:pt idx="8234">
                  <c:v>42945.541666666664</c:v>
                </c:pt>
                <c:pt idx="8235">
                  <c:v>42945.552083333336</c:v>
                </c:pt>
                <c:pt idx="8236">
                  <c:v>42945.5625</c:v>
                </c:pt>
                <c:pt idx="8237">
                  <c:v>42945.572916666664</c:v>
                </c:pt>
                <c:pt idx="8238">
                  <c:v>42945.583333333336</c:v>
                </c:pt>
                <c:pt idx="8239">
                  <c:v>42945.59375</c:v>
                </c:pt>
                <c:pt idx="8240">
                  <c:v>42945.604166666664</c:v>
                </c:pt>
                <c:pt idx="8241">
                  <c:v>42945.614583333336</c:v>
                </c:pt>
                <c:pt idx="8242">
                  <c:v>42945.625</c:v>
                </c:pt>
                <c:pt idx="8243">
                  <c:v>42945.635416666664</c:v>
                </c:pt>
                <c:pt idx="8244">
                  <c:v>42945.645833333336</c:v>
                </c:pt>
                <c:pt idx="8245">
                  <c:v>42945.65625</c:v>
                </c:pt>
                <c:pt idx="8246">
                  <c:v>42945.666666666664</c:v>
                </c:pt>
                <c:pt idx="8247">
                  <c:v>42945.677083333336</c:v>
                </c:pt>
                <c:pt idx="8248">
                  <c:v>42945.6875</c:v>
                </c:pt>
                <c:pt idx="8249">
                  <c:v>42945.697916666664</c:v>
                </c:pt>
                <c:pt idx="8250">
                  <c:v>42945.708333333336</c:v>
                </c:pt>
                <c:pt idx="8251">
                  <c:v>42945.71875</c:v>
                </c:pt>
                <c:pt idx="8252">
                  <c:v>42945.729166666664</c:v>
                </c:pt>
                <c:pt idx="8253">
                  <c:v>42945.739583333336</c:v>
                </c:pt>
                <c:pt idx="8254">
                  <c:v>42945.75</c:v>
                </c:pt>
                <c:pt idx="8255">
                  <c:v>42945.760416666664</c:v>
                </c:pt>
                <c:pt idx="8256">
                  <c:v>42945.770833333336</c:v>
                </c:pt>
                <c:pt idx="8257">
                  <c:v>42945.78125</c:v>
                </c:pt>
                <c:pt idx="8258">
                  <c:v>42945.791666666664</c:v>
                </c:pt>
                <c:pt idx="8259">
                  <c:v>42945.802083333336</c:v>
                </c:pt>
                <c:pt idx="8260">
                  <c:v>42945.8125</c:v>
                </c:pt>
                <c:pt idx="8261">
                  <c:v>42945.822916666664</c:v>
                </c:pt>
                <c:pt idx="8262">
                  <c:v>42945.833333333336</c:v>
                </c:pt>
                <c:pt idx="8263">
                  <c:v>42945.84375</c:v>
                </c:pt>
                <c:pt idx="8264">
                  <c:v>42945.854166666664</c:v>
                </c:pt>
                <c:pt idx="8265">
                  <c:v>42945.864583333336</c:v>
                </c:pt>
                <c:pt idx="8266">
                  <c:v>42945.875</c:v>
                </c:pt>
                <c:pt idx="8267">
                  <c:v>42945.885416666664</c:v>
                </c:pt>
                <c:pt idx="8268">
                  <c:v>42945.895833333336</c:v>
                </c:pt>
                <c:pt idx="8269">
                  <c:v>42945.90625</c:v>
                </c:pt>
                <c:pt idx="8270">
                  <c:v>42945.916666666664</c:v>
                </c:pt>
                <c:pt idx="8271">
                  <c:v>42945.927083333336</c:v>
                </c:pt>
                <c:pt idx="8272">
                  <c:v>42945.9375</c:v>
                </c:pt>
                <c:pt idx="8273">
                  <c:v>42945.947916666664</c:v>
                </c:pt>
                <c:pt idx="8274">
                  <c:v>42945.958333333336</c:v>
                </c:pt>
                <c:pt idx="8275">
                  <c:v>42945.96875</c:v>
                </c:pt>
                <c:pt idx="8276">
                  <c:v>42945.979166666664</c:v>
                </c:pt>
                <c:pt idx="8277">
                  <c:v>42945.989583333336</c:v>
                </c:pt>
                <c:pt idx="8278">
                  <c:v>42946</c:v>
                </c:pt>
                <c:pt idx="8279">
                  <c:v>42946.010416666664</c:v>
                </c:pt>
                <c:pt idx="8280">
                  <c:v>42946.020833333336</c:v>
                </c:pt>
                <c:pt idx="8281">
                  <c:v>42946.03125</c:v>
                </c:pt>
                <c:pt idx="8282">
                  <c:v>42946.041666666664</c:v>
                </c:pt>
                <c:pt idx="8283">
                  <c:v>42946.052083333336</c:v>
                </c:pt>
                <c:pt idx="8284">
                  <c:v>42946.0625</c:v>
                </c:pt>
                <c:pt idx="8285">
                  <c:v>42946.072916666664</c:v>
                </c:pt>
                <c:pt idx="8286">
                  <c:v>42946.083333333336</c:v>
                </c:pt>
                <c:pt idx="8287">
                  <c:v>42946.09375</c:v>
                </c:pt>
                <c:pt idx="8288">
                  <c:v>42946.104166666664</c:v>
                </c:pt>
                <c:pt idx="8289">
                  <c:v>42946.114583333336</c:v>
                </c:pt>
                <c:pt idx="8290">
                  <c:v>42946.125</c:v>
                </c:pt>
                <c:pt idx="8291">
                  <c:v>42946.135416666664</c:v>
                </c:pt>
                <c:pt idx="8292">
                  <c:v>42946.145833333336</c:v>
                </c:pt>
                <c:pt idx="8293">
                  <c:v>42946.15625</c:v>
                </c:pt>
                <c:pt idx="8294">
                  <c:v>42946.166666666664</c:v>
                </c:pt>
                <c:pt idx="8295">
                  <c:v>42946.177083333336</c:v>
                </c:pt>
                <c:pt idx="8296">
                  <c:v>42946.1875</c:v>
                </c:pt>
                <c:pt idx="8297">
                  <c:v>42946.197916666664</c:v>
                </c:pt>
                <c:pt idx="8298">
                  <c:v>42946.208333333336</c:v>
                </c:pt>
                <c:pt idx="8299">
                  <c:v>42946.21875</c:v>
                </c:pt>
                <c:pt idx="8300">
                  <c:v>42946.229166666664</c:v>
                </c:pt>
                <c:pt idx="8301">
                  <c:v>42946.239583333336</c:v>
                </c:pt>
                <c:pt idx="8302">
                  <c:v>42946.25</c:v>
                </c:pt>
                <c:pt idx="8303">
                  <c:v>42946.260416666664</c:v>
                </c:pt>
                <c:pt idx="8304">
                  <c:v>42946.270833333336</c:v>
                </c:pt>
                <c:pt idx="8305">
                  <c:v>42946.28125</c:v>
                </c:pt>
                <c:pt idx="8306">
                  <c:v>42946.291666666664</c:v>
                </c:pt>
                <c:pt idx="8307">
                  <c:v>42946.302083333336</c:v>
                </c:pt>
                <c:pt idx="8308">
                  <c:v>42946.3125</c:v>
                </c:pt>
                <c:pt idx="8309">
                  <c:v>42946.322916666664</c:v>
                </c:pt>
                <c:pt idx="8310">
                  <c:v>42946.333333333336</c:v>
                </c:pt>
                <c:pt idx="8311">
                  <c:v>42946.34375</c:v>
                </c:pt>
                <c:pt idx="8312">
                  <c:v>42946.354166666664</c:v>
                </c:pt>
                <c:pt idx="8313">
                  <c:v>42946.364583333336</c:v>
                </c:pt>
                <c:pt idx="8314">
                  <c:v>42946.375</c:v>
                </c:pt>
                <c:pt idx="8315">
                  <c:v>42946.385416666664</c:v>
                </c:pt>
                <c:pt idx="8316">
                  <c:v>42946.395833333336</c:v>
                </c:pt>
                <c:pt idx="8317">
                  <c:v>42946.40625</c:v>
                </c:pt>
                <c:pt idx="8318">
                  <c:v>42946.416666666664</c:v>
                </c:pt>
                <c:pt idx="8319">
                  <c:v>42946.427083333336</c:v>
                </c:pt>
                <c:pt idx="8320">
                  <c:v>42946.4375</c:v>
                </c:pt>
                <c:pt idx="8321">
                  <c:v>42946.447916666664</c:v>
                </c:pt>
                <c:pt idx="8322">
                  <c:v>42946.458333333336</c:v>
                </c:pt>
                <c:pt idx="8323">
                  <c:v>42946.46875</c:v>
                </c:pt>
                <c:pt idx="8324">
                  <c:v>42946.479166666664</c:v>
                </c:pt>
                <c:pt idx="8325">
                  <c:v>42946.489583333336</c:v>
                </c:pt>
                <c:pt idx="8326">
                  <c:v>42946.5</c:v>
                </c:pt>
                <c:pt idx="8327">
                  <c:v>42946.510416666664</c:v>
                </c:pt>
                <c:pt idx="8328">
                  <c:v>42946.520833333336</c:v>
                </c:pt>
                <c:pt idx="8329">
                  <c:v>42946.53125</c:v>
                </c:pt>
                <c:pt idx="8330">
                  <c:v>42946.541666666664</c:v>
                </c:pt>
                <c:pt idx="8331">
                  <c:v>42946.552083333336</c:v>
                </c:pt>
                <c:pt idx="8332">
                  <c:v>42946.5625</c:v>
                </c:pt>
                <c:pt idx="8333">
                  <c:v>42946.572916666664</c:v>
                </c:pt>
                <c:pt idx="8334">
                  <c:v>42946.583333333336</c:v>
                </c:pt>
                <c:pt idx="8335">
                  <c:v>42946.59375</c:v>
                </c:pt>
                <c:pt idx="8336">
                  <c:v>42946.604166666664</c:v>
                </c:pt>
                <c:pt idx="8337">
                  <c:v>42946.614583333336</c:v>
                </c:pt>
                <c:pt idx="8338">
                  <c:v>42946.625</c:v>
                </c:pt>
                <c:pt idx="8339">
                  <c:v>42946.635416666664</c:v>
                </c:pt>
                <c:pt idx="8340">
                  <c:v>42946.645833333336</c:v>
                </c:pt>
                <c:pt idx="8341">
                  <c:v>42946.65625</c:v>
                </c:pt>
                <c:pt idx="8342">
                  <c:v>42946.666666666664</c:v>
                </c:pt>
                <c:pt idx="8343">
                  <c:v>42946.677083333336</c:v>
                </c:pt>
                <c:pt idx="8344">
                  <c:v>42946.6875</c:v>
                </c:pt>
                <c:pt idx="8345">
                  <c:v>42946.697916666664</c:v>
                </c:pt>
                <c:pt idx="8346">
                  <c:v>42946.708333333336</c:v>
                </c:pt>
                <c:pt idx="8347">
                  <c:v>42946.71875</c:v>
                </c:pt>
                <c:pt idx="8348">
                  <c:v>42946.729166666664</c:v>
                </c:pt>
                <c:pt idx="8349">
                  <c:v>42946.739583333336</c:v>
                </c:pt>
                <c:pt idx="8350">
                  <c:v>42946.75</c:v>
                </c:pt>
                <c:pt idx="8351">
                  <c:v>42946.760416666664</c:v>
                </c:pt>
                <c:pt idx="8352">
                  <c:v>42946.770833333336</c:v>
                </c:pt>
                <c:pt idx="8353">
                  <c:v>42946.78125</c:v>
                </c:pt>
                <c:pt idx="8354">
                  <c:v>42946.791666666664</c:v>
                </c:pt>
                <c:pt idx="8355">
                  <c:v>42946.802083333336</c:v>
                </c:pt>
                <c:pt idx="8356">
                  <c:v>42946.8125</c:v>
                </c:pt>
                <c:pt idx="8357">
                  <c:v>42946.822916666664</c:v>
                </c:pt>
                <c:pt idx="8358">
                  <c:v>42946.833333333336</c:v>
                </c:pt>
                <c:pt idx="8359">
                  <c:v>42946.84375</c:v>
                </c:pt>
                <c:pt idx="8360">
                  <c:v>42946.854166666664</c:v>
                </c:pt>
                <c:pt idx="8361">
                  <c:v>42946.864583333336</c:v>
                </c:pt>
                <c:pt idx="8362">
                  <c:v>42946.875</c:v>
                </c:pt>
                <c:pt idx="8363">
                  <c:v>42946.885416666664</c:v>
                </c:pt>
                <c:pt idx="8364">
                  <c:v>42946.895833333336</c:v>
                </c:pt>
                <c:pt idx="8365">
                  <c:v>42946.90625</c:v>
                </c:pt>
                <c:pt idx="8366">
                  <c:v>42946.916666666664</c:v>
                </c:pt>
                <c:pt idx="8367">
                  <c:v>42946.927083333336</c:v>
                </c:pt>
                <c:pt idx="8368">
                  <c:v>42946.9375</c:v>
                </c:pt>
                <c:pt idx="8369">
                  <c:v>42946.947916666664</c:v>
                </c:pt>
                <c:pt idx="8370">
                  <c:v>42946.958333333336</c:v>
                </c:pt>
                <c:pt idx="8371">
                  <c:v>42946.96875</c:v>
                </c:pt>
                <c:pt idx="8372">
                  <c:v>42946.979166666664</c:v>
                </c:pt>
                <c:pt idx="8373">
                  <c:v>42946.989583333336</c:v>
                </c:pt>
                <c:pt idx="8374">
                  <c:v>42947</c:v>
                </c:pt>
                <c:pt idx="8375">
                  <c:v>42947.010416666664</c:v>
                </c:pt>
                <c:pt idx="8376">
                  <c:v>42947.020833333336</c:v>
                </c:pt>
                <c:pt idx="8377">
                  <c:v>42947.03125</c:v>
                </c:pt>
                <c:pt idx="8378">
                  <c:v>42947.041666666664</c:v>
                </c:pt>
                <c:pt idx="8379">
                  <c:v>42947.052083333336</c:v>
                </c:pt>
                <c:pt idx="8380">
                  <c:v>42947.0625</c:v>
                </c:pt>
                <c:pt idx="8381">
                  <c:v>42947.072916666664</c:v>
                </c:pt>
                <c:pt idx="8382">
                  <c:v>42947.083333333336</c:v>
                </c:pt>
                <c:pt idx="8383">
                  <c:v>42947.09375</c:v>
                </c:pt>
                <c:pt idx="8384">
                  <c:v>42947.104166666664</c:v>
                </c:pt>
                <c:pt idx="8385">
                  <c:v>42947.114583333336</c:v>
                </c:pt>
                <c:pt idx="8386">
                  <c:v>42947.125</c:v>
                </c:pt>
                <c:pt idx="8387">
                  <c:v>42947.135416666664</c:v>
                </c:pt>
                <c:pt idx="8388">
                  <c:v>42947.145833333336</c:v>
                </c:pt>
                <c:pt idx="8389">
                  <c:v>42947.15625</c:v>
                </c:pt>
                <c:pt idx="8390">
                  <c:v>42947.166666666664</c:v>
                </c:pt>
                <c:pt idx="8391">
                  <c:v>42947.177083333336</c:v>
                </c:pt>
                <c:pt idx="8392">
                  <c:v>42947.1875</c:v>
                </c:pt>
                <c:pt idx="8393">
                  <c:v>42947.197916666664</c:v>
                </c:pt>
                <c:pt idx="8394">
                  <c:v>42947.208333333336</c:v>
                </c:pt>
                <c:pt idx="8395">
                  <c:v>42947.21875</c:v>
                </c:pt>
                <c:pt idx="8396">
                  <c:v>42947.229166666664</c:v>
                </c:pt>
                <c:pt idx="8397">
                  <c:v>42947.239583333336</c:v>
                </c:pt>
                <c:pt idx="8398">
                  <c:v>42947.25</c:v>
                </c:pt>
                <c:pt idx="8399">
                  <c:v>42947.260416666664</c:v>
                </c:pt>
                <c:pt idx="8400">
                  <c:v>42947.270833333336</c:v>
                </c:pt>
                <c:pt idx="8401">
                  <c:v>42947.28125</c:v>
                </c:pt>
                <c:pt idx="8402">
                  <c:v>42947.291666666664</c:v>
                </c:pt>
                <c:pt idx="8403">
                  <c:v>42947.302083333336</c:v>
                </c:pt>
                <c:pt idx="8404">
                  <c:v>42947.3125</c:v>
                </c:pt>
                <c:pt idx="8405">
                  <c:v>42947.322916666664</c:v>
                </c:pt>
                <c:pt idx="8406">
                  <c:v>42947.333333333336</c:v>
                </c:pt>
                <c:pt idx="8407">
                  <c:v>42947.34375</c:v>
                </c:pt>
                <c:pt idx="8408">
                  <c:v>42947.354166666664</c:v>
                </c:pt>
                <c:pt idx="8409">
                  <c:v>42947.364583333336</c:v>
                </c:pt>
                <c:pt idx="8410">
                  <c:v>42947.375</c:v>
                </c:pt>
                <c:pt idx="8411">
                  <c:v>42947.385416666664</c:v>
                </c:pt>
                <c:pt idx="8412">
                  <c:v>42947.395833333336</c:v>
                </c:pt>
                <c:pt idx="8413">
                  <c:v>42947.40625</c:v>
                </c:pt>
                <c:pt idx="8414">
                  <c:v>42947.416666666664</c:v>
                </c:pt>
                <c:pt idx="8415">
                  <c:v>42947.427083333336</c:v>
                </c:pt>
                <c:pt idx="8416">
                  <c:v>42947.4375</c:v>
                </c:pt>
                <c:pt idx="8417">
                  <c:v>42947.447916666664</c:v>
                </c:pt>
                <c:pt idx="8418">
                  <c:v>42947.458333333336</c:v>
                </c:pt>
                <c:pt idx="8419">
                  <c:v>42947.46875</c:v>
                </c:pt>
                <c:pt idx="8420">
                  <c:v>42947.479166666664</c:v>
                </c:pt>
                <c:pt idx="8421">
                  <c:v>42947.489583333336</c:v>
                </c:pt>
                <c:pt idx="8422">
                  <c:v>42947.5</c:v>
                </c:pt>
                <c:pt idx="8423">
                  <c:v>42947.510416666664</c:v>
                </c:pt>
                <c:pt idx="8424">
                  <c:v>42947.520833333336</c:v>
                </c:pt>
                <c:pt idx="8425">
                  <c:v>42947.53125</c:v>
                </c:pt>
                <c:pt idx="8426">
                  <c:v>42947.541666666664</c:v>
                </c:pt>
                <c:pt idx="8427">
                  <c:v>42947.552083333336</c:v>
                </c:pt>
                <c:pt idx="8428">
                  <c:v>42947.5625</c:v>
                </c:pt>
                <c:pt idx="8429">
                  <c:v>42947.572916666664</c:v>
                </c:pt>
                <c:pt idx="8430">
                  <c:v>42947.583333333336</c:v>
                </c:pt>
                <c:pt idx="8431">
                  <c:v>42947.59375</c:v>
                </c:pt>
                <c:pt idx="8432">
                  <c:v>42947.604166666664</c:v>
                </c:pt>
                <c:pt idx="8433">
                  <c:v>42947.614583333336</c:v>
                </c:pt>
                <c:pt idx="8434">
                  <c:v>42947.625</c:v>
                </c:pt>
                <c:pt idx="8435">
                  <c:v>42947.635416666664</c:v>
                </c:pt>
                <c:pt idx="8436">
                  <c:v>42947.645833333336</c:v>
                </c:pt>
                <c:pt idx="8437">
                  <c:v>42947.65625</c:v>
                </c:pt>
                <c:pt idx="8438">
                  <c:v>42947.666666666664</c:v>
                </c:pt>
                <c:pt idx="8439">
                  <c:v>42947.677083333336</c:v>
                </c:pt>
                <c:pt idx="8440">
                  <c:v>42947.6875</c:v>
                </c:pt>
                <c:pt idx="8441">
                  <c:v>42947.697916666664</c:v>
                </c:pt>
                <c:pt idx="8442">
                  <c:v>42947.708333333336</c:v>
                </c:pt>
                <c:pt idx="8443">
                  <c:v>42947.71875</c:v>
                </c:pt>
                <c:pt idx="8444">
                  <c:v>42947.729166666664</c:v>
                </c:pt>
                <c:pt idx="8445">
                  <c:v>42947.739583333336</c:v>
                </c:pt>
                <c:pt idx="8446">
                  <c:v>42947.75</c:v>
                </c:pt>
                <c:pt idx="8447">
                  <c:v>42947.760416666664</c:v>
                </c:pt>
                <c:pt idx="8448">
                  <c:v>42947.770833333336</c:v>
                </c:pt>
                <c:pt idx="8449">
                  <c:v>42947.78125</c:v>
                </c:pt>
                <c:pt idx="8450">
                  <c:v>42947.791666666664</c:v>
                </c:pt>
                <c:pt idx="8451">
                  <c:v>42947.802083333336</c:v>
                </c:pt>
                <c:pt idx="8452">
                  <c:v>42947.8125</c:v>
                </c:pt>
                <c:pt idx="8453">
                  <c:v>42947.822916666664</c:v>
                </c:pt>
                <c:pt idx="8454">
                  <c:v>42947.833333333336</c:v>
                </c:pt>
                <c:pt idx="8455">
                  <c:v>42947.84375</c:v>
                </c:pt>
                <c:pt idx="8456">
                  <c:v>42947.854166666664</c:v>
                </c:pt>
                <c:pt idx="8457">
                  <c:v>42947.864583333336</c:v>
                </c:pt>
                <c:pt idx="8458">
                  <c:v>42947.875</c:v>
                </c:pt>
                <c:pt idx="8459">
                  <c:v>42947.885416666664</c:v>
                </c:pt>
                <c:pt idx="8460">
                  <c:v>42947.895833333336</c:v>
                </c:pt>
                <c:pt idx="8461">
                  <c:v>42947.90625</c:v>
                </c:pt>
                <c:pt idx="8462">
                  <c:v>42947.916666666664</c:v>
                </c:pt>
                <c:pt idx="8463">
                  <c:v>42947.927083333336</c:v>
                </c:pt>
                <c:pt idx="8464">
                  <c:v>42947.9375</c:v>
                </c:pt>
                <c:pt idx="8465">
                  <c:v>42947.947916666664</c:v>
                </c:pt>
                <c:pt idx="8466">
                  <c:v>42947.958333333336</c:v>
                </c:pt>
                <c:pt idx="8467">
                  <c:v>42947.96875</c:v>
                </c:pt>
                <c:pt idx="8468">
                  <c:v>42947.979166666664</c:v>
                </c:pt>
                <c:pt idx="8469">
                  <c:v>42947.989583333336</c:v>
                </c:pt>
                <c:pt idx="8470">
                  <c:v>42948</c:v>
                </c:pt>
                <c:pt idx="8471">
                  <c:v>42948.010416666664</c:v>
                </c:pt>
                <c:pt idx="8472">
                  <c:v>42948.020833333336</c:v>
                </c:pt>
                <c:pt idx="8473">
                  <c:v>42948.03125</c:v>
                </c:pt>
                <c:pt idx="8474">
                  <c:v>42948.041666666664</c:v>
                </c:pt>
                <c:pt idx="8475">
                  <c:v>42948.052083333336</c:v>
                </c:pt>
                <c:pt idx="8476">
                  <c:v>42948.0625</c:v>
                </c:pt>
                <c:pt idx="8477">
                  <c:v>42948.072916666664</c:v>
                </c:pt>
                <c:pt idx="8478">
                  <c:v>42948.083333333336</c:v>
                </c:pt>
                <c:pt idx="8479">
                  <c:v>42948.09375</c:v>
                </c:pt>
                <c:pt idx="8480">
                  <c:v>42948.104166666664</c:v>
                </c:pt>
                <c:pt idx="8481">
                  <c:v>42948.114583333336</c:v>
                </c:pt>
                <c:pt idx="8482">
                  <c:v>42948.125</c:v>
                </c:pt>
                <c:pt idx="8483">
                  <c:v>42948.135416666664</c:v>
                </c:pt>
                <c:pt idx="8484">
                  <c:v>42948.145833333336</c:v>
                </c:pt>
                <c:pt idx="8485">
                  <c:v>42948.15625</c:v>
                </c:pt>
                <c:pt idx="8486">
                  <c:v>42948.166666666664</c:v>
                </c:pt>
                <c:pt idx="8487">
                  <c:v>42948.177083333336</c:v>
                </c:pt>
                <c:pt idx="8488">
                  <c:v>42948.1875</c:v>
                </c:pt>
                <c:pt idx="8489">
                  <c:v>42948.197916666664</c:v>
                </c:pt>
                <c:pt idx="8490">
                  <c:v>42948.208333333336</c:v>
                </c:pt>
                <c:pt idx="8491">
                  <c:v>42948.21875</c:v>
                </c:pt>
                <c:pt idx="8492">
                  <c:v>42948.229166666664</c:v>
                </c:pt>
                <c:pt idx="8493">
                  <c:v>42948.239583333336</c:v>
                </c:pt>
                <c:pt idx="8494">
                  <c:v>42948.25</c:v>
                </c:pt>
                <c:pt idx="8495">
                  <c:v>42948.260416666664</c:v>
                </c:pt>
                <c:pt idx="8496">
                  <c:v>42948.270833333336</c:v>
                </c:pt>
                <c:pt idx="8497">
                  <c:v>42948.28125</c:v>
                </c:pt>
                <c:pt idx="8498">
                  <c:v>42948.291666666664</c:v>
                </c:pt>
                <c:pt idx="8499">
                  <c:v>42948.302083333336</c:v>
                </c:pt>
                <c:pt idx="8500">
                  <c:v>42948.3125</c:v>
                </c:pt>
                <c:pt idx="8501">
                  <c:v>42948.322916666664</c:v>
                </c:pt>
                <c:pt idx="8502">
                  <c:v>42948.333333333336</c:v>
                </c:pt>
                <c:pt idx="8503">
                  <c:v>42948.34375</c:v>
                </c:pt>
                <c:pt idx="8504">
                  <c:v>42948.354166666664</c:v>
                </c:pt>
                <c:pt idx="8505">
                  <c:v>42948.364583333336</c:v>
                </c:pt>
                <c:pt idx="8506">
                  <c:v>42948.375</c:v>
                </c:pt>
                <c:pt idx="8507">
                  <c:v>42948.385416666664</c:v>
                </c:pt>
                <c:pt idx="8508">
                  <c:v>42948.395833333336</c:v>
                </c:pt>
                <c:pt idx="8509">
                  <c:v>42948.40625</c:v>
                </c:pt>
                <c:pt idx="8510">
                  <c:v>42948.416666666664</c:v>
                </c:pt>
                <c:pt idx="8511">
                  <c:v>42948.427083333336</c:v>
                </c:pt>
                <c:pt idx="8512">
                  <c:v>42948.4375</c:v>
                </c:pt>
                <c:pt idx="8513">
                  <c:v>42948.447916666664</c:v>
                </c:pt>
                <c:pt idx="8514">
                  <c:v>42948.458333333336</c:v>
                </c:pt>
                <c:pt idx="8515">
                  <c:v>42948.46875</c:v>
                </c:pt>
                <c:pt idx="8516">
                  <c:v>42948.479166666664</c:v>
                </c:pt>
                <c:pt idx="8517">
                  <c:v>42948.489583333336</c:v>
                </c:pt>
                <c:pt idx="8518">
                  <c:v>42948.5</c:v>
                </c:pt>
                <c:pt idx="8519">
                  <c:v>42948.510416666664</c:v>
                </c:pt>
                <c:pt idx="8520">
                  <c:v>42948.520833333336</c:v>
                </c:pt>
                <c:pt idx="8521">
                  <c:v>42948.53125</c:v>
                </c:pt>
                <c:pt idx="8522">
                  <c:v>42948.541666666664</c:v>
                </c:pt>
                <c:pt idx="8523">
                  <c:v>42948.552083333336</c:v>
                </c:pt>
                <c:pt idx="8524">
                  <c:v>42948.5625</c:v>
                </c:pt>
                <c:pt idx="8525">
                  <c:v>42948.572916666664</c:v>
                </c:pt>
                <c:pt idx="8526">
                  <c:v>42948.583333333336</c:v>
                </c:pt>
                <c:pt idx="8527">
                  <c:v>42948.59375</c:v>
                </c:pt>
                <c:pt idx="8528">
                  <c:v>42948.604166666664</c:v>
                </c:pt>
                <c:pt idx="8529">
                  <c:v>42948.614583333336</c:v>
                </c:pt>
                <c:pt idx="8530">
                  <c:v>42948.625</c:v>
                </c:pt>
                <c:pt idx="8531">
                  <c:v>42948.635416666664</c:v>
                </c:pt>
                <c:pt idx="8532">
                  <c:v>42948.645833333336</c:v>
                </c:pt>
                <c:pt idx="8533">
                  <c:v>42948.65625</c:v>
                </c:pt>
                <c:pt idx="8534">
                  <c:v>42948.666666666664</c:v>
                </c:pt>
                <c:pt idx="8535">
                  <c:v>42948.677083333336</c:v>
                </c:pt>
                <c:pt idx="8536">
                  <c:v>42948.6875</c:v>
                </c:pt>
                <c:pt idx="8537">
                  <c:v>42948.697916666664</c:v>
                </c:pt>
                <c:pt idx="8538">
                  <c:v>42948.708333333336</c:v>
                </c:pt>
                <c:pt idx="8539">
                  <c:v>42948.71875</c:v>
                </c:pt>
                <c:pt idx="8540">
                  <c:v>42948.729166666664</c:v>
                </c:pt>
                <c:pt idx="8541">
                  <c:v>42948.739583333336</c:v>
                </c:pt>
                <c:pt idx="8542">
                  <c:v>42948.75</c:v>
                </c:pt>
                <c:pt idx="8543">
                  <c:v>42948.760416666664</c:v>
                </c:pt>
                <c:pt idx="8544">
                  <c:v>42948.770833333336</c:v>
                </c:pt>
                <c:pt idx="8545">
                  <c:v>42948.78125</c:v>
                </c:pt>
                <c:pt idx="8546">
                  <c:v>42948.791666666664</c:v>
                </c:pt>
                <c:pt idx="8547">
                  <c:v>42948.802083333336</c:v>
                </c:pt>
                <c:pt idx="8548">
                  <c:v>42948.8125</c:v>
                </c:pt>
                <c:pt idx="8549">
                  <c:v>42948.822916666664</c:v>
                </c:pt>
                <c:pt idx="8550">
                  <c:v>42948.833333333336</c:v>
                </c:pt>
                <c:pt idx="8551">
                  <c:v>42948.84375</c:v>
                </c:pt>
                <c:pt idx="8552">
                  <c:v>42948.854166666664</c:v>
                </c:pt>
                <c:pt idx="8553">
                  <c:v>42948.864583333336</c:v>
                </c:pt>
                <c:pt idx="8554">
                  <c:v>42948.875</c:v>
                </c:pt>
                <c:pt idx="8555">
                  <c:v>42948.885416666664</c:v>
                </c:pt>
                <c:pt idx="8556">
                  <c:v>42948.895833333336</c:v>
                </c:pt>
                <c:pt idx="8557">
                  <c:v>42948.90625</c:v>
                </c:pt>
                <c:pt idx="8558">
                  <c:v>42948.916666666664</c:v>
                </c:pt>
                <c:pt idx="8559">
                  <c:v>42948.927083333336</c:v>
                </c:pt>
                <c:pt idx="8560">
                  <c:v>42948.9375</c:v>
                </c:pt>
                <c:pt idx="8561">
                  <c:v>42948.947916666664</c:v>
                </c:pt>
                <c:pt idx="8562">
                  <c:v>42948.958333333336</c:v>
                </c:pt>
                <c:pt idx="8563">
                  <c:v>42948.96875</c:v>
                </c:pt>
                <c:pt idx="8564">
                  <c:v>42948.979166666664</c:v>
                </c:pt>
                <c:pt idx="8565">
                  <c:v>42948.989583333336</c:v>
                </c:pt>
                <c:pt idx="8566">
                  <c:v>42949</c:v>
                </c:pt>
                <c:pt idx="8567">
                  <c:v>42949.010416666664</c:v>
                </c:pt>
                <c:pt idx="8568">
                  <c:v>42949.020833333336</c:v>
                </c:pt>
                <c:pt idx="8569">
                  <c:v>42949.03125</c:v>
                </c:pt>
                <c:pt idx="8570">
                  <c:v>42949.041666666664</c:v>
                </c:pt>
                <c:pt idx="8571">
                  <c:v>42949.052083333336</c:v>
                </c:pt>
                <c:pt idx="8572">
                  <c:v>42949.0625</c:v>
                </c:pt>
                <c:pt idx="8573">
                  <c:v>42949.072916666664</c:v>
                </c:pt>
                <c:pt idx="8574">
                  <c:v>42949.083333333336</c:v>
                </c:pt>
                <c:pt idx="8575">
                  <c:v>42949.09375</c:v>
                </c:pt>
                <c:pt idx="8576">
                  <c:v>42949.104166666664</c:v>
                </c:pt>
                <c:pt idx="8577">
                  <c:v>42949.114583333336</c:v>
                </c:pt>
                <c:pt idx="8578">
                  <c:v>42949.125</c:v>
                </c:pt>
                <c:pt idx="8579">
                  <c:v>42949.135416666664</c:v>
                </c:pt>
                <c:pt idx="8580">
                  <c:v>42949.145833333336</c:v>
                </c:pt>
                <c:pt idx="8581">
                  <c:v>42949.15625</c:v>
                </c:pt>
                <c:pt idx="8582">
                  <c:v>42949.166666666664</c:v>
                </c:pt>
                <c:pt idx="8583">
                  <c:v>42949.177083333336</c:v>
                </c:pt>
                <c:pt idx="8584">
                  <c:v>42949.1875</c:v>
                </c:pt>
                <c:pt idx="8585">
                  <c:v>42949.197916666664</c:v>
                </c:pt>
                <c:pt idx="8586">
                  <c:v>42949.208333333336</c:v>
                </c:pt>
                <c:pt idx="8587">
                  <c:v>42949.21875</c:v>
                </c:pt>
                <c:pt idx="8588">
                  <c:v>42949.229166666664</c:v>
                </c:pt>
                <c:pt idx="8589">
                  <c:v>42949.239583333336</c:v>
                </c:pt>
                <c:pt idx="8590">
                  <c:v>42949.25</c:v>
                </c:pt>
                <c:pt idx="8591">
                  <c:v>42949.260416666664</c:v>
                </c:pt>
                <c:pt idx="8592">
                  <c:v>42949.270833333336</c:v>
                </c:pt>
                <c:pt idx="8593">
                  <c:v>42949.28125</c:v>
                </c:pt>
                <c:pt idx="8594">
                  <c:v>42949.291666666664</c:v>
                </c:pt>
                <c:pt idx="8595">
                  <c:v>42949.302083333336</c:v>
                </c:pt>
                <c:pt idx="8596">
                  <c:v>42949.3125</c:v>
                </c:pt>
                <c:pt idx="8597">
                  <c:v>42949.322916666664</c:v>
                </c:pt>
                <c:pt idx="8598">
                  <c:v>42949.333333333336</c:v>
                </c:pt>
                <c:pt idx="8599">
                  <c:v>42949.34375</c:v>
                </c:pt>
                <c:pt idx="8600">
                  <c:v>42949.354166666664</c:v>
                </c:pt>
                <c:pt idx="8601">
                  <c:v>42949.364583333336</c:v>
                </c:pt>
                <c:pt idx="8602">
                  <c:v>42949.375</c:v>
                </c:pt>
                <c:pt idx="8603">
                  <c:v>42949.385416666664</c:v>
                </c:pt>
                <c:pt idx="8604">
                  <c:v>42949.395833333336</c:v>
                </c:pt>
                <c:pt idx="8605">
                  <c:v>42949.40625</c:v>
                </c:pt>
                <c:pt idx="8606">
                  <c:v>42949.416666666664</c:v>
                </c:pt>
                <c:pt idx="8607">
                  <c:v>42949.427083333336</c:v>
                </c:pt>
                <c:pt idx="8608">
                  <c:v>42949.4375</c:v>
                </c:pt>
                <c:pt idx="8609">
                  <c:v>42949.447916666664</c:v>
                </c:pt>
                <c:pt idx="8610">
                  <c:v>42949.458333333336</c:v>
                </c:pt>
                <c:pt idx="8611">
                  <c:v>42949.46875</c:v>
                </c:pt>
                <c:pt idx="8612">
                  <c:v>42949.479166666664</c:v>
                </c:pt>
                <c:pt idx="8613">
                  <c:v>42949.489583333336</c:v>
                </c:pt>
                <c:pt idx="8614">
                  <c:v>42949.5</c:v>
                </c:pt>
                <c:pt idx="8615">
                  <c:v>42949.510416666664</c:v>
                </c:pt>
                <c:pt idx="8616">
                  <c:v>42949.520833333336</c:v>
                </c:pt>
                <c:pt idx="8617">
                  <c:v>42949.53125</c:v>
                </c:pt>
                <c:pt idx="8618">
                  <c:v>42949.541666666664</c:v>
                </c:pt>
                <c:pt idx="8619">
                  <c:v>42949.552083333336</c:v>
                </c:pt>
                <c:pt idx="8620">
                  <c:v>42949.5625</c:v>
                </c:pt>
                <c:pt idx="8621">
                  <c:v>42949.572916666664</c:v>
                </c:pt>
                <c:pt idx="8622">
                  <c:v>42949.583333333336</c:v>
                </c:pt>
                <c:pt idx="8623">
                  <c:v>42949.59375</c:v>
                </c:pt>
                <c:pt idx="8624">
                  <c:v>42949.604166666664</c:v>
                </c:pt>
                <c:pt idx="8625">
                  <c:v>42949.614583333336</c:v>
                </c:pt>
                <c:pt idx="8626">
                  <c:v>42949.625</c:v>
                </c:pt>
                <c:pt idx="8627">
                  <c:v>42949.635416666664</c:v>
                </c:pt>
                <c:pt idx="8628">
                  <c:v>42949.645833333336</c:v>
                </c:pt>
                <c:pt idx="8629">
                  <c:v>42949.65625</c:v>
                </c:pt>
                <c:pt idx="8630">
                  <c:v>42949.666666666664</c:v>
                </c:pt>
                <c:pt idx="8631">
                  <c:v>42949.677083333336</c:v>
                </c:pt>
                <c:pt idx="8632">
                  <c:v>42949.6875</c:v>
                </c:pt>
                <c:pt idx="8633">
                  <c:v>42949.697916666664</c:v>
                </c:pt>
                <c:pt idx="8634">
                  <c:v>42949.708333333336</c:v>
                </c:pt>
                <c:pt idx="8635">
                  <c:v>42949.71875</c:v>
                </c:pt>
                <c:pt idx="8636">
                  <c:v>42949.729166666664</c:v>
                </c:pt>
                <c:pt idx="8637">
                  <c:v>42949.739583333336</c:v>
                </c:pt>
                <c:pt idx="8638">
                  <c:v>42949.75</c:v>
                </c:pt>
                <c:pt idx="8639">
                  <c:v>42949.760416666664</c:v>
                </c:pt>
                <c:pt idx="8640">
                  <c:v>42949.770833333336</c:v>
                </c:pt>
                <c:pt idx="8641">
                  <c:v>42949.78125</c:v>
                </c:pt>
                <c:pt idx="8642">
                  <c:v>42949.791666666664</c:v>
                </c:pt>
                <c:pt idx="8643">
                  <c:v>42949.802083333336</c:v>
                </c:pt>
                <c:pt idx="8644">
                  <c:v>42949.8125</c:v>
                </c:pt>
                <c:pt idx="8645">
                  <c:v>42949.822916666664</c:v>
                </c:pt>
                <c:pt idx="8646">
                  <c:v>42949.833333333336</c:v>
                </c:pt>
                <c:pt idx="8647">
                  <c:v>42949.84375</c:v>
                </c:pt>
                <c:pt idx="8648">
                  <c:v>42949.854166666664</c:v>
                </c:pt>
                <c:pt idx="8649">
                  <c:v>42949.864583333336</c:v>
                </c:pt>
                <c:pt idx="8650">
                  <c:v>42949.875</c:v>
                </c:pt>
                <c:pt idx="8651">
                  <c:v>42949.885416666664</c:v>
                </c:pt>
                <c:pt idx="8652">
                  <c:v>42949.895833333336</c:v>
                </c:pt>
                <c:pt idx="8653">
                  <c:v>42949.90625</c:v>
                </c:pt>
                <c:pt idx="8654">
                  <c:v>42949.916666666664</c:v>
                </c:pt>
                <c:pt idx="8655">
                  <c:v>42949.927083333336</c:v>
                </c:pt>
                <c:pt idx="8656">
                  <c:v>42949.9375</c:v>
                </c:pt>
                <c:pt idx="8657">
                  <c:v>42949.947916666664</c:v>
                </c:pt>
                <c:pt idx="8658">
                  <c:v>42949.958333333336</c:v>
                </c:pt>
                <c:pt idx="8659">
                  <c:v>42949.96875</c:v>
                </c:pt>
                <c:pt idx="8660">
                  <c:v>42949.979166666664</c:v>
                </c:pt>
                <c:pt idx="8661">
                  <c:v>42949.989583333336</c:v>
                </c:pt>
                <c:pt idx="8662">
                  <c:v>42950</c:v>
                </c:pt>
                <c:pt idx="8663">
                  <c:v>42950.010416666664</c:v>
                </c:pt>
                <c:pt idx="8664">
                  <c:v>42950.020833333336</c:v>
                </c:pt>
                <c:pt idx="8665">
                  <c:v>42950.03125</c:v>
                </c:pt>
                <c:pt idx="8666">
                  <c:v>42950.041666666664</c:v>
                </c:pt>
                <c:pt idx="8667">
                  <c:v>42950.052083333336</c:v>
                </c:pt>
                <c:pt idx="8668">
                  <c:v>42950.0625</c:v>
                </c:pt>
                <c:pt idx="8669">
                  <c:v>42950.072916666664</c:v>
                </c:pt>
                <c:pt idx="8670">
                  <c:v>42950.083333333336</c:v>
                </c:pt>
                <c:pt idx="8671">
                  <c:v>42950.09375</c:v>
                </c:pt>
                <c:pt idx="8672">
                  <c:v>42950.104166666664</c:v>
                </c:pt>
                <c:pt idx="8673">
                  <c:v>42950.114583333336</c:v>
                </c:pt>
                <c:pt idx="8674">
                  <c:v>42950.125</c:v>
                </c:pt>
                <c:pt idx="8675">
                  <c:v>42950.135416666664</c:v>
                </c:pt>
                <c:pt idx="8676">
                  <c:v>42950.145833333336</c:v>
                </c:pt>
                <c:pt idx="8677">
                  <c:v>42950.15625</c:v>
                </c:pt>
                <c:pt idx="8678">
                  <c:v>42950.166666666664</c:v>
                </c:pt>
                <c:pt idx="8679">
                  <c:v>42950.177083333336</c:v>
                </c:pt>
                <c:pt idx="8680">
                  <c:v>42950.1875</c:v>
                </c:pt>
                <c:pt idx="8681">
                  <c:v>42950.197916666664</c:v>
                </c:pt>
                <c:pt idx="8682">
                  <c:v>42950.208333333336</c:v>
                </c:pt>
                <c:pt idx="8683">
                  <c:v>42950.21875</c:v>
                </c:pt>
                <c:pt idx="8684">
                  <c:v>42950.229166666664</c:v>
                </c:pt>
                <c:pt idx="8685">
                  <c:v>42950.239583333336</c:v>
                </c:pt>
                <c:pt idx="8686">
                  <c:v>42950.25</c:v>
                </c:pt>
                <c:pt idx="8687">
                  <c:v>42950.260416666664</c:v>
                </c:pt>
                <c:pt idx="8688">
                  <c:v>42950.270833333336</c:v>
                </c:pt>
                <c:pt idx="8689">
                  <c:v>42950.28125</c:v>
                </c:pt>
                <c:pt idx="8690">
                  <c:v>42950.291666666664</c:v>
                </c:pt>
                <c:pt idx="8691">
                  <c:v>42950.302083333336</c:v>
                </c:pt>
                <c:pt idx="8692">
                  <c:v>42950.3125</c:v>
                </c:pt>
                <c:pt idx="8693">
                  <c:v>42950.322916666664</c:v>
                </c:pt>
                <c:pt idx="8694">
                  <c:v>42950.333333333336</c:v>
                </c:pt>
                <c:pt idx="8695">
                  <c:v>42950.34375</c:v>
                </c:pt>
                <c:pt idx="8696">
                  <c:v>42950.354166666664</c:v>
                </c:pt>
                <c:pt idx="8697">
                  <c:v>42950.364583333336</c:v>
                </c:pt>
                <c:pt idx="8698">
                  <c:v>42950.375</c:v>
                </c:pt>
                <c:pt idx="8699">
                  <c:v>42950.385416666664</c:v>
                </c:pt>
                <c:pt idx="8700">
                  <c:v>42950.395833333336</c:v>
                </c:pt>
                <c:pt idx="8701">
                  <c:v>42950.40625</c:v>
                </c:pt>
                <c:pt idx="8702">
                  <c:v>42950.416666666664</c:v>
                </c:pt>
                <c:pt idx="8703">
                  <c:v>42950.427083333336</c:v>
                </c:pt>
                <c:pt idx="8704">
                  <c:v>42950.4375</c:v>
                </c:pt>
                <c:pt idx="8705">
                  <c:v>42950.447916666664</c:v>
                </c:pt>
                <c:pt idx="8706">
                  <c:v>42950.458333333336</c:v>
                </c:pt>
                <c:pt idx="8707">
                  <c:v>42950.46875</c:v>
                </c:pt>
                <c:pt idx="8708">
                  <c:v>42950.479166666664</c:v>
                </c:pt>
                <c:pt idx="8709">
                  <c:v>42950.489583333336</c:v>
                </c:pt>
                <c:pt idx="8710">
                  <c:v>42950.5</c:v>
                </c:pt>
                <c:pt idx="8711">
                  <c:v>42950.510416666664</c:v>
                </c:pt>
                <c:pt idx="8712">
                  <c:v>42950.520833333336</c:v>
                </c:pt>
                <c:pt idx="8713">
                  <c:v>42950.53125</c:v>
                </c:pt>
                <c:pt idx="8714">
                  <c:v>42950.541666666664</c:v>
                </c:pt>
                <c:pt idx="8715">
                  <c:v>42950.552083333336</c:v>
                </c:pt>
                <c:pt idx="8716">
                  <c:v>42950.5625</c:v>
                </c:pt>
                <c:pt idx="8717">
                  <c:v>42950.572916666664</c:v>
                </c:pt>
                <c:pt idx="8718">
                  <c:v>42950.583333333336</c:v>
                </c:pt>
                <c:pt idx="8719">
                  <c:v>42950.59375</c:v>
                </c:pt>
                <c:pt idx="8720">
                  <c:v>42950.604166666664</c:v>
                </c:pt>
                <c:pt idx="8721">
                  <c:v>42950.614583333336</c:v>
                </c:pt>
                <c:pt idx="8722">
                  <c:v>42950.625</c:v>
                </c:pt>
                <c:pt idx="8723">
                  <c:v>42950.635416666664</c:v>
                </c:pt>
                <c:pt idx="8724">
                  <c:v>42950.645833333336</c:v>
                </c:pt>
                <c:pt idx="8725">
                  <c:v>42950.65625</c:v>
                </c:pt>
                <c:pt idx="8726">
                  <c:v>42950.666666666664</c:v>
                </c:pt>
                <c:pt idx="8727">
                  <c:v>42950.677083333336</c:v>
                </c:pt>
                <c:pt idx="8728">
                  <c:v>42950.6875</c:v>
                </c:pt>
                <c:pt idx="8729">
                  <c:v>42950.697916666664</c:v>
                </c:pt>
                <c:pt idx="8730">
                  <c:v>42950.708333333336</c:v>
                </c:pt>
                <c:pt idx="8731">
                  <c:v>42950.71875</c:v>
                </c:pt>
                <c:pt idx="8732">
                  <c:v>42950.729166666664</c:v>
                </c:pt>
                <c:pt idx="8733">
                  <c:v>42950.739583333336</c:v>
                </c:pt>
                <c:pt idx="8734">
                  <c:v>42950.75</c:v>
                </c:pt>
                <c:pt idx="8735">
                  <c:v>42950.760416666664</c:v>
                </c:pt>
                <c:pt idx="8736">
                  <c:v>42950.770833333336</c:v>
                </c:pt>
                <c:pt idx="8737">
                  <c:v>42950.78125</c:v>
                </c:pt>
                <c:pt idx="8738">
                  <c:v>42950.791666666664</c:v>
                </c:pt>
                <c:pt idx="8739">
                  <c:v>42950.802083333336</c:v>
                </c:pt>
                <c:pt idx="8740">
                  <c:v>42950.8125</c:v>
                </c:pt>
                <c:pt idx="8741">
                  <c:v>42950.822916666664</c:v>
                </c:pt>
                <c:pt idx="8742">
                  <c:v>42950.833333333336</c:v>
                </c:pt>
                <c:pt idx="8743">
                  <c:v>42950.84375</c:v>
                </c:pt>
                <c:pt idx="8744">
                  <c:v>42950.854166666664</c:v>
                </c:pt>
                <c:pt idx="8745">
                  <c:v>42950.864583333336</c:v>
                </c:pt>
                <c:pt idx="8746">
                  <c:v>42950.875</c:v>
                </c:pt>
                <c:pt idx="8747">
                  <c:v>42950.885416666664</c:v>
                </c:pt>
                <c:pt idx="8748">
                  <c:v>42950.895833333336</c:v>
                </c:pt>
                <c:pt idx="8749">
                  <c:v>42950.90625</c:v>
                </c:pt>
                <c:pt idx="8750">
                  <c:v>42950.916666666664</c:v>
                </c:pt>
                <c:pt idx="8751">
                  <c:v>42950.927083333336</c:v>
                </c:pt>
                <c:pt idx="8752">
                  <c:v>42950.9375</c:v>
                </c:pt>
                <c:pt idx="8753">
                  <c:v>42950.947916666664</c:v>
                </c:pt>
                <c:pt idx="8754">
                  <c:v>42950.958333333336</c:v>
                </c:pt>
                <c:pt idx="8755">
                  <c:v>42950.96875</c:v>
                </c:pt>
                <c:pt idx="8756">
                  <c:v>42950.979166666664</c:v>
                </c:pt>
                <c:pt idx="8757">
                  <c:v>42950.989583333336</c:v>
                </c:pt>
                <c:pt idx="8758">
                  <c:v>42951</c:v>
                </c:pt>
                <c:pt idx="8759">
                  <c:v>42951.010416666664</c:v>
                </c:pt>
                <c:pt idx="8760">
                  <c:v>42951.020833333336</c:v>
                </c:pt>
                <c:pt idx="8761">
                  <c:v>42951.03125</c:v>
                </c:pt>
                <c:pt idx="8762">
                  <c:v>42951.041666666664</c:v>
                </c:pt>
                <c:pt idx="8763">
                  <c:v>42951.052083333336</c:v>
                </c:pt>
                <c:pt idx="8764">
                  <c:v>42951.0625</c:v>
                </c:pt>
                <c:pt idx="8765">
                  <c:v>42951.072916666664</c:v>
                </c:pt>
                <c:pt idx="8766">
                  <c:v>42951.083333333336</c:v>
                </c:pt>
                <c:pt idx="8767">
                  <c:v>42951.09375</c:v>
                </c:pt>
                <c:pt idx="8768">
                  <c:v>42951.104166666664</c:v>
                </c:pt>
                <c:pt idx="8769">
                  <c:v>42951.114583333336</c:v>
                </c:pt>
                <c:pt idx="8770">
                  <c:v>42951.125</c:v>
                </c:pt>
                <c:pt idx="8771">
                  <c:v>42951.135416666664</c:v>
                </c:pt>
                <c:pt idx="8772">
                  <c:v>42951.145833333336</c:v>
                </c:pt>
                <c:pt idx="8773">
                  <c:v>42951.15625</c:v>
                </c:pt>
                <c:pt idx="8774">
                  <c:v>42951.166666666664</c:v>
                </c:pt>
                <c:pt idx="8775">
                  <c:v>42951.177083333336</c:v>
                </c:pt>
                <c:pt idx="8776">
                  <c:v>42951.1875</c:v>
                </c:pt>
                <c:pt idx="8777">
                  <c:v>42951.197916666664</c:v>
                </c:pt>
                <c:pt idx="8778">
                  <c:v>42951.208333333336</c:v>
                </c:pt>
                <c:pt idx="8779">
                  <c:v>42951.21875</c:v>
                </c:pt>
                <c:pt idx="8780">
                  <c:v>42951.229166666664</c:v>
                </c:pt>
                <c:pt idx="8781">
                  <c:v>42951.239583333336</c:v>
                </c:pt>
                <c:pt idx="8782">
                  <c:v>42951.25</c:v>
                </c:pt>
                <c:pt idx="8783">
                  <c:v>42951.260416666664</c:v>
                </c:pt>
                <c:pt idx="8784">
                  <c:v>42951.270833333336</c:v>
                </c:pt>
                <c:pt idx="8785">
                  <c:v>42951.28125</c:v>
                </c:pt>
                <c:pt idx="8786">
                  <c:v>42951.291666666664</c:v>
                </c:pt>
                <c:pt idx="8787">
                  <c:v>42951.302083333336</c:v>
                </c:pt>
                <c:pt idx="8788">
                  <c:v>42951.3125</c:v>
                </c:pt>
                <c:pt idx="8789">
                  <c:v>42951.322916666664</c:v>
                </c:pt>
                <c:pt idx="8790">
                  <c:v>42951.333333333336</c:v>
                </c:pt>
                <c:pt idx="8791">
                  <c:v>42951.34375</c:v>
                </c:pt>
                <c:pt idx="8792">
                  <c:v>42951.354166666664</c:v>
                </c:pt>
                <c:pt idx="8793">
                  <c:v>42951.364583333336</c:v>
                </c:pt>
                <c:pt idx="8794">
                  <c:v>42951.375</c:v>
                </c:pt>
                <c:pt idx="8795">
                  <c:v>42951.385416666664</c:v>
                </c:pt>
                <c:pt idx="8796">
                  <c:v>42951.395833333336</c:v>
                </c:pt>
                <c:pt idx="8797">
                  <c:v>42951.40625</c:v>
                </c:pt>
                <c:pt idx="8798">
                  <c:v>42951.416666666664</c:v>
                </c:pt>
                <c:pt idx="8799">
                  <c:v>42951.427083333336</c:v>
                </c:pt>
                <c:pt idx="8800">
                  <c:v>42951.4375</c:v>
                </c:pt>
                <c:pt idx="8801">
                  <c:v>42951.447916666664</c:v>
                </c:pt>
                <c:pt idx="8802">
                  <c:v>42951.458333333336</c:v>
                </c:pt>
                <c:pt idx="8803">
                  <c:v>42951.46875</c:v>
                </c:pt>
                <c:pt idx="8804">
                  <c:v>42951.479166666664</c:v>
                </c:pt>
                <c:pt idx="8805">
                  <c:v>42951.489583333336</c:v>
                </c:pt>
                <c:pt idx="8806">
                  <c:v>42951.5</c:v>
                </c:pt>
                <c:pt idx="8807">
                  <c:v>42951.510416666664</c:v>
                </c:pt>
                <c:pt idx="8808">
                  <c:v>42951.520833333336</c:v>
                </c:pt>
                <c:pt idx="8809">
                  <c:v>42951.53125</c:v>
                </c:pt>
                <c:pt idx="8810">
                  <c:v>42951.541666666664</c:v>
                </c:pt>
                <c:pt idx="8811">
                  <c:v>42951.552083333336</c:v>
                </c:pt>
                <c:pt idx="8812">
                  <c:v>42951.5625</c:v>
                </c:pt>
                <c:pt idx="8813">
                  <c:v>42951.572916666664</c:v>
                </c:pt>
                <c:pt idx="8814">
                  <c:v>42951.583333333336</c:v>
                </c:pt>
                <c:pt idx="8815">
                  <c:v>42951.59375</c:v>
                </c:pt>
                <c:pt idx="8816">
                  <c:v>42951.604166666664</c:v>
                </c:pt>
                <c:pt idx="8817">
                  <c:v>42951.614583333336</c:v>
                </c:pt>
                <c:pt idx="8818">
                  <c:v>42951.625</c:v>
                </c:pt>
                <c:pt idx="8819">
                  <c:v>42951.635416666664</c:v>
                </c:pt>
                <c:pt idx="8820">
                  <c:v>42951.645833333336</c:v>
                </c:pt>
                <c:pt idx="8821">
                  <c:v>42951.65625</c:v>
                </c:pt>
                <c:pt idx="8822">
                  <c:v>42951.666666666664</c:v>
                </c:pt>
                <c:pt idx="8823">
                  <c:v>42951.677083333336</c:v>
                </c:pt>
                <c:pt idx="8824">
                  <c:v>42951.6875</c:v>
                </c:pt>
                <c:pt idx="8825">
                  <c:v>42951.697916666664</c:v>
                </c:pt>
                <c:pt idx="8826">
                  <c:v>42951.708333333336</c:v>
                </c:pt>
                <c:pt idx="8827">
                  <c:v>42951.71875</c:v>
                </c:pt>
                <c:pt idx="8828">
                  <c:v>42951.729166666664</c:v>
                </c:pt>
                <c:pt idx="8829">
                  <c:v>42951.739583333336</c:v>
                </c:pt>
                <c:pt idx="8830">
                  <c:v>42951.75</c:v>
                </c:pt>
                <c:pt idx="8831">
                  <c:v>42951.760416666664</c:v>
                </c:pt>
                <c:pt idx="8832">
                  <c:v>42951.770833333336</c:v>
                </c:pt>
                <c:pt idx="8833">
                  <c:v>42951.78125</c:v>
                </c:pt>
                <c:pt idx="8834">
                  <c:v>42951.791666666664</c:v>
                </c:pt>
                <c:pt idx="8835">
                  <c:v>42951.802083333336</c:v>
                </c:pt>
                <c:pt idx="8836">
                  <c:v>42951.8125</c:v>
                </c:pt>
                <c:pt idx="8837">
                  <c:v>42951.822916666664</c:v>
                </c:pt>
                <c:pt idx="8838">
                  <c:v>42951.833333333336</c:v>
                </c:pt>
                <c:pt idx="8839">
                  <c:v>42951.84375</c:v>
                </c:pt>
                <c:pt idx="8840">
                  <c:v>42951.854166666664</c:v>
                </c:pt>
                <c:pt idx="8841">
                  <c:v>42951.864583333336</c:v>
                </c:pt>
                <c:pt idx="8842">
                  <c:v>42951.875</c:v>
                </c:pt>
                <c:pt idx="8843">
                  <c:v>42951.885416666664</c:v>
                </c:pt>
                <c:pt idx="8844">
                  <c:v>42951.895833333336</c:v>
                </c:pt>
                <c:pt idx="8845">
                  <c:v>42951.90625</c:v>
                </c:pt>
                <c:pt idx="8846">
                  <c:v>42951.916666666664</c:v>
                </c:pt>
                <c:pt idx="8847">
                  <c:v>42951.927083333336</c:v>
                </c:pt>
                <c:pt idx="8848">
                  <c:v>42951.9375</c:v>
                </c:pt>
                <c:pt idx="8849">
                  <c:v>42951.947916666664</c:v>
                </c:pt>
                <c:pt idx="8850">
                  <c:v>42951.958333333336</c:v>
                </c:pt>
                <c:pt idx="8851">
                  <c:v>42951.96875</c:v>
                </c:pt>
                <c:pt idx="8852">
                  <c:v>42951.979166666664</c:v>
                </c:pt>
                <c:pt idx="8853">
                  <c:v>42951.989583333336</c:v>
                </c:pt>
                <c:pt idx="8854">
                  <c:v>42952</c:v>
                </c:pt>
                <c:pt idx="8855">
                  <c:v>42952.010416666664</c:v>
                </c:pt>
                <c:pt idx="8856">
                  <c:v>42952.020833333336</c:v>
                </c:pt>
                <c:pt idx="8857">
                  <c:v>42952.03125</c:v>
                </c:pt>
                <c:pt idx="8858">
                  <c:v>42952.041666666664</c:v>
                </c:pt>
                <c:pt idx="8859">
                  <c:v>42952.052083333336</c:v>
                </c:pt>
                <c:pt idx="8860">
                  <c:v>42952.0625</c:v>
                </c:pt>
                <c:pt idx="8861">
                  <c:v>42952.072916666664</c:v>
                </c:pt>
                <c:pt idx="8862">
                  <c:v>42952.083333333336</c:v>
                </c:pt>
                <c:pt idx="8863">
                  <c:v>42952.09375</c:v>
                </c:pt>
                <c:pt idx="8864">
                  <c:v>42952.104166666664</c:v>
                </c:pt>
                <c:pt idx="8865">
                  <c:v>42952.114583333336</c:v>
                </c:pt>
                <c:pt idx="8866">
                  <c:v>42952.125</c:v>
                </c:pt>
                <c:pt idx="8867">
                  <c:v>42952.135416666664</c:v>
                </c:pt>
                <c:pt idx="8868">
                  <c:v>42952.145833333336</c:v>
                </c:pt>
                <c:pt idx="8869">
                  <c:v>42952.15625</c:v>
                </c:pt>
                <c:pt idx="8870">
                  <c:v>42952.166666666664</c:v>
                </c:pt>
                <c:pt idx="8871">
                  <c:v>42952.177083333336</c:v>
                </c:pt>
                <c:pt idx="8872">
                  <c:v>42952.1875</c:v>
                </c:pt>
                <c:pt idx="8873">
                  <c:v>42952.197916666664</c:v>
                </c:pt>
                <c:pt idx="8874">
                  <c:v>42952.208333333336</c:v>
                </c:pt>
                <c:pt idx="8875">
                  <c:v>42952.21875</c:v>
                </c:pt>
                <c:pt idx="8876">
                  <c:v>42952.229166666664</c:v>
                </c:pt>
                <c:pt idx="8877">
                  <c:v>42952.239583333336</c:v>
                </c:pt>
                <c:pt idx="8878">
                  <c:v>42952.25</c:v>
                </c:pt>
                <c:pt idx="8879">
                  <c:v>42952.260416666664</c:v>
                </c:pt>
                <c:pt idx="8880">
                  <c:v>42952.270833333336</c:v>
                </c:pt>
                <c:pt idx="8881">
                  <c:v>42952.28125</c:v>
                </c:pt>
                <c:pt idx="8882">
                  <c:v>42952.291666666664</c:v>
                </c:pt>
                <c:pt idx="8883">
                  <c:v>42952.302083333336</c:v>
                </c:pt>
                <c:pt idx="8884">
                  <c:v>42952.3125</c:v>
                </c:pt>
                <c:pt idx="8885">
                  <c:v>42952.322916666664</c:v>
                </c:pt>
                <c:pt idx="8886">
                  <c:v>42952.333333333336</c:v>
                </c:pt>
                <c:pt idx="8887">
                  <c:v>42952.34375</c:v>
                </c:pt>
                <c:pt idx="8888">
                  <c:v>42952.354166666664</c:v>
                </c:pt>
                <c:pt idx="8889">
                  <c:v>42952.364583333336</c:v>
                </c:pt>
                <c:pt idx="8890">
                  <c:v>42952.375</c:v>
                </c:pt>
                <c:pt idx="8891">
                  <c:v>42952.385416666664</c:v>
                </c:pt>
                <c:pt idx="8892">
                  <c:v>42952.395833333336</c:v>
                </c:pt>
                <c:pt idx="8893">
                  <c:v>42952.40625</c:v>
                </c:pt>
                <c:pt idx="8894">
                  <c:v>42952.416666666664</c:v>
                </c:pt>
                <c:pt idx="8895">
                  <c:v>42952.427083333336</c:v>
                </c:pt>
                <c:pt idx="8896">
                  <c:v>42952.4375</c:v>
                </c:pt>
                <c:pt idx="8897">
                  <c:v>42952.447916666664</c:v>
                </c:pt>
                <c:pt idx="8898">
                  <c:v>42952.458333333336</c:v>
                </c:pt>
                <c:pt idx="8899">
                  <c:v>42952.46875</c:v>
                </c:pt>
                <c:pt idx="8900">
                  <c:v>42952.479166666664</c:v>
                </c:pt>
                <c:pt idx="8901">
                  <c:v>42952.489583333336</c:v>
                </c:pt>
                <c:pt idx="8902">
                  <c:v>42952.5</c:v>
                </c:pt>
                <c:pt idx="8903">
                  <c:v>42952.510416666664</c:v>
                </c:pt>
                <c:pt idx="8904">
                  <c:v>42952.520833333336</c:v>
                </c:pt>
                <c:pt idx="8905">
                  <c:v>42952.53125</c:v>
                </c:pt>
                <c:pt idx="8906">
                  <c:v>42952.541666666664</c:v>
                </c:pt>
                <c:pt idx="8907">
                  <c:v>42952.552083333336</c:v>
                </c:pt>
                <c:pt idx="8908">
                  <c:v>42952.5625</c:v>
                </c:pt>
                <c:pt idx="8909">
                  <c:v>42952.572916666664</c:v>
                </c:pt>
                <c:pt idx="8910">
                  <c:v>42952.583333333336</c:v>
                </c:pt>
                <c:pt idx="8911">
                  <c:v>42952.59375</c:v>
                </c:pt>
                <c:pt idx="8912">
                  <c:v>42952.604166666664</c:v>
                </c:pt>
                <c:pt idx="8913">
                  <c:v>42952.614583333336</c:v>
                </c:pt>
                <c:pt idx="8914">
                  <c:v>42952.625</c:v>
                </c:pt>
                <c:pt idx="8915">
                  <c:v>42952.635416666664</c:v>
                </c:pt>
                <c:pt idx="8916">
                  <c:v>42952.645833333336</c:v>
                </c:pt>
                <c:pt idx="8917">
                  <c:v>42952.65625</c:v>
                </c:pt>
                <c:pt idx="8918">
                  <c:v>42952.666666666664</c:v>
                </c:pt>
                <c:pt idx="8919">
                  <c:v>42952.677083333336</c:v>
                </c:pt>
                <c:pt idx="8920">
                  <c:v>42952.6875</c:v>
                </c:pt>
                <c:pt idx="8921">
                  <c:v>42952.697916666664</c:v>
                </c:pt>
                <c:pt idx="8922">
                  <c:v>42952.708333333336</c:v>
                </c:pt>
                <c:pt idx="8923">
                  <c:v>42952.71875</c:v>
                </c:pt>
                <c:pt idx="8924">
                  <c:v>42952.729166666664</c:v>
                </c:pt>
                <c:pt idx="8925">
                  <c:v>42952.739583333336</c:v>
                </c:pt>
                <c:pt idx="8926">
                  <c:v>42952.75</c:v>
                </c:pt>
                <c:pt idx="8927">
                  <c:v>42952.760416666664</c:v>
                </c:pt>
                <c:pt idx="8928">
                  <c:v>42952.770833333336</c:v>
                </c:pt>
                <c:pt idx="8929">
                  <c:v>42952.78125</c:v>
                </c:pt>
                <c:pt idx="8930">
                  <c:v>42952.791666666664</c:v>
                </c:pt>
                <c:pt idx="8931">
                  <c:v>42952.802083333336</c:v>
                </c:pt>
                <c:pt idx="8932">
                  <c:v>42952.8125</c:v>
                </c:pt>
                <c:pt idx="8933">
                  <c:v>42952.822916666664</c:v>
                </c:pt>
                <c:pt idx="8934">
                  <c:v>42952.833333333336</c:v>
                </c:pt>
                <c:pt idx="8935">
                  <c:v>42952.84375</c:v>
                </c:pt>
                <c:pt idx="8936">
                  <c:v>42952.854166666664</c:v>
                </c:pt>
                <c:pt idx="8937">
                  <c:v>42952.864583333336</c:v>
                </c:pt>
                <c:pt idx="8938">
                  <c:v>42952.875</c:v>
                </c:pt>
                <c:pt idx="8939">
                  <c:v>42952.885416666664</c:v>
                </c:pt>
                <c:pt idx="8940">
                  <c:v>42952.895833333336</c:v>
                </c:pt>
                <c:pt idx="8941">
                  <c:v>42952.90625</c:v>
                </c:pt>
                <c:pt idx="8942">
                  <c:v>42952.916666666664</c:v>
                </c:pt>
                <c:pt idx="8943">
                  <c:v>42952.927083333336</c:v>
                </c:pt>
                <c:pt idx="8944">
                  <c:v>42952.9375</c:v>
                </c:pt>
                <c:pt idx="8945">
                  <c:v>42952.947916666664</c:v>
                </c:pt>
                <c:pt idx="8946">
                  <c:v>42952.958333333336</c:v>
                </c:pt>
                <c:pt idx="8947">
                  <c:v>42952.96875</c:v>
                </c:pt>
                <c:pt idx="8948">
                  <c:v>42952.979166666664</c:v>
                </c:pt>
                <c:pt idx="8949">
                  <c:v>42952.989583333336</c:v>
                </c:pt>
                <c:pt idx="8950">
                  <c:v>42953</c:v>
                </c:pt>
                <c:pt idx="8951">
                  <c:v>42953.010416666664</c:v>
                </c:pt>
                <c:pt idx="8952">
                  <c:v>42953.020833333336</c:v>
                </c:pt>
                <c:pt idx="8953">
                  <c:v>42953.03125</c:v>
                </c:pt>
                <c:pt idx="8954">
                  <c:v>42953.041666666664</c:v>
                </c:pt>
                <c:pt idx="8955">
                  <c:v>42953.052083333336</c:v>
                </c:pt>
                <c:pt idx="8956">
                  <c:v>42953.0625</c:v>
                </c:pt>
                <c:pt idx="8957">
                  <c:v>42953.072916666664</c:v>
                </c:pt>
                <c:pt idx="8958">
                  <c:v>42953.083333333336</c:v>
                </c:pt>
                <c:pt idx="8959">
                  <c:v>42953.09375</c:v>
                </c:pt>
                <c:pt idx="8960">
                  <c:v>42953.104166666664</c:v>
                </c:pt>
                <c:pt idx="8961">
                  <c:v>42953.114583333336</c:v>
                </c:pt>
                <c:pt idx="8962">
                  <c:v>42953.125</c:v>
                </c:pt>
                <c:pt idx="8963">
                  <c:v>42953.135416666664</c:v>
                </c:pt>
                <c:pt idx="8964">
                  <c:v>42953.145833333336</c:v>
                </c:pt>
                <c:pt idx="8965">
                  <c:v>42953.15625</c:v>
                </c:pt>
                <c:pt idx="8966">
                  <c:v>42953.166666666664</c:v>
                </c:pt>
                <c:pt idx="8967">
                  <c:v>42953.177083333336</c:v>
                </c:pt>
                <c:pt idx="8968">
                  <c:v>42953.1875</c:v>
                </c:pt>
                <c:pt idx="8969">
                  <c:v>42953.197916666664</c:v>
                </c:pt>
                <c:pt idx="8970">
                  <c:v>42953.208333333336</c:v>
                </c:pt>
                <c:pt idx="8971">
                  <c:v>42953.21875</c:v>
                </c:pt>
                <c:pt idx="8972">
                  <c:v>42953.229166666664</c:v>
                </c:pt>
                <c:pt idx="8973">
                  <c:v>42953.239583333336</c:v>
                </c:pt>
                <c:pt idx="8974">
                  <c:v>42953.25</c:v>
                </c:pt>
                <c:pt idx="8975">
                  <c:v>42953.260416666664</c:v>
                </c:pt>
                <c:pt idx="8976">
                  <c:v>42953.270833333336</c:v>
                </c:pt>
                <c:pt idx="8977">
                  <c:v>42953.28125</c:v>
                </c:pt>
                <c:pt idx="8978">
                  <c:v>42953.291666666664</c:v>
                </c:pt>
                <c:pt idx="8979">
                  <c:v>42953.302083333336</c:v>
                </c:pt>
                <c:pt idx="8980">
                  <c:v>42953.3125</c:v>
                </c:pt>
                <c:pt idx="8981">
                  <c:v>42953.322916666664</c:v>
                </c:pt>
                <c:pt idx="8982">
                  <c:v>42953.333333333336</c:v>
                </c:pt>
                <c:pt idx="8983">
                  <c:v>42953.34375</c:v>
                </c:pt>
                <c:pt idx="8984">
                  <c:v>42953.354166666664</c:v>
                </c:pt>
                <c:pt idx="8985">
                  <c:v>42953.364583333336</c:v>
                </c:pt>
                <c:pt idx="8986">
                  <c:v>42953.375</c:v>
                </c:pt>
                <c:pt idx="8987">
                  <c:v>42953.385416666664</c:v>
                </c:pt>
                <c:pt idx="8988">
                  <c:v>42953.395833333336</c:v>
                </c:pt>
                <c:pt idx="8989">
                  <c:v>42953.40625</c:v>
                </c:pt>
                <c:pt idx="8990">
                  <c:v>42953.416666666664</c:v>
                </c:pt>
                <c:pt idx="8991">
                  <c:v>42953.427083333336</c:v>
                </c:pt>
                <c:pt idx="8992">
                  <c:v>42953.4375</c:v>
                </c:pt>
                <c:pt idx="8993">
                  <c:v>42953.447916666664</c:v>
                </c:pt>
                <c:pt idx="8994">
                  <c:v>42953.458333333336</c:v>
                </c:pt>
                <c:pt idx="8995">
                  <c:v>42953.46875</c:v>
                </c:pt>
                <c:pt idx="8996">
                  <c:v>42953.479166666664</c:v>
                </c:pt>
                <c:pt idx="8997">
                  <c:v>42953.489583333336</c:v>
                </c:pt>
                <c:pt idx="8998">
                  <c:v>42953.5</c:v>
                </c:pt>
                <c:pt idx="8999">
                  <c:v>42953.510416666664</c:v>
                </c:pt>
                <c:pt idx="9000">
                  <c:v>42953.520833333336</c:v>
                </c:pt>
                <c:pt idx="9001">
                  <c:v>42953.53125</c:v>
                </c:pt>
                <c:pt idx="9002">
                  <c:v>42953.541666666664</c:v>
                </c:pt>
                <c:pt idx="9003">
                  <c:v>42953.552083333336</c:v>
                </c:pt>
                <c:pt idx="9004">
                  <c:v>42953.5625</c:v>
                </c:pt>
                <c:pt idx="9005">
                  <c:v>42953.572916666664</c:v>
                </c:pt>
                <c:pt idx="9006">
                  <c:v>42953.583333333336</c:v>
                </c:pt>
                <c:pt idx="9007">
                  <c:v>42953.59375</c:v>
                </c:pt>
                <c:pt idx="9008">
                  <c:v>42953.604166666664</c:v>
                </c:pt>
                <c:pt idx="9009">
                  <c:v>42953.614583333336</c:v>
                </c:pt>
                <c:pt idx="9010">
                  <c:v>42953.625</c:v>
                </c:pt>
                <c:pt idx="9011">
                  <c:v>42953.635416666664</c:v>
                </c:pt>
                <c:pt idx="9012">
                  <c:v>42953.645833333336</c:v>
                </c:pt>
                <c:pt idx="9013">
                  <c:v>42953.65625</c:v>
                </c:pt>
                <c:pt idx="9014">
                  <c:v>42953.666666666664</c:v>
                </c:pt>
                <c:pt idx="9015">
                  <c:v>42953.677083333336</c:v>
                </c:pt>
                <c:pt idx="9016">
                  <c:v>42953.6875</c:v>
                </c:pt>
                <c:pt idx="9017">
                  <c:v>42953.697916666664</c:v>
                </c:pt>
                <c:pt idx="9018">
                  <c:v>42953.708333333336</c:v>
                </c:pt>
                <c:pt idx="9019">
                  <c:v>42953.71875</c:v>
                </c:pt>
                <c:pt idx="9020">
                  <c:v>42953.729166666664</c:v>
                </c:pt>
                <c:pt idx="9021">
                  <c:v>42953.739583333336</c:v>
                </c:pt>
                <c:pt idx="9022">
                  <c:v>42953.75</c:v>
                </c:pt>
                <c:pt idx="9023">
                  <c:v>42953.760416666664</c:v>
                </c:pt>
                <c:pt idx="9024">
                  <c:v>42953.770833333336</c:v>
                </c:pt>
                <c:pt idx="9025">
                  <c:v>42953.78125</c:v>
                </c:pt>
                <c:pt idx="9026">
                  <c:v>42953.791666666664</c:v>
                </c:pt>
                <c:pt idx="9027">
                  <c:v>42953.802083333336</c:v>
                </c:pt>
                <c:pt idx="9028">
                  <c:v>42953.8125</c:v>
                </c:pt>
                <c:pt idx="9029">
                  <c:v>42953.822916666664</c:v>
                </c:pt>
                <c:pt idx="9030">
                  <c:v>42953.833333333336</c:v>
                </c:pt>
                <c:pt idx="9031">
                  <c:v>42953.84375</c:v>
                </c:pt>
                <c:pt idx="9032">
                  <c:v>42953.854166666664</c:v>
                </c:pt>
                <c:pt idx="9033">
                  <c:v>42953.864583333336</c:v>
                </c:pt>
                <c:pt idx="9034">
                  <c:v>42953.875</c:v>
                </c:pt>
                <c:pt idx="9035">
                  <c:v>42953.885416666664</c:v>
                </c:pt>
                <c:pt idx="9036">
                  <c:v>42953.895833333336</c:v>
                </c:pt>
                <c:pt idx="9037">
                  <c:v>42953.90625</c:v>
                </c:pt>
                <c:pt idx="9038">
                  <c:v>42953.916666666664</c:v>
                </c:pt>
                <c:pt idx="9039">
                  <c:v>42953.927083333336</c:v>
                </c:pt>
                <c:pt idx="9040">
                  <c:v>42953.9375</c:v>
                </c:pt>
                <c:pt idx="9041">
                  <c:v>42953.947916666664</c:v>
                </c:pt>
                <c:pt idx="9042">
                  <c:v>42953.958333333336</c:v>
                </c:pt>
                <c:pt idx="9043">
                  <c:v>42953.96875</c:v>
                </c:pt>
                <c:pt idx="9044">
                  <c:v>42953.979166666664</c:v>
                </c:pt>
                <c:pt idx="9045">
                  <c:v>42953.989583333336</c:v>
                </c:pt>
                <c:pt idx="9046">
                  <c:v>42954</c:v>
                </c:pt>
                <c:pt idx="9047">
                  <c:v>42954.010416666664</c:v>
                </c:pt>
                <c:pt idx="9048">
                  <c:v>42954.020833333336</c:v>
                </c:pt>
                <c:pt idx="9049">
                  <c:v>42954.03125</c:v>
                </c:pt>
                <c:pt idx="9050">
                  <c:v>42954.041666666664</c:v>
                </c:pt>
                <c:pt idx="9051">
                  <c:v>42954.052083333336</c:v>
                </c:pt>
                <c:pt idx="9052">
                  <c:v>42954.0625</c:v>
                </c:pt>
                <c:pt idx="9053">
                  <c:v>42954.072916666664</c:v>
                </c:pt>
                <c:pt idx="9054">
                  <c:v>42954.083333333336</c:v>
                </c:pt>
                <c:pt idx="9055">
                  <c:v>42954.09375</c:v>
                </c:pt>
                <c:pt idx="9056">
                  <c:v>42954.104166666664</c:v>
                </c:pt>
                <c:pt idx="9057">
                  <c:v>42954.114583333336</c:v>
                </c:pt>
                <c:pt idx="9058">
                  <c:v>42954.125</c:v>
                </c:pt>
                <c:pt idx="9059">
                  <c:v>42954.135416666664</c:v>
                </c:pt>
                <c:pt idx="9060">
                  <c:v>42954.145833333336</c:v>
                </c:pt>
                <c:pt idx="9061">
                  <c:v>42954.15625</c:v>
                </c:pt>
                <c:pt idx="9062">
                  <c:v>42954.166666666664</c:v>
                </c:pt>
                <c:pt idx="9063">
                  <c:v>42954.177083333336</c:v>
                </c:pt>
                <c:pt idx="9064">
                  <c:v>42954.1875</c:v>
                </c:pt>
                <c:pt idx="9065">
                  <c:v>42954.197916666664</c:v>
                </c:pt>
                <c:pt idx="9066">
                  <c:v>42954.208333333336</c:v>
                </c:pt>
                <c:pt idx="9067">
                  <c:v>42954.21875</c:v>
                </c:pt>
                <c:pt idx="9068">
                  <c:v>42954.229166666664</c:v>
                </c:pt>
                <c:pt idx="9069">
                  <c:v>42954.239583333336</c:v>
                </c:pt>
                <c:pt idx="9070">
                  <c:v>42954.25</c:v>
                </c:pt>
                <c:pt idx="9071">
                  <c:v>42954.260416666664</c:v>
                </c:pt>
                <c:pt idx="9072">
                  <c:v>42954.270833333336</c:v>
                </c:pt>
                <c:pt idx="9073">
                  <c:v>42954.28125</c:v>
                </c:pt>
                <c:pt idx="9074">
                  <c:v>42954.291666666664</c:v>
                </c:pt>
                <c:pt idx="9075">
                  <c:v>42954.302083333336</c:v>
                </c:pt>
                <c:pt idx="9076">
                  <c:v>42954.3125</c:v>
                </c:pt>
                <c:pt idx="9077">
                  <c:v>42954.322916666664</c:v>
                </c:pt>
                <c:pt idx="9078">
                  <c:v>42954.333333333336</c:v>
                </c:pt>
                <c:pt idx="9079">
                  <c:v>42954.34375</c:v>
                </c:pt>
                <c:pt idx="9080">
                  <c:v>42954.354166666664</c:v>
                </c:pt>
                <c:pt idx="9081">
                  <c:v>42954.364583333336</c:v>
                </c:pt>
                <c:pt idx="9082">
                  <c:v>42954.375</c:v>
                </c:pt>
                <c:pt idx="9083">
                  <c:v>42954.385416666664</c:v>
                </c:pt>
                <c:pt idx="9084">
                  <c:v>42954.395833333336</c:v>
                </c:pt>
                <c:pt idx="9085">
                  <c:v>42954.40625</c:v>
                </c:pt>
                <c:pt idx="9086">
                  <c:v>42954.416666666664</c:v>
                </c:pt>
                <c:pt idx="9087">
                  <c:v>42954.427083333336</c:v>
                </c:pt>
                <c:pt idx="9088">
                  <c:v>42954.4375</c:v>
                </c:pt>
                <c:pt idx="9089">
                  <c:v>42954.447916666664</c:v>
                </c:pt>
                <c:pt idx="9090">
                  <c:v>42954.458333333336</c:v>
                </c:pt>
                <c:pt idx="9091">
                  <c:v>42954.46875</c:v>
                </c:pt>
                <c:pt idx="9092">
                  <c:v>42954.479166666664</c:v>
                </c:pt>
                <c:pt idx="9093">
                  <c:v>42954.489583333336</c:v>
                </c:pt>
                <c:pt idx="9094">
                  <c:v>42954.5</c:v>
                </c:pt>
                <c:pt idx="9095">
                  <c:v>42954.510416666664</c:v>
                </c:pt>
                <c:pt idx="9096">
                  <c:v>42954.520833333336</c:v>
                </c:pt>
                <c:pt idx="9097">
                  <c:v>42954.53125</c:v>
                </c:pt>
                <c:pt idx="9098">
                  <c:v>42954.541666666664</c:v>
                </c:pt>
                <c:pt idx="9099">
                  <c:v>42954.552083333336</c:v>
                </c:pt>
                <c:pt idx="9100">
                  <c:v>42954.5625</c:v>
                </c:pt>
                <c:pt idx="9101">
                  <c:v>42954.572916666664</c:v>
                </c:pt>
                <c:pt idx="9102">
                  <c:v>42954.583333333336</c:v>
                </c:pt>
                <c:pt idx="9103">
                  <c:v>42954.59375</c:v>
                </c:pt>
                <c:pt idx="9104">
                  <c:v>42954.604166666664</c:v>
                </c:pt>
                <c:pt idx="9105">
                  <c:v>42954.614583333336</c:v>
                </c:pt>
                <c:pt idx="9106">
                  <c:v>42954.625</c:v>
                </c:pt>
                <c:pt idx="9107">
                  <c:v>42954.635416666664</c:v>
                </c:pt>
                <c:pt idx="9108">
                  <c:v>42954.645833333336</c:v>
                </c:pt>
                <c:pt idx="9109">
                  <c:v>42954.65625</c:v>
                </c:pt>
                <c:pt idx="9110">
                  <c:v>42954.666666666664</c:v>
                </c:pt>
                <c:pt idx="9111">
                  <c:v>42954.677083333336</c:v>
                </c:pt>
                <c:pt idx="9112">
                  <c:v>42954.6875</c:v>
                </c:pt>
                <c:pt idx="9113">
                  <c:v>42954.697916666664</c:v>
                </c:pt>
                <c:pt idx="9114">
                  <c:v>42954.708333333336</c:v>
                </c:pt>
                <c:pt idx="9115">
                  <c:v>42954.71875</c:v>
                </c:pt>
                <c:pt idx="9116">
                  <c:v>42954.729166666664</c:v>
                </c:pt>
                <c:pt idx="9117">
                  <c:v>42954.739583333336</c:v>
                </c:pt>
                <c:pt idx="9118">
                  <c:v>42954.75</c:v>
                </c:pt>
                <c:pt idx="9119">
                  <c:v>42954.760416666664</c:v>
                </c:pt>
                <c:pt idx="9120">
                  <c:v>42954.770833333336</c:v>
                </c:pt>
                <c:pt idx="9121">
                  <c:v>42954.78125</c:v>
                </c:pt>
                <c:pt idx="9122">
                  <c:v>42954.791666666664</c:v>
                </c:pt>
                <c:pt idx="9123">
                  <c:v>42954.802083333336</c:v>
                </c:pt>
                <c:pt idx="9124">
                  <c:v>42954.8125</c:v>
                </c:pt>
                <c:pt idx="9125">
                  <c:v>42954.822916666664</c:v>
                </c:pt>
                <c:pt idx="9126">
                  <c:v>42954.833333333336</c:v>
                </c:pt>
                <c:pt idx="9127">
                  <c:v>42954.84375</c:v>
                </c:pt>
                <c:pt idx="9128">
                  <c:v>42954.854166666664</c:v>
                </c:pt>
                <c:pt idx="9129">
                  <c:v>42954.864583333336</c:v>
                </c:pt>
                <c:pt idx="9130">
                  <c:v>42954.875</c:v>
                </c:pt>
                <c:pt idx="9131">
                  <c:v>42954.885416666664</c:v>
                </c:pt>
                <c:pt idx="9132">
                  <c:v>42954.895833333336</c:v>
                </c:pt>
                <c:pt idx="9133">
                  <c:v>42954.90625</c:v>
                </c:pt>
                <c:pt idx="9134">
                  <c:v>42954.916666666664</c:v>
                </c:pt>
                <c:pt idx="9135">
                  <c:v>42954.927083333336</c:v>
                </c:pt>
                <c:pt idx="9136">
                  <c:v>42954.9375</c:v>
                </c:pt>
                <c:pt idx="9137">
                  <c:v>42954.947916666664</c:v>
                </c:pt>
                <c:pt idx="9138">
                  <c:v>42954.958333333336</c:v>
                </c:pt>
                <c:pt idx="9139">
                  <c:v>42954.96875</c:v>
                </c:pt>
                <c:pt idx="9140">
                  <c:v>42954.979166666664</c:v>
                </c:pt>
                <c:pt idx="9141">
                  <c:v>42954.989583333336</c:v>
                </c:pt>
                <c:pt idx="9142">
                  <c:v>42955</c:v>
                </c:pt>
                <c:pt idx="9143">
                  <c:v>42955.010416666664</c:v>
                </c:pt>
                <c:pt idx="9144">
                  <c:v>42955.020833333336</c:v>
                </c:pt>
                <c:pt idx="9145">
                  <c:v>42955.03125</c:v>
                </c:pt>
                <c:pt idx="9146">
                  <c:v>42955.041666666664</c:v>
                </c:pt>
                <c:pt idx="9147">
                  <c:v>42955.052083333336</c:v>
                </c:pt>
                <c:pt idx="9148">
                  <c:v>42955.0625</c:v>
                </c:pt>
                <c:pt idx="9149">
                  <c:v>42955.072916666664</c:v>
                </c:pt>
                <c:pt idx="9150">
                  <c:v>42955.083333333336</c:v>
                </c:pt>
                <c:pt idx="9151">
                  <c:v>42955.09375</c:v>
                </c:pt>
                <c:pt idx="9152">
                  <c:v>42955.104166666664</c:v>
                </c:pt>
                <c:pt idx="9153">
                  <c:v>42955.114583333336</c:v>
                </c:pt>
                <c:pt idx="9154">
                  <c:v>42955.125</c:v>
                </c:pt>
                <c:pt idx="9155">
                  <c:v>42955.135416666664</c:v>
                </c:pt>
                <c:pt idx="9156">
                  <c:v>42955.145833333336</c:v>
                </c:pt>
                <c:pt idx="9157">
                  <c:v>42955.15625</c:v>
                </c:pt>
                <c:pt idx="9158">
                  <c:v>42955.166666666664</c:v>
                </c:pt>
                <c:pt idx="9159">
                  <c:v>42955.177083333336</c:v>
                </c:pt>
                <c:pt idx="9160">
                  <c:v>42955.1875</c:v>
                </c:pt>
                <c:pt idx="9161">
                  <c:v>42955.197916666664</c:v>
                </c:pt>
                <c:pt idx="9162">
                  <c:v>42955.208333333336</c:v>
                </c:pt>
                <c:pt idx="9163">
                  <c:v>42955.21875</c:v>
                </c:pt>
                <c:pt idx="9164">
                  <c:v>42955.229166666664</c:v>
                </c:pt>
                <c:pt idx="9165">
                  <c:v>42955.239583333336</c:v>
                </c:pt>
                <c:pt idx="9166">
                  <c:v>42955.25</c:v>
                </c:pt>
                <c:pt idx="9167">
                  <c:v>42955.260416666664</c:v>
                </c:pt>
                <c:pt idx="9168">
                  <c:v>42955.270833333336</c:v>
                </c:pt>
                <c:pt idx="9169">
                  <c:v>42955.28125</c:v>
                </c:pt>
                <c:pt idx="9170">
                  <c:v>42955.291666666664</c:v>
                </c:pt>
                <c:pt idx="9171">
                  <c:v>42955.302083333336</c:v>
                </c:pt>
                <c:pt idx="9172">
                  <c:v>42955.3125</c:v>
                </c:pt>
                <c:pt idx="9173">
                  <c:v>42955.322916666664</c:v>
                </c:pt>
                <c:pt idx="9174">
                  <c:v>42955.333333333336</c:v>
                </c:pt>
                <c:pt idx="9175">
                  <c:v>42955.34375</c:v>
                </c:pt>
                <c:pt idx="9176">
                  <c:v>42955.354166666664</c:v>
                </c:pt>
                <c:pt idx="9177">
                  <c:v>42955.364583333336</c:v>
                </c:pt>
                <c:pt idx="9178">
                  <c:v>42955.375</c:v>
                </c:pt>
                <c:pt idx="9179">
                  <c:v>42955.385416666664</c:v>
                </c:pt>
                <c:pt idx="9180">
                  <c:v>42955.395833333336</c:v>
                </c:pt>
                <c:pt idx="9181">
                  <c:v>42955.40625</c:v>
                </c:pt>
                <c:pt idx="9182">
                  <c:v>42955.416666666664</c:v>
                </c:pt>
                <c:pt idx="9183">
                  <c:v>42955.427083333336</c:v>
                </c:pt>
                <c:pt idx="9184">
                  <c:v>42955.4375</c:v>
                </c:pt>
                <c:pt idx="9185">
                  <c:v>42955.447916666664</c:v>
                </c:pt>
                <c:pt idx="9186">
                  <c:v>42955.458333333336</c:v>
                </c:pt>
                <c:pt idx="9187">
                  <c:v>42955.46875</c:v>
                </c:pt>
                <c:pt idx="9188">
                  <c:v>42955.479166666664</c:v>
                </c:pt>
                <c:pt idx="9189">
                  <c:v>42955.489583333336</c:v>
                </c:pt>
                <c:pt idx="9190">
                  <c:v>42955.5</c:v>
                </c:pt>
                <c:pt idx="9191">
                  <c:v>42955.510416666664</c:v>
                </c:pt>
                <c:pt idx="9192">
                  <c:v>42955.520833333336</c:v>
                </c:pt>
                <c:pt idx="9193">
                  <c:v>42955.53125</c:v>
                </c:pt>
                <c:pt idx="9194">
                  <c:v>42955.541666666664</c:v>
                </c:pt>
                <c:pt idx="9195">
                  <c:v>42955.552083333336</c:v>
                </c:pt>
                <c:pt idx="9196">
                  <c:v>42955.5625</c:v>
                </c:pt>
                <c:pt idx="9197">
                  <c:v>42955.572916666664</c:v>
                </c:pt>
                <c:pt idx="9198">
                  <c:v>42955.583333333336</c:v>
                </c:pt>
                <c:pt idx="9199">
                  <c:v>42955.59375</c:v>
                </c:pt>
                <c:pt idx="9200">
                  <c:v>42955.604166666664</c:v>
                </c:pt>
                <c:pt idx="9201">
                  <c:v>42955.614583333336</c:v>
                </c:pt>
                <c:pt idx="9202">
                  <c:v>42955.625</c:v>
                </c:pt>
                <c:pt idx="9203">
                  <c:v>42955.635416666664</c:v>
                </c:pt>
                <c:pt idx="9204">
                  <c:v>42955.645833333336</c:v>
                </c:pt>
                <c:pt idx="9205">
                  <c:v>42955.65625</c:v>
                </c:pt>
                <c:pt idx="9206">
                  <c:v>42955.666666666664</c:v>
                </c:pt>
                <c:pt idx="9207">
                  <c:v>42955.677083333336</c:v>
                </c:pt>
                <c:pt idx="9208">
                  <c:v>42955.6875</c:v>
                </c:pt>
                <c:pt idx="9209">
                  <c:v>42955.697916666664</c:v>
                </c:pt>
                <c:pt idx="9210">
                  <c:v>42955.708333333336</c:v>
                </c:pt>
                <c:pt idx="9211">
                  <c:v>42955.71875</c:v>
                </c:pt>
                <c:pt idx="9212">
                  <c:v>42955.729166666664</c:v>
                </c:pt>
                <c:pt idx="9213">
                  <c:v>42955.739583333336</c:v>
                </c:pt>
                <c:pt idx="9214">
                  <c:v>42955.75</c:v>
                </c:pt>
                <c:pt idx="9215">
                  <c:v>42955.760416666664</c:v>
                </c:pt>
                <c:pt idx="9216">
                  <c:v>42955.770833333336</c:v>
                </c:pt>
                <c:pt idx="9217">
                  <c:v>42955.78125</c:v>
                </c:pt>
                <c:pt idx="9218">
                  <c:v>42955.791666666664</c:v>
                </c:pt>
                <c:pt idx="9219">
                  <c:v>42955.802083333336</c:v>
                </c:pt>
                <c:pt idx="9220">
                  <c:v>42955.8125</c:v>
                </c:pt>
                <c:pt idx="9221">
                  <c:v>42955.822916666664</c:v>
                </c:pt>
                <c:pt idx="9222">
                  <c:v>42955.833333333336</c:v>
                </c:pt>
                <c:pt idx="9223">
                  <c:v>42955.84375</c:v>
                </c:pt>
                <c:pt idx="9224">
                  <c:v>42955.854166666664</c:v>
                </c:pt>
                <c:pt idx="9225">
                  <c:v>42955.864583333336</c:v>
                </c:pt>
                <c:pt idx="9226">
                  <c:v>42955.875</c:v>
                </c:pt>
                <c:pt idx="9227">
                  <c:v>42955.885416666664</c:v>
                </c:pt>
                <c:pt idx="9228">
                  <c:v>42955.895833333336</c:v>
                </c:pt>
                <c:pt idx="9229">
                  <c:v>42955.90625</c:v>
                </c:pt>
                <c:pt idx="9230">
                  <c:v>42955.916666666664</c:v>
                </c:pt>
                <c:pt idx="9231">
                  <c:v>42955.927083333336</c:v>
                </c:pt>
                <c:pt idx="9232">
                  <c:v>42955.9375</c:v>
                </c:pt>
                <c:pt idx="9233">
                  <c:v>42955.947916666664</c:v>
                </c:pt>
                <c:pt idx="9234">
                  <c:v>42955.958333333336</c:v>
                </c:pt>
                <c:pt idx="9235">
                  <c:v>42955.96875</c:v>
                </c:pt>
                <c:pt idx="9236">
                  <c:v>42955.979166666664</c:v>
                </c:pt>
                <c:pt idx="9237">
                  <c:v>42955.989583333336</c:v>
                </c:pt>
                <c:pt idx="9238">
                  <c:v>42956</c:v>
                </c:pt>
                <c:pt idx="9239">
                  <c:v>42956.010416666664</c:v>
                </c:pt>
                <c:pt idx="9240">
                  <c:v>42956.020833333336</c:v>
                </c:pt>
                <c:pt idx="9241">
                  <c:v>42956.03125</c:v>
                </c:pt>
                <c:pt idx="9242">
                  <c:v>42956.041666666664</c:v>
                </c:pt>
                <c:pt idx="9243">
                  <c:v>42956.052083333336</c:v>
                </c:pt>
                <c:pt idx="9244">
                  <c:v>42956.0625</c:v>
                </c:pt>
                <c:pt idx="9245">
                  <c:v>42956.072916666664</c:v>
                </c:pt>
                <c:pt idx="9246">
                  <c:v>42956.083333333336</c:v>
                </c:pt>
                <c:pt idx="9247">
                  <c:v>42956.09375</c:v>
                </c:pt>
                <c:pt idx="9248">
                  <c:v>42956.104166666664</c:v>
                </c:pt>
                <c:pt idx="9249">
                  <c:v>42956.114583333336</c:v>
                </c:pt>
                <c:pt idx="9250">
                  <c:v>42956.125</c:v>
                </c:pt>
                <c:pt idx="9251">
                  <c:v>42956.135416666664</c:v>
                </c:pt>
                <c:pt idx="9252">
                  <c:v>42956.145833333336</c:v>
                </c:pt>
                <c:pt idx="9253">
                  <c:v>42956.15625</c:v>
                </c:pt>
                <c:pt idx="9254">
                  <c:v>42956.166666666664</c:v>
                </c:pt>
                <c:pt idx="9255">
                  <c:v>42956.177083333336</c:v>
                </c:pt>
                <c:pt idx="9256">
                  <c:v>42956.1875</c:v>
                </c:pt>
                <c:pt idx="9257">
                  <c:v>42956.197916666664</c:v>
                </c:pt>
                <c:pt idx="9258">
                  <c:v>42956.208333333336</c:v>
                </c:pt>
                <c:pt idx="9259">
                  <c:v>42956.21875</c:v>
                </c:pt>
                <c:pt idx="9260">
                  <c:v>42956.229166666664</c:v>
                </c:pt>
                <c:pt idx="9261">
                  <c:v>42956.239583333336</c:v>
                </c:pt>
                <c:pt idx="9262">
                  <c:v>42956.25</c:v>
                </c:pt>
                <c:pt idx="9263">
                  <c:v>42956.260416666664</c:v>
                </c:pt>
                <c:pt idx="9264">
                  <c:v>42956.270833333336</c:v>
                </c:pt>
                <c:pt idx="9265">
                  <c:v>42956.28125</c:v>
                </c:pt>
                <c:pt idx="9266">
                  <c:v>42956.291666666664</c:v>
                </c:pt>
                <c:pt idx="9267">
                  <c:v>42956.302083333336</c:v>
                </c:pt>
                <c:pt idx="9268">
                  <c:v>42956.3125</c:v>
                </c:pt>
                <c:pt idx="9269">
                  <c:v>42956.322916666664</c:v>
                </c:pt>
                <c:pt idx="9270">
                  <c:v>42956.333333333336</c:v>
                </c:pt>
                <c:pt idx="9271">
                  <c:v>42956.34375</c:v>
                </c:pt>
                <c:pt idx="9272">
                  <c:v>42956.354166666664</c:v>
                </c:pt>
                <c:pt idx="9273">
                  <c:v>42956.364583333336</c:v>
                </c:pt>
                <c:pt idx="9274">
                  <c:v>42956.375</c:v>
                </c:pt>
                <c:pt idx="9275">
                  <c:v>42956.385416666664</c:v>
                </c:pt>
                <c:pt idx="9276">
                  <c:v>42956.395833333336</c:v>
                </c:pt>
                <c:pt idx="9277">
                  <c:v>42956.40625</c:v>
                </c:pt>
                <c:pt idx="9278">
                  <c:v>42956.416666666664</c:v>
                </c:pt>
                <c:pt idx="9279">
                  <c:v>42956.427083333336</c:v>
                </c:pt>
                <c:pt idx="9280">
                  <c:v>42956.4375</c:v>
                </c:pt>
                <c:pt idx="9281">
                  <c:v>42956.447916666664</c:v>
                </c:pt>
                <c:pt idx="9282">
                  <c:v>42956.458333333336</c:v>
                </c:pt>
                <c:pt idx="9283">
                  <c:v>42956.46875</c:v>
                </c:pt>
                <c:pt idx="9284">
                  <c:v>42956.479166666664</c:v>
                </c:pt>
                <c:pt idx="9285">
                  <c:v>42956.489583333336</c:v>
                </c:pt>
                <c:pt idx="9286">
                  <c:v>42956.5</c:v>
                </c:pt>
                <c:pt idx="9287">
                  <c:v>42956.510416666664</c:v>
                </c:pt>
                <c:pt idx="9288">
                  <c:v>42956.520833333336</c:v>
                </c:pt>
                <c:pt idx="9289">
                  <c:v>42956.53125</c:v>
                </c:pt>
                <c:pt idx="9290">
                  <c:v>42956.541666666664</c:v>
                </c:pt>
                <c:pt idx="9291">
                  <c:v>42956.552083333336</c:v>
                </c:pt>
                <c:pt idx="9292">
                  <c:v>42956.5625</c:v>
                </c:pt>
                <c:pt idx="9293">
                  <c:v>42956.572916666664</c:v>
                </c:pt>
                <c:pt idx="9294">
                  <c:v>42956.583333333336</c:v>
                </c:pt>
                <c:pt idx="9295">
                  <c:v>42956.59375</c:v>
                </c:pt>
                <c:pt idx="9296">
                  <c:v>42956.604166666664</c:v>
                </c:pt>
                <c:pt idx="9297">
                  <c:v>42956.614583333336</c:v>
                </c:pt>
                <c:pt idx="9298">
                  <c:v>42956.625</c:v>
                </c:pt>
                <c:pt idx="9299">
                  <c:v>42956.635416666664</c:v>
                </c:pt>
                <c:pt idx="9300">
                  <c:v>42956.645833333336</c:v>
                </c:pt>
                <c:pt idx="9301">
                  <c:v>42956.65625</c:v>
                </c:pt>
                <c:pt idx="9302">
                  <c:v>42956.666666666664</c:v>
                </c:pt>
                <c:pt idx="9303">
                  <c:v>42956.677083333336</c:v>
                </c:pt>
                <c:pt idx="9304">
                  <c:v>42956.6875</c:v>
                </c:pt>
                <c:pt idx="9305">
                  <c:v>42956.697916666664</c:v>
                </c:pt>
                <c:pt idx="9306">
                  <c:v>42956.708333333336</c:v>
                </c:pt>
                <c:pt idx="9307">
                  <c:v>42956.71875</c:v>
                </c:pt>
                <c:pt idx="9308">
                  <c:v>42956.729166666664</c:v>
                </c:pt>
                <c:pt idx="9309">
                  <c:v>42956.739583333336</c:v>
                </c:pt>
                <c:pt idx="9310">
                  <c:v>42956.75</c:v>
                </c:pt>
                <c:pt idx="9311">
                  <c:v>42956.760416666664</c:v>
                </c:pt>
                <c:pt idx="9312">
                  <c:v>42956.770833333336</c:v>
                </c:pt>
                <c:pt idx="9313">
                  <c:v>42956.78125</c:v>
                </c:pt>
                <c:pt idx="9314">
                  <c:v>42956.791666666664</c:v>
                </c:pt>
                <c:pt idx="9315">
                  <c:v>42956.802083333336</c:v>
                </c:pt>
                <c:pt idx="9316">
                  <c:v>42956.8125</c:v>
                </c:pt>
                <c:pt idx="9317">
                  <c:v>42956.822916666664</c:v>
                </c:pt>
                <c:pt idx="9318">
                  <c:v>42956.833333333336</c:v>
                </c:pt>
                <c:pt idx="9319">
                  <c:v>42956.84375</c:v>
                </c:pt>
                <c:pt idx="9320">
                  <c:v>42956.854166666664</c:v>
                </c:pt>
                <c:pt idx="9321">
                  <c:v>42956.864583333336</c:v>
                </c:pt>
                <c:pt idx="9322">
                  <c:v>42956.875</c:v>
                </c:pt>
                <c:pt idx="9323">
                  <c:v>42956.885416666664</c:v>
                </c:pt>
                <c:pt idx="9324">
                  <c:v>42956.895833333336</c:v>
                </c:pt>
                <c:pt idx="9325">
                  <c:v>42956.90625</c:v>
                </c:pt>
                <c:pt idx="9326">
                  <c:v>42956.916666666664</c:v>
                </c:pt>
                <c:pt idx="9327">
                  <c:v>42956.927083333336</c:v>
                </c:pt>
                <c:pt idx="9328">
                  <c:v>42956.9375</c:v>
                </c:pt>
                <c:pt idx="9329">
                  <c:v>42956.947916666664</c:v>
                </c:pt>
                <c:pt idx="9330">
                  <c:v>42956.958333333336</c:v>
                </c:pt>
                <c:pt idx="9331">
                  <c:v>42956.96875</c:v>
                </c:pt>
                <c:pt idx="9332">
                  <c:v>42956.979166666664</c:v>
                </c:pt>
                <c:pt idx="9333">
                  <c:v>42956.989583333336</c:v>
                </c:pt>
                <c:pt idx="9334">
                  <c:v>42957</c:v>
                </c:pt>
                <c:pt idx="9335">
                  <c:v>42957.010416666664</c:v>
                </c:pt>
                <c:pt idx="9336">
                  <c:v>42957.020833333336</c:v>
                </c:pt>
                <c:pt idx="9337">
                  <c:v>42957.03125</c:v>
                </c:pt>
                <c:pt idx="9338">
                  <c:v>42957.041666666664</c:v>
                </c:pt>
                <c:pt idx="9339">
                  <c:v>42957.052083333336</c:v>
                </c:pt>
                <c:pt idx="9340">
                  <c:v>42957.0625</c:v>
                </c:pt>
                <c:pt idx="9341">
                  <c:v>42957.072916666664</c:v>
                </c:pt>
                <c:pt idx="9342">
                  <c:v>42957.083333333336</c:v>
                </c:pt>
                <c:pt idx="9343">
                  <c:v>42957.09375</c:v>
                </c:pt>
                <c:pt idx="9344">
                  <c:v>42957.104166666664</c:v>
                </c:pt>
                <c:pt idx="9345">
                  <c:v>42957.114583333336</c:v>
                </c:pt>
                <c:pt idx="9346">
                  <c:v>42957.125</c:v>
                </c:pt>
                <c:pt idx="9347">
                  <c:v>42957.135416666664</c:v>
                </c:pt>
                <c:pt idx="9348">
                  <c:v>42957.145833333336</c:v>
                </c:pt>
                <c:pt idx="9349">
                  <c:v>42957.15625</c:v>
                </c:pt>
                <c:pt idx="9350">
                  <c:v>42957.166666666664</c:v>
                </c:pt>
                <c:pt idx="9351">
                  <c:v>42957.177083333336</c:v>
                </c:pt>
                <c:pt idx="9352">
                  <c:v>42957.1875</c:v>
                </c:pt>
                <c:pt idx="9353">
                  <c:v>42957.197916666664</c:v>
                </c:pt>
                <c:pt idx="9354">
                  <c:v>42957.208333333336</c:v>
                </c:pt>
                <c:pt idx="9355">
                  <c:v>42957.21875</c:v>
                </c:pt>
                <c:pt idx="9356">
                  <c:v>42957.229166666664</c:v>
                </c:pt>
                <c:pt idx="9357">
                  <c:v>42957.239583333336</c:v>
                </c:pt>
                <c:pt idx="9358">
                  <c:v>42957.25</c:v>
                </c:pt>
                <c:pt idx="9359">
                  <c:v>42957.260416666664</c:v>
                </c:pt>
                <c:pt idx="9360">
                  <c:v>42957.270833333336</c:v>
                </c:pt>
                <c:pt idx="9361">
                  <c:v>42957.28125</c:v>
                </c:pt>
                <c:pt idx="9362">
                  <c:v>42957.291666666664</c:v>
                </c:pt>
                <c:pt idx="9363">
                  <c:v>42957.302083333336</c:v>
                </c:pt>
                <c:pt idx="9364">
                  <c:v>42957.3125</c:v>
                </c:pt>
                <c:pt idx="9365">
                  <c:v>42957.322916666664</c:v>
                </c:pt>
                <c:pt idx="9366">
                  <c:v>42957.333333333336</c:v>
                </c:pt>
                <c:pt idx="9367">
                  <c:v>42957.34375</c:v>
                </c:pt>
                <c:pt idx="9368">
                  <c:v>42957.354166666664</c:v>
                </c:pt>
                <c:pt idx="9369">
                  <c:v>42957.364583333336</c:v>
                </c:pt>
                <c:pt idx="9370">
                  <c:v>42957.375</c:v>
                </c:pt>
                <c:pt idx="9371">
                  <c:v>42957.385416666664</c:v>
                </c:pt>
                <c:pt idx="9372">
                  <c:v>42957.395833333336</c:v>
                </c:pt>
                <c:pt idx="9373">
                  <c:v>42957.40625</c:v>
                </c:pt>
                <c:pt idx="9374">
                  <c:v>42957.416666666664</c:v>
                </c:pt>
                <c:pt idx="9375">
                  <c:v>42957.427083333336</c:v>
                </c:pt>
                <c:pt idx="9376">
                  <c:v>42957.4375</c:v>
                </c:pt>
                <c:pt idx="9377">
                  <c:v>42957.447916666664</c:v>
                </c:pt>
                <c:pt idx="9378">
                  <c:v>42957.458333333336</c:v>
                </c:pt>
                <c:pt idx="9379">
                  <c:v>42957.46875</c:v>
                </c:pt>
                <c:pt idx="9380">
                  <c:v>42957.479166666664</c:v>
                </c:pt>
                <c:pt idx="9381">
                  <c:v>42957.489583333336</c:v>
                </c:pt>
                <c:pt idx="9382">
                  <c:v>42957.5</c:v>
                </c:pt>
                <c:pt idx="9383">
                  <c:v>42957.510416666664</c:v>
                </c:pt>
                <c:pt idx="9384">
                  <c:v>42957.520833333336</c:v>
                </c:pt>
                <c:pt idx="9385">
                  <c:v>42957.53125</c:v>
                </c:pt>
                <c:pt idx="9386">
                  <c:v>42957.541666666664</c:v>
                </c:pt>
                <c:pt idx="9387">
                  <c:v>42957.552083333336</c:v>
                </c:pt>
                <c:pt idx="9388">
                  <c:v>42957.5625</c:v>
                </c:pt>
                <c:pt idx="9389">
                  <c:v>42957.572916666664</c:v>
                </c:pt>
                <c:pt idx="9390">
                  <c:v>42957.583333333336</c:v>
                </c:pt>
                <c:pt idx="9391">
                  <c:v>42957.59375</c:v>
                </c:pt>
                <c:pt idx="9392">
                  <c:v>42957.604166666664</c:v>
                </c:pt>
                <c:pt idx="9393">
                  <c:v>42957.614583333336</c:v>
                </c:pt>
                <c:pt idx="9394">
                  <c:v>42957.625</c:v>
                </c:pt>
                <c:pt idx="9395">
                  <c:v>42957.635416666664</c:v>
                </c:pt>
                <c:pt idx="9396">
                  <c:v>42957.645833333336</c:v>
                </c:pt>
                <c:pt idx="9397">
                  <c:v>42957.65625</c:v>
                </c:pt>
                <c:pt idx="9398">
                  <c:v>42957.666666666664</c:v>
                </c:pt>
                <c:pt idx="9399">
                  <c:v>42957.677083333336</c:v>
                </c:pt>
                <c:pt idx="9400">
                  <c:v>42957.6875</c:v>
                </c:pt>
                <c:pt idx="9401">
                  <c:v>42957.697916666664</c:v>
                </c:pt>
                <c:pt idx="9402">
                  <c:v>42957.708333333336</c:v>
                </c:pt>
                <c:pt idx="9403">
                  <c:v>42957.71875</c:v>
                </c:pt>
                <c:pt idx="9404">
                  <c:v>42957.729166666664</c:v>
                </c:pt>
                <c:pt idx="9405">
                  <c:v>42957.739583333336</c:v>
                </c:pt>
                <c:pt idx="9406">
                  <c:v>42957.75</c:v>
                </c:pt>
                <c:pt idx="9407">
                  <c:v>42957.760416666664</c:v>
                </c:pt>
                <c:pt idx="9408">
                  <c:v>42957.770833333336</c:v>
                </c:pt>
                <c:pt idx="9409">
                  <c:v>42957.78125</c:v>
                </c:pt>
                <c:pt idx="9410">
                  <c:v>42957.791666666664</c:v>
                </c:pt>
                <c:pt idx="9411">
                  <c:v>42957.802083333336</c:v>
                </c:pt>
                <c:pt idx="9412">
                  <c:v>42957.8125</c:v>
                </c:pt>
                <c:pt idx="9413">
                  <c:v>42957.822916666664</c:v>
                </c:pt>
                <c:pt idx="9414">
                  <c:v>42957.833333333336</c:v>
                </c:pt>
                <c:pt idx="9415">
                  <c:v>42957.84375</c:v>
                </c:pt>
                <c:pt idx="9416">
                  <c:v>42957.854166666664</c:v>
                </c:pt>
                <c:pt idx="9417">
                  <c:v>42957.864583333336</c:v>
                </c:pt>
                <c:pt idx="9418">
                  <c:v>42957.875</c:v>
                </c:pt>
                <c:pt idx="9419">
                  <c:v>42957.885416666664</c:v>
                </c:pt>
                <c:pt idx="9420">
                  <c:v>42957.895833333336</c:v>
                </c:pt>
                <c:pt idx="9421">
                  <c:v>42957.90625</c:v>
                </c:pt>
                <c:pt idx="9422">
                  <c:v>42957.916666666664</c:v>
                </c:pt>
                <c:pt idx="9423">
                  <c:v>42957.927083333336</c:v>
                </c:pt>
                <c:pt idx="9424">
                  <c:v>42957.9375</c:v>
                </c:pt>
                <c:pt idx="9425">
                  <c:v>42957.947916666664</c:v>
                </c:pt>
                <c:pt idx="9426">
                  <c:v>42957.958333333336</c:v>
                </c:pt>
                <c:pt idx="9427">
                  <c:v>42957.96875</c:v>
                </c:pt>
                <c:pt idx="9428">
                  <c:v>42957.979166666664</c:v>
                </c:pt>
                <c:pt idx="9429">
                  <c:v>42957.989583333336</c:v>
                </c:pt>
                <c:pt idx="9430">
                  <c:v>42958</c:v>
                </c:pt>
                <c:pt idx="9431">
                  <c:v>42958.010416666664</c:v>
                </c:pt>
                <c:pt idx="9432">
                  <c:v>42958.020833333336</c:v>
                </c:pt>
                <c:pt idx="9433">
                  <c:v>42958.03125</c:v>
                </c:pt>
                <c:pt idx="9434">
                  <c:v>42958.041666666664</c:v>
                </c:pt>
                <c:pt idx="9435">
                  <c:v>42958.052083333336</c:v>
                </c:pt>
                <c:pt idx="9436">
                  <c:v>42958.0625</c:v>
                </c:pt>
                <c:pt idx="9437">
                  <c:v>42958.072916666664</c:v>
                </c:pt>
                <c:pt idx="9438">
                  <c:v>42958.083333333336</c:v>
                </c:pt>
                <c:pt idx="9439">
                  <c:v>42958.09375</c:v>
                </c:pt>
                <c:pt idx="9440">
                  <c:v>42958.104166666664</c:v>
                </c:pt>
                <c:pt idx="9441">
                  <c:v>42958.114583333336</c:v>
                </c:pt>
                <c:pt idx="9442">
                  <c:v>42958.125</c:v>
                </c:pt>
                <c:pt idx="9443">
                  <c:v>42958.135416666664</c:v>
                </c:pt>
                <c:pt idx="9444">
                  <c:v>42958.145833333336</c:v>
                </c:pt>
                <c:pt idx="9445">
                  <c:v>42958.15625</c:v>
                </c:pt>
                <c:pt idx="9446">
                  <c:v>42958.166666666664</c:v>
                </c:pt>
                <c:pt idx="9447">
                  <c:v>42958.177083333336</c:v>
                </c:pt>
                <c:pt idx="9448">
                  <c:v>42958.1875</c:v>
                </c:pt>
                <c:pt idx="9449">
                  <c:v>42958.197916666664</c:v>
                </c:pt>
                <c:pt idx="9450">
                  <c:v>42958.208333333336</c:v>
                </c:pt>
                <c:pt idx="9451">
                  <c:v>42958.21875</c:v>
                </c:pt>
                <c:pt idx="9452">
                  <c:v>42958.229166666664</c:v>
                </c:pt>
                <c:pt idx="9453">
                  <c:v>42958.239583333336</c:v>
                </c:pt>
                <c:pt idx="9454">
                  <c:v>42958.25</c:v>
                </c:pt>
                <c:pt idx="9455">
                  <c:v>42958.260416666664</c:v>
                </c:pt>
                <c:pt idx="9456">
                  <c:v>42958.270833333336</c:v>
                </c:pt>
                <c:pt idx="9457">
                  <c:v>42958.28125</c:v>
                </c:pt>
                <c:pt idx="9458">
                  <c:v>42958.291666666664</c:v>
                </c:pt>
                <c:pt idx="9459">
                  <c:v>42958.302083333336</c:v>
                </c:pt>
                <c:pt idx="9460">
                  <c:v>42958.3125</c:v>
                </c:pt>
                <c:pt idx="9461">
                  <c:v>42958.322916666664</c:v>
                </c:pt>
                <c:pt idx="9462">
                  <c:v>42958.333333333336</c:v>
                </c:pt>
                <c:pt idx="9463">
                  <c:v>42958.34375</c:v>
                </c:pt>
                <c:pt idx="9464">
                  <c:v>42958.354166666664</c:v>
                </c:pt>
                <c:pt idx="9465">
                  <c:v>42958.364583333336</c:v>
                </c:pt>
                <c:pt idx="9466">
                  <c:v>42958.375</c:v>
                </c:pt>
                <c:pt idx="9467">
                  <c:v>42958.385416666664</c:v>
                </c:pt>
                <c:pt idx="9468">
                  <c:v>42958.395833333336</c:v>
                </c:pt>
                <c:pt idx="9469">
                  <c:v>42958.40625</c:v>
                </c:pt>
                <c:pt idx="9470">
                  <c:v>42958.416666666664</c:v>
                </c:pt>
                <c:pt idx="9471">
                  <c:v>42958.427083333336</c:v>
                </c:pt>
                <c:pt idx="9472">
                  <c:v>42958.4375</c:v>
                </c:pt>
                <c:pt idx="9473">
                  <c:v>42958.447916666664</c:v>
                </c:pt>
                <c:pt idx="9474">
                  <c:v>42958.458333333336</c:v>
                </c:pt>
                <c:pt idx="9475">
                  <c:v>42958.46875</c:v>
                </c:pt>
                <c:pt idx="9476">
                  <c:v>42958.479166666664</c:v>
                </c:pt>
                <c:pt idx="9477">
                  <c:v>42958.489583333336</c:v>
                </c:pt>
                <c:pt idx="9478">
                  <c:v>42958.5</c:v>
                </c:pt>
                <c:pt idx="9479">
                  <c:v>42958.510416666664</c:v>
                </c:pt>
                <c:pt idx="9480">
                  <c:v>42958.520833333336</c:v>
                </c:pt>
                <c:pt idx="9481">
                  <c:v>42958.53125</c:v>
                </c:pt>
                <c:pt idx="9482">
                  <c:v>42958.541666666664</c:v>
                </c:pt>
                <c:pt idx="9483">
                  <c:v>42958.552083333336</c:v>
                </c:pt>
                <c:pt idx="9484">
                  <c:v>42958.5625</c:v>
                </c:pt>
                <c:pt idx="9485">
                  <c:v>42958.572916666664</c:v>
                </c:pt>
                <c:pt idx="9486">
                  <c:v>42958.583333333336</c:v>
                </c:pt>
                <c:pt idx="9487">
                  <c:v>42958.59375</c:v>
                </c:pt>
                <c:pt idx="9488">
                  <c:v>42958.604166666664</c:v>
                </c:pt>
                <c:pt idx="9489">
                  <c:v>42958.614583333336</c:v>
                </c:pt>
                <c:pt idx="9490">
                  <c:v>42958.625</c:v>
                </c:pt>
                <c:pt idx="9491">
                  <c:v>42958.635416666664</c:v>
                </c:pt>
                <c:pt idx="9492">
                  <c:v>42958.645833333336</c:v>
                </c:pt>
                <c:pt idx="9493">
                  <c:v>42958.65625</c:v>
                </c:pt>
                <c:pt idx="9494">
                  <c:v>42958.666666666664</c:v>
                </c:pt>
                <c:pt idx="9495">
                  <c:v>42958.677083333336</c:v>
                </c:pt>
                <c:pt idx="9496">
                  <c:v>42958.6875</c:v>
                </c:pt>
                <c:pt idx="9497">
                  <c:v>42958.697916666664</c:v>
                </c:pt>
                <c:pt idx="9498">
                  <c:v>42958.708333333336</c:v>
                </c:pt>
                <c:pt idx="9499">
                  <c:v>42958.71875</c:v>
                </c:pt>
                <c:pt idx="9500">
                  <c:v>42958.729166666664</c:v>
                </c:pt>
                <c:pt idx="9501">
                  <c:v>42958.739583333336</c:v>
                </c:pt>
                <c:pt idx="9502">
                  <c:v>42958.75</c:v>
                </c:pt>
                <c:pt idx="9503">
                  <c:v>42958.760416666664</c:v>
                </c:pt>
                <c:pt idx="9504">
                  <c:v>42958.770833333336</c:v>
                </c:pt>
                <c:pt idx="9505">
                  <c:v>42958.78125</c:v>
                </c:pt>
                <c:pt idx="9506">
                  <c:v>42958.791666666664</c:v>
                </c:pt>
                <c:pt idx="9507">
                  <c:v>42958.802083333336</c:v>
                </c:pt>
                <c:pt idx="9508">
                  <c:v>42958.8125</c:v>
                </c:pt>
                <c:pt idx="9509">
                  <c:v>42958.822916666664</c:v>
                </c:pt>
                <c:pt idx="9510">
                  <c:v>42958.833333333336</c:v>
                </c:pt>
                <c:pt idx="9511">
                  <c:v>42958.84375</c:v>
                </c:pt>
                <c:pt idx="9512">
                  <c:v>42958.854166666664</c:v>
                </c:pt>
                <c:pt idx="9513">
                  <c:v>42958.864583333336</c:v>
                </c:pt>
                <c:pt idx="9514">
                  <c:v>42958.875</c:v>
                </c:pt>
                <c:pt idx="9515">
                  <c:v>42958.885416666664</c:v>
                </c:pt>
                <c:pt idx="9516">
                  <c:v>42958.895833333336</c:v>
                </c:pt>
                <c:pt idx="9517">
                  <c:v>42958.90625</c:v>
                </c:pt>
                <c:pt idx="9518">
                  <c:v>42958.916666666664</c:v>
                </c:pt>
                <c:pt idx="9519">
                  <c:v>42958.927083333336</c:v>
                </c:pt>
                <c:pt idx="9520">
                  <c:v>42958.9375</c:v>
                </c:pt>
                <c:pt idx="9521">
                  <c:v>42958.947916666664</c:v>
                </c:pt>
                <c:pt idx="9522">
                  <c:v>42958.958333333336</c:v>
                </c:pt>
                <c:pt idx="9523">
                  <c:v>42958.96875</c:v>
                </c:pt>
                <c:pt idx="9524">
                  <c:v>42958.979166666664</c:v>
                </c:pt>
                <c:pt idx="9525">
                  <c:v>42958.989583333336</c:v>
                </c:pt>
                <c:pt idx="9526">
                  <c:v>42959</c:v>
                </c:pt>
                <c:pt idx="9527">
                  <c:v>42959.010416666664</c:v>
                </c:pt>
                <c:pt idx="9528">
                  <c:v>42959.020833333336</c:v>
                </c:pt>
                <c:pt idx="9529">
                  <c:v>42959.03125</c:v>
                </c:pt>
                <c:pt idx="9530">
                  <c:v>42959.041666666664</c:v>
                </c:pt>
                <c:pt idx="9531">
                  <c:v>42959.052083333336</c:v>
                </c:pt>
                <c:pt idx="9532">
                  <c:v>42959.0625</c:v>
                </c:pt>
                <c:pt idx="9533">
                  <c:v>42959.072916666664</c:v>
                </c:pt>
                <c:pt idx="9534">
                  <c:v>42959.083333333336</c:v>
                </c:pt>
                <c:pt idx="9535">
                  <c:v>42959.09375</c:v>
                </c:pt>
                <c:pt idx="9536">
                  <c:v>42959.104166666664</c:v>
                </c:pt>
                <c:pt idx="9537">
                  <c:v>42959.114583333336</c:v>
                </c:pt>
                <c:pt idx="9538">
                  <c:v>42959.125</c:v>
                </c:pt>
                <c:pt idx="9539">
                  <c:v>42959.135416666664</c:v>
                </c:pt>
                <c:pt idx="9540">
                  <c:v>42959.145833333336</c:v>
                </c:pt>
                <c:pt idx="9541">
                  <c:v>42959.15625</c:v>
                </c:pt>
                <c:pt idx="9542">
                  <c:v>42959.166666666664</c:v>
                </c:pt>
                <c:pt idx="9543">
                  <c:v>42959.177083333336</c:v>
                </c:pt>
                <c:pt idx="9544">
                  <c:v>42959.1875</c:v>
                </c:pt>
                <c:pt idx="9545">
                  <c:v>42959.197916666664</c:v>
                </c:pt>
                <c:pt idx="9546">
                  <c:v>42959.208333333336</c:v>
                </c:pt>
                <c:pt idx="9547">
                  <c:v>42959.21875</c:v>
                </c:pt>
                <c:pt idx="9548">
                  <c:v>42959.229166666664</c:v>
                </c:pt>
                <c:pt idx="9549">
                  <c:v>42959.239583333336</c:v>
                </c:pt>
                <c:pt idx="9550">
                  <c:v>42959.25</c:v>
                </c:pt>
                <c:pt idx="9551">
                  <c:v>42959.260416666664</c:v>
                </c:pt>
                <c:pt idx="9552">
                  <c:v>42959.270833333336</c:v>
                </c:pt>
                <c:pt idx="9553">
                  <c:v>42959.28125</c:v>
                </c:pt>
                <c:pt idx="9554">
                  <c:v>42959.291666666664</c:v>
                </c:pt>
                <c:pt idx="9555">
                  <c:v>42959.302083333336</c:v>
                </c:pt>
                <c:pt idx="9556">
                  <c:v>42959.3125</c:v>
                </c:pt>
                <c:pt idx="9557">
                  <c:v>42959.322916666664</c:v>
                </c:pt>
                <c:pt idx="9558">
                  <c:v>42959.333333333336</c:v>
                </c:pt>
                <c:pt idx="9559">
                  <c:v>42959.34375</c:v>
                </c:pt>
                <c:pt idx="9560">
                  <c:v>42959.354166666664</c:v>
                </c:pt>
                <c:pt idx="9561">
                  <c:v>42959.364583333336</c:v>
                </c:pt>
                <c:pt idx="9562">
                  <c:v>42959.375</c:v>
                </c:pt>
                <c:pt idx="9563">
                  <c:v>42959.385416666664</c:v>
                </c:pt>
                <c:pt idx="9564">
                  <c:v>42959.395833333336</c:v>
                </c:pt>
                <c:pt idx="9565">
                  <c:v>42959.40625</c:v>
                </c:pt>
                <c:pt idx="9566">
                  <c:v>42959.416666666664</c:v>
                </c:pt>
                <c:pt idx="9567">
                  <c:v>42959.427083333336</c:v>
                </c:pt>
                <c:pt idx="9568">
                  <c:v>42959.4375</c:v>
                </c:pt>
                <c:pt idx="9569">
                  <c:v>42959.447916666664</c:v>
                </c:pt>
                <c:pt idx="9570">
                  <c:v>42959.458333333336</c:v>
                </c:pt>
                <c:pt idx="9571">
                  <c:v>42959.46875</c:v>
                </c:pt>
                <c:pt idx="9572">
                  <c:v>42959.479166666664</c:v>
                </c:pt>
                <c:pt idx="9573">
                  <c:v>42959.489583333336</c:v>
                </c:pt>
                <c:pt idx="9574">
                  <c:v>42959.5</c:v>
                </c:pt>
                <c:pt idx="9575">
                  <c:v>42959.510416666664</c:v>
                </c:pt>
                <c:pt idx="9576">
                  <c:v>42959.520833333336</c:v>
                </c:pt>
                <c:pt idx="9577">
                  <c:v>42959.53125</c:v>
                </c:pt>
                <c:pt idx="9578">
                  <c:v>42959.541666666664</c:v>
                </c:pt>
                <c:pt idx="9579">
                  <c:v>42959.552083333336</c:v>
                </c:pt>
                <c:pt idx="9580">
                  <c:v>42959.5625</c:v>
                </c:pt>
                <c:pt idx="9581">
                  <c:v>42959.572916666664</c:v>
                </c:pt>
                <c:pt idx="9582">
                  <c:v>42959.583333333336</c:v>
                </c:pt>
                <c:pt idx="9583">
                  <c:v>42959.59375</c:v>
                </c:pt>
                <c:pt idx="9584">
                  <c:v>42959.604166666664</c:v>
                </c:pt>
                <c:pt idx="9585">
                  <c:v>42959.614583333336</c:v>
                </c:pt>
                <c:pt idx="9586">
                  <c:v>42959.625</c:v>
                </c:pt>
                <c:pt idx="9587">
                  <c:v>42959.635416666664</c:v>
                </c:pt>
                <c:pt idx="9588">
                  <c:v>42959.645833333336</c:v>
                </c:pt>
                <c:pt idx="9589">
                  <c:v>42959.65625</c:v>
                </c:pt>
                <c:pt idx="9590">
                  <c:v>42959.666666666664</c:v>
                </c:pt>
                <c:pt idx="9591">
                  <c:v>42959.677083333336</c:v>
                </c:pt>
                <c:pt idx="9592">
                  <c:v>42959.6875</c:v>
                </c:pt>
                <c:pt idx="9593">
                  <c:v>42959.697916666664</c:v>
                </c:pt>
                <c:pt idx="9594">
                  <c:v>42959.708333333336</c:v>
                </c:pt>
                <c:pt idx="9595">
                  <c:v>42959.71875</c:v>
                </c:pt>
                <c:pt idx="9596">
                  <c:v>42959.729166666664</c:v>
                </c:pt>
                <c:pt idx="9597">
                  <c:v>42959.739583333336</c:v>
                </c:pt>
                <c:pt idx="9598">
                  <c:v>42959.75</c:v>
                </c:pt>
                <c:pt idx="9599">
                  <c:v>42959.760416666664</c:v>
                </c:pt>
                <c:pt idx="9600">
                  <c:v>42959.770833333336</c:v>
                </c:pt>
                <c:pt idx="9601">
                  <c:v>42959.78125</c:v>
                </c:pt>
                <c:pt idx="9602">
                  <c:v>42959.791666666664</c:v>
                </c:pt>
                <c:pt idx="9603">
                  <c:v>42959.802083333336</c:v>
                </c:pt>
                <c:pt idx="9604">
                  <c:v>42959.8125</c:v>
                </c:pt>
                <c:pt idx="9605">
                  <c:v>42959.822916666664</c:v>
                </c:pt>
                <c:pt idx="9606">
                  <c:v>42959.833333333336</c:v>
                </c:pt>
                <c:pt idx="9607">
                  <c:v>42959.84375</c:v>
                </c:pt>
                <c:pt idx="9608">
                  <c:v>42959.854166666664</c:v>
                </c:pt>
                <c:pt idx="9609">
                  <c:v>42959.864583333336</c:v>
                </c:pt>
                <c:pt idx="9610">
                  <c:v>42959.875</c:v>
                </c:pt>
                <c:pt idx="9611">
                  <c:v>42959.885416666664</c:v>
                </c:pt>
                <c:pt idx="9612">
                  <c:v>42959.895833333336</c:v>
                </c:pt>
                <c:pt idx="9613">
                  <c:v>42959.90625</c:v>
                </c:pt>
                <c:pt idx="9614">
                  <c:v>42959.916666666664</c:v>
                </c:pt>
                <c:pt idx="9615">
                  <c:v>42959.927083333336</c:v>
                </c:pt>
                <c:pt idx="9616">
                  <c:v>42959.9375</c:v>
                </c:pt>
                <c:pt idx="9617">
                  <c:v>42959.947916666664</c:v>
                </c:pt>
                <c:pt idx="9618">
                  <c:v>42959.958333333336</c:v>
                </c:pt>
                <c:pt idx="9619">
                  <c:v>42959.96875</c:v>
                </c:pt>
                <c:pt idx="9620">
                  <c:v>42959.979166666664</c:v>
                </c:pt>
                <c:pt idx="9621">
                  <c:v>42959.989583333336</c:v>
                </c:pt>
                <c:pt idx="9622">
                  <c:v>42960</c:v>
                </c:pt>
                <c:pt idx="9623">
                  <c:v>42960.010416666664</c:v>
                </c:pt>
                <c:pt idx="9624">
                  <c:v>42960.020833333336</c:v>
                </c:pt>
                <c:pt idx="9625">
                  <c:v>42960.03125</c:v>
                </c:pt>
                <c:pt idx="9626">
                  <c:v>42960.041666666664</c:v>
                </c:pt>
                <c:pt idx="9627">
                  <c:v>42960.052083333336</c:v>
                </c:pt>
                <c:pt idx="9628">
                  <c:v>42960.0625</c:v>
                </c:pt>
                <c:pt idx="9629">
                  <c:v>42960.072916666664</c:v>
                </c:pt>
                <c:pt idx="9630">
                  <c:v>42960.083333333336</c:v>
                </c:pt>
                <c:pt idx="9631">
                  <c:v>42960.09375</c:v>
                </c:pt>
                <c:pt idx="9632">
                  <c:v>42960.104166666664</c:v>
                </c:pt>
                <c:pt idx="9633">
                  <c:v>42960.114583333336</c:v>
                </c:pt>
                <c:pt idx="9634">
                  <c:v>42960.125</c:v>
                </c:pt>
                <c:pt idx="9635">
                  <c:v>42960.135416666664</c:v>
                </c:pt>
                <c:pt idx="9636">
                  <c:v>42960.145833333336</c:v>
                </c:pt>
                <c:pt idx="9637">
                  <c:v>42960.15625</c:v>
                </c:pt>
                <c:pt idx="9638">
                  <c:v>42960.166666666664</c:v>
                </c:pt>
                <c:pt idx="9639">
                  <c:v>42960.177083333336</c:v>
                </c:pt>
                <c:pt idx="9640">
                  <c:v>42960.1875</c:v>
                </c:pt>
                <c:pt idx="9641">
                  <c:v>42960.197916666664</c:v>
                </c:pt>
                <c:pt idx="9642">
                  <c:v>42960.208333333336</c:v>
                </c:pt>
                <c:pt idx="9643">
                  <c:v>42960.21875</c:v>
                </c:pt>
                <c:pt idx="9644">
                  <c:v>42960.229166666664</c:v>
                </c:pt>
                <c:pt idx="9645">
                  <c:v>42960.239583333336</c:v>
                </c:pt>
                <c:pt idx="9646">
                  <c:v>42960.25</c:v>
                </c:pt>
                <c:pt idx="9647">
                  <c:v>42960.260416666664</c:v>
                </c:pt>
                <c:pt idx="9648">
                  <c:v>42960.270833333336</c:v>
                </c:pt>
                <c:pt idx="9649">
                  <c:v>42960.28125</c:v>
                </c:pt>
                <c:pt idx="9650">
                  <c:v>42960.291666666664</c:v>
                </c:pt>
                <c:pt idx="9651">
                  <c:v>42960.302083333336</c:v>
                </c:pt>
                <c:pt idx="9652">
                  <c:v>42960.3125</c:v>
                </c:pt>
                <c:pt idx="9653">
                  <c:v>42960.322916666664</c:v>
                </c:pt>
                <c:pt idx="9654">
                  <c:v>42960.333333333336</c:v>
                </c:pt>
                <c:pt idx="9655">
                  <c:v>42960.34375</c:v>
                </c:pt>
                <c:pt idx="9656">
                  <c:v>42960.354166666664</c:v>
                </c:pt>
                <c:pt idx="9657">
                  <c:v>42960.364583333336</c:v>
                </c:pt>
                <c:pt idx="9658">
                  <c:v>42960.375</c:v>
                </c:pt>
                <c:pt idx="9659">
                  <c:v>42960.385416666664</c:v>
                </c:pt>
                <c:pt idx="9660">
                  <c:v>42960.395833333336</c:v>
                </c:pt>
                <c:pt idx="9661">
                  <c:v>42960.40625</c:v>
                </c:pt>
                <c:pt idx="9662">
                  <c:v>42960.416666666664</c:v>
                </c:pt>
                <c:pt idx="9663">
                  <c:v>42960.427083333336</c:v>
                </c:pt>
                <c:pt idx="9664">
                  <c:v>42960.4375</c:v>
                </c:pt>
                <c:pt idx="9665">
                  <c:v>42960.447916666664</c:v>
                </c:pt>
                <c:pt idx="9666">
                  <c:v>42960.458333333336</c:v>
                </c:pt>
                <c:pt idx="9667">
                  <c:v>42960.46875</c:v>
                </c:pt>
                <c:pt idx="9668">
                  <c:v>42960.479166666664</c:v>
                </c:pt>
                <c:pt idx="9669">
                  <c:v>42960.489583333336</c:v>
                </c:pt>
                <c:pt idx="9670">
                  <c:v>42960.5</c:v>
                </c:pt>
                <c:pt idx="9671">
                  <c:v>42960.510416666664</c:v>
                </c:pt>
                <c:pt idx="9672">
                  <c:v>42960.520833333336</c:v>
                </c:pt>
                <c:pt idx="9673">
                  <c:v>42960.53125</c:v>
                </c:pt>
                <c:pt idx="9674">
                  <c:v>42960.541666666664</c:v>
                </c:pt>
                <c:pt idx="9675">
                  <c:v>42960.552083333336</c:v>
                </c:pt>
                <c:pt idx="9676">
                  <c:v>42960.5625</c:v>
                </c:pt>
                <c:pt idx="9677">
                  <c:v>42960.572916666664</c:v>
                </c:pt>
                <c:pt idx="9678">
                  <c:v>42960.583333333336</c:v>
                </c:pt>
                <c:pt idx="9679">
                  <c:v>42960.59375</c:v>
                </c:pt>
                <c:pt idx="9680">
                  <c:v>42960.604166666664</c:v>
                </c:pt>
                <c:pt idx="9681">
                  <c:v>42960.614583333336</c:v>
                </c:pt>
                <c:pt idx="9682">
                  <c:v>42960.625</c:v>
                </c:pt>
                <c:pt idx="9683">
                  <c:v>42960.635416666664</c:v>
                </c:pt>
                <c:pt idx="9684">
                  <c:v>42960.645833333336</c:v>
                </c:pt>
                <c:pt idx="9685">
                  <c:v>42960.65625</c:v>
                </c:pt>
                <c:pt idx="9686">
                  <c:v>42960.666666666664</c:v>
                </c:pt>
                <c:pt idx="9687">
                  <c:v>42960.677083333336</c:v>
                </c:pt>
                <c:pt idx="9688">
                  <c:v>42960.6875</c:v>
                </c:pt>
                <c:pt idx="9689">
                  <c:v>42960.697916666664</c:v>
                </c:pt>
                <c:pt idx="9690">
                  <c:v>42960.708333333336</c:v>
                </c:pt>
                <c:pt idx="9691">
                  <c:v>42960.71875</c:v>
                </c:pt>
                <c:pt idx="9692">
                  <c:v>42960.729166666664</c:v>
                </c:pt>
                <c:pt idx="9693">
                  <c:v>42960.739583333336</c:v>
                </c:pt>
                <c:pt idx="9694">
                  <c:v>42960.75</c:v>
                </c:pt>
                <c:pt idx="9695">
                  <c:v>42960.760416666664</c:v>
                </c:pt>
                <c:pt idx="9696">
                  <c:v>42960.770833333336</c:v>
                </c:pt>
                <c:pt idx="9697">
                  <c:v>42960.78125</c:v>
                </c:pt>
                <c:pt idx="9698">
                  <c:v>42960.791666666664</c:v>
                </c:pt>
                <c:pt idx="9699">
                  <c:v>42960.802083333336</c:v>
                </c:pt>
                <c:pt idx="9700">
                  <c:v>42960.8125</c:v>
                </c:pt>
                <c:pt idx="9701">
                  <c:v>42960.822916666664</c:v>
                </c:pt>
                <c:pt idx="9702">
                  <c:v>42960.833333333336</c:v>
                </c:pt>
                <c:pt idx="9703">
                  <c:v>42960.84375</c:v>
                </c:pt>
                <c:pt idx="9704">
                  <c:v>42960.854166666664</c:v>
                </c:pt>
                <c:pt idx="9705">
                  <c:v>42960.864583333336</c:v>
                </c:pt>
                <c:pt idx="9706">
                  <c:v>42960.875</c:v>
                </c:pt>
                <c:pt idx="9707">
                  <c:v>42960.885416666664</c:v>
                </c:pt>
                <c:pt idx="9708">
                  <c:v>42960.895833333336</c:v>
                </c:pt>
                <c:pt idx="9709">
                  <c:v>42960.90625</c:v>
                </c:pt>
                <c:pt idx="9710">
                  <c:v>42960.916666666664</c:v>
                </c:pt>
                <c:pt idx="9711">
                  <c:v>42960.927083333336</c:v>
                </c:pt>
                <c:pt idx="9712">
                  <c:v>42960.9375</c:v>
                </c:pt>
                <c:pt idx="9713">
                  <c:v>42960.947916666664</c:v>
                </c:pt>
                <c:pt idx="9714">
                  <c:v>42960.958333333336</c:v>
                </c:pt>
                <c:pt idx="9715">
                  <c:v>42960.96875</c:v>
                </c:pt>
                <c:pt idx="9716">
                  <c:v>42960.979166666664</c:v>
                </c:pt>
                <c:pt idx="9717">
                  <c:v>42960.989583333336</c:v>
                </c:pt>
                <c:pt idx="9718">
                  <c:v>42961</c:v>
                </c:pt>
                <c:pt idx="9719">
                  <c:v>42961.010416666664</c:v>
                </c:pt>
                <c:pt idx="9720">
                  <c:v>42961.020833333336</c:v>
                </c:pt>
                <c:pt idx="9721">
                  <c:v>42961.03125</c:v>
                </c:pt>
                <c:pt idx="9722">
                  <c:v>42961.041666666664</c:v>
                </c:pt>
                <c:pt idx="9723">
                  <c:v>42961.052083333336</c:v>
                </c:pt>
                <c:pt idx="9724">
                  <c:v>42961.0625</c:v>
                </c:pt>
                <c:pt idx="9725">
                  <c:v>42961.072916666664</c:v>
                </c:pt>
                <c:pt idx="9726">
                  <c:v>42961.083333333336</c:v>
                </c:pt>
                <c:pt idx="9727">
                  <c:v>42961.09375</c:v>
                </c:pt>
                <c:pt idx="9728">
                  <c:v>42961.104166666664</c:v>
                </c:pt>
                <c:pt idx="9729">
                  <c:v>42961.114583333336</c:v>
                </c:pt>
                <c:pt idx="9730">
                  <c:v>42961.125</c:v>
                </c:pt>
                <c:pt idx="9731">
                  <c:v>42961.135416666664</c:v>
                </c:pt>
                <c:pt idx="9732">
                  <c:v>42961.145833333336</c:v>
                </c:pt>
                <c:pt idx="9733">
                  <c:v>42961.15625</c:v>
                </c:pt>
                <c:pt idx="9734">
                  <c:v>42961.166666666664</c:v>
                </c:pt>
                <c:pt idx="9735">
                  <c:v>42961.177083333336</c:v>
                </c:pt>
                <c:pt idx="9736">
                  <c:v>42961.1875</c:v>
                </c:pt>
                <c:pt idx="9737">
                  <c:v>42961.197916666664</c:v>
                </c:pt>
                <c:pt idx="9738">
                  <c:v>42961.208333333336</c:v>
                </c:pt>
                <c:pt idx="9739">
                  <c:v>42961.21875</c:v>
                </c:pt>
                <c:pt idx="9740">
                  <c:v>42961.229166666664</c:v>
                </c:pt>
                <c:pt idx="9741">
                  <c:v>42961.239583333336</c:v>
                </c:pt>
                <c:pt idx="9742">
                  <c:v>42961.25</c:v>
                </c:pt>
                <c:pt idx="9743">
                  <c:v>42961.260416666664</c:v>
                </c:pt>
                <c:pt idx="9744">
                  <c:v>42961.270833333336</c:v>
                </c:pt>
                <c:pt idx="9745">
                  <c:v>42961.28125</c:v>
                </c:pt>
                <c:pt idx="9746">
                  <c:v>42961.291666666664</c:v>
                </c:pt>
                <c:pt idx="9747">
                  <c:v>42961.302083333336</c:v>
                </c:pt>
                <c:pt idx="9748">
                  <c:v>42961.3125</c:v>
                </c:pt>
                <c:pt idx="9749">
                  <c:v>42961.322916666664</c:v>
                </c:pt>
                <c:pt idx="9750">
                  <c:v>42961.333333333336</c:v>
                </c:pt>
                <c:pt idx="9751">
                  <c:v>42961.34375</c:v>
                </c:pt>
                <c:pt idx="9752">
                  <c:v>42961.354166666664</c:v>
                </c:pt>
                <c:pt idx="9753">
                  <c:v>42961.364583333336</c:v>
                </c:pt>
                <c:pt idx="9754">
                  <c:v>42961.375</c:v>
                </c:pt>
                <c:pt idx="9755">
                  <c:v>42961.385416666664</c:v>
                </c:pt>
                <c:pt idx="9756">
                  <c:v>42961.395833333336</c:v>
                </c:pt>
                <c:pt idx="9757">
                  <c:v>42961.40625</c:v>
                </c:pt>
                <c:pt idx="9758">
                  <c:v>42961.416666666664</c:v>
                </c:pt>
                <c:pt idx="9759">
                  <c:v>42961.427083333336</c:v>
                </c:pt>
                <c:pt idx="9760">
                  <c:v>42961.4375</c:v>
                </c:pt>
                <c:pt idx="9761">
                  <c:v>42961.447916666664</c:v>
                </c:pt>
                <c:pt idx="9762">
                  <c:v>42961.458333333336</c:v>
                </c:pt>
                <c:pt idx="9763">
                  <c:v>42961.46875</c:v>
                </c:pt>
                <c:pt idx="9764">
                  <c:v>42961.479166666664</c:v>
                </c:pt>
                <c:pt idx="9765">
                  <c:v>42961.489583333336</c:v>
                </c:pt>
                <c:pt idx="9766">
                  <c:v>42961.5</c:v>
                </c:pt>
                <c:pt idx="9767">
                  <c:v>42961.510416666664</c:v>
                </c:pt>
                <c:pt idx="9768">
                  <c:v>42961.520833333336</c:v>
                </c:pt>
                <c:pt idx="9769">
                  <c:v>42961.53125</c:v>
                </c:pt>
                <c:pt idx="9770">
                  <c:v>42961.541666666664</c:v>
                </c:pt>
                <c:pt idx="9771">
                  <c:v>42961.552083333336</c:v>
                </c:pt>
                <c:pt idx="9772">
                  <c:v>42961.5625</c:v>
                </c:pt>
                <c:pt idx="9773">
                  <c:v>42961.572916666664</c:v>
                </c:pt>
                <c:pt idx="9774">
                  <c:v>42961.583333333336</c:v>
                </c:pt>
                <c:pt idx="9775">
                  <c:v>42961.59375</c:v>
                </c:pt>
                <c:pt idx="9776">
                  <c:v>42961.604166666664</c:v>
                </c:pt>
                <c:pt idx="9777">
                  <c:v>42961.614583333336</c:v>
                </c:pt>
                <c:pt idx="9778">
                  <c:v>42961.625</c:v>
                </c:pt>
                <c:pt idx="9779">
                  <c:v>42961.635416666664</c:v>
                </c:pt>
                <c:pt idx="9780">
                  <c:v>42961.645833333336</c:v>
                </c:pt>
                <c:pt idx="9781">
                  <c:v>42961.65625</c:v>
                </c:pt>
                <c:pt idx="9782">
                  <c:v>42961.666666666664</c:v>
                </c:pt>
                <c:pt idx="9783">
                  <c:v>42961.677083333336</c:v>
                </c:pt>
                <c:pt idx="9784">
                  <c:v>42961.6875</c:v>
                </c:pt>
                <c:pt idx="9785">
                  <c:v>42961.697916666664</c:v>
                </c:pt>
                <c:pt idx="9786">
                  <c:v>42961.708333333336</c:v>
                </c:pt>
                <c:pt idx="9787">
                  <c:v>42961.71875</c:v>
                </c:pt>
                <c:pt idx="9788">
                  <c:v>42961.729166666664</c:v>
                </c:pt>
                <c:pt idx="9789">
                  <c:v>42961.739583333336</c:v>
                </c:pt>
                <c:pt idx="9790">
                  <c:v>42961.75</c:v>
                </c:pt>
                <c:pt idx="9791">
                  <c:v>42961.760416666664</c:v>
                </c:pt>
                <c:pt idx="9792">
                  <c:v>42961.770833333336</c:v>
                </c:pt>
                <c:pt idx="9793">
                  <c:v>42961.78125</c:v>
                </c:pt>
                <c:pt idx="9794">
                  <c:v>42961.791666666664</c:v>
                </c:pt>
                <c:pt idx="9795">
                  <c:v>42961.802083333336</c:v>
                </c:pt>
                <c:pt idx="9796">
                  <c:v>42961.8125</c:v>
                </c:pt>
                <c:pt idx="9797">
                  <c:v>42961.822916666664</c:v>
                </c:pt>
                <c:pt idx="9798">
                  <c:v>42961.833333333336</c:v>
                </c:pt>
                <c:pt idx="9799">
                  <c:v>42961.84375</c:v>
                </c:pt>
                <c:pt idx="9800">
                  <c:v>42961.854166666664</c:v>
                </c:pt>
                <c:pt idx="9801">
                  <c:v>42961.864583333336</c:v>
                </c:pt>
                <c:pt idx="9802">
                  <c:v>42961.875</c:v>
                </c:pt>
                <c:pt idx="9803">
                  <c:v>42961.885416666664</c:v>
                </c:pt>
                <c:pt idx="9804">
                  <c:v>42961.895833333336</c:v>
                </c:pt>
                <c:pt idx="9805">
                  <c:v>42961.90625</c:v>
                </c:pt>
                <c:pt idx="9806">
                  <c:v>42961.916666666664</c:v>
                </c:pt>
                <c:pt idx="9807">
                  <c:v>42961.927083333336</c:v>
                </c:pt>
                <c:pt idx="9808">
                  <c:v>42961.9375</c:v>
                </c:pt>
                <c:pt idx="9809">
                  <c:v>42961.947916666664</c:v>
                </c:pt>
                <c:pt idx="9810">
                  <c:v>42961.958333333336</c:v>
                </c:pt>
                <c:pt idx="9811">
                  <c:v>42961.96875</c:v>
                </c:pt>
                <c:pt idx="9812">
                  <c:v>42961.979166666664</c:v>
                </c:pt>
                <c:pt idx="9813">
                  <c:v>42961.989583333336</c:v>
                </c:pt>
                <c:pt idx="9814">
                  <c:v>42962</c:v>
                </c:pt>
                <c:pt idx="9815">
                  <c:v>42962.010416666664</c:v>
                </c:pt>
                <c:pt idx="9816">
                  <c:v>42962.020833333336</c:v>
                </c:pt>
                <c:pt idx="9817">
                  <c:v>42962.03125</c:v>
                </c:pt>
                <c:pt idx="9818">
                  <c:v>42962.041666666664</c:v>
                </c:pt>
                <c:pt idx="9819">
                  <c:v>42962.052083333336</c:v>
                </c:pt>
                <c:pt idx="9820">
                  <c:v>42962.0625</c:v>
                </c:pt>
                <c:pt idx="9821">
                  <c:v>42962.072916666664</c:v>
                </c:pt>
                <c:pt idx="9822">
                  <c:v>42962.083333333336</c:v>
                </c:pt>
                <c:pt idx="9823">
                  <c:v>42962.09375</c:v>
                </c:pt>
                <c:pt idx="9824">
                  <c:v>42962.104166666664</c:v>
                </c:pt>
                <c:pt idx="9825">
                  <c:v>42962.114583333336</c:v>
                </c:pt>
                <c:pt idx="9826">
                  <c:v>42962.125</c:v>
                </c:pt>
                <c:pt idx="9827">
                  <c:v>42962.135416666664</c:v>
                </c:pt>
                <c:pt idx="9828">
                  <c:v>42962.145833333336</c:v>
                </c:pt>
                <c:pt idx="9829">
                  <c:v>42962.15625</c:v>
                </c:pt>
                <c:pt idx="9830">
                  <c:v>42962.166666666664</c:v>
                </c:pt>
                <c:pt idx="9831">
                  <c:v>42962.177083333336</c:v>
                </c:pt>
                <c:pt idx="9832">
                  <c:v>42962.1875</c:v>
                </c:pt>
                <c:pt idx="9833">
                  <c:v>42962.197916666664</c:v>
                </c:pt>
                <c:pt idx="9834">
                  <c:v>42962.208333333336</c:v>
                </c:pt>
                <c:pt idx="9835">
                  <c:v>42962.21875</c:v>
                </c:pt>
                <c:pt idx="9836">
                  <c:v>42962.229166666664</c:v>
                </c:pt>
                <c:pt idx="9837">
                  <c:v>42962.239583333336</c:v>
                </c:pt>
                <c:pt idx="9838">
                  <c:v>42962.25</c:v>
                </c:pt>
                <c:pt idx="9839">
                  <c:v>42962.260416666664</c:v>
                </c:pt>
                <c:pt idx="9840">
                  <c:v>42962.270833333336</c:v>
                </c:pt>
                <c:pt idx="9841">
                  <c:v>42962.28125</c:v>
                </c:pt>
                <c:pt idx="9842">
                  <c:v>42962.291666666664</c:v>
                </c:pt>
                <c:pt idx="9843">
                  <c:v>42962.302083333336</c:v>
                </c:pt>
                <c:pt idx="9844">
                  <c:v>42962.3125</c:v>
                </c:pt>
                <c:pt idx="9845">
                  <c:v>42962.322916666664</c:v>
                </c:pt>
                <c:pt idx="9846">
                  <c:v>42962.333333333336</c:v>
                </c:pt>
                <c:pt idx="9847">
                  <c:v>42962.34375</c:v>
                </c:pt>
                <c:pt idx="9848">
                  <c:v>42962.354166666664</c:v>
                </c:pt>
                <c:pt idx="9849">
                  <c:v>42962.364583333336</c:v>
                </c:pt>
                <c:pt idx="9850">
                  <c:v>42962.375</c:v>
                </c:pt>
                <c:pt idx="9851">
                  <c:v>42962.385416666664</c:v>
                </c:pt>
                <c:pt idx="9852">
                  <c:v>42962.395833333336</c:v>
                </c:pt>
                <c:pt idx="9853">
                  <c:v>42962.40625</c:v>
                </c:pt>
                <c:pt idx="9854">
                  <c:v>42962.416666666664</c:v>
                </c:pt>
                <c:pt idx="9855">
                  <c:v>42962.427083333336</c:v>
                </c:pt>
                <c:pt idx="9856">
                  <c:v>42962.4375</c:v>
                </c:pt>
                <c:pt idx="9857">
                  <c:v>42962.447916666664</c:v>
                </c:pt>
                <c:pt idx="9858">
                  <c:v>42962.458333333336</c:v>
                </c:pt>
                <c:pt idx="9859">
                  <c:v>42962.46875</c:v>
                </c:pt>
                <c:pt idx="9860">
                  <c:v>42962.479166666664</c:v>
                </c:pt>
                <c:pt idx="9861">
                  <c:v>42962.489583333336</c:v>
                </c:pt>
                <c:pt idx="9862">
                  <c:v>42962.5</c:v>
                </c:pt>
                <c:pt idx="9863">
                  <c:v>42962.510416666664</c:v>
                </c:pt>
                <c:pt idx="9864">
                  <c:v>42962.520833333336</c:v>
                </c:pt>
                <c:pt idx="9865">
                  <c:v>42962.53125</c:v>
                </c:pt>
                <c:pt idx="9866">
                  <c:v>42962.541666666664</c:v>
                </c:pt>
                <c:pt idx="9867">
                  <c:v>42962.552083333336</c:v>
                </c:pt>
                <c:pt idx="9868">
                  <c:v>42962.5625</c:v>
                </c:pt>
                <c:pt idx="9869">
                  <c:v>42962.572916666664</c:v>
                </c:pt>
                <c:pt idx="9870">
                  <c:v>42962.583333333336</c:v>
                </c:pt>
                <c:pt idx="9871">
                  <c:v>42962.59375</c:v>
                </c:pt>
                <c:pt idx="9872">
                  <c:v>42962.604166666664</c:v>
                </c:pt>
                <c:pt idx="9873">
                  <c:v>42962.614583333336</c:v>
                </c:pt>
                <c:pt idx="9874">
                  <c:v>42962.625</c:v>
                </c:pt>
                <c:pt idx="9875">
                  <c:v>42962.635416666664</c:v>
                </c:pt>
                <c:pt idx="9876">
                  <c:v>42962.645833333336</c:v>
                </c:pt>
                <c:pt idx="9877">
                  <c:v>42962.65625</c:v>
                </c:pt>
                <c:pt idx="9878">
                  <c:v>42962.666666666664</c:v>
                </c:pt>
                <c:pt idx="9879">
                  <c:v>42962.677083333336</c:v>
                </c:pt>
                <c:pt idx="9880">
                  <c:v>42962.6875</c:v>
                </c:pt>
                <c:pt idx="9881">
                  <c:v>42962.697916666664</c:v>
                </c:pt>
                <c:pt idx="9882">
                  <c:v>42962.708333333336</c:v>
                </c:pt>
                <c:pt idx="9883">
                  <c:v>42962.71875</c:v>
                </c:pt>
                <c:pt idx="9884">
                  <c:v>42962.729166666664</c:v>
                </c:pt>
                <c:pt idx="9885">
                  <c:v>42962.739583333336</c:v>
                </c:pt>
                <c:pt idx="9886">
                  <c:v>42962.75</c:v>
                </c:pt>
                <c:pt idx="9887">
                  <c:v>42962.760416666664</c:v>
                </c:pt>
                <c:pt idx="9888">
                  <c:v>42962.770833333336</c:v>
                </c:pt>
                <c:pt idx="9889">
                  <c:v>42962.78125</c:v>
                </c:pt>
                <c:pt idx="9890">
                  <c:v>42962.791666666664</c:v>
                </c:pt>
                <c:pt idx="9891">
                  <c:v>42962.802083333336</c:v>
                </c:pt>
                <c:pt idx="9892">
                  <c:v>42962.8125</c:v>
                </c:pt>
                <c:pt idx="9893">
                  <c:v>42962.822916666664</c:v>
                </c:pt>
                <c:pt idx="9894">
                  <c:v>42962.833333333336</c:v>
                </c:pt>
                <c:pt idx="9895">
                  <c:v>42962.84375</c:v>
                </c:pt>
                <c:pt idx="9896">
                  <c:v>42962.854166666664</c:v>
                </c:pt>
                <c:pt idx="9897">
                  <c:v>42962.864583333336</c:v>
                </c:pt>
                <c:pt idx="9898">
                  <c:v>42962.875</c:v>
                </c:pt>
                <c:pt idx="9899">
                  <c:v>42962.885416666664</c:v>
                </c:pt>
                <c:pt idx="9900">
                  <c:v>42962.895833333336</c:v>
                </c:pt>
                <c:pt idx="9901">
                  <c:v>42962.90625</c:v>
                </c:pt>
                <c:pt idx="9902">
                  <c:v>42962.916666666664</c:v>
                </c:pt>
                <c:pt idx="9903">
                  <c:v>42962.927083333336</c:v>
                </c:pt>
                <c:pt idx="9904">
                  <c:v>42962.9375</c:v>
                </c:pt>
                <c:pt idx="9905">
                  <c:v>42962.947916666664</c:v>
                </c:pt>
                <c:pt idx="9906">
                  <c:v>42962.958333333336</c:v>
                </c:pt>
                <c:pt idx="9907">
                  <c:v>42962.96875</c:v>
                </c:pt>
                <c:pt idx="9908">
                  <c:v>42962.979166666664</c:v>
                </c:pt>
                <c:pt idx="9909">
                  <c:v>42962.989583333336</c:v>
                </c:pt>
                <c:pt idx="9910">
                  <c:v>42963</c:v>
                </c:pt>
                <c:pt idx="9911">
                  <c:v>42963.010416666664</c:v>
                </c:pt>
                <c:pt idx="9912">
                  <c:v>42963.020833333336</c:v>
                </c:pt>
                <c:pt idx="9913">
                  <c:v>42963.03125</c:v>
                </c:pt>
                <c:pt idx="9914">
                  <c:v>42963.041666666664</c:v>
                </c:pt>
                <c:pt idx="9915">
                  <c:v>42963.052083333336</c:v>
                </c:pt>
                <c:pt idx="9916">
                  <c:v>42963.0625</c:v>
                </c:pt>
                <c:pt idx="9917">
                  <c:v>42963.072916666664</c:v>
                </c:pt>
                <c:pt idx="9918">
                  <c:v>42963.083333333336</c:v>
                </c:pt>
                <c:pt idx="9919">
                  <c:v>42963.09375</c:v>
                </c:pt>
                <c:pt idx="9920">
                  <c:v>42963.104166666664</c:v>
                </c:pt>
                <c:pt idx="9921">
                  <c:v>42963.114583333336</c:v>
                </c:pt>
                <c:pt idx="9922">
                  <c:v>42963.125</c:v>
                </c:pt>
                <c:pt idx="9923">
                  <c:v>42963.135416666664</c:v>
                </c:pt>
                <c:pt idx="9924">
                  <c:v>42963.145833333336</c:v>
                </c:pt>
                <c:pt idx="9925">
                  <c:v>42963.15625</c:v>
                </c:pt>
                <c:pt idx="9926">
                  <c:v>42963.166666666664</c:v>
                </c:pt>
                <c:pt idx="9927">
                  <c:v>42963.177083333336</c:v>
                </c:pt>
                <c:pt idx="9928">
                  <c:v>42963.1875</c:v>
                </c:pt>
                <c:pt idx="9929">
                  <c:v>42963.197916666664</c:v>
                </c:pt>
                <c:pt idx="9930">
                  <c:v>42963.208333333336</c:v>
                </c:pt>
                <c:pt idx="9931">
                  <c:v>42963.21875</c:v>
                </c:pt>
                <c:pt idx="9932">
                  <c:v>42963.229166666664</c:v>
                </c:pt>
                <c:pt idx="9933">
                  <c:v>42963.239583333336</c:v>
                </c:pt>
                <c:pt idx="9934">
                  <c:v>42963.25</c:v>
                </c:pt>
                <c:pt idx="9935">
                  <c:v>42963.260416666664</c:v>
                </c:pt>
                <c:pt idx="9936">
                  <c:v>42963.270833333336</c:v>
                </c:pt>
                <c:pt idx="9937">
                  <c:v>42963.28125</c:v>
                </c:pt>
                <c:pt idx="9938">
                  <c:v>42963.291666666664</c:v>
                </c:pt>
                <c:pt idx="9939">
                  <c:v>42963.302083333336</c:v>
                </c:pt>
                <c:pt idx="9940">
                  <c:v>42963.3125</c:v>
                </c:pt>
                <c:pt idx="9941">
                  <c:v>42963.322916666664</c:v>
                </c:pt>
                <c:pt idx="9942">
                  <c:v>42963.333333333336</c:v>
                </c:pt>
                <c:pt idx="9943">
                  <c:v>42963.34375</c:v>
                </c:pt>
                <c:pt idx="9944">
                  <c:v>42963.354166666664</c:v>
                </c:pt>
                <c:pt idx="9945">
                  <c:v>42963.364583333336</c:v>
                </c:pt>
                <c:pt idx="9946">
                  <c:v>42963.375</c:v>
                </c:pt>
                <c:pt idx="9947">
                  <c:v>42963.385416666664</c:v>
                </c:pt>
                <c:pt idx="9948">
                  <c:v>42963.395833333336</c:v>
                </c:pt>
                <c:pt idx="9949">
                  <c:v>42963.40625</c:v>
                </c:pt>
                <c:pt idx="9950">
                  <c:v>42963.416666666664</c:v>
                </c:pt>
                <c:pt idx="9951">
                  <c:v>42963.427083333336</c:v>
                </c:pt>
                <c:pt idx="9952">
                  <c:v>42963.4375</c:v>
                </c:pt>
                <c:pt idx="9953">
                  <c:v>42963.447916666664</c:v>
                </c:pt>
                <c:pt idx="9954">
                  <c:v>42963.458333333336</c:v>
                </c:pt>
                <c:pt idx="9955">
                  <c:v>42963.46875</c:v>
                </c:pt>
                <c:pt idx="9956">
                  <c:v>42963.479166666664</c:v>
                </c:pt>
                <c:pt idx="9957">
                  <c:v>42963.489583333336</c:v>
                </c:pt>
                <c:pt idx="9958">
                  <c:v>42963.5</c:v>
                </c:pt>
                <c:pt idx="9959">
                  <c:v>42963.510416666664</c:v>
                </c:pt>
                <c:pt idx="9960">
                  <c:v>42963.520833333336</c:v>
                </c:pt>
                <c:pt idx="9961">
                  <c:v>42963.53125</c:v>
                </c:pt>
                <c:pt idx="9962">
                  <c:v>42963.541666666664</c:v>
                </c:pt>
                <c:pt idx="9963">
                  <c:v>42963.552083333336</c:v>
                </c:pt>
                <c:pt idx="9964">
                  <c:v>42963.5625</c:v>
                </c:pt>
                <c:pt idx="9965">
                  <c:v>42963.572916666664</c:v>
                </c:pt>
                <c:pt idx="9966">
                  <c:v>42963.583333333336</c:v>
                </c:pt>
                <c:pt idx="9967">
                  <c:v>42963.59375</c:v>
                </c:pt>
                <c:pt idx="9968">
                  <c:v>42963.604166666664</c:v>
                </c:pt>
                <c:pt idx="9969">
                  <c:v>42963.614583333336</c:v>
                </c:pt>
                <c:pt idx="9970">
                  <c:v>42963.625</c:v>
                </c:pt>
                <c:pt idx="9971">
                  <c:v>42963.635416666664</c:v>
                </c:pt>
                <c:pt idx="9972">
                  <c:v>42963.645833333336</c:v>
                </c:pt>
                <c:pt idx="9973">
                  <c:v>42963.65625</c:v>
                </c:pt>
                <c:pt idx="9974">
                  <c:v>42963.666666666664</c:v>
                </c:pt>
                <c:pt idx="9975">
                  <c:v>42963.677083333336</c:v>
                </c:pt>
                <c:pt idx="9976">
                  <c:v>42963.6875</c:v>
                </c:pt>
                <c:pt idx="9977">
                  <c:v>42963.697916666664</c:v>
                </c:pt>
                <c:pt idx="9978">
                  <c:v>42963.708333333336</c:v>
                </c:pt>
                <c:pt idx="9979">
                  <c:v>42963.71875</c:v>
                </c:pt>
                <c:pt idx="9980">
                  <c:v>42963.729166666664</c:v>
                </c:pt>
                <c:pt idx="9981">
                  <c:v>42963.739583333336</c:v>
                </c:pt>
                <c:pt idx="9982">
                  <c:v>42963.75</c:v>
                </c:pt>
                <c:pt idx="9983">
                  <c:v>42963.760416666664</c:v>
                </c:pt>
                <c:pt idx="9984">
                  <c:v>42963.770833333336</c:v>
                </c:pt>
                <c:pt idx="9985">
                  <c:v>42963.78125</c:v>
                </c:pt>
                <c:pt idx="9986">
                  <c:v>42963.791666666664</c:v>
                </c:pt>
                <c:pt idx="9987">
                  <c:v>42963.802083333336</c:v>
                </c:pt>
                <c:pt idx="9988">
                  <c:v>42963.8125</c:v>
                </c:pt>
                <c:pt idx="9989">
                  <c:v>42963.822916666664</c:v>
                </c:pt>
                <c:pt idx="9990">
                  <c:v>42963.833333333336</c:v>
                </c:pt>
                <c:pt idx="9991">
                  <c:v>42963.84375</c:v>
                </c:pt>
                <c:pt idx="9992">
                  <c:v>42963.854166666664</c:v>
                </c:pt>
                <c:pt idx="9993">
                  <c:v>42963.864583333336</c:v>
                </c:pt>
                <c:pt idx="9994">
                  <c:v>42963.875</c:v>
                </c:pt>
                <c:pt idx="9995">
                  <c:v>42963.885416666664</c:v>
                </c:pt>
                <c:pt idx="9996">
                  <c:v>42963.895833333336</c:v>
                </c:pt>
                <c:pt idx="9997">
                  <c:v>42963.90625</c:v>
                </c:pt>
                <c:pt idx="9998">
                  <c:v>42963.916666666664</c:v>
                </c:pt>
                <c:pt idx="9999">
                  <c:v>42963.927083333336</c:v>
                </c:pt>
                <c:pt idx="10000">
                  <c:v>42963.9375</c:v>
                </c:pt>
                <c:pt idx="10001">
                  <c:v>42963.947916666664</c:v>
                </c:pt>
                <c:pt idx="10002">
                  <c:v>42963.958333333336</c:v>
                </c:pt>
                <c:pt idx="10003">
                  <c:v>42963.96875</c:v>
                </c:pt>
                <c:pt idx="10004">
                  <c:v>42963.979166666664</c:v>
                </c:pt>
                <c:pt idx="10005">
                  <c:v>42963.989583333336</c:v>
                </c:pt>
                <c:pt idx="10006">
                  <c:v>42964</c:v>
                </c:pt>
                <c:pt idx="10007">
                  <c:v>42964.010416666664</c:v>
                </c:pt>
                <c:pt idx="10008">
                  <c:v>42964.020833333336</c:v>
                </c:pt>
                <c:pt idx="10009">
                  <c:v>42964.03125</c:v>
                </c:pt>
                <c:pt idx="10010">
                  <c:v>42964.041666666664</c:v>
                </c:pt>
                <c:pt idx="10011">
                  <c:v>42964.052083333336</c:v>
                </c:pt>
                <c:pt idx="10012">
                  <c:v>42964.0625</c:v>
                </c:pt>
                <c:pt idx="10013">
                  <c:v>42964.072916666664</c:v>
                </c:pt>
                <c:pt idx="10014">
                  <c:v>42964.083333333336</c:v>
                </c:pt>
                <c:pt idx="10015">
                  <c:v>42964.09375</c:v>
                </c:pt>
                <c:pt idx="10016">
                  <c:v>42964.104166666664</c:v>
                </c:pt>
                <c:pt idx="10017">
                  <c:v>42964.114583333336</c:v>
                </c:pt>
                <c:pt idx="10018">
                  <c:v>42964.125</c:v>
                </c:pt>
                <c:pt idx="10019">
                  <c:v>42964.135416666664</c:v>
                </c:pt>
                <c:pt idx="10020">
                  <c:v>42964.145833333336</c:v>
                </c:pt>
                <c:pt idx="10021">
                  <c:v>42964.15625</c:v>
                </c:pt>
                <c:pt idx="10022">
                  <c:v>42964.166666666664</c:v>
                </c:pt>
                <c:pt idx="10023">
                  <c:v>42964.177083333336</c:v>
                </c:pt>
                <c:pt idx="10024">
                  <c:v>42964.1875</c:v>
                </c:pt>
                <c:pt idx="10025">
                  <c:v>42964.197916666664</c:v>
                </c:pt>
                <c:pt idx="10026">
                  <c:v>42964.208333333336</c:v>
                </c:pt>
                <c:pt idx="10027">
                  <c:v>42964.21875</c:v>
                </c:pt>
                <c:pt idx="10028">
                  <c:v>42964.229166666664</c:v>
                </c:pt>
                <c:pt idx="10029">
                  <c:v>42964.239583333336</c:v>
                </c:pt>
                <c:pt idx="10030">
                  <c:v>42964.25</c:v>
                </c:pt>
                <c:pt idx="10031">
                  <c:v>42964.260416666664</c:v>
                </c:pt>
                <c:pt idx="10032">
                  <c:v>42964.270833333336</c:v>
                </c:pt>
                <c:pt idx="10033">
                  <c:v>42964.28125</c:v>
                </c:pt>
                <c:pt idx="10034">
                  <c:v>42964.291666666664</c:v>
                </c:pt>
                <c:pt idx="10035">
                  <c:v>42964.302083333336</c:v>
                </c:pt>
                <c:pt idx="10036">
                  <c:v>42964.3125</c:v>
                </c:pt>
                <c:pt idx="10037">
                  <c:v>42964.322916666664</c:v>
                </c:pt>
                <c:pt idx="10038">
                  <c:v>42964.333333333336</c:v>
                </c:pt>
                <c:pt idx="10039">
                  <c:v>42964.34375</c:v>
                </c:pt>
                <c:pt idx="10040">
                  <c:v>42964.354166666664</c:v>
                </c:pt>
                <c:pt idx="10041">
                  <c:v>42964.364583333336</c:v>
                </c:pt>
                <c:pt idx="10042">
                  <c:v>42964.375</c:v>
                </c:pt>
                <c:pt idx="10043">
                  <c:v>42964.385416666664</c:v>
                </c:pt>
                <c:pt idx="10044">
                  <c:v>42964.395833333336</c:v>
                </c:pt>
                <c:pt idx="10045">
                  <c:v>42964.40625</c:v>
                </c:pt>
                <c:pt idx="10046">
                  <c:v>42964.416666666664</c:v>
                </c:pt>
                <c:pt idx="10047">
                  <c:v>42964.427083333336</c:v>
                </c:pt>
                <c:pt idx="10048">
                  <c:v>42964.4375</c:v>
                </c:pt>
                <c:pt idx="10049">
                  <c:v>42964.447916666664</c:v>
                </c:pt>
                <c:pt idx="10050">
                  <c:v>42964.458333333336</c:v>
                </c:pt>
                <c:pt idx="10051">
                  <c:v>42964.46875</c:v>
                </c:pt>
                <c:pt idx="10052">
                  <c:v>42964.479166666664</c:v>
                </c:pt>
                <c:pt idx="10053">
                  <c:v>42964.489583333336</c:v>
                </c:pt>
                <c:pt idx="10054">
                  <c:v>42964.5</c:v>
                </c:pt>
                <c:pt idx="10055">
                  <c:v>42964.510416666664</c:v>
                </c:pt>
                <c:pt idx="10056">
                  <c:v>42964.520833333336</c:v>
                </c:pt>
                <c:pt idx="10057">
                  <c:v>42964.53125</c:v>
                </c:pt>
                <c:pt idx="10058">
                  <c:v>42964.541666666664</c:v>
                </c:pt>
                <c:pt idx="10059">
                  <c:v>42964.552083333336</c:v>
                </c:pt>
                <c:pt idx="10060">
                  <c:v>42964.5625</c:v>
                </c:pt>
                <c:pt idx="10061">
                  <c:v>42964.572916666664</c:v>
                </c:pt>
                <c:pt idx="10062">
                  <c:v>42964.583333333336</c:v>
                </c:pt>
                <c:pt idx="10063">
                  <c:v>42964.59375</c:v>
                </c:pt>
                <c:pt idx="10064">
                  <c:v>42964.604166666664</c:v>
                </c:pt>
                <c:pt idx="10065">
                  <c:v>42964.614583333336</c:v>
                </c:pt>
                <c:pt idx="10066">
                  <c:v>42964.625</c:v>
                </c:pt>
                <c:pt idx="10067">
                  <c:v>42964.635416666664</c:v>
                </c:pt>
                <c:pt idx="10068">
                  <c:v>42964.645833333336</c:v>
                </c:pt>
                <c:pt idx="10069">
                  <c:v>42964.65625</c:v>
                </c:pt>
                <c:pt idx="10070">
                  <c:v>42964.666666666664</c:v>
                </c:pt>
                <c:pt idx="10071">
                  <c:v>42964.677083333336</c:v>
                </c:pt>
                <c:pt idx="10072">
                  <c:v>42964.6875</c:v>
                </c:pt>
                <c:pt idx="10073">
                  <c:v>42964.697916666664</c:v>
                </c:pt>
                <c:pt idx="10074">
                  <c:v>42964.708333333336</c:v>
                </c:pt>
                <c:pt idx="10075">
                  <c:v>42964.71875</c:v>
                </c:pt>
                <c:pt idx="10076">
                  <c:v>42964.729166666664</c:v>
                </c:pt>
                <c:pt idx="10077">
                  <c:v>42964.739583333336</c:v>
                </c:pt>
                <c:pt idx="10078">
                  <c:v>42964.75</c:v>
                </c:pt>
                <c:pt idx="10079">
                  <c:v>42964.760416666664</c:v>
                </c:pt>
                <c:pt idx="10080">
                  <c:v>42964.770833333336</c:v>
                </c:pt>
                <c:pt idx="10081">
                  <c:v>42964.78125</c:v>
                </c:pt>
                <c:pt idx="10082">
                  <c:v>42964.791666666664</c:v>
                </c:pt>
                <c:pt idx="10083">
                  <c:v>42964.802083333336</c:v>
                </c:pt>
                <c:pt idx="10084">
                  <c:v>42964.8125</c:v>
                </c:pt>
                <c:pt idx="10085">
                  <c:v>42964.822916666664</c:v>
                </c:pt>
                <c:pt idx="10086">
                  <c:v>42964.833333333336</c:v>
                </c:pt>
                <c:pt idx="10087">
                  <c:v>42964.84375</c:v>
                </c:pt>
                <c:pt idx="10088">
                  <c:v>42964.854166666664</c:v>
                </c:pt>
                <c:pt idx="10089">
                  <c:v>42964.864583333336</c:v>
                </c:pt>
                <c:pt idx="10090">
                  <c:v>42964.875</c:v>
                </c:pt>
                <c:pt idx="10091">
                  <c:v>42964.885416666664</c:v>
                </c:pt>
                <c:pt idx="10092">
                  <c:v>42964.895833333336</c:v>
                </c:pt>
                <c:pt idx="10093">
                  <c:v>42964.90625</c:v>
                </c:pt>
                <c:pt idx="10094">
                  <c:v>42964.916666666664</c:v>
                </c:pt>
                <c:pt idx="10095">
                  <c:v>42964.927083333336</c:v>
                </c:pt>
                <c:pt idx="10096">
                  <c:v>42964.9375</c:v>
                </c:pt>
                <c:pt idx="10097">
                  <c:v>42964.947916666664</c:v>
                </c:pt>
                <c:pt idx="10098">
                  <c:v>42964.958333333336</c:v>
                </c:pt>
                <c:pt idx="10099">
                  <c:v>42964.96875</c:v>
                </c:pt>
                <c:pt idx="10100">
                  <c:v>42964.979166666664</c:v>
                </c:pt>
                <c:pt idx="10101">
                  <c:v>42964.989583333336</c:v>
                </c:pt>
                <c:pt idx="10102">
                  <c:v>42965</c:v>
                </c:pt>
                <c:pt idx="10103">
                  <c:v>42965.010416666664</c:v>
                </c:pt>
                <c:pt idx="10104">
                  <c:v>42965.020833333336</c:v>
                </c:pt>
                <c:pt idx="10105">
                  <c:v>42965.03125</c:v>
                </c:pt>
                <c:pt idx="10106">
                  <c:v>42965.041666666664</c:v>
                </c:pt>
                <c:pt idx="10107">
                  <c:v>42965.052083333336</c:v>
                </c:pt>
                <c:pt idx="10108">
                  <c:v>42965.0625</c:v>
                </c:pt>
                <c:pt idx="10109">
                  <c:v>42965.072916666664</c:v>
                </c:pt>
                <c:pt idx="10110">
                  <c:v>42965.083333333336</c:v>
                </c:pt>
                <c:pt idx="10111">
                  <c:v>42965.09375</c:v>
                </c:pt>
                <c:pt idx="10112">
                  <c:v>42965.104166666664</c:v>
                </c:pt>
                <c:pt idx="10113">
                  <c:v>42965.114583333336</c:v>
                </c:pt>
                <c:pt idx="10114">
                  <c:v>42965.125</c:v>
                </c:pt>
                <c:pt idx="10115">
                  <c:v>42965.135416666664</c:v>
                </c:pt>
                <c:pt idx="10116">
                  <c:v>42965.145833333336</c:v>
                </c:pt>
                <c:pt idx="10117">
                  <c:v>42965.15625</c:v>
                </c:pt>
                <c:pt idx="10118">
                  <c:v>42965.166666666664</c:v>
                </c:pt>
                <c:pt idx="10119">
                  <c:v>42965.177083333336</c:v>
                </c:pt>
                <c:pt idx="10120">
                  <c:v>42965.1875</c:v>
                </c:pt>
                <c:pt idx="10121">
                  <c:v>42965.197916666664</c:v>
                </c:pt>
                <c:pt idx="10122">
                  <c:v>42965.208333333336</c:v>
                </c:pt>
                <c:pt idx="10123">
                  <c:v>42965.21875</c:v>
                </c:pt>
                <c:pt idx="10124">
                  <c:v>42965.229166666664</c:v>
                </c:pt>
                <c:pt idx="10125">
                  <c:v>42965.239583333336</c:v>
                </c:pt>
                <c:pt idx="10126">
                  <c:v>42965.25</c:v>
                </c:pt>
                <c:pt idx="10127">
                  <c:v>42965.260416666664</c:v>
                </c:pt>
                <c:pt idx="10128">
                  <c:v>42965.270833333336</c:v>
                </c:pt>
                <c:pt idx="10129">
                  <c:v>42965.28125</c:v>
                </c:pt>
                <c:pt idx="10130">
                  <c:v>42965.291666666664</c:v>
                </c:pt>
                <c:pt idx="10131">
                  <c:v>42965.302083333336</c:v>
                </c:pt>
                <c:pt idx="10132">
                  <c:v>42965.3125</c:v>
                </c:pt>
                <c:pt idx="10133">
                  <c:v>42965.322916666664</c:v>
                </c:pt>
                <c:pt idx="10134">
                  <c:v>42965.333333333336</c:v>
                </c:pt>
                <c:pt idx="10135">
                  <c:v>42965.34375</c:v>
                </c:pt>
                <c:pt idx="10136">
                  <c:v>42965.354166666664</c:v>
                </c:pt>
                <c:pt idx="10137">
                  <c:v>42965.364583333336</c:v>
                </c:pt>
                <c:pt idx="10138">
                  <c:v>42965.375</c:v>
                </c:pt>
                <c:pt idx="10139">
                  <c:v>42965.385416666664</c:v>
                </c:pt>
                <c:pt idx="10140">
                  <c:v>42965.395833333336</c:v>
                </c:pt>
                <c:pt idx="10141">
                  <c:v>42965.40625</c:v>
                </c:pt>
                <c:pt idx="10142">
                  <c:v>42965.416666666664</c:v>
                </c:pt>
                <c:pt idx="10143">
                  <c:v>42965.427083333336</c:v>
                </c:pt>
                <c:pt idx="10144">
                  <c:v>42965.4375</c:v>
                </c:pt>
                <c:pt idx="10145">
                  <c:v>42965.447916666664</c:v>
                </c:pt>
                <c:pt idx="10146">
                  <c:v>42965.458333333336</c:v>
                </c:pt>
                <c:pt idx="10147">
                  <c:v>42965.46875</c:v>
                </c:pt>
                <c:pt idx="10148">
                  <c:v>42965.479166666664</c:v>
                </c:pt>
                <c:pt idx="10149">
                  <c:v>42965.489583333336</c:v>
                </c:pt>
                <c:pt idx="10150">
                  <c:v>42965.5</c:v>
                </c:pt>
                <c:pt idx="10151">
                  <c:v>42965.510416666664</c:v>
                </c:pt>
                <c:pt idx="10152">
                  <c:v>42965.520833333336</c:v>
                </c:pt>
                <c:pt idx="10153">
                  <c:v>42965.53125</c:v>
                </c:pt>
                <c:pt idx="10154">
                  <c:v>42965.541666666664</c:v>
                </c:pt>
                <c:pt idx="10155">
                  <c:v>42965.552083333336</c:v>
                </c:pt>
                <c:pt idx="10156">
                  <c:v>42965.5625</c:v>
                </c:pt>
                <c:pt idx="10157">
                  <c:v>42965.572916666664</c:v>
                </c:pt>
                <c:pt idx="10158">
                  <c:v>42965.583333333336</c:v>
                </c:pt>
                <c:pt idx="10159">
                  <c:v>42965.59375</c:v>
                </c:pt>
                <c:pt idx="10160">
                  <c:v>42965.604166666664</c:v>
                </c:pt>
                <c:pt idx="10161">
                  <c:v>42965.614583333336</c:v>
                </c:pt>
                <c:pt idx="10162">
                  <c:v>42965.625</c:v>
                </c:pt>
                <c:pt idx="10163">
                  <c:v>42965.635416666664</c:v>
                </c:pt>
                <c:pt idx="10164">
                  <c:v>42965.645833333336</c:v>
                </c:pt>
                <c:pt idx="10165">
                  <c:v>42965.65625</c:v>
                </c:pt>
                <c:pt idx="10166">
                  <c:v>42965.666666666664</c:v>
                </c:pt>
                <c:pt idx="10167">
                  <c:v>42965.677083333336</c:v>
                </c:pt>
                <c:pt idx="10168">
                  <c:v>42965.6875</c:v>
                </c:pt>
                <c:pt idx="10169">
                  <c:v>42965.697916666664</c:v>
                </c:pt>
                <c:pt idx="10170">
                  <c:v>42965.708333333336</c:v>
                </c:pt>
                <c:pt idx="10171">
                  <c:v>42965.71875</c:v>
                </c:pt>
                <c:pt idx="10172">
                  <c:v>42965.729166666664</c:v>
                </c:pt>
                <c:pt idx="10173">
                  <c:v>42965.739583333336</c:v>
                </c:pt>
                <c:pt idx="10174">
                  <c:v>42965.75</c:v>
                </c:pt>
                <c:pt idx="10175">
                  <c:v>42965.760416666664</c:v>
                </c:pt>
                <c:pt idx="10176">
                  <c:v>42965.770833333336</c:v>
                </c:pt>
                <c:pt idx="10177">
                  <c:v>42965.78125</c:v>
                </c:pt>
                <c:pt idx="10178">
                  <c:v>42965.791666666664</c:v>
                </c:pt>
                <c:pt idx="10179">
                  <c:v>42965.802083333336</c:v>
                </c:pt>
                <c:pt idx="10180">
                  <c:v>42965.8125</c:v>
                </c:pt>
                <c:pt idx="10181">
                  <c:v>42965.822916666664</c:v>
                </c:pt>
                <c:pt idx="10182">
                  <c:v>42965.833333333336</c:v>
                </c:pt>
                <c:pt idx="10183">
                  <c:v>42965.84375</c:v>
                </c:pt>
                <c:pt idx="10184">
                  <c:v>42965.854166666664</c:v>
                </c:pt>
                <c:pt idx="10185">
                  <c:v>42965.864583333336</c:v>
                </c:pt>
                <c:pt idx="10186">
                  <c:v>42965.875</c:v>
                </c:pt>
                <c:pt idx="10187">
                  <c:v>42965.885416666664</c:v>
                </c:pt>
                <c:pt idx="10188">
                  <c:v>42965.895833333336</c:v>
                </c:pt>
                <c:pt idx="10189">
                  <c:v>42965.90625</c:v>
                </c:pt>
                <c:pt idx="10190">
                  <c:v>42965.916666666664</c:v>
                </c:pt>
                <c:pt idx="10191">
                  <c:v>42965.927083333336</c:v>
                </c:pt>
                <c:pt idx="10192">
                  <c:v>42965.9375</c:v>
                </c:pt>
                <c:pt idx="10193">
                  <c:v>42965.947916666664</c:v>
                </c:pt>
                <c:pt idx="10194">
                  <c:v>42965.958333333336</c:v>
                </c:pt>
                <c:pt idx="10195">
                  <c:v>42965.96875</c:v>
                </c:pt>
                <c:pt idx="10196">
                  <c:v>42965.979166666664</c:v>
                </c:pt>
                <c:pt idx="10197">
                  <c:v>42965.989583333336</c:v>
                </c:pt>
                <c:pt idx="10198">
                  <c:v>42966</c:v>
                </c:pt>
                <c:pt idx="10199">
                  <c:v>42966.010416666664</c:v>
                </c:pt>
                <c:pt idx="10200">
                  <c:v>42966.020833333336</c:v>
                </c:pt>
                <c:pt idx="10201">
                  <c:v>42966.03125</c:v>
                </c:pt>
                <c:pt idx="10202">
                  <c:v>42966.041666666664</c:v>
                </c:pt>
                <c:pt idx="10203">
                  <c:v>42966.052083333336</c:v>
                </c:pt>
                <c:pt idx="10204">
                  <c:v>42966.0625</c:v>
                </c:pt>
                <c:pt idx="10205">
                  <c:v>42966.072916666664</c:v>
                </c:pt>
                <c:pt idx="10206">
                  <c:v>42966.083333333336</c:v>
                </c:pt>
                <c:pt idx="10207">
                  <c:v>42966.09375</c:v>
                </c:pt>
                <c:pt idx="10208">
                  <c:v>42966.104166666664</c:v>
                </c:pt>
                <c:pt idx="10209">
                  <c:v>42966.114583333336</c:v>
                </c:pt>
                <c:pt idx="10210">
                  <c:v>42966.125</c:v>
                </c:pt>
                <c:pt idx="10211">
                  <c:v>42966.135416666664</c:v>
                </c:pt>
                <c:pt idx="10212">
                  <c:v>42966.145833333336</c:v>
                </c:pt>
                <c:pt idx="10213">
                  <c:v>42966.15625</c:v>
                </c:pt>
                <c:pt idx="10214">
                  <c:v>42966.166666666664</c:v>
                </c:pt>
                <c:pt idx="10215">
                  <c:v>42966.177083333336</c:v>
                </c:pt>
                <c:pt idx="10216">
                  <c:v>42966.1875</c:v>
                </c:pt>
                <c:pt idx="10217">
                  <c:v>42966.197916666664</c:v>
                </c:pt>
                <c:pt idx="10218">
                  <c:v>42966.208333333336</c:v>
                </c:pt>
                <c:pt idx="10219">
                  <c:v>42966.21875</c:v>
                </c:pt>
                <c:pt idx="10220">
                  <c:v>42966.229166666664</c:v>
                </c:pt>
                <c:pt idx="10221">
                  <c:v>42966.239583333336</c:v>
                </c:pt>
                <c:pt idx="10222">
                  <c:v>42966.25</c:v>
                </c:pt>
                <c:pt idx="10223">
                  <c:v>42966.260416666664</c:v>
                </c:pt>
                <c:pt idx="10224">
                  <c:v>42966.270833333336</c:v>
                </c:pt>
                <c:pt idx="10225">
                  <c:v>42966.28125</c:v>
                </c:pt>
                <c:pt idx="10226">
                  <c:v>42966.291666666664</c:v>
                </c:pt>
                <c:pt idx="10227">
                  <c:v>42966.302083333336</c:v>
                </c:pt>
                <c:pt idx="10228">
                  <c:v>42966.3125</c:v>
                </c:pt>
                <c:pt idx="10229">
                  <c:v>42966.322916666664</c:v>
                </c:pt>
                <c:pt idx="10230">
                  <c:v>42966.333333333336</c:v>
                </c:pt>
                <c:pt idx="10231">
                  <c:v>42966.34375</c:v>
                </c:pt>
                <c:pt idx="10232">
                  <c:v>42966.354166666664</c:v>
                </c:pt>
                <c:pt idx="10233">
                  <c:v>42966.364583333336</c:v>
                </c:pt>
                <c:pt idx="10234">
                  <c:v>42966.375</c:v>
                </c:pt>
                <c:pt idx="10235">
                  <c:v>42966.385416666664</c:v>
                </c:pt>
                <c:pt idx="10236">
                  <c:v>42966.395833333336</c:v>
                </c:pt>
                <c:pt idx="10237">
                  <c:v>42966.40625</c:v>
                </c:pt>
                <c:pt idx="10238">
                  <c:v>42966.416666666664</c:v>
                </c:pt>
                <c:pt idx="10239">
                  <c:v>42966.427083333336</c:v>
                </c:pt>
                <c:pt idx="10240">
                  <c:v>42966.4375</c:v>
                </c:pt>
                <c:pt idx="10241">
                  <c:v>42966.447916666664</c:v>
                </c:pt>
                <c:pt idx="10242">
                  <c:v>42966.458333333336</c:v>
                </c:pt>
                <c:pt idx="10243">
                  <c:v>42966.46875</c:v>
                </c:pt>
                <c:pt idx="10244">
                  <c:v>42966.479166666664</c:v>
                </c:pt>
                <c:pt idx="10245">
                  <c:v>42966.489583333336</c:v>
                </c:pt>
                <c:pt idx="10246">
                  <c:v>42966.5</c:v>
                </c:pt>
                <c:pt idx="10247">
                  <c:v>42966.510416666664</c:v>
                </c:pt>
                <c:pt idx="10248">
                  <c:v>42966.520833333336</c:v>
                </c:pt>
                <c:pt idx="10249">
                  <c:v>42966.53125</c:v>
                </c:pt>
                <c:pt idx="10250">
                  <c:v>42966.541666666664</c:v>
                </c:pt>
                <c:pt idx="10251">
                  <c:v>42966.552083333336</c:v>
                </c:pt>
                <c:pt idx="10252">
                  <c:v>42966.5625</c:v>
                </c:pt>
                <c:pt idx="10253">
                  <c:v>42966.572916666664</c:v>
                </c:pt>
                <c:pt idx="10254">
                  <c:v>42966.583333333336</c:v>
                </c:pt>
                <c:pt idx="10255">
                  <c:v>42966.59375</c:v>
                </c:pt>
                <c:pt idx="10256">
                  <c:v>42966.604166666664</c:v>
                </c:pt>
                <c:pt idx="10257">
                  <c:v>42966.614583333336</c:v>
                </c:pt>
                <c:pt idx="10258">
                  <c:v>42966.625</c:v>
                </c:pt>
                <c:pt idx="10259">
                  <c:v>42966.635416666664</c:v>
                </c:pt>
                <c:pt idx="10260">
                  <c:v>42966.645833333336</c:v>
                </c:pt>
                <c:pt idx="10261">
                  <c:v>42966.65625</c:v>
                </c:pt>
                <c:pt idx="10262">
                  <c:v>42966.666666666664</c:v>
                </c:pt>
                <c:pt idx="10263">
                  <c:v>42966.677083333336</c:v>
                </c:pt>
                <c:pt idx="10264">
                  <c:v>42966.6875</c:v>
                </c:pt>
                <c:pt idx="10265">
                  <c:v>42966.697916666664</c:v>
                </c:pt>
                <c:pt idx="10266">
                  <c:v>42966.708333333336</c:v>
                </c:pt>
                <c:pt idx="10267">
                  <c:v>42966.71875</c:v>
                </c:pt>
                <c:pt idx="10268">
                  <c:v>42966.729166666664</c:v>
                </c:pt>
                <c:pt idx="10269">
                  <c:v>42966.739583333336</c:v>
                </c:pt>
                <c:pt idx="10270">
                  <c:v>42966.75</c:v>
                </c:pt>
                <c:pt idx="10271">
                  <c:v>42966.760416666664</c:v>
                </c:pt>
                <c:pt idx="10272">
                  <c:v>42966.770833333336</c:v>
                </c:pt>
                <c:pt idx="10273">
                  <c:v>42966.78125</c:v>
                </c:pt>
                <c:pt idx="10274">
                  <c:v>42966.791666666664</c:v>
                </c:pt>
                <c:pt idx="10275">
                  <c:v>42966.802083333336</c:v>
                </c:pt>
                <c:pt idx="10276">
                  <c:v>42966.8125</c:v>
                </c:pt>
                <c:pt idx="10277">
                  <c:v>42966.822916666664</c:v>
                </c:pt>
                <c:pt idx="10278">
                  <c:v>42966.833333333336</c:v>
                </c:pt>
                <c:pt idx="10279">
                  <c:v>42966.84375</c:v>
                </c:pt>
                <c:pt idx="10280">
                  <c:v>42966.854166666664</c:v>
                </c:pt>
                <c:pt idx="10281">
                  <c:v>42966.864583333336</c:v>
                </c:pt>
                <c:pt idx="10282">
                  <c:v>42966.875</c:v>
                </c:pt>
                <c:pt idx="10283">
                  <c:v>42966.885416666664</c:v>
                </c:pt>
                <c:pt idx="10284">
                  <c:v>42966.895833333336</c:v>
                </c:pt>
                <c:pt idx="10285">
                  <c:v>42966.90625</c:v>
                </c:pt>
                <c:pt idx="10286">
                  <c:v>42966.916666666664</c:v>
                </c:pt>
                <c:pt idx="10287">
                  <c:v>42966.927083333336</c:v>
                </c:pt>
                <c:pt idx="10288">
                  <c:v>42966.9375</c:v>
                </c:pt>
                <c:pt idx="10289">
                  <c:v>42966.947916666664</c:v>
                </c:pt>
                <c:pt idx="10290">
                  <c:v>42966.958333333336</c:v>
                </c:pt>
                <c:pt idx="10291">
                  <c:v>42966.96875</c:v>
                </c:pt>
                <c:pt idx="10292">
                  <c:v>42966.979166666664</c:v>
                </c:pt>
                <c:pt idx="10293">
                  <c:v>42966.989583333336</c:v>
                </c:pt>
                <c:pt idx="10294">
                  <c:v>42967</c:v>
                </c:pt>
                <c:pt idx="10295">
                  <c:v>42967.010416666664</c:v>
                </c:pt>
                <c:pt idx="10296">
                  <c:v>42967.020833333336</c:v>
                </c:pt>
                <c:pt idx="10297">
                  <c:v>42967.03125</c:v>
                </c:pt>
                <c:pt idx="10298">
                  <c:v>42967.041666666664</c:v>
                </c:pt>
                <c:pt idx="10299">
                  <c:v>42967.052083333336</c:v>
                </c:pt>
                <c:pt idx="10300">
                  <c:v>42967.0625</c:v>
                </c:pt>
                <c:pt idx="10301">
                  <c:v>42967.072916666664</c:v>
                </c:pt>
                <c:pt idx="10302">
                  <c:v>42967.083333333336</c:v>
                </c:pt>
                <c:pt idx="10303">
                  <c:v>42967.09375</c:v>
                </c:pt>
                <c:pt idx="10304">
                  <c:v>42967.104166666664</c:v>
                </c:pt>
                <c:pt idx="10305">
                  <c:v>42967.114583333336</c:v>
                </c:pt>
                <c:pt idx="10306">
                  <c:v>42967.125</c:v>
                </c:pt>
                <c:pt idx="10307">
                  <c:v>42967.135416666664</c:v>
                </c:pt>
                <c:pt idx="10308">
                  <c:v>42967.145833333336</c:v>
                </c:pt>
                <c:pt idx="10309">
                  <c:v>42967.15625</c:v>
                </c:pt>
                <c:pt idx="10310">
                  <c:v>42967.166666666664</c:v>
                </c:pt>
                <c:pt idx="10311">
                  <c:v>42967.177083333336</c:v>
                </c:pt>
                <c:pt idx="10312">
                  <c:v>42967.1875</c:v>
                </c:pt>
                <c:pt idx="10313">
                  <c:v>42967.197916666664</c:v>
                </c:pt>
                <c:pt idx="10314">
                  <c:v>42967.208333333336</c:v>
                </c:pt>
                <c:pt idx="10315">
                  <c:v>42967.21875</c:v>
                </c:pt>
                <c:pt idx="10316">
                  <c:v>42967.229166666664</c:v>
                </c:pt>
                <c:pt idx="10317">
                  <c:v>42967.239583333336</c:v>
                </c:pt>
                <c:pt idx="10318">
                  <c:v>42967.25</c:v>
                </c:pt>
                <c:pt idx="10319">
                  <c:v>42967.260416666664</c:v>
                </c:pt>
                <c:pt idx="10320">
                  <c:v>42967.270833333336</c:v>
                </c:pt>
                <c:pt idx="10321">
                  <c:v>42967.28125</c:v>
                </c:pt>
                <c:pt idx="10322">
                  <c:v>42967.291666666664</c:v>
                </c:pt>
                <c:pt idx="10323">
                  <c:v>42967.302083333336</c:v>
                </c:pt>
                <c:pt idx="10324">
                  <c:v>42967.3125</c:v>
                </c:pt>
                <c:pt idx="10325">
                  <c:v>42967.322916666664</c:v>
                </c:pt>
                <c:pt idx="10326">
                  <c:v>42967.333333333336</c:v>
                </c:pt>
                <c:pt idx="10327">
                  <c:v>42967.34375</c:v>
                </c:pt>
                <c:pt idx="10328">
                  <c:v>42967.354166666664</c:v>
                </c:pt>
                <c:pt idx="10329">
                  <c:v>42967.364583333336</c:v>
                </c:pt>
                <c:pt idx="10330">
                  <c:v>42967.375</c:v>
                </c:pt>
                <c:pt idx="10331">
                  <c:v>42967.385416666664</c:v>
                </c:pt>
                <c:pt idx="10332">
                  <c:v>42967.395833333336</c:v>
                </c:pt>
                <c:pt idx="10333">
                  <c:v>42967.40625</c:v>
                </c:pt>
                <c:pt idx="10334">
                  <c:v>42967.416666666664</c:v>
                </c:pt>
                <c:pt idx="10335">
                  <c:v>42967.427083333336</c:v>
                </c:pt>
                <c:pt idx="10336">
                  <c:v>42967.4375</c:v>
                </c:pt>
                <c:pt idx="10337">
                  <c:v>42967.447916666664</c:v>
                </c:pt>
                <c:pt idx="10338">
                  <c:v>42967.458333333336</c:v>
                </c:pt>
                <c:pt idx="10339">
                  <c:v>42967.46875</c:v>
                </c:pt>
                <c:pt idx="10340">
                  <c:v>42967.479166666664</c:v>
                </c:pt>
                <c:pt idx="10341">
                  <c:v>42967.489583333336</c:v>
                </c:pt>
                <c:pt idx="10342">
                  <c:v>42967.5</c:v>
                </c:pt>
                <c:pt idx="10343">
                  <c:v>42967.510416666664</c:v>
                </c:pt>
                <c:pt idx="10344">
                  <c:v>42967.520833333336</c:v>
                </c:pt>
                <c:pt idx="10345">
                  <c:v>42967.53125</c:v>
                </c:pt>
                <c:pt idx="10346">
                  <c:v>42967.541666666664</c:v>
                </c:pt>
                <c:pt idx="10347">
                  <c:v>42967.552083333336</c:v>
                </c:pt>
                <c:pt idx="10348">
                  <c:v>42967.5625</c:v>
                </c:pt>
                <c:pt idx="10349">
                  <c:v>42967.572916666664</c:v>
                </c:pt>
                <c:pt idx="10350">
                  <c:v>42967.583333333336</c:v>
                </c:pt>
                <c:pt idx="10351">
                  <c:v>42967.59375</c:v>
                </c:pt>
                <c:pt idx="10352">
                  <c:v>42967.604166666664</c:v>
                </c:pt>
                <c:pt idx="10353">
                  <c:v>42967.614583333336</c:v>
                </c:pt>
                <c:pt idx="10354">
                  <c:v>42967.625</c:v>
                </c:pt>
                <c:pt idx="10355">
                  <c:v>42967.635416666664</c:v>
                </c:pt>
                <c:pt idx="10356">
                  <c:v>42967.645833333336</c:v>
                </c:pt>
                <c:pt idx="10357">
                  <c:v>42967.65625</c:v>
                </c:pt>
                <c:pt idx="10358">
                  <c:v>42967.666666666664</c:v>
                </c:pt>
                <c:pt idx="10359">
                  <c:v>42967.677083333336</c:v>
                </c:pt>
                <c:pt idx="10360">
                  <c:v>42967.6875</c:v>
                </c:pt>
                <c:pt idx="10361">
                  <c:v>42967.697916666664</c:v>
                </c:pt>
                <c:pt idx="10362">
                  <c:v>42967.708333333336</c:v>
                </c:pt>
                <c:pt idx="10363">
                  <c:v>42967.71875</c:v>
                </c:pt>
                <c:pt idx="10364">
                  <c:v>42967.729166666664</c:v>
                </c:pt>
                <c:pt idx="10365">
                  <c:v>42967.739583333336</c:v>
                </c:pt>
                <c:pt idx="10366">
                  <c:v>42967.75</c:v>
                </c:pt>
                <c:pt idx="10367">
                  <c:v>42967.760416666664</c:v>
                </c:pt>
                <c:pt idx="10368">
                  <c:v>42967.770833333336</c:v>
                </c:pt>
                <c:pt idx="10369">
                  <c:v>42967.78125</c:v>
                </c:pt>
                <c:pt idx="10370">
                  <c:v>42967.791666666664</c:v>
                </c:pt>
                <c:pt idx="10371">
                  <c:v>42967.802083333336</c:v>
                </c:pt>
                <c:pt idx="10372">
                  <c:v>42967.8125</c:v>
                </c:pt>
                <c:pt idx="10373">
                  <c:v>42967.822916666664</c:v>
                </c:pt>
                <c:pt idx="10374">
                  <c:v>42967.833333333336</c:v>
                </c:pt>
                <c:pt idx="10375">
                  <c:v>42967.84375</c:v>
                </c:pt>
                <c:pt idx="10376">
                  <c:v>42967.854166666664</c:v>
                </c:pt>
                <c:pt idx="10377">
                  <c:v>42967.864583333336</c:v>
                </c:pt>
                <c:pt idx="10378">
                  <c:v>42967.875</c:v>
                </c:pt>
                <c:pt idx="10379">
                  <c:v>42967.885416666664</c:v>
                </c:pt>
                <c:pt idx="10380">
                  <c:v>42967.895833333336</c:v>
                </c:pt>
                <c:pt idx="10381">
                  <c:v>42967.90625</c:v>
                </c:pt>
                <c:pt idx="10382">
                  <c:v>42967.916666666664</c:v>
                </c:pt>
                <c:pt idx="10383">
                  <c:v>42967.927083333336</c:v>
                </c:pt>
                <c:pt idx="10384">
                  <c:v>42967.9375</c:v>
                </c:pt>
                <c:pt idx="10385">
                  <c:v>42967.947916666664</c:v>
                </c:pt>
                <c:pt idx="10386">
                  <c:v>42967.958333333336</c:v>
                </c:pt>
                <c:pt idx="10387">
                  <c:v>42967.96875</c:v>
                </c:pt>
                <c:pt idx="10388">
                  <c:v>42967.979166666664</c:v>
                </c:pt>
                <c:pt idx="10389">
                  <c:v>42967.989583333336</c:v>
                </c:pt>
                <c:pt idx="10390">
                  <c:v>42968</c:v>
                </c:pt>
                <c:pt idx="10391">
                  <c:v>42968.010416666664</c:v>
                </c:pt>
                <c:pt idx="10392">
                  <c:v>42968.020833333336</c:v>
                </c:pt>
                <c:pt idx="10393">
                  <c:v>42968.03125</c:v>
                </c:pt>
                <c:pt idx="10394">
                  <c:v>42968.041666666664</c:v>
                </c:pt>
                <c:pt idx="10395">
                  <c:v>42968.052083333336</c:v>
                </c:pt>
                <c:pt idx="10396">
                  <c:v>42968.0625</c:v>
                </c:pt>
                <c:pt idx="10397">
                  <c:v>42968.072916666664</c:v>
                </c:pt>
                <c:pt idx="10398">
                  <c:v>42968.083333333336</c:v>
                </c:pt>
                <c:pt idx="10399">
                  <c:v>42968.09375</c:v>
                </c:pt>
                <c:pt idx="10400">
                  <c:v>42968.104166666664</c:v>
                </c:pt>
                <c:pt idx="10401">
                  <c:v>42968.114583333336</c:v>
                </c:pt>
                <c:pt idx="10402">
                  <c:v>42968.125</c:v>
                </c:pt>
                <c:pt idx="10403">
                  <c:v>42968.135416666664</c:v>
                </c:pt>
                <c:pt idx="10404">
                  <c:v>42968.145833333336</c:v>
                </c:pt>
                <c:pt idx="10405">
                  <c:v>42968.15625</c:v>
                </c:pt>
                <c:pt idx="10406">
                  <c:v>42968.166666666664</c:v>
                </c:pt>
                <c:pt idx="10407">
                  <c:v>42968.177083333336</c:v>
                </c:pt>
                <c:pt idx="10408">
                  <c:v>42968.1875</c:v>
                </c:pt>
                <c:pt idx="10409">
                  <c:v>42968.197916666664</c:v>
                </c:pt>
                <c:pt idx="10410">
                  <c:v>42968.208333333336</c:v>
                </c:pt>
                <c:pt idx="10411">
                  <c:v>42968.21875</c:v>
                </c:pt>
                <c:pt idx="10412">
                  <c:v>42968.229166666664</c:v>
                </c:pt>
                <c:pt idx="10413">
                  <c:v>42968.239583333336</c:v>
                </c:pt>
                <c:pt idx="10414">
                  <c:v>42968.25</c:v>
                </c:pt>
                <c:pt idx="10415">
                  <c:v>42968.260416666664</c:v>
                </c:pt>
                <c:pt idx="10416">
                  <c:v>42968.270833333336</c:v>
                </c:pt>
                <c:pt idx="10417">
                  <c:v>42968.28125</c:v>
                </c:pt>
                <c:pt idx="10418">
                  <c:v>42968.291666666664</c:v>
                </c:pt>
                <c:pt idx="10419">
                  <c:v>42968.302083333336</c:v>
                </c:pt>
                <c:pt idx="10420">
                  <c:v>42968.3125</c:v>
                </c:pt>
                <c:pt idx="10421">
                  <c:v>42968.322916666664</c:v>
                </c:pt>
                <c:pt idx="10422">
                  <c:v>42968.333333333336</c:v>
                </c:pt>
                <c:pt idx="10423">
                  <c:v>42968.34375</c:v>
                </c:pt>
                <c:pt idx="10424">
                  <c:v>42968.354166666664</c:v>
                </c:pt>
                <c:pt idx="10425">
                  <c:v>42968.364583333336</c:v>
                </c:pt>
                <c:pt idx="10426">
                  <c:v>42968.375</c:v>
                </c:pt>
                <c:pt idx="10427">
                  <c:v>42968.385416666664</c:v>
                </c:pt>
                <c:pt idx="10428">
                  <c:v>42968.395833333336</c:v>
                </c:pt>
                <c:pt idx="10429">
                  <c:v>42968.40625</c:v>
                </c:pt>
                <c:pt idx="10430">
                  <c:v>42968.416666666664</c:v>
                </c:pt>
                <c:pt idx="10431">
                  <c:v>42968.427083333336</c:v>
                </c:pt>
                <c:pt idx="10432">
                  <c:v>42968.4375</c:v>
                </c:pt>
                <c:pt idx="10433">
                  <c:v>42968.447916666664</c:v>
                </c:pt>
                <c:pt idx="10434">
                  <c:v>42968.458333333336</c:v>
                </c:pt>
                <c:pt idx="10435">
                  <c:v>42968.46875</c:v>
                </c:pt>
                <c:pt idx="10436">
                  <c:v>42968.479166666664</c:v>
                </c:pt>
                <c:pt idx="10437">
                  <c:v>42968.489583333336</c:v>
                </c:pt>
                <c:pt idx="10438">
                  <c:v>42968.5</c:v>
                </c:pt>
                <c:pt idx="10439">
                  <c:v>42968.510416666664</c:v>
                </c:pt>
                <c:pt idx="10440">
                  <c:v>42968.520833333336</c:v>
                </c:pt>
                <c:pt idx="10441">
                  <c:v>42968.53125</c:v>
                </c:pt>
                <c:pt idx="10442">
                  <c:v>42968.541666666664</c:v>
                </c:pt>
                <c:pt idx="10443">
                  <c:v>42968.552083333336</c:v>
                </c:pt>
                <c:pt idx="10444">
                  <c:v>42968.5625</c:v>
                </c:pt>
                <c:pt idx="10445">
                  <c:v>42968.572916666664</c:v>
                </c:pt>
                <c:pt idx="10446">
                  <c:v>42968.583333333336</c:v>
                </c:pt>
                <c:pt idx="10447">
                  <c:v>42968.59375</c:v>
                </c:pt>
                <c:pt idx="10448">
                  <c:v>42968.604166666664</c:v>
                </c:pt>
                <c:pt idx="10449">
                  <c:v>42968.614583333336</c:v>
                </c:pt>
                <c:pt idx="10450">
                  <c:v>42968.625</c:v>
                </c:pt>
                <c:pt idx="10451">
                  <c:v>42968.635416666664</c:v>
                </c:pt>
                <c:pt idx="10452">
                  <c:v>42968.645833333336</c:v>
                </c:pt>
                <c:pt idx="10453">
                  <c:v>42968.65625</c:v>
                </c:pt>
                <c:pt idx="10454">
                  <c:v>42968.666666666664</c:v>
                </c:pt>
                <c:pt idx="10455">
                  <c:v>42968.677083333336</c:v>
                </c:pt>
                <c:pt idx="10456">
                  <c:v>42968.6875</c:v>
                </c:pt>
                <c:pt idx="10457">
                  <c:v>42968.697916666664</c:v>
                </c:pt>
                <c:pt idx="10458">
                  <c:v>42968.708333333336</c:v>
                </c:pt>
                <c:pt idx="10459">
                  <c:v>42968.71875</c:v>
                </c:pt>
                <c:pt idx="10460">
                  <c:v>42968.729166666664</c:v>
                </c:pt>
                <c:pt idx="10461">
                  <c:v>42968.739583333336</c:v>
                </c:pt>
                <c:pt idx="10462">
                  <c:v>42968.75</c:v>
                </c:pt>
                <c:pt idx="10463">
                  <c:v>42968.760416666664</c:v>
                </c:pt>
                <c:pt idx="10464">
                  <c:v>42968.770833333336</c:v>
                </c:pt>
                <c:pt idx="10465">
                  <c:v>42968.78125</c:v>
                </c:pt>
                <c:pt idx="10466">
                  <c:v>42968.791666666664</c:v>
                </c:pt>
                <c:pt idx="10467">
                  <c:v>42968.802083333336</c:v>
                </c:pt>
                <c:pt idx="10468">
                  <c:v>42968.8125</c:v>
                </c:pt>
                <c:pt idx="10469">
                  <c:v>42968.822916666664</c:v>
                </c:pt>
                <c:pt idx="10470">
                  <c:v>42968.833333333336</c:v>
                </c:pt>
                <c:pt idx="10471">
                  <c:v>42968.84375</c:v>
                </c:pt>
                <c:pt idx="10472">
                  <c:v>42968.854166666664</c:v>
                </c:pt>
                <c:pt idx="10473">
                  <c:v>42968.864583333336</c:v>
                </c:pt>
                <c:pt idx="10474">
                  <c:v>42968.875</c:v>
                </c:pt>
                <c:pt idx="10475">
                  <c:v>42968.885416666664</c:v>
                </c:pt>
                <c:pt idx="10476">
                  <c:v>42968.895833333336</c:v>
                </c:pt>
                <c:pt idx="10477">
                  <c:v>42968.90625</c:v>
                </c:pt>
                <c:pt idx="10478">
                  <c:v>42968.916666666664</c:v>
                </c:pt>
                <c:pt idx="10479">
                  <c:v>42968.927083333336</c:v>
                </c:pt>
                <c:pt idx="10480">
                  <c:v>42968.9375</c:v>
                </c:pt>
                <c:pt idx="10481">
                  <c:v>42968.947916666664</c:v>
                </c:pt>
                <c:pt idx="10482">
                  <c:v>42968.958333333336</c:v>
                </c:pt>
                <c:pt idx="10483">
                  <c:v>42968.96875</c:v>
                </c:pt>
                <c:pt idx="10484">
                  <c:v>42968.979166666664</c:v>
                </c:pt>
                <c:pt idx="10485">
                  <c:v>42968.989583333336</c:v>
                </c:pt>
                <c:pt idx="10486">
                  <c:v>42969</c:v>
                </c:pt>
                <c:pt idx="10487">
                  <c:v>42969.010416666664</c:v>
                </c:pt>
                <c:pt idx="10488">
                  <c:v>42969.020833333336</c:v>
                </c:pt>
                <c:pt idx="10489">
                  <c:v>42969.03125</c:v>
                </c:pt>
                <c:pt idx="10490">
                  <c:v>42969.041666666664</c:v>
                </c:pt>
                <c:pt idx="10491">
                  <c:v>42969.052083333336</c:v>
                </c:pt>
                <c:pt idx="10492">
                  <c:v>42969.0625</c:v>
                </c:pt>
                <c:pt idx="10493">
                  <c:v>42969.072916666664</c:v>
                </c:pt>
                <c:pt idx="10494">
                  <c:v>42969.083333333336</c:v>
                </c:pt>
                <c:pt idx="10495">
                  <c:v>42969.09375</c:v>
                </c:pt>
                <c:pt idx="10496">
                  <c:v>42969.104166666664</c:v>
                </c:pt>
                <c:pt idx="10497">
                  <c:v>42969.114583333336</c:v>
                </c:pt>
                <c:pt idx="10498">
                  <c:v>42969.125</c:v>
                </c:pt>
                <c:pt idx="10499">
                  <c:v>42969.135416666664</c:v>
                </c:pt>
                <c:pt idx="10500">
                  <c:v>42969.145833333336</c:v>
                </c:pt>
                <c:pt idx="10501">
                  <c:v>42969.15625</c:v>
                </c:pt>
                <c:pt idx="10502">
                  <c:v>42969.166666666664</c:v>
                </c:pt>
                <c:pt idx="10503">
                  <c:v>42969.177083333336</c:v>
                </c:pt>
                <c:pt idx="10504">
                  <c:v>42969.1875</c:v>
                </c:pt>
                <c:pt idx="10505">
                  <c:v>42969.197916666664</c:v>
                </c:pt>
                <c:pt idx="10506">
                  <c:v>42969.208333333336</c:v>
                </c:pt>
                <c:pt idx="10507">
                  <c:v>42969.21875</c:v>
                </c:pt>
                <c:pt idx="10508">
                  <c:v>42969.229166666664</c:v>
                </c:pt>
                <c:pt idx="10509">
                  <c:v>42969.239583333336</c:v>
                </c:pt>
                <c:pt idx="10510">
                  <c:v>42969.25</c:v>
                </c:pt>
                <c:pt idx="10511">
                  <c:v>42969.260416666664</c:v>
                </c:pt>
                <c:pt idx="10512">
                  <c:v>42969.270833333336</c:v>
                </c:pt>
                <c:pt idx="10513">
                  <c:v>42969.28125</c:v>
                </c:pt>
                <c:pt idx="10514">
                  <c:v>42969.291666666664</c:v>
                </c:pt>
                <c:pt idx="10515">
                  <c:v>42969.302083333336</c:v>
                </c:pt>
                <c:pt idx="10516">
                  <c:v>42969.3125</c:v>
                </c:pt>
                <c:pt idx="10517">
                  <c:v>42969.322916666664</c:v>
                </c:pt>
                <c:pt idx="10518">
                  <c:v>42969.333333333336</c:v>
                </c:pt>
                <c:pt idx="10519">
                  <c:v>42969.34375</c:v>
                </c:pt>
                <c:pt idx="10520">
                  <c:v>42969.354166666664</c:v>
                </c:pt>
                <c:pt idx="10521">
                  <c:v>42969.364583333336</c:v>
                </c:pt>
                <c:pt idx="10522">
                  <c:v>42969.375</c:v>
                </c:pt>
                <c:pt idx="10523">
                  <c:v>42969.385416666664</c:v>
                </c:pt>
                <c:pt idx="10524">
                  <c:v>42969.395833333336</c:v>
                </c:pt>
                <c:pt idx="10525">
                  <c:v>42969.40625</c:v>
                </c:pt>
                <c:pt idx="10526">
                  <c:v>42969.416666666664</c:v>
                </c:pt>
                <c:pt idx="10527">
                  <c:v>42969.427083333336</c:v>
                </c:pt>
                <c:pt idx="10528">
                  <c:v>42969.4375</c:v>
                </c:pt>
                <c:pt idx="10529">
                  <c:v>42969.447916666664</c:v>
                </c:pt>
                <c:pt idx="10530">
                  <c:v>42969.458333333336</c:v>
                </c:pt>
                <c:pt idx="10531">
                  <c:v>42969.46875</c:v>
                </c:pt>
                <c:pt idx="10532">
                  <c:v>42969.479166666664</c:v>
                </c:pt>
                <c:pt idx="10533">
                  <c:v>42969.489583333336</c:v>
                </c:pt>
                <c:pt idx="10534">
                  <c:v>42969.5</c:v>
                </c:pt>
                <c:pt idx="10535">
                  <c:v>42969.510416666664</c:v>
                </c:pt>
                <c:pt idx="10536">
                  <c:v>42969.520833333336</c:v>
                </c:pt>
                <c:pt idx="10537">
                  <c:v>42969.53125</c:v>
                </c:pt>
                <c:pt idx="10538">
                  <c:v>42969.541666666664</c:v>
                </c:pt>
                <c:pt idx="10539">
                  <c:v>42969.552083333336</c:v>
                </c:pt>
                <c:pt idx="10540">
                  <c:v>42969.5625</c:v>
                </c:pt>
                <c:pt idx="10541">
                  <c:v>42969.572916666664</c:v>
                </c:pt>
                <c:pt idx="10542">
                  <c:v>42969.583333333336</c:v>
                </c:pt>
                <c:pt idx="10543">
                  <c:v>42969.59375</c:v>
                </c:pt>
                <c:pt idx="10544">
                  <c:v>42969.604166666664</c:v>
                </c:pt>
                <c:pt idx="10545">
                  <c:v>42969.614583333336</c:v>
                </c:pt>
                <c:pt idx="10546">
                  <c:v>42969.625</c:v>
                </c:pt>
                <c:pt idx="10547">
                  <c:v>42969.635416666664</c:v>
                </c:pt>
                <c:pt idx="10548">
                  <c:v>42969.645833333336</c:v>
                </c:pt>
                <c:pt idx="10549">
                  <c:v>42969.65625</c:v>
                </c:pt>
                <c:pt idx="10550">
                  <c:v>42969.666666666664</c:v>
                </c:pt>
                <c:pt idx="10551">
                  <c:v>42969.677083333336</c:v>
                </c:pt>
                <c:pt idx="10552">
                  <c:v>42969.6875</c:v>
                </c:pt>
                <c:pt idx="10553">
                  <c:v>42969.697916666664</c:v>
                </c:pt>
                <c:pt idx="10554">
                  <c:v>42969.708333333336</c:v>
                </c:pt>
                <c:pt idx="10555">
                  <c:v>42969.71875</c:v>
                </c:pt>
                <c:pt idx="10556">
                  <c:v>42969.729166666664</c:v>
                </c:pt>
                <c:pt idx="10557">
                  <c:v>42969.739583333336</c:v>
                </c:pt>
                <c:pt idx="10558">
                  <c:v>42969.75</c:v>
                </c:pt>
                <c:pt idx="10559">
                  <c:v>42969.760416666664</c:v>
                </c:pt>
                <c:pt idx="10560">
                  <c:v>42969.770833333336</c:v>
                </c:pt>
                <c:pt idx="10561">
                  <c:v>42969.78125</c:v>
                </c:pt>
                <c:pt idx="10562">
                  <c:v>42969.791666666664</c:v>
                </c:pt>
                <c:pt idx="10563">
                  <c:v>42969.802083333336</c:v>
                </c:pt>
                <c:pt idx="10564">
                  <c:v>42969.8125</c:v>
                </c:pt>
                <c:pt idx="10565">
                  <c:v>42969.822916666664</c:v>
                </c:pt>
                <c:pt idx="10566">
                  <c:v>42969.833333333336</c:v>
                </c:pt>
                <c:pt idx="10567">
                  <c:v>42969.84375</c:v>
                </c:pt>
                <c:pt idx="10568">
                  <c:v>42969.854166666664</c:v>
                </c:pt>
                <c:pt idx="10569">
                  <c:v>42969.864583333336</c:v>
                </c:pt>
                <c:pt idx="10570">
                  <c:v>42969.875</c:v>
                </c:pt>
                <c:pt idx="10571">
                  <c:v>42969.885416666664</c:v>
                </c:pt>
                <c:pt idx="10572">
                  <c:v>42969.895833333336</c:v>
                </c:pt>
                <c:pt idx="10573">
                  <c:v>42969.90625</c:v>
                </c:pt>
                <c:pt idx="10574">
                  <c:v>42969.916666666664</c:v>
                </c:pt>
                <c:pt idx="10575">
                  <c:v>42969.927083333336</c:v>
                </c:pt>
                <c:pt idx="10576">
                  <c:v>42969.9375</c:v>
                </c:pt>
                <c:pt idx="10577">
                  <c:v>42969.947916666664</c:v>
                </c:pt>
                <c:pt idx="10578">
                  <c:v>42969.958333333336</c:v>
                </c:pt>
                <c:pt idx="10579">
                  <c:v>42969.96875</c:v>
                </c:pt>
                <c:pt idx="10580">
                  <c:v>42969.979166666664</c:v>
                </c:pt>
                <c:pt idx="10581">
                  <c:v>42969.989583333336</c:v>
                </c:pt>
                <c:pt idx="10582">
                  <c:v>42970</c:v>
                </c:pt>
                <c:pt idx="10583">
                  <c:v>42970.010416666664</c:v>
                </c:pt>
                <c:pt idx="10584">
                  <c:v>42970.020833333336</c:v>
                </c:pt>
                <c:pt idx="10585">
                  <c:v>42970.03125</c:v>
                </c:pt>
                <c:pt idx="10586">
                  <c:v>42970.041666666664</c:v>
                </c:pt>
                <c:pt idx="10587">
                  <c:v>42970.052083333336</c:v>
                </c:pt>
                <c:pt idx="10588">
                  <c:v>42970.0625</c:v>
                </c:pt>
                <c:pt idx="10589">
                  <c:v>42970.072916666664</c:v>
                </c:pt>
                <c:pt idx="10590">
                  <c:v>42970.083333333336</c:v>
                </c:pt>
                <c:pt idx="10591">
                  <c:v>42970.09375</c:v>
                </c:pt>
                <c:pt idx="10592">
                  <c:v>42970.104166666664</c:v>
                </c:pt>
                <c:pt idx="10593">
                  <c:v>42970.114583333336</c:v>
                </c:pt>
                <c:pt idx="10594">
                  <c:v>42970.125</c:v>
                </c:pt>
                <c:pt idx="10595">
                  <c:v>42970.135416666664</c:v>
                </c:pt>
                <c:pt idx="10596">
                  <c:v>42970.145833333336</c:v>
                </c:pt>
                <c:pt idx="10597">
                  <c:v>42970.15625</c:v>
                </c:pt>
                <c:pt idx="10598">
                  <c:v>42970.166666666664</c:v>
                </c:pt>
                <c:pt idx="10599">
                  <c:v>42970.177083333336</c:v>
                </c:pt>
                <c:pt idx="10600">
                  <c:v>42970.1875</c:v>
                </c:pt>
                <c:pt idx="10601">
                  <c:v>42970.197916666664</c:v>
                </c:pt>
                <c:pt idx="10602">
                  <c:v>42970.208333333336</c:v>
                </c:pt>
                <c:pt idx="10603">
                  <c:v>42970.21875</c:v>
                </c:pt>
                <c:pt idx="10604">
                  <c:v>42970.229166666664</c:v>
                </c:pt>
                <c:pt idx="10605">
                  <c:v>42970.239583333336</c:v>
                </c:pt>
                <c:pt idx="10606">
                  <c:v>42970.25</c:v>
                </c:pt>
                <c:pt idx="10607">
                  <c:v>42970.260416666664</c:v>
                </c:pt>
                <c:pt idx="10608">
                  <c:v>42970.270833333336</c:v>
                </c:pt>
                <c:pt idx="10609">
                  <c:v>42970.28125</c:v>
                </c:pt>
                <c:pt idx="10610">
                  <c:v>42970.291666666664</c:v>
                </c:pt>
                <c:pt idx="10611">
                  <c:v>42970.302083333336</c:v>
                </c:pt>
                <c:pt idx="10612">
                  <c:v>42970.3125</c:v>
                </c:pt>
                <c:pt idx="10613">
                  <c:v>42970.322916666664</c:v>
                </c:pt>
                <c:pt idx="10614">
                  <c:v>42970.333333333336</c:v>
                </c:pt>
                <c:pt idx="10615">
                  <c:v>42970.34375</c:v>
                </c:pt>
                <c:pt idx="10616">
                  <c:v>42970.354166666664</c:v>
                </c:pt>
                <c:pt idx="10617">
                  <c:v>42970.364583333336</c:v>
                </c:pt>
                <c:pt idx="10618">
                  <c:v>42970.375</c:v>
                </c:pt>
                <c:pt idx="10619">
                  <c:v>42970.385416666664</c:v>
                </c:pt>
                <c:pt idx="10620">
                  <c:v>42970.395833333336</c:v>
                </c:pt>
                <c:pt idx="10621">
                  <c:v>42970.40625</c:v>
                </c:pt>
                <c:pt idx="10622">
                  <c:v>42970.416666666664</c:v>
                </c:pt>
                <c:pt idx="10623">
                  <c:v>42970.427083333336</c:v>
                </c:pt>
                <c:pt idx="10624">
                  <c:v>42970.4375</c:v>
                </c:pt>
                <c:pt idx="10625">
                  <c:v>42970.447916666664</c:v>
                </c:pt>
                <c:pt idx="10626">
                  <c:v>42970.458333333336</c:v>
                </c:pt>
                <c:pt idx="10627">
                  <c:v>42970.46875</c:v>
                </c:pt>
                <c:pt idx="10628">
                  <c:v>42970.479166666664</c:v>
                </c:pt>
                <c:pt idx="10629">
                  <c:v>42970.489583333336</c:v>
                </c:pt>
                <c:pt idx="10630">
                  <c:v>42970.5</c:v>
                </c:pt>
                <c:pt idx="10631">
                  <c:v>42970.510416666664</c:v>
                </c:pt>
                <c:pt idx="10632">
                  <c:v>42970.520833333336</c:v>
                </c:pt>
                <c:pt idx="10633">
                  <c:v>42970.53125</c:v>
                </c:pt>
                <c:pt idx="10634">
                  <c:v>42970.541666666664</c:v>
                </c:pt>
                <c:pt idx="10635">
                  <c:v>42970.552083333336</c:v>
                </c:pt>
                <c:pt idx="10636">
                  <c:v>42970.5625</c:v>
                </c:pt>
                <c:pt idx="10637">
                  <c:v>42970.572916666664</c:v>
                </c:pt>
                <c:pt idx="10638">
                  <c:v>42970.583333333336</c:v>
                </c:pt>
                <c:pt idx="10639">
                  <c:v>42970.59375</c:v>
                </c:pt>
                <c:pt idx="10640">
                  <c:v>42970.604166666664</c:v>
                </c:pt>
                <c:pt idx="10641">
                  <c:v>42970.614583333336</c:v>
                </c:pt>
                <c:pt idx="10642">
                  <c:v>42970.625</c:v>
                </c:pt>
                <c:pt idx="10643">
                  <c:v>42970.635416666664</c:v>
                </c:pt>
                <c:pt idx="10644">
                  <c:v>42970.645833333336</c:v>
                </c:pt>
                <c:pt idx="10645">
                  <c:v>42970.65625</c:v>
                </c:pt>
                <c:pt idx="10646">
                  <c:v>42970.666666666664</c:v>
                </c:pt>
                <c:pt idx="10647">
                  <c:v>42970.677083333336</c:v>
                </c:pt>
                <c:pt idx="10648">
                  <c:v>42970.6875</c:v>
                </c:pt>
                <c:pt idx="10649">
                  <c:v>42970.697916666664</c:v>
                </c:pt>
                <c:pt idx="10650">
                  <c:v>42970.708333333336</c:v>
                </c:pt>
                <c:pt idx="10651">
                  <c:v>42970.71875</c:v>
                </c:pt>
                <c:pt idx="10652">
                  <c:v>42970.729166666664</c:v>
                </c:pt>
                <c:pt idx="10653">
                  <c:v>42970.739583333336</c:v>
                </c:pt>
                <c:pt idx="10654">
                  <c:v>42970.75</c:v>
                </c:pt>
                <c:pt idx="10655">
                  <c:v>42970.760416666664</c:v>
                </c:pt>
                <c:pt idx="10656">
                  <c:v>42970.770833333336</c:v>
                </c:pt>
                <c:pt idx="10657">
                  <c:v>42970.78125</c:v>
                </c:pt>
                <c:pt idx="10658">
                  <c:v>42970.791666666664</c:v>
                </c:pt>
                <c:pt idx="10659">
                  <c:v>42970.802083333336</c:v>
                </c:pt>
                <c:pt idx="10660">
                  <c:v>42970.8125</c:v>
                </c:pt>
                <c:pt idx="10661">
                  <c:v>42970.822916666664</c:v>
                </c:pt>
                <c:pt idx="10662">
                  <c:v>42970.833333333336</c:v>
                </c:pt>
                <c:pt idx="10663">
                  <c:v>42970.84375</c:v>
                </c:pt>
                <c:pt idx="10664">
                  <c:v>42970.854166666664</c:v>
                </c:pt>
                <c:pt idx="10665">
                  <c:v>42970.864583333336</c:v>
                </c:pt>
                <c:pt idx="10666">
                  <c:v>42970.875</c:v>
                </c:pt>
                <c:pt idx="10667">
                  <c:v>42970.885416666664</c:v>
                </c:pt>
                <c:pt idx="10668">
                  <c:v>42970.895833333336</c:v>
                </c:pt>
                <c:pt idx="10669">
                  <c:v>42970.90625</c:v>
                </c:pt>
                <c:pt idx="10670">
                  <c:v>42970.916666666664</c:v>
                </c:pt>
                <c:pt idx="10671">
                  <c:v>42970.927083333336</c:v>
                </c:pt>
                <c:pt idx="10672">
                  <c:v>42970.9375</c:v>
                </c:pt>
                <c:pt idx="10673">
                  <c:v>42970.947916666664</c:v>
                </c:pt>
                <c:pt idx="10674">
                  <c:v>42970.958333333336</c:v>
                </c:pt>
                <c:pt idx="10675">
                  <c:v>42970.96875</c:v>
                </c:pt>
                <c:pt idx="10676">
                  <c:v>42970.979166666664</c:v>
                </c:pt>
                <c:pt idx="10677">
                  <c:v>42970.989583333336</c:v>
                </c:pt>
                <c:pt idx="10678">
                  <c:v>42971</c:v>
                </c:pt>
                <c:pt idx="10679">
                  <c:v>42971.010416666664</c:v>
                </c:pt>
                <c:pt idx="10680">
                  <c:v>42971.020833333336</c:v>
                </c:pt>
                <c:pt idx="10681">
                  <c:v>42971.03125</c:v>
                </c:pt>
                <c:pt idx="10682">
                  <c:v>42971.041666666664</c:v>
                </c:pt>
                <c:pt idx="10683">
                  <c:v>42971.052083333336</c:v>
                </c:pt>
                <c:pt idx="10684">
                  <c:v>42971.0625</c:v>
                </c:pt>
                <c:pt idx="10685">
                  <c:v>42971.072916666664</c:v>
                </c:pt>
                <c:pt idx="10686">
                  <c:v>42971.083333333336</c:v>
                </c:pt>
                <c:pt idx="10687">
                  <c:v>42971.09375</c:v>
                </c:pt>
                <c:pt idx="10688">
                  <c:v>42971.104166666664</c:v>
                </c:pt>
                <c:pt idx="10689">
                  <c:v>42971.114583333336</c:v>
                </c:pt>
                <c:pt idx="10690">
                  <c:v>42971.125</c:v>
                </c:pt>
                <c:pt idx="10691">
                  <c:v>42971.135416666664</c:v>
                </c:pt>
                <c:pt idx="10692">
                  <c:v>42971.145833333336</c:v>
                </c:pt>
                <c:pt idx="10693">
                  <c:v>42971.15625</c:v>
                </c:pt>
                <c:pt idx="10694">
                  <c:v>42971.166666666664</c:v>
                </c:pt>
                <c:pt idx="10695">
                  <c:v>42971.177083333336</c:v>
                </c:pt>
                <c:pt idx="10696">
                  <c:v>42971.1875</c:v>
                </c:pt>
                <c:pt idx="10697">
                  <c:v>42971.197916666664</c:v>
                </c:pt>
                <c:pt idx="10698">
                  <c:v>42971.208333333336</c:v>
                </c:pt>
                <c:pt idx="10699">
                  <c:v>42971.21875</c:v>
                </c:pt>
                <c:pt idx="10700">
                  <c:v>42971.229166666664</c:v>
                </c:pt>
                <c:pt idx="10701">
                  <c:v>42971.239583333336</c:v>
                </c:pt>
                <c:pt idx="10702">
                  <c:v>42971.25</c:v>
                </c:pt>
                <c:pt idx="10703">
                  <c:v>42971.260416666664</c:v>
                </c:pt>
                <c:pt idx="10704">
                  <c:v>42971.270833333336</c:v>
                </c:pt>
                <c:pt idx="10705">
                  <c:v>42971.28125</c:v>
                </c:pt>
                <c:pt idx="10706">
                  <c:v>42971.291666666664</c:v>
                </c:pt>
                <c:pt idx="10707">
                  <c:v>42971.302083333336</c:v>
                </c:pt>
                <c:pt idx="10708">
                  <c:v>42971.3125</c:v>
                </c:pt>
                <c:pt idx="10709">
                  <c:v>42971.322916666664</c:v>
                </c:pt>
                <c:pt idx="10710">
                  <c:v>42971.333333333336</c:v>
                </c:pt>
                <c:pt idx="10711">
                  <c:v>42971.34375</c:v>
                </c:pt>
                <c:pt idx="10712">
                  <c:v>42971.354166666664</c:v>
                </c:pt>
                <c:pt idx="10713">
                  <c:v>42971.364583333336</c:v>
                </c:pt>
                <c:pt idx="10714">
                  <c:v>42971.375</c:v>
                </c:pt>
                <c:pt idx="10715">
                  <c:v>42971.385416666664</c:v>
                </c:pt>
                <c:pt idx="10716">
                  <c:v>42971.395833333336</c:v>
                </c:pt>
                <c:pt idx="10717">
                  <c:v>42971.40625</c:v>
                </c:pt>
                <c:pt idx="10718">
                  <c:v>42971.416666666664</c:v>
                </c:pt>
                <c:pt idx="10719">
                  <c:v>42971.427083333336</c:v>
                </c:pt>
                <c:pt idx="10720">
                  <c:v>42971.4375</c:v>
                </c:pt>
                <c:pt idx="10721">
                  <c:v>42971.447916666664</c:v>
                </c:pt>
                <c:pt idx="10722">
                  <c:v>42971.458333333336</c:v>
                </c:pt>
                <c:pt idx="10723">
                  <c:v>42971.46875</c:v>
                </c:pt>
                <c:pt idx="10724">
                  <c:v>42971.479166666664</c:v>
                </c:pt>
                <c:pt idx="10725">
                  <c:v>42971.489583333336</c:v>
                </c:pt>
                <c:pt idx="10726">
                  <c:v>42971.5</c:v>
                </c:pt>
                <c:pt idx="10727">
                  <c:v>42971.510416666664</c:v>
                </c:pt>
                <c:pt idx="10728">
                  <c:v>42971.520833333336</c:v>
                </c:pt>
                <c:pt idx="10729">
                  <c:v>42971.53125</c:v>
                </c:pt>
                <c:pt idx="10730">
                  <c:v>42971.541666666664</c:v>
                </c:pt>
                <c:pt idx="10731">
                  <c:v>42971.552083333336</c:v>
                </c:pt>
                <c:pt idx="10732">
                  <c:v>42971.5625</c:v>
                </c:pt>
                <c:pt idx="10733">
                  <c:v>42971.572916666664</c:v>
                </c:pt>
                <c:pt idx="10734">
                  <c:v>42971.583333333336</c:v>
                </c:pt>
                <c:pt idx="10735">
                  <c:v>42971.59375</c:v>
                </c:pt>
                <c:pt idx="10736">
                  <c:v>42971.604166666664</c:v>
                </c:pt>
                <c:pt idx="10737">
                  <c:v>42971.614583333336</c:v>
                </c:pt>
                <c:pt idx="10738">
                  <c:v>42971.625</c:v>
                </c:pt>
                <c:pt idx="10739">
                  <c:v>42971.635416666664</c:v>
                </c:pt>
                <c:pt idx="10740">
                  <c:v>42971.645833333336</c:v>
                </c:pt>
                <c:pt idx="10741">
                  <c:v>42971.65625</c:v>
                </c:pt>
                <c:pt idx="10742">
                  <c:v>42971.666666666664</c:v>
                </c:pt>
                <c:pt idx="10743">
                  <c:v>42971.677083333336</c:v>
                </c:pt>
                <c:pt idx="10744">
                  <c:v>42971.6875</c:v>
                </c:pt>
                <c:pt idx="10745">
                  <c:v>42971.697916666664</c:v>
                </c:pt>
                <c:pt idx="10746">
                  <c:v>42971.708333333336</c:v>
                </c:pt>
                <c:pt idx="10747">
                  <c:v>42971.71875</c:v>
                </c:pt>
                <c:pt idx="10748">
                  <c:v>42971.729166666664</c:v>
                </c:pt>
                <c:pt idx="10749">
                  <c:v>42971.739583333336</c:v>
                </c:pt>
                <c:pt idx="10750">
                  <c:v>42971.75</c:v>
                </c:pt>
                <c:pt idx="10751">
                  <c:v>42971.760416666664</c:v>
                </c:pt>
                <c:pt idx="10752">
                  <c:v>42971.770833333336</c:v>
                </c:pt>
                <c:pt idx="10753">
                  <c:v>42971.78125</c:v>
                </c:pt>
                <c:pt idx="10754">
                  <c:v>42971.791666666664</c:v>
                </c:pt>
                <c:pt idx="10755">
                  <c:v>42971.802083333336</c:v>
                </c:pt>
                <c:pt idx="10756">
                  <c:v>42971.8125</c:v>
                </c:pt>
                <c:pt idx="10757">
                  <c:v>42971.822916666664</c:v>
                </c:pt>
                <c:pt idx="10758">
                  <c:v>42971.833333333336</c:v>
                </c:pt>
                <c:pt idx="10759">
                  <c:v>42971.84375</c:v>
                </c:pt>
                <c:pt idx="10760">
                  <c:v>42971.854166666664</c:v>
                </c:pt>
                <c:pt idx="10761">
                  <c:v>42971.864583333336</c:v>
                </c:pt>
                <c:pt idx="10762">
                  <c:v>42971.875</c:v>
                </c:pt>
                <c:pt idx="10763">
                  <c:v>42971.885416666664</c:v>
                </c:pt>
                <c:pt idx="10764">
                  <c:v>42971.895833333336</c:v>
                </c:pt>
                <c:pt idx="10765">
                  <c:v>42971.90625</c:v>
                </c:pt>
                <c:pt idx="10766">
                  <c:v>42971.916666666664</c:v>
                </c:pt>
                <c:pt idx="10767">
                  <c:v>42971.927083333336</c:v>
                </c:pt>
                <c:pt idx="10768">
                  <c:v>42971.9375</c:v>
                </c:pt>
                <c:pt idx="10769">
                  <c:v>42971.947916666664</c:v>
                </c:pt>
                <c:pt idx="10770">
                  <c:v>42971.958333333336</c:v>
                </c:pt>
                <c:pt idx="10771">
                  <c:v>42971.96875</c:v>
                </c:pt>
                <c:pt idx="10772">
                  <c:v>42971.979166666664</c:v>
                </c:pt>
                <c:pt idx="10773">
                  <c:v>42971.989583333336</c:v>
                </c:pt>
                <c:pt idx="10774">
                  <c:v>42972</c:v>
                </c:pt>
                <c:pt idx="10775">
                  <c:v>42972.010416666664</c:v>
                </c:pt>
                <c:pt idx="10776">
                  <c:v>42972.020833333336</c:v>
                </c:pt>
                <c:pt idx="10777">
                  <c:v>42972.03125</c:v>
                </c:pt>
                <c:pt idx="10778">
                  <c:v>42972.041666666664</c:v>
                </c:pt>
                <c:pt idx="10779">
                  <c:v>42972.052083333336</c:v>
                </c:pt>
                <c:pt idx="10780">
                  <c:v>42972.0625</c:v>
                </c:pt>
                <c:pt idx="10781">
                  <c:v>42972.072916666664</c:v>
                </c:pt>
                <c:pt idx="10782">
                  <c:v>42972.083333333336</c:v>
                </c:pt>
                <c:pt idx="10783">
                  <c:v>42972.09375</c:v>
                </c:pt>
                <c:pt idx="10784">
                  <c:v>42972.104166666664</c:v>
                </c:pt>
                <c:pt idx="10785">
                  <c:v>42972.114583333336</c:v>
                </c:pt>
                <c:pt idx="10786">
                  <c:v>42972.125</c:v>
                </c:pt>
                <c:pt idx="10787">
                  <c:v>42972.135416666664</c:v>
                </c:pt>
                <c:pt idx="10788">
                  <c:v>42972.145833333336</c:v>
                </c:pt>
                <c:pt idx="10789">
                  <c:v>42972.15625</c:v>
                </c:pt>
                <c:pt idx="10790">
                  <c:v>42972.166666666664</c:v>
                </c:pt>
                <c:pt idx="10791">
                  <c:v>42972.177083333336</c:v>
                </c:pt>
                <c:pt idx="10792">
                  <c:v>42972.1875</c:v>
                </c:pt>
                <c:pt idx="10793">
                  <c:v>42972.197916666664</c:v>
                </c:pt>
                <c:pt idx="10794">
                  <c:v>42972.208333333336</c:v>
                </c:pt>
                <c:pt idx="10795">
                  <c:v>42972.21875</c:v>
                </c:pt>
                <c:pt idx="10796">
                  <c:v>42972.229166666664</c:v>
                </c:pt>
                <c:pt idx="10797">
                  <c:v>42972.239583333336</c:v>
                </c:pt>
                <c:pt idx="10798">
                  <c:v>42972.25</c:v>
                </c:pt>
                <c:pt idx="10799">
                  <c:v>42972.260416666664</c:v>
                </c:pt>
                <c:pt idx="10800">
                  <c:v>42972.270833333336</c:v>
                </c:pt>
                <c:pt idx="10801">
                  <c:v>42972.28125</c:v>
                </c:pt>
                <c:pt idx="10802">
                  <c:v>42972.291666666664</c:v>
                </c:pt>
                <c:pt idx="10803">
                  <c:v>42972.302083333336</c:v>
                </c:pt>
                <c:pt idx="10804">
                  <c:v>42972.3125</c:v>
                </c:pt>
                <c:pt idx="10805">
                  <c:v>42972.322916666664</c:v>
                </c:pt>
                <c:pt idx="10806">
                  <c:v>42972.333333333336</c:v>
                </c:pt>
                <c:pt idx="10807">
                  <c:v>42972.34375</c:v>
                </c:pt>
                <c:pt idx="10808">
                  <c:v>42972.354166666664</c:v>
                </c:pt>
                <c:pt idx="10809">
                  <c:v>42972.364583333336</c:v>
                </c:pt>
                <c:pt idx="10810">
                  <c:v>42972.375</c:v>
                </c:pt>
                <c:pt idx="10811">
                  <c:v>42972.385416666664</c:v>
                </c:pt>
                <c:pt idx="10812">
                  <c:v>42972.395833333336</c:v>
                </c:pt>
                <c:pt idx="10813">
                  <c:v>42972.40625</c:v>
                </c:pt>
                <c:pt idx="10814">
                  <c:v>42972.416666666664</c:v>
                </c:pt>
                <c:pt idx="10815">
                  <c:v>42972.427083333336</c:v>
                </c:pt>
                <c:pt idx="10816">
                  <c:v>42972.4375</c:v>
                </c:pt>
                <c:pt idx="10817">
                  <c:v>42972.447916666664</c:v>
                </c:pt>
                <c:pt idx="10818">
                  <c:v>42972.458333333336</c:v>
                </c:pt>
                <c:pt idx="10819">
                  <c:v>42972.46875</c:v>
                </c:pt>
                <c:pt idx="10820">
                  <c:v>42972.479166666664</c:v>
                </c:pt>
                <c:pt idx="10821">
                  <c:v>42972.489583333336</c:v>
                </c:pt>
                <c:pt idx="10822">
                  <c:v>42972.5</c:v>
                </c:pt>
                <c:pt idx="10823">
                  <c:v>42972.510416666664</c:v>
                </c:pt>
                <c:pt idx="10824">
                  <c:v>42972.520833333336</c:v>
                </c:pt>
                <c:pt idx="10825">
                  <c:v>42972.53125</c:v>
                </c:pt>
                <c:pt idx="10826">
                  <c:v>42972.541666666664</c:v>
                </c:pt>
                <c:pt idx="10827">
                  <c:v>42972.552083333336</c:v>
                </c:pt>
                <c:pt idx="10828">
                  <c:v>42972.5625</c:v>
                </c:pt>
                <c:pt idx="10829">
                  <c:v>42972.572916666664</c:v>
                </c:pt>
                <c:pt idx="10830">
                  <c:v>42972.583333333336</c:v>
                </c:pt>
                <c:pt idx="10831">
                  <c:v>42972.59375</c:v>
                </c:pt>
                <c:pt idx="10832">
                  <c:v>42972.604166666664</c:v>
                </c:pt>
                <c:pt idx="10833">
                  <c:v>42972.614583333336</c:v>
                </c:pt>
                <c:pt idx="10834">
                  <c:v>42972.625</c:v>
                </c:pt>
                <c:pt idx="10835">
                  <c:v>42972.635416666664</c:v>
                </c:pt>
                <c:pt idx="10836">
                  <c:v>42972.645833333336</c:v>
                </c:pt>
                <c:pt idx="10837">
                  <c:v>42972.65625</c:v>
                </c:pt>
                <c:pt idx="10838">
                  <c:v>42972.666666666664</c:v>
                </c:pt>
                <c:pt idx="10839">
                  <c:v>42972.677083333336</c:v>
                </c:pt>
                <c:pt idx="10840">
                  <c:v>42972.6875</c:v>
                </c:pt>
                <c:pt idx="10841">
                  <c:v>42972.697916666664</c:v>
                </c:pt>
                <c:pt idx="10842">
                  <c:v>42972.708333333336</c:v>
                </c:pt>
                <c:pt idx="10843">
                  <c:v>42972.71875</c:v>
                </c:pt>
                <c:pt idx="10844">
                  <c:v>42972.729166666664</c:v>
                </c:pt>
                <c:pt idx="10845">
                  <c:v>42972.739583333336</c:v>
                </c:pt>
                <c:pt idx="10846">
                  <c:v>42972.75</c:v>
                </c:pt>
                <c:pt idx="10847">
                  <c:v>42972.760416666664</c:v>
                </c:pt>
                <c:pt idx="10848">
                  <c:v>42972.770833333336</c:v>
                </c:pt>
                <c:pt idx="10849">
                  <c:v>42972.78125</c:v>
                </c:pt>
                <c:pt idx="10850">
                  <c:v>42972.791666666664</c:v>
                </c:pt>
                <c:pt idx="10851">
                  <c:v>42972.802083333336</c:v>
                </c:pt>
                <c:pt idx="10852">
                  <c:v>42972.8125</c:v>
                </c:pt>
                <c:pt idx="10853">
                  <c:v>42972.822916666664</c:v>
                </c:pt>
                <c:pt idx="10854">
                  <c:v>42972.833333333336</c:v>
                </c:pt>
                <c:pt idx="10855">
                  <c:v>42972.84375</c:v>
                </c:pt>
                <c:pt idx="10856">
                  <c:v>42972.854166666664</c:v>
                </c:pt>
                <c:pt idx="10857">
                  <c:v>42972.864583333336</c:v>
                </c:pt>
                <c:pt idx="10858">
                  <c:v>42972.875</c:v>
                </c:pt>
                <c:pt idx="10859">
                  <c:v>42972.885416666664</c:v>
                </c:pt>
                <c:pt idx="10860">
                  <c:v>42972.895833333336</c:v>
                </c:pt>
                <c:pt idx="10861">
                  <c:v>42972.90625</c:v>
                </c:pt>
                <c:pt idx="10862">
                  <c:v>42972.916666666664</c:v>
                </c:pt>
                <c:pt idx="10863">
                  <c:v>42972.927083333336</c:v>
                </c:pt>
                <c:pt idx="10864">
                  <c:v>42972.9375</c:v>
                </c:pt>
                <c:pt idx="10865">
                  <c:v>42972.947916666664</c:v>
                </c:pt>
                <c:pt idx="10866">
                  <c:v>42972.958333333336</c:v>
                </c:pt>
                <c:pt idx="10867">
                  <c:v>42972.96875</c:v>
                </c:pt>
                <c:pt idx="10868">
                  <c:v>42972.979166666664</c:v>
                </c:pt>
                <c:pt idx="10869">
                  <c:v>42972.989583333336</c:v>
                </c:pt>
                <c:pt idx="10870">
                  <c:v>42973</c:v>
                </c:pt>
                <c:pt idx="10871">
                  <c:v>42973.010416666664</c:v>
                </c:pt>
                <c:pt idx="10872">
                  <c:v>42973.020833333336</c:v>
                </c:pt>
                <c:pt idx="10873">
                  <c:v>42973.03125</c:v>
                </c:pt>
                <c:pt idx="10874">
                  <c:v>42973.041666666664</c:v>
                </c:pt>
                <c:pt idx="10875">
                  <c:v>42973.052083333336</c:v>
                </c:pt>
                <c:pt idx="10876">
                  <c:v>42973.0625</c:v>
                </c:pt>
                <c:pt idx="10877">
                  <c:v>42973.072916666664</c:v>
                </c:pt>
                <c:pt idx="10878">
                  <c:v>42973.083333333336</c:v>
                </c:pt>
                <c:pt idx="10879">
                  <c:v>42973.09375</c:v>
                </c:pt>
                <c:pt idx="10880">
                  <c:v>42973.104166666664</c:v>
                </c:pt>
                <c:pt idx="10881">
                  <c:v>42973.114583333336</c:v>
                </c:pt>
                <c:pt idx="10882">
                  <c:v>42973.125</c:v>
                </c:pt>
                <c:pt idx="10883">
                  <c:v>42973.135416666664</c:v>
                </c:pt>
                <c:pt idx="10884">
                  <c:v>42973.145833333336</c:v>
                </c:pt>
                <c:pt idx="10885">
                  <c:v>42973.15625</c:v>
                </c:pt>
                <c:pt idx="10886">
                  <c:v>42973.166666666664</c:v>
                </c:pt>
                <c:pt idx="10887">
                  <c:v>42973.177083333336</c:v>
                </c:pt>
                <c:pt idx="10888">
                  <c:v>42973.1875</c:v>
                </c:pt>
                <c:pt idx="10889">
                  <c:v>42973.197916666664</c:v>
                </c:pt>
                <c:pt idx="10890">
                  <c:v>42973.208333333336</c:v>
                </c:pt>
                <c:pt idx="10891">
                  <c:v>42973.21875</c:v>
                </c:pt>
                <c:pt idx="10892">
                  <c:v>42973.229166666664</c:v>
                </c:pt>
                <c:pt idx="10893">
                  <c:v>42973.239583333336</c:v>
                </c:pt>
                <c:pt idx="10894">
                  <c:v>42973.25</c:v>
                </c:pt>
                <c:pt idx="10895">
                  <c:v>42973.260416666664</c:v>
                </c:pt>
                <c:pt idx="10896">
                  <c:v>42973.270833333336</c:v>
                </c:pt>
                <c:pt idx="10897">
                  <c:v>42973.28125</c:v>
                </c:pt>
                <c:pt idx="10898">
                  <c:v>42973.291666666664</c:v>
                </c:pt>
                <c:pt idx="10899">
                  <c:v>42973.302083333336</c:v>
                </c:pt>
                <c:pt idx="10900">
                  <c:v>42973.3125</c:v>
                </c:pt>
                <c:pt idx="10901">
                  <c:v>42973.322916666664</c:v>
                </c:pt>
                <c:pt idx="10902">
                  <c:v>42973.333333333336</c:v>
                </c:pt>
                <c:pt idx="10903">
                  <c:v>42973.34375</c:v>
                </c:pt>
                <c:pt idx="10904">
                  <c:v>42973.354166666664</c:v>
                </c:pt>
                <c:pt idx="10905">
                  <c:v>42973.364583333336</c:v>
                </c:pt>
                <c:pt idx="10906">
                  <c:v>42973.375</c:v>
                </c:pt>
                <c:pt idx="10907">
                  <c:v>42973.385416666664</c:v>
                </c:pt>
                <c:pt idx="10908">
                  <c:v>42973.395833333336</c:v>
                </c:pt>
                <c:pt idx="10909">
                  <c:v>42973.40625</c:v>
                </c:pt>
                <c:pt idx="10910">
                  <c:v>42973.416666666664</c:v>
                </c:pt>
                <c:pt idx="10911">
                  <c:v>42973.427083333336</c:v>
                </c:pt>
                <c:pt idx="10912">
                  <c:v>42973.4375</c:v>
                </c:pt>
                <c:pt idx="10913">
                  <c:v>42973.447916666664</c:v>
                </c:pt>
                <c:pt idx="10914">
                  <c:v>42973.458333333336</c:v>
                </c:pt>
                <c:pt idx="10915">
                  <c:v>42973.46875</c:v>
                </c:pt>
                <c:pt idx="10916">
                  <c:v>42973.479166666664</c:v>
                </c:pt>
                <c:pt idx="10917">
                  <c:v>42973.489583333336</c:v>
                </c:pt>
                <c:pt idx="10918">
                  <c:v>42973.5</c:v>
                </c:pt>
                <c:pt idx="10919">
                  <c:v>42973.510416666664</c:v>
                </c:pt>
                <c:pt idx="10920">
                  <c:v>42973.520833333336</c:v>
                </c:pt>
                <c:pt idx="10921">
                  <c:v>42973.53125</c:v>
                </c:pt>
                <c:pt idx="10922">
                  <c:v>42973.541666666664</c:v>
                </c:pt>
                <c:pt idx="10923">
                  <c:v>42973.552083333336</c:v>
                </c:pt>
                <c:pt idx="10924">
                  <c:v>42973.5625</c:v>
                </c:pt>
                <c:pt idx="10925">
                  <c:v>42973.572916666664</c:v>
                </c:pt>
                <c:pt idx="10926">
                  <c:v>42973.583333333336</c:v>
                </c:pt>
                <c:pt idx="10927">
                  <c:v>42973.59375</c:v>
                </c:pt>
                <c:pt idx="10928">
                  <c:v>42973.604166666664</c:v>
                </c:pt>
                <c:pt idx="10929">
                  <c:v>42973.614583333336</c:v>
                </c:pt>
                <c:pt idx="10930">
                  <c:v>42973.625</c:v>
                </c:pt>
                <c:pt idx="10931">
                  <c:v>42973.635416666664</c:v>
                </c:pt>
                <c:pt idx="10932">
                  <c:v>42973.645833333336</c:v>
                </c:pt>
                <c:pt idx="10933">
                  <c:v>42973.65625</c:v>
                </c:pt>
                <c:pt idx="10934">
                  <c:v>42973.666666666664</c:v>
                </c:pt>
                <c:pt idx="10935">
                  <c:v>42973.677083333336</c:v>
                </c:pt>
                <c:pt idx="10936">
                  <c:v>42973.6875</c:v>
                </c:pt>
                <c:pt idx="10937">
                  <c:v>42973.697916666664</c:v>
                </c:pt>
                <c:pt idx="10938">
                  <c:v>42973.708333333336</c:v>
                </c:pt>
                <c:pt idx="10939">
                  <c:v>42973.71875</c:v>
                </c:pt>
                <c:pt idx="10940">
                  <c:v>42973.729166666664</c:v>
                </c:pt>
                <c:pt idx="10941">
                  <c:v>42973.739583333336</c:v>
                </c:pt>
                <c:pt idx="10942">
                  <c:v>42973.75</c:v>
                </c:pt>
                <c:pt idx="10943">
                  <c:v>42973.760416666664</c:v>
                </c:pt>
                <c:pt idx="10944">
                  <c:v>42973.770833333336</c:v>
                </c:pt>
                <c:pt idx="10945">
                  <c:v>42973.78125</c:v>
                </c:pt>
                <c:pt idx="10946">
                  <c:v>42973.791666666664</c:v>
                </c:pt>
                <c:pt idx="10947">
                  <c:v>42973.802083333336</c:v>
                </c:pt>
                <c:pt idx="10948">
                  <c:v>42973.8125</c:v>
                </c:pt>
                <c:pt idx="10949">
                  <c:v>42973.822916666664</c:v>
                </c:pt>
                <c:pt idx="10950">
                  <c:v>42973.833333333336</c:v>
                </c:pt>
                <c:pt idx="10951">
                  <c:v>42973.84375</c:v>
                </c:pt>
                <c:pt idx="10952">
                  <c:v>42973.854166666664</c:v>
                </c:pt>
                <c:pt idx="10953">
                  <c:v>42973.864583333336</c:v>
                </c:pt>
                <c:pt idx="10954">
                  <c:v>42973.875</c:v>
                </c:pt>
                <c:pt idx="10955">
                  <c:v>42973.885416666664</c:v>
                </c:pt>
                <c:pt idx="10956">
                  <c:v>42973.895833333336</c:v>
                </c:pt>
                <c:pt idx="10957">
                  <c:v>42973.90625</c:v>
                </c:pt>
                <c:pt idx="10958">
                  <c:v>42973.916666666664</c:v>
                </c:pt>
                <c:pt idx="10959">
                  <c:v>42973.927083333336</c:v>
                </c:pt>
                <c:pt idx="10960">
                  <c:v>42973.9375</c:v>
                </c:pt>
                <c:pt idx="10961">
                  <c:v>42973.947916666664</c:v>
                </c:pt>
                <c:pt idx="10962">
                  <c:v>42973.958333333336</c:v>
                </c:pt>
                <c:pt idx="10963">
                  <c:v>42973.96875</c:v>
                </c:pt>
                <c:pt idx="10964">
                  <c:v>42973.979166666664</c:v>
                </c:pt>
                <c:pt idx="10965">
                  <c:v>42973.989583333336</c:v>
                </c:pt>
                <c:pt idx="10966">
                  <c:v>42974</c:v>
                </c:pt>
                <c:pt idx="10967">
                  <c:v>42974.010416666664</c:v>
                </c:pt>
                <c:pt idx="10968">
                  <c:v>42974.020833333336</c:v>
                </c:pt>
                <c:pt idx="10969">
                  <c:v>42974.03125</c:v>
                </c:pt>
                <c:pt idx="10970">
                  <c:v>42974.041666666664</c:v>
                </c:pt>
                <c:pt idx="10971">
                  <c:v>42974.052083333336</c:v>
                </c:pt>
                <c:pt idx="10972">
                  <c:v>42974.0625</c:v>
                </c:pt>
                <c:pt idx="10973">
                  <c:v>42974.072916666664</c:v>
                </c:pt>
                <c:pt idx="10974">
                  <c:v>42974.083333333336</c:v>
                </c:pt>
                <c:pt idx="10975">
                  <c:v>42974.09375</c:v>
                </c:pt>
                <c:pt idx="10976">
                  <c:v>42974.104166666664</c:v>
                </c:pt>
                <c:pt idx="10977">
                  <c:v>42974.114583333336</c:v>
                </c:pt>
                <c:pt idx="10978">
                  <c:v>42974.125</c:v>
                </c:pt>
                <c:pt idx="10979">
                  <c:v>42974.135416666664</c:v>
                </c:pt>
                <c:pt idx="10980">
                  <c:v>42974.145833333336</c:v>
                </c:pt>
                <c:pt idx="10981">
                  <c:v>42974.15625</c:v>
                </c:pt>
                <c:pt idx="10982">
                  <c:v>42974.166666666664</c:v>
                </c:pt>
                <c:pt idx="10983">
                  <c:v>42974.177083333336</c:v>
                </c:pt>
                <c:pt idx="10984">
                  <c:v>42974.1875</c:v>
                </c:pt>
                <c:pt idx="10985">
                  <c:v>42974.197916666664</c:v>
                </c:pt>
                <c:pt idx="10986">
                  <c:v>42974.208333333336</c:v>
                </c:pt>
                <c:pt idx="10987">
                  <c:v>42974.21875</c:v>
                </c:pt>
                <c:pt idx="10988">
                  <c:v>42974.229166666664</c:v>
                </c:pt>
                <c:pt idx="10989">
                  <c:v>42974.239583333336</c:v>
                </c:pt>
                <c:pt idx="10990">
                  <c:v>42974.25</c:v>
                </c:pt>
                <c:pt idx="10991">
                  <c:v>42974.260416666664</c:v>
                </c:pt>
                <c:pt idx="10992">
                  <c:v>42974.270833333336</c:v>
                </c:pt>
                <c:pt idx="10993">
                  <c:v>42974.28125</c:v>
                </c:pt>
                <c:pt idx="10994">
                  <c:v>42974.291666666664</c:v>
                </c:pt>
                <c:pt idx="10995">
                  <c:v>42974.302083333336</c:v>
                </c:pt>
                <c:pt idx="10996">
                  <c:v>42974.3125</c:v>
                </c:pt>
                <c:pt idx="10997">
                  <c:v>42974.322916666664</c:v>
                </c:pt>
                <c:pt idx="10998">
                  <c:v>42974.333333333336</c:v>
                </c:pt>
                <c:pt idx="10999">
                  <c:v>42974.34375</c:v>
                </c:pt>
                <c:pt idx="11000">
                  <c:v>42974.354166666664</c:v>
                </c:pt>
                <c:pt idx="11001">
                  <c:v>42974.364583333336</c:v>
                </c:pt>
                <c:pt idx="11002">
                  <c:v>42974.375</c:v>
                </c:pt>
                <c:pt idx="11003">
                  <c:v>42974.385416666664</c:v>
                </c:pt>
                <c:pt idx="11004">
                  <c:v>42974.395833333336</c:v>
                </c:pt>
                <c:pt idx="11005">
                  <c:v>42974.40625</c:v>
                </c:pt>
                <c:pt idx="11006">
                  <c:v>42974.416666666664</c:v>
                </c:pt>
                <c:pt idx="11007">
                  <c:v>42974.427083333336</c:v>
                </c:pt>
                <c:pt idx="11008">
                  <c:v>42974.4375</c:v>
                </c:pt>
                <c:pt idx="11009">
                  <c:v>42974.447916666664</c:v>
                </c:pt>
                <c:pt idx="11010">
                  <c:v>42974.458333333336</c:v>
                </c:pt>
                <c:pt idx="11011">
                  <c:v>42974.46875</c:v>
                </c:pt>
                <c:pt idx="11012">
                  <c:v>42974.479166666664</c:v>
                </c:pt>
                <c:pt idx="11013">
                  <c:v>42974.489583333336</c:v>
                </c:pt>
                <c:pt idx="11014">
                  <c:v>42974.5</c:v>
                </c:pt>
                <c:pt idx="11015">
                  <c:v>42974.510416666664</c:v>
                </c:pt>
                <c:pt idx="11016">
                  <c:v>42974.520833333336</c:v>
                </c:pt>
                <c:pt idx="11017">
                  <c:v>42974.53125</c:v>
                </c:pt>
                <c:pt idx="11018">
                  <c:v>42974.541666666664</c:v>
                </c:pt>
                <c:pt idx="11019">
                  <c:v>42974.552083333336</c:v>
                </c:pt>
                <c:pt idx="11020">
                  <c:v>42974.5625</c:v>
                </c:pt>
                <c:pt idx="11021">
                  <c:v>42974.572916666664</c:v>
                </c:pt>
                <c:pt idx="11022">
                  <c:v>42974.583333333336</c:v>
                </c:pt>
                <c:pt idx="11023">
                  <c:v>42974.59375</c:v>
                </c:pt>
                <c:pt idx="11024">
                  <c:v>42974.604166666664</c:v>
                </c:pt>
                <c:pt idx="11025">
                  <c:v>42974.614583333336</c:v>
                </c:pt>
                <c:pt idx="11026">
                  <c:v>42974.625</c:v>
                </c:pt>
                <c:pt idx="11027">
                  <c:v>42974.635416666664</c:v>
                </c:pt>
                <c:pt idx="11028">
                  <c:v>42974.645833333336</c:v>
                </c:pt>
                <c:pt idx="11029">
                  <c:v>42974.65625</c:v>
                </c:pt>
                <c:pt idx="11030">
                  <c:v>42974.666666666664</c:v>
                </c:pt>
                <c:pt idx="11031">
                  <c:v>42974.677083333336</c:v>
                </c:pt>
                <c:pt idx="11032">
                  <c:v>42974.6875</c:v>
                </c:pt>
                <c:pt idx="11033">
                  <c:v>42974.697916666664</c:v>
                </c:pt>
                <c:pt idx="11034">
                  <c:v>42974.708333333336</c:v>
                </c:pt>
                <c:pt idx="11035">
                  <c:v>42974.71875</c:v>
                </c:pt>
                <c:pt idx="11036">
                  <c:v>42974.729166666664</c:v>
                </c:pt>
                <c:pt idx="11037">
                  <c:v>42974.739583333336</c:v>
                </c:pt>
                <c:pt idx="11038">
                  <c:v>42974.75</c:v>
                </c:pt>
                <c:pt idx="11039">
                  <c:v>42974.760416666664</c:v>
                </c:pt>
                <c:pt idx="11040">
                  <c:v>42974.770833333336</c:v>
                </c:pt>
                <c:pt idx="11041">
                  <c:v>42974.78125</c:v>
                </c:pt>
                <c:pt idx="11042">
                  <c:v>42974.791666666664</c:v>
                </c:pt>
                <c:pt idx="11043">
                  <c:v>42974.802083333336</c:v>
                </c:pt>
                <c:pt idx="11044">
                  <c:v>42974.8125</c:v>
                </c:pt>
                <c:pt idx="11045">
                  <c:v>42974.822916666664</c:v>
                </c:pt>
                <c:pt idx="11046">
                  <c:v>42974.833333333336</c:v>
                </c:pt>
                <c:pt idx="11047">
                  <c:v>42974.84375</c:v>
                </c:pt>
                <c:pt idx="11048">
                  <c:v>42974.854166666664</c:v>
                </c:pt>
                <c:pt idx="11049">
                  <c:v>42974.864583333336</c:v>
                </c:pt>
                <c:pt idx="11050">
                  <c:v>42974.875</c:v>
                </c:pt>
                <c:pt idx="11051">
                  <c:v>42974.885416666664</c:v>
                </c:pt>
                <c:pt idx="11052">
                  <c:v>42974.895833333336</c:v>
                </c:pt>
                <c:pt idx="11053">
                  <c:v>42974.90625</c:v>
                </c:pt>
                <c:pt idx="11054">
                  <c:v>42974.916666666664</c:v>
                </c:pt>
                <c:pt idx="11055">
                  <c:v>42974.927083333336</c:v>
                </c:pt>
                <c:pt idx="11056">
                  <c:v>42974.9375</c:v>
                </c:pt>
                <c:pt idx="11057">
                  <c:v>42974.947916666664</c:v>
                </c:pt>
                <c:pt idx="11058">
                  <c:v>42974.958333333336</c:v>
                </c:pt>
                <c:pt idx="11059">
                  <c:v>42974.96875</c:v>
                </c:pt>
                <c:pt idx="11060">
                  <c:v>42974.979166666664</c:v>
                </c:pt>
                <c:pt idx="11061">
                  <c:v>42974.989583333336</c:v>
                </c:pt>
                <c:pt idx="11062">
                  <c:v>42975</c:v>
                </c:pt>
                <c:pt idx="11063">
                  <c:v>42975.010416666664</c:v>
                </c:pt>
                <c:pt idx="11064">
                  <c:v>42975.020833333336</c:v>
                </c:pt>
                <c:pt idx="11065">
                  <c:v>42975.03125</c:v>
                </c:pt>
                <c:pt idx="11066">
                  <c:v>42975.041666666664</c:v>
                </c:pt>
                <c:pt idx="11067">
                  <c:v>42975.052083333336</c:v>
                </c:pt>
                <c:pt idx="11068">
                  <c:v>42975.0625</c:v>
                </c:pt>
                <c:pt idx="11069">
                  <c:v>42975.072916666664</c:v>
                </c:pt>
                <c:pt idx="11070">
                  <c:v>42975.083333333336</c:v>
                </c:pt>
                <c:pt idx="11071">
                  <c:v>42975.09375</c:v>
                </c:pt>
                <c:pt idx="11072">
                  <c:v>42975.104166666664</c:v>
                </c:pt>
                <c:pt idx="11073">
                  <c:v>42975.114583333336</c:v>
                </c:pt>
                <c:pt idx="11074">
                  <c:v>42975.125</c:v>
                </c:pt>
                <c:pt idx="11075">
                  <c:v>42975.135416666664</c:v>
                </c:pt>
                <c:pt idx="11076">
                  <c:v>42975.145833333336</c:v>
                </c:pt>
                <c:pt idx="11077">
                  <c:v>42975.15625</c:v>
                </c:pt>
                <c:pt idx="11078">
                  <c:v>42975.166666666664</c:v>
                </c:pt>
                <c:pt idx="11079">
                  <c:v>42975.177083333336</c:v>
                </c:pt>
                <c:pt idx="11080">
                  <c:v>42975.1875</c:v>
                </c:pt>
                <c:pt idx="11081">
                  <c:v>42975.197916666664</c:v>
                </c:pt>
                <c:pt idx="11082">
                  <c:v>42975.208333333336</c:v>
                </c:pt>
                <c:pt idx="11083">
                  <c:v>42975.21875</c:v>
                </c:pt>
                <c:pt idx="11084">
                  <c:v>42975.229166666664</c:v>
                </c:pt>
                <c:pt idx="11085">
                  <c:v>42975.239583333336</c:v>
                </c:pt>
                <c:pt idx="11086">
                  <c:v>42975.25</c:v>
                </c:pt>
                <c:pt idx="11087">
                  <c:v>42975.260416666664</c:v>
                </c:pt>
                <c:pt idx="11088">
                  <c:v>42975.270833333336</c:v>
                </c:pt>
                <c:pt idx="11089">
                  <c:v>42975.28125</c:v>
                </c:pt>
                <c:pt idx="11090">
                  <c:v>42975.291666666664</c:v>
                </c:pt>
                <c:pt idx="11091">
                  <c:v>42975.302083333336</c:v>
                </c:pt>
                <c:pt idx="11092">
                  <c:v>42975.3125</c:v>
                </c:pt>
                <c:pt idx="11093">
                  <c:v>42975.322916666664</c:v>
                </c:pt>
                <c:pt idx="11094">
                  <c:v>42975.333333333336</c:v>
                </c:pt>
                <c:pt idx="11095">
                  <c:v>42975.34375</c:v>
                </c:pt>
                <c:pt idx="11096">
                  <c:v>42975.354166666664</c:v>
                </c:pt>
                <c:pt idx="11097">
                  <c:v>42975.364583333336</c:v>
                </c:pt>
                <c:pt idx="11098">
                  <c:v>42975.375</c:v>
                </c:pt>
                <c:pt idx="11099">
                  <c:v>42975.385416666664</c:v>
                </c:pt>
                <c:pt idx="11100">
                  <c:v>42975.395833333336</c:v>
                </c:pt>
                <c:pt idx="11101">
                  <c:v>42975.40625</c:v>
                </c:pt>
                <c:pt idx="11102">
                  <c:v>42975.416666666664</c:v>
                </c:pt>
                <c:pt idx="11103">
                  <c:v>42975.427083333336</c:v>
                </c:pt>
                <c:pt idx="11104">
                  <c:v>42975.4375</c:v>
                </c:pt>
                <c:pt idx="11105">
                  <c:v>42975.447916666664</c:v>
                </c:pt>
                <c:pt idx="11106">
                  <c:v>42975.458333333336</c:v>
                </c:pt>
                <c:pt idx="11107">
                  <c:v>42975.46875</c:v>
                </c:pt>
                <c:pt idx="11108">
                  <c:v>42975.479166666664</c:v>
                </c:pt>
                <c:pt idx="11109">
                  <c:v>42975.489583333336</c:v>
                </c:pt>
                <c:pt idx="11110">
                  <c:v>42975.5</c:v>
                </c:pt>
                <c:pt idx="11111">
                  <c:v>42975.510416666664</c:v>
                </c:pt>
                <c:pt idx="11112">
                  <c:v>42975.520833333336</c:v>
                </c:pt>
                <c:pt idx="11113">
                  <c:v>42975.53125</c:v>
                </c:pt>
                <c:pt idx="11114">
                  <c:v>42975.541666666664</c:v>
                </c:pt>
                <c:pt idx="11115">
                  <c:v>42975.552083333336</c:v>
                </c:pt>
                <c:pt idx="11116">
                  <c:v>42975.5625</c:v>
                </c:pt>
                <c:pt idx="11117">
                  <c:v>42975.572916666664</c:v>
                </c:pt>
                <c:pt idx="11118">
                  <c:v>42975.583333333336</c:v>
                </c:pt>
                <c:pt idx="11119">
                  <c:v>42975.59375</c:v>
                </c:pt>
                <c:pt idx="11120">
                  <c:v>42975.604166666664</c:v>
                </c:pt>
                <c:pt idx="11121">
                  <c:v>42975.614583333336</c:v>
                </c:pt>
                <c:pt idx="11122">
                  <c:v>42975.625</c:v>
                </c:pt>
                <c:pt idx="11123">
                  <c:v>42975.635416666664</c:v>
                </c:pt>
                <c:pt idx="11124">
                  <c:v>42975.645833333336</c:v>
                </c:pt>
                <c:pt idx="11125">
                  <c:v>42975.65625</c:v>
                </c:pt>
                <c:pt idx="11126">
                  <c:v>42975.666666666664</c:v>
                </c:pt>
                <c:pt idx="11127">
                  <c:v>42975.677083333336</c:v>
                </c:pt>
                <c:pt idx="11128">
                  <c:v>42975.6875</c:v>
                </c:pt>
                <c:pt idx="11129">
                  <c:v>42975.697916666664</c:v>
                </c:pt>
                <c:pt idx="11130">
                  <c:v>42975.708333333336</c:v>
                </c:pt>
                <c:pt idx="11131">
                  <c:v>42975.71875</c:v>
                </c:pt>
                <c:pt idx="11132">
                  <c:v>42975.729166666664</c:v>
                </c:pt>
                <c:pt idx="11133">
                  <c:v>42975.739583333336</c:v>
                </c:pt>
                <c:pt idx="11134">
                  <c:v>42975.75</c:v>
                </c:pt>
                <c:pt idx="11135">
                  <c:v>42975.760416666664</c:v>
                </c:pt>
                <c:pt idx="11136">
                  <c:v>42975.770833333336</c:v>
                </c:pt>
                <c:pt idx="11137">
                  <c:v>42975.78125</c:v>
                </c:pt>
                <c:pt idx="11138">
                  <c:v>42975.791666666664</c:v>
                </c:pt>
                <c:pt idx="11139">
                  <c:v>42975.802083333336</c:v>
                </c:pt>
                <c:pt idx="11140">
                  <c:v>42975.8125</c:v>
                </c:pt>
                <c:pt idx="11141">
                  <c:v>42975.822916666664</c:v>
                </c:pt>
                <c:pt idx="11142">
                  <c:v>42975.833333333336</c:v>
                </c:pt>
                <c:pt idx="11143">
                  <c:v>42975.84375</c:v>
                </c:pt>
                <c:pt idx="11144">
                  <c:v>42975.854166666664</c:v>
                </c:pt>
                <c:pt idx="11145">
                  <c:v>42975.864583333336</c:v>
                </c:pt>
                <c:pt idx="11146">
                  <c:v>42975.875</c:v>
                </c:pt>
                <c:pt idx="11147">
                  <c:v>42975.885416666664</c:v>
                </c:pt>
                <c:pt idx="11148">
                  <c:v>42975.895833333336</c:v>
                </c:pt>
                <c:pt idx="11149">
                  <c:v>42975.90625</c:v>
                </c:pt>
                <c:pt idx="11150">
                  <c:v>42975.916666666664</c:v>
                </c:pt>
                <c:pt idx="11151">
                  <c:v>42975.927083333336</c:v>
                </c:pt>
                <c:pt idx="11152">
                  <c:v>42975.9375</c:v>
                </c:pt>
                <c:pt idx="11153">
                  <c:v>42975.947916666664</c:v>
                </c:pt>
                <c:pt idx="11154">
                  <c:v>42975.958333333336</c:v>
                </c:pt>
                <c:pt idx="11155">
                  <c:v>42975.96875</c:v>
                </c:pt>
                <c:pt idx="11156">
                  <c:v>42975.979166666664</c:v>
                </c:pt>
                <c:pt idx="11157">
                  <c:v>42975.989583333336</c:v>
                </c:pt>
                <c:pt idx="11158">
                  <c:v>42976</c:v>
                </c:pt>
                <c:pt idx="11159">
                  <c:v>42976.010416666664</c:v>
                </c:pt>
                <c:pt idx="11160">
                  <c:v>42976.020833333336</c:v>
                </c:pt>
                <c:pt idx="11161">
                  <c:v>42976.03125</c:v>
                </c:pt>
                <c:pt idx="11162">
                  <c:v>42976.041666666664</c:v>
                </c:pt>
                <c:pt idx="11163">
                  <c:v>42976.052083333336</c:v>
                </c:pt>
                <c:pt idx="11164">
                  <c:v>42976.0625</c:v>
                </c:pt>
                <c:pt idx="11165">
                  <c:v>42976.072916666664</c:v>
                </c:pt>
                <c:pt idx="11166">
                  <c:v>42976.083333333336</c:v>
                </c:pt>
                <c:pt idx="11167">
                  <c:v>42976.09375</c:v>
                </c:pt>
                <c:pt idx="11168">
                  <c:v>42976.104166666664</c:v>
                </c:pt>
                <c:pt idx="11169">
                  <c:v>42976.114583333336</c:v>
                </c:pt>
                <c:pt idx="11170">
                  <c:v>42976.125</c:v>
                </c:pt>
                <c:pt idx="11171">
                  <c:v>42976.135416666664</c:v>
                </c:pt>
                <c:pt idx="11172">
                  <c:v>42976.145833333336</c:v>
                </c:pt>
                <c:pt idx="11173">
                  <c:v>42976.15625</c:v>
                </c:pt>
                <c:pt idx="11174">
                  <c:v>42976.166666666664</c:v>
                </c:pt>
                <c:pt idx="11175">
                  <c:v>42976.177083333336</c:v>
                </c:pt>
                <c:pt idx="11176">
                  <c:v>42976.1875</c:v>
                </c:pt>
                <c:pt idx="11177">
                  <c:v>42976.197916666664</c:v>
                </c:pt>
                <c:pt idx="11178">
                  <c:v>42976.208333333336</c:v>
                </c:pt>
                <c:pt idx="11179">
                  <c:v>42976.21875</c:v>
                </c:pt>
                <c:pt idx="11180">
                  <c:v>42976.229166666664</c:v>
                </c:pt>
                <c:pt idx="11181">
                  <c:v>42976.239583333336</c:v>
                </c:pt>
                <c:pt idx="11182">
                  <c:v>42976.25</c:v>
                </c:pt>
                <c:pt idx="11183">
                  <c:v>42976.260416666664</c:v>
                </c:pt>
                <c:pt idx="11184">
                  <c:v>42976.270833333336</c:v>
                </c:pt>
                <c:pt idx="11185">
                  <c:v>42976.28125</c:v>
                </c:pt>
                <c:pt idx="11186">
                  <c:v>42976.291666666664</c:v>
                </c:pt>
                <c:pt idx="11187">
                  <c:v>42976.302083333336</c:v>
                </c:pt>
                <c:pt idx="11188">
                  <c:v>42976.3125</c:v>
                </c:pt>
                <c:pt idx="11189">
                  <c:v>42976.322916666664</c:v>
                </c:pt>
                <c:pt idx="11190">
                  <c:v>42976.333333333336</c:v>
                </c:pt>
                <c:pt idx="11191">
                  <c:v>42976.34375</c:v>
                </c:pt>
                <c:pt idx="11192">
                  <c:v>42976.354166666664</c:v>
                </c:pt>
                <c:pt idx="11193">
                  <c:v>42976.364583333336</c:v>
                </c:pt>
                <c:pt idx="11194">
                  <c:v>42976.375</c:v>
                </c:pt>
                <c:pt idx="11195">
                  <c:v>42976.385416666664</c:v>
                </c:pt>
                <c:pt idx="11196">
                  <c:v>42976.395833333336</c:v>
                </c:pt>
                <c:pt idx="11197">
                  <c:v>42976.40625</c:v>
                </c:pt>
                <c:pt idx="11198">
                  <c:v>42976.416666666664</c:v>
                </c:pt>
                <c:pt idx="11199">
                  <c:v>42976.427083333336</c:v>
                </c:pt>
                <c:pt idx="11200">
                  <c:v>42976.4375</c:v>
                </c:pt>
                <c:pt idx="11201">
                  <c:v>42976.447916666664</c:v>
                </c:pt>
                <c:pt idx="11202">
                  <c:v>42976.458333333336</c:v>
                </c:pt>
                <c:pt idx="11203">
                  <c:v>42976.46875</c:v>
                </c:pt>
                <c:pt idx="11204">
                  <c:v>42976.479166666664</c:v>
                </c:pt>
                <c:pt idx="11205">
                  <c:v>42976.489583333336</c:v>
                </c:pt>
                <c:pt idx="11206">
                  <c:v>42976.5</c:v>
                </c:pt>
                <c:pt idx="11207">
                  <c:v>42976.510416666664</c:v>
                </c:pt>
                <c:pt idx="11208">
                  <c:v>42976.520833333336</c:v>
                </c:pt>
                <c:pt idx="11209">
                  <c:v>42976.53125</c:v>
                </c:pt>
                <c:pt idx="11210">
                  <c:v>42976.541666666664</c:v>
                </c:pt>
                <c:pt idx="11211">
                  <c:v>42976.552083333336</c:v>
                </c:pt>
                <c:pt idx="11212">
                  <c:v>42976.5625</c:v>
                </c:pt>
                <c:pt idx="11213">
                  <c:v>42976.572916666664</c:v>
                </c:pt>
                <c:pt idx="11214">
                  <c:v>42976.583333333336</c:v>
                </c:pt>
                <c:pt idx="11215">
                  <c:v>42976.59375</c:v>
                </c:pt>
                <c:pt idx="11216">
                  <c:v>42976.604166666664</c:v>
                </c:pt>
                <c:pt idx="11217">
                  <c:v>42976.614583333336</c:v>
                </c:pt>
                <c:pt idx="11218">
                  <c:v>42976.625</c:v>
                </c:pt>
                <c:pt idx="11219">
                  <c:v>42976.635416666664</c:v>
                </c:pt>
                <c:pt idx="11220">
                  <c:v>42976.645833333336</c:v>
                </c:pt>
                <c:pt idx="11221">
                  <c:v>42976.65625</c:v>
                </c:pt>
                <c:pt idx="11222">
                  <c:v>42976.666666666664</c:v>
                </c:pt>
                <c:pt idx="11223">
                  <c:v>42976.677083333336</c:v>
                </c:pt>
                <c:pt idx="11224">
                  <c:v>42976.6875</c:v>
                </c:pt>
                <c:pt idx="11225">
                  <c:v>42976.697916666664</c:v>
                </c:pt>
                <c:pt idx="11226">
                  <c:v>42976.708333333336</c:v>
                </c:pt>
                <c:pt idx="11227">
                  <c:v>42976.71875</c:v>
                </c:pt>
                <c:pt idx="11228">
                  <c:v>42976.729166666664</c:v>
                </c:pt>
                <c:pt idx="11229">
                  <c:v>42976.739583333336</c:v>
                </c:pt>
                <c:pt idx="11230">
                  <c:v>42976.75</c:v>
                </c:pt>
                <c:pt idx="11231">
                  <c:v>42976.760416666664</c:v>
                </c:pt>
                <c:pt idx="11232">
                  <c:v>42976.770833333336</c:v>
                </c:pt>
                <c:pt idx="11233">
                  <c:v>42976.78125</c:v>
                </c:pt>
                <c:pt idx="11234">
                  <c:v>42976.791666666664</c:v>
                </c:pt>
                <c:pt idx="11235">
                  <c:v>42976.802083333336</c:v>
                </c:pt>
                <c:pt idx="11236">
                  <c:v>42976.8125</c:v>
                </c:pt>
                <c:pt idx="11237">
                  <c:v>42976.822916666664</c:v>
                </c:pt>
                <c:pt idx="11238">
                  <c:v>42976.833333333336</c:v>
                </c:pt>
                <c:pt idx="11239">
                  <c:v>42976.84375</c:v>
                </c:pt>
                <c:pt idx="11240">
                  <c:v>42976.854166666664</c:v>
                </c:pt>
                <c:pt idx="11241">
                  <c:v>42976.864583333336</c:v>
                </c:pt>
                <c:pt idx="11242">
                  <c:v>42976.875</c:v>
                </c:pt>
                <c:pt idx="11243">
                  <c:v>42976.885416666664</c:v>
                </c:pt>
                <c:pt idx="11244">
                  <c:v>42976.895833333336</c:v>
                </c:pt>
                <c:pt idx="11245">
                  <c:v>42976.90625</c:v>
                </c:pt>
                <c:pt idx="11246">
                  <c:v>42976.916666666664</c:v>
                </c:pt>
                <c:pt idx="11247">
                  <c:v>42976.927083333336</c:v>
                </c:pt>
                <c:pt idx="11248">
                  <c:v>42976.9375</c:v>
                </c:pt>
                <c:pt idx="11249">
                  <c:v>42976.947916666664</c:v>
                </c:pt>
                <c:pt idx="11250">
                  <c:v>42976.958333333336</c:v>
                </c:pt>
                <c:pt idx="11251">
                  <c:v>42976.96875</c:v>
                </c:pt>
                <c:pt idx="11252">
                  <c:v>42976.979166666664</c:v>
                </c:pt>
                <c:pt idx="11253">
                  <c:v>42976.989583333336</c:v>
                </c:pt>
                <c:pt idx="11254">
                  <c:v>42977</c:v>
                </c:pt>
                <c:pt idx="11255">
                  <c:v>42977.010416666664</c:v>
                </c:pt>
                <c:pt idx="11256">
                  <c:v>42977.020833333336</c:v>
                </c:pt>
                <c:pt idx="11257">
                  <c:v>42977.03125</c:v>
                </c:pt>
                <c:pt idx="11258">
                  <c:v>42977.041666666664</c:v>
                </c:pt>
                <c:pt idx="11259">
                  <c:v>42977.052083333336</c:v>
                </c:pt>
                <c:pt idx="11260">
                  <c:v>42977.0625</c:v>
                </c:pt>
                <c:pt idx="11261">
                  <c:v>42977.072916666664</c:v>
                </c:pt>
                <c:pt idx="11262">
                  <c:v>42977.083333333336</c:v>
                </c:pt>
                <c:pt idx="11263">
                  <c:v>42977.09375</c:v>
                </c:pt>
                <c:pt idx="11264">
                  <c:v>42977.104166666664</c:v>
                </c:pt>
                <c:pt idx="11265">
                  <c:v>42977.114583333336</c:v>
                </c:pt>
                <c:pt idx="11266">
                  <c:v>42977.125</c:v>
                </c:pt>
                <c:pt idx="11267">
                  <c:v>42977.135416666664</c:v>
                </c:pt>
                <c:pt idx="11268">
                  <c:v>42977.145833333336</c:v>
                </c:pt>
                <c:pt idx="11269">
                  <c:v>42977.15625</c:v>
                </c:pt>
                <c:pt idx="11270">
                  <c:v>42977.166666666664</c:v>
                </c:pt>
                <c:pt idx="11271">
                  <c:v>42977.177083333336</c:v>
                </c:pt>
                <c:pt idx="11272">
                  <c:v>42977.1875</c:v>
                </c:pt>
                <c:pt idx="11273">
                  <c:v>42977.197916666664</c:v>
                </c:pt>
                <c:pt idx="11274">
                  <c:v>42977.208333333336</c:v>
                </c:pt>
                <c:pt idx="11275">
                  <c:v>42977.21875</c:v>
                </c:pt>
                <c:pt idx="11276">
                  <c:v>42977.229166666664</c:v>
                </c:pt>
                <c:pt idx="11277">
                  <c:v>42977.239583333336</c:v>
                </c:pt>
                <c:pt idx="11278">
                  <c:v>42977.25</c:v>
                </c:pt>
                <c:pt idx="11279">
                  <c:v>42977.260416666664</c:v>
                </c:pt>
                <c:pt idx="11280">
                  <c:v>42977.270833333336</c:v>
                </c:pt>
                <c:pt idx="11281">
                  <c:v>42977.28125</c:v>
                </c:pt>
                <c:pt idx="11282">
                  <c:v>42977.291666666664</c:v>
                </c:pt>
                <c:pt idx="11283">
                  <c:v>42977.302083333336</c:v>
                </c:pt>
                <c:pt idx="11284">
                  <c:v>42977.3125</c:v>
                </c:pt>
                <c:pt idx="11285">
                  <c:v>42977.322916666664</c:v>
                </c:pt>
                <c:pt idx="11286">
                  <c:v>42977.333333333336</c:v>
                </c:pt>
                <c:pt idx="11287">
                  <c:v>42977.34375</c:v>
                </c:pt>
                <c:pt idx="11288">
                  <c:v>42977.354166666664</c:v>
                </c:pt>
                <c:pt idx="11289">
                  <c:v>42977.364583333336</c:v>
                </c:pt>
                <c:pt idx="11290">
                  <c:v>42977.375</c:v>
                </c:pt>
                <c:pt idx="11291">
                  <c:v>42977.385416666664</c:v>
                </c:pt>
                <c:pt idx="11292">
                  <c:v>42977.395833333336</c:v>
                </c:pt>
              </c:numCache>
            </c:numRef>
          </c:cat>
          <c:val>
            <c:numRef>
              <c:f>Sheet1!$F$2:$F$11294</c:f>
              <c:numCache>
                <c:formatCode>General</c:formatCode>
                <c:ptCount val="11293"/>
                <c:pt idx="0">
                  <c:v>0.37388011986619984</c:v>
                </c:pt>
                <c:pt idx="1">
                  <c:v>0.37388011986619984</c:v>
                </c:pt>
                <c:pt idx="2">
                  <c:v>0.37492744008489531</c:v>
                </c:pt>
                <c:pt idx="3">
                  <c:v>0.37142836558606485</c:v>
                </c:pt>
                <c:pt idx="4">
                  <c:v>0.36949404263800856</c:v>
                </c:pt>
                <c:pt idx="5">
                  <c:v>0.36949404263800856</c:v>
                </c:pt>
                <c:pt idx="6">
                  <c:v>0.36949404263800856</c:v>
                </c:pt>
                <c:pt idx="7">
                  <c:v>0.36967018136614793</c:v>
                </c:pt>
                <c:pt idx="8">
                  <c:v>0.36967018136614793</c:v>
                </c:pt>
                <c:pt idx="9">
                  <c:v>0.36967018136614793</c:v>
                </c:pt>
                <c:pt idx="10">
                  <c:v>0.36967018136614793</c:v>
                </c:pt>
                <c:pt idx="11">
                  <c:v>0.36958211930710183</c:v>
                </c:pt>
                <c:pt idx="12">
                  <c:v>0.37230528529991147</c:v>
                </c:pt>
                <c:pt idx="13">
                  <c:v>0.37221765818949237</c:v>
                </c:pt>
                <c:pt idx="14">
                  <c:v>0.37204236077776531</c:v>
                </c:pt>
                <c:pt idx="15">
                  <c:v>0.37309328270478848</c:v>
                </c:pt>
                <c:pt idx="16">
                  <c:v>0.37291827261897348</c:v>
                </c:pt>
                <c:pt idx="17">
                  <c:v>0.37579864689831421</c:v>
                </c:pt>
                <c:pt idx="18">
                  <c:v>0.3756245186243593</c:v>
                </c:pt>
                <c:pt idx="19">
                  <c:v>0.37840382942869688</c:v>
                </c:pt>
                <c:pt idx="20">
                  <c:v>0.37666844284771939</c:v>
                </c:pt>
                <c:pt idx="21">
                  <c:v>0.3764945961982139</c:v>
                </c:pt>
                <c:pt idx="22">
                  <c:v>0.3764945961982139</c:v>
                </c:pt>
                <c:pt idx="23">
                  <c:v>0.37926943356057419</c:v>
                </c:pt>
                <c:pt idx="24">
                  <c:v>0.37918293553080828</c:v>
                </c:pt>
                <c:pt idx="25">
                  <c:v>0.37909642365581953</c:v>
                </c:pt>
                <c:pt idx="26">
                  <c:v>0.37909642365581953</c:v>
                </c:pt>
                <c:pt idx="27">
                  <c:v>0.37909642365581953</c:v>
                </c:pt>
                <c:pt idx="28">
                  <c:v>0.37900989792895701</c:v>
                </c:pt>
                <c:pt idx="29">
                  <c:v>0.37900989792895701</c:v>
                </c:pt>
                <c:pt idx="30">
                  <c:v>0.37900989792895701</c:v>
                </c:pt>
                <c:pt idx="31">
                  <c:v>0.37900989792895701</c:v>
                </c:pt>
                <c:pt idx="32">
                  <c:v>0.37900989792895701</c:v>
                </c:pt>
                <c:pt idx="33">
                  <c:v>0.37900989792895701</c:v>
                </c:pt>
                <c:pt idx="34">
                  <c:v>0.37892335834356516</c:v>
                </c:pt>
                <c:pt idx="35">
                  <c:v>0.37883680489298255</c:v>
                </c:pt>
                <c:pt idx="36">
                  <c:v>0.37996092016697447</c:v>
                </c:pt>
                <c:pt idx="37">
                  <c:v>0.38254616455391133</c:v>
                </c:pt>
                <c:pt idx="38">
                  <c:v>0.38246018776662938</c:v>
                </c:pt>
                <c:pt idx="39">
                  <c:v>0.38520473611854456</c:v>
                </c:pt>
                <c:pt idx="40">
                  <c:v>0.38511917764661219</c:v>
                </c:pt>
                <c:pt idx="41">
                  <c:v>0.38614499678049841</c:v>
                </c:pt>
                <c:pt idx="42">
                  <c:v>0.38887116363909868</c:v>
                </c:pt>
                <c:pt idx="43">
                  <c:v>0.39268213852072875</c:v>
                </c:pt>
                <c:pt idx="44">
                  <c:v>0.39259773505584938</c:v>
                </c:pt>
                <c:pt idx="45">
                  <c:v>0.39537629247166617</c:v>
                </c:pt>
                <c:pt idx="46">
                  <c:v>0.39537629247166617</c:v>
                </c:pt>
                <c:pt idx="47">
                  <c:v>0.404870035590016</c:v>
                </c:pt>
                <c:pt idx="48">
                  <c:v>0.404870035590016</c:v>
                </c:pt>
                <c:pt idx="49">
                  <c:v>0.40478744933976407</c:v>
                </c:pt>
                <c:pt idx="50">
                  <c:v>0.40205531114918935</c:v>
                </c:pt>
                <c:pt idx="51">
                  <c:v>0.40089221090299709</c:v>
                </c:pt>
                <c:pt idx="52">
                  <c:v>0.40089221090299709</c:v>
                </c:pt>
                <c:pt idx="53">
                  <c:v>0.40080904022262442</c:v>
                </c:pt>
                <c:pt idx="54">
                  <c:v>0.39797387789883409</c:v>
                </c:pt>
                <c:pt idx="55">
                  <c:v>0.39789027316290115</c:v>
                </c:pt>
                <c:pt idx="56">
                  <c:v>0.40072585723434462</c:v>
                </c:pt>
                <c:pt idx="57">
                  <c:v>0.40064266193269216</c:v>
                </c:pt>
                <c:pt idx="58">
                  <c:v>0.40064266193269216</c:v>
                </c:pt>
                <c:pt idx="59">
                  <c:v>0.40055945431219719</c:v>
                </c:pt>
                <c:pt idx="60">
                  <c:v>0.40055945431219719</c:v>
                </c:pt>
                <c:pt idx="61">
                  <c:v>0.40055945431219719</c:v>
                </c:pt>
                <c:pt idx="62">
                  <c:v>0.40055945431219719</c:v>
                </c:pt>
                <c:pt idx="63">
                  <c:v>0.40047623436738577</c:v>
                </c:pt>
                <c:pt idx="64">
                  <c:v>0.39763938392280063</c:v>
                </c:pt>
                <c:pt idx="65">
                  <c:v>0.39763938392280063</c:v>
                </c:pt>
                <c:pt idx="66">
                  <c:v>0.39763938392280063</c:v>
                </c:pt>
                <c:pt idx="67">
                  <c:v>0.39772302618049649</c:v>
                </c:pt>
                <c:pt idx="68">
                  <c:v>0.39772302618049649</c:v>
                </c:pt>
                <c:pt idx="69">
                  <c:v>0.39772302618049649</c:v>
                </c:pt>
                <c:pt idx="70">
                  <c:v>0.39780665592532516</c:v>
                </c:pt>
                <c:pt idx="71">
                  <c:v>0.39780665592532516</c:v>
                </c:pt>
                <c:pt idx="72">
                  <c:v>0.39780665592532516</c:v>
                </c:pt>
                <c:pt idx="73">
                  <c:v>0.39780665592532516</c:v>
                </c:pt>
                <c:pt idx="74">
                  <c:v>0.39789027316290115</c:v>
                </c:pt>
                <c:pt idx="75">
                  <c:v>0.39789027316290115</c:v>
                </c:pt>
                <c:pt idx="76">
                  <c:v>0.39797387789883409</c:v>
                </c:pt>
                <c:pt idx="77">
                  <c:v>0.39805747013872972</c:v>
                </c:pt>
                <c:pt idx="78">
                  <c:v>0.39814104988818977</c:v>
                </c:pt>
                <c:pt idx="79">
                  <c:v>0.39822461715281121</c:v>
                </c:pt>
                <c:pt idx="80">
                  <c:v>0.39822461715281121</c:v>
                </c:pt>
                <c:pt idx="81">
                  <c:v>0.39822461715281121</c:v>
                </c:pt>
                <c:pt idx="82">
                  <c:v>0.39822461715281121</c:v>
                </c:pt>
                <c:pt idx="83">
                  <c:v>0.39830817193818746</c:v>
                </c:pt>
                <c:pt idx="84">
                  <c:v>0.40014323123535822</c:v>
                </c:pt>
                <c:pt idx="85">
                  <c:v>0.39839171424990738</c:v>
                </c:pt>
                <c:pt idx="86">
                  <c:v>0.4002265005322545</c:v>
                </c:pt>
                <c:pt idx="87">
                  <c:v>0.39839171424990738</c:v>
                </c:pt>
                <c:pt idx="88">
                  <c:v>0.39839171424990738</c:v>
                </c:pt>
                <c:pt idx="89">
                  <c:v>0.40014323123535822</c:v>
                </c:pt>
                <c:pt idx="90">
                  <c:v>0.39839171424990738</c:v>
                </c:pt>
                <c:pt idx="91">
                  <c:v>0.39839171424990738</c:v>
                </c:pt>
                <c:pt idx="92">
                  <c:v>0.39830817193818746</c:v>
                </c:pt>
                <c:pt idx="93">
                  <c:v>0.39830817193818746</c:v>
                </c:pt>
                <c:pt idx="94">
                  <c:v>0.39830817193818746</c:v>
                </c:pt>
                <c:pt idx="95">
                  <c:v>0.39822461715281121</c:v>
                </c:pt>
                <c:pt idx="96">
                  <c:v>0.39822461715281121</c:v>
                </c:pt>
                <c:pt idx="97">
                  <c:v>0.39814104988818977</c:v>
                </c:pt>
                <c:pt idx="98">
                  <c:v>0.39805747013872972</c:v>
                </c:pt>
                <c:pt idx="99">
                  <c:v>0.39805747013872972</c:v>
                </c:pt>
                <c:pt idx="100">
                  <c:v>0.39797387789883409</c:v>
                </c:pt>
                <c:pt idx="101">
                  <c:v>0.39797387789883409</c:v>
                </c:pt>
                <c:pt idx="102">
                  <c:v>0.39797387789883409</c:v>
                </c:pt>
                <c:pt idx="103">
                  <c:v>0.39797387789883409</c:v>
                </c:pt>
                <c:pt idx="104">
                  <c:v>0.39789027316290115</c:v>
                </c:pt>
                <c:pt idx="105">
                  <c:v>0.39789027316290115</c:v>
                </c:pt>
                <c:pt idx="106">
                  <c:v>0.40064266193269216</c:v>
                </c:pt>
                <c:pt idx="107">
                  <c:v>0.40064266193269216</c:v>
                </c:pt>
                <c:pt idx="108">
                  <c:v>0.40055945431219719</c:v>
                </c:pt>
                <c:pt idx="109">
                  <c:v>0.40055945431219719</c:v>
                </c:pt>
                <c:pt idx="110">
                  <c:v>0.40047623436738577</c:v>
                </c:pt>
                <c:pt idx="111">
                  <c:v>0.40047623436738577</c:v>
                </c:pt>
                <c:pt idx="112">
                  <c:v>0.40039300209278017</c:v>
                </c:pt>
                <c:pt idx="113">
                  <c:v>0.40039300209278017</c:v>
                </c:pt>
                <c:pt idx="114">
                  <c:v>0.40030975748289832</c:v>
                </c:pt>
                <c:pt idx="115">
                  <c:v>0.40030975748289832</c:v>
                </c:pt>
                <c:pt idx="116">
                  <c:v>0.4002265005322545</c:v>
                </c:pt>
                <c:pt idx="117">
                  <c:v>0.4002265005322545</c:v>
                </c:pt>
                <c:pt idx="118">
                  <c:v>0.4002265005322545</c:v>
                </c:pt>
                <c:pt idx="119">
                  <c:v>0.4002265005322545</c:v>
                </c:pt>
                <c:pt idx="120">
                  <c:v>0.40014323123535822</c:v>
                </c:pt>
                <c:pt idx="121">
                  <c:v>0.40014323123535822</c:v>
                </c:pt>
                <c:pt idx="122">
                  <c:v>0.40014323123535822</c:v>
                </c:pt>
                <c:pt idx="123">
                  <c:v>0.40005994958671565</c:v>
                </c:pt>
                <c:pt idx="124">
                  <c:v>0.40005994958671565</c:v>
                </c:pt>
                <c:pt idx="125">
                  <c:v>0.40005994958671565</c:v>
                </c:pt>
                <c:pt idx="126">
                  <c:v>0.39997665558082851</c:v>
                </c:pt>
                <c:pt idx="127">
                  <c:v>0.39997665558082851</c:v>
                </c:pt>
                <c:pt idx="128">
                  <c:v>0.39989334921219444</c:v>
                </c:pt>
                <c:pt idx="129">
                  <c:v>0.39997665558082851</c:v>
                </c:pt>
                <c:pt idx="130">
                  <c:v>0.39981003047530705</c:v>
                </c:pt>
                <c:pt idx="131">
                  <c:v>0.39981003047530705</c:v>
                </c:pt>
                <c:pt idx="132">
                  <c:v>0.39981003047530705</c:v>
                </c:pt>
                <c:pt idx="133">
                  <c:v>0.39981003047530705</c:v>
                </c:pt>
                <c:pt idx="134">
                  <c:v>0.39972669936465577</c:v>
                </c:pt>
                <c:pt idx="135">
                  <c:v>0.39972669936465577</c:v>
                </c:pt>
                <c:pt idx="136">
                  <c:v>0.39972669936465577</c:v>
                </c:pt>
                <c:pt idx="137">
                  <c:v>0.39964335587472632</c:v>
                </c:pt>
                <c:pt idx="138">
                  <c:v>0.39964335587472632</c:v>
                </c:pt>
                <c:pt idx="139">
                  <c:v>0.39955999999999992</c:v>
                </c:pt>
                <c:pt idx="140">
                  <c:v>0.39947663173495374</c:v>
                </c:pt>
                <c:pt idx="141">
                  <c:v>0.39947663173495374</c:v>
                </c:pt>
                <c:pt idx="142">
                  <c:v>0.39939325107406098</c:v>
                </c:pt>
                <c:pt idx="143">
                  <c:v>0.39930985801179053</c:v>
                </c:pt>
                <c:pt idx="144">
                  <c:v>0.39763938392280063</c:v>
                </c:pt>
                <c:pt idx="145">
                  <c:v>0.39755572914661963</c:v>
                </c:pt>
                <c:pt idx="146">
                  <c:v>0.39747206184633099</c:v>
                </c:pt>
                <c:pt idx="147">
                  <c:v>0.39738838201630788</c:v>
                </c:pt>
                <c:pt idx="148">
                  <c:v>0.39722098474453038</c:v>
                </c:pt>
                <c:pt idx="149">
                  <c:v>0.39722098474453038</c:v>
                </c:pt>
                <c:pt idx="150">
                  <c:v>0.39713726729150156</c:v>
                </c:pt>
                <c:pt idx="151">
                  <c:v>0.39713726729150156</c:v>
                </c:pt>
                <c:pt idx="152">
                  <c:v>0.39705353728618931</c:v>
                </c:pt>
                <c:pt idx="153">
                  <c:v>0.39705353728618931</c:v>
                </c:pt>
                <c:pt idx="154">
                  <c:v>0.39696979472294569</c:v>
                </c:pt>
                <c:pt idx="155">
                  <c:v>0.39696979472294569</c:v>
                </c:pt>
                <c:pt idx="156">
                  <c:v>0.39696979472294569</c:v>
                </c:pt>
                <c:pt idx="157">
                  <c:v>0.39696979472294569</c:v>
                </c:pt>
                <c:pt idx="158">
                  <c:v>0.39705353728618931</c:v>
                </c:pt>
                <c:pt idx="159">
                  <c:v>0.39872575887185757</c:v>
                </c:pt>
                <c:pt idx="160">
                  <c:v>0.39889270648590203</c:v>
                </c:pt>
                <c:pt idx="161">
                  <c:v>0.39897616163816929</c:v>
                </c:pt>
                <c:pt idx="162">
                  <c:v>0.39922645254260747</c:v>
                </c:pt>
                <c:pt idx="163">
                  <c:v>0.39930985801179053</c:v>
                </c:pt>
                <c:pt idx="164">
                  <c:v>0.39688603959611879</c:v>
                </c:pt>
                <c:pt idx="165">
                  <c:v>0.39897616163816929</c:v>
                </c:pt>
                <c:pt idx="166">
                  <c:v>0.39922645254260747</c:v>
                </c:pt>
                <c:pt idx="167">
                  <c:v>0.39939325107406098</c:v>
                </c:pt>
                <c:pt idx="168">
                  <c:v>0.39939325107406098</c:v>
                </c:pt>
                <c:pt idx="169">
                  <c:v>0.39947663173495374</c:v>
                </c:pt>
                <c:pt idx="170">
                  <c:v>0.39955999999999992</c:v>
                </c:pt>
                <c:pt idx="171">
                  <c:v>0.39964335587472632</c:v>
                </c:pt>
                <c:pt idx="172">
                  <c:v>0.39981003047530705</c:v>
                </c:pt>
                <c:pt idx="173">
                  <c:v>0.39713726729150156</c:v>
                </c:pt>
                <c:pt idx="174">
                  <c:v>0.39905960436134225</c:v>
                </c:pt>
                <c:pt idx="175">
                  <c:v>0.39939325107406098</c:v>
                </c:pt>
                <c:pt idx="176">
                  <c:v>0.39964335587472632</c:v>
                </c:pt>
                <c:pt idx="177">
                  <c:v>0.39989334921219444</c:v>
                </c:pt>
                <c:pt idx="178">
                  <c:v>0.39897616163816929</c:v>
                </c:pt>
                <c:pt idx="179">
                  <c:v>0.39922645254260747</c:v>
                </c:pt>
                <c:pt idx="180">
                  <c:v>0.39939325107406098</c:v>
                </c:pt>
                <c:pt idx="181">
                  <c:v>0.39955999999999992</c:v>
                </c:pt>
                <c:pt idx="182">
                  <c:v>0.39955999999999992</c:v>
                </c:pt>
                <c:pt idx="183">
                  <c:v>0.39947663173495374</c:v>
                </c:pt>
                <c:pt idx="184">
                  <c:v>0.39939325107406098</c:v>
                </c:pt>
                <c:pt idx="185">
                  <c:v>0.39755572914661963</c:v>
                </c:pt>
                <c:pt idx="186">
                  <c:v>0.39747206184633099</c:v>
                </c:pt>
                <c:pt idx="187">
                  <c:v>0.39922645254260747</c:v>
                </c:pt>
                <c:pt idx="188">
                  <c:v>0.39939325107406098</c:v>
                </c:pt>
                <c:pt idx="189">
                  <c:v>0.39663469877755397</c:v>
                </c:pt>
                <c:pt idx="190">
                  <c:v>0.3986422663989565</c:v>
                </c:pt>
                <c:pt idx="191">
                  <c:v>0.39880923889898479</c:v>
                </c:pt>
                <c:pt idx="192">
                  <c:v>0.39889270648590203</c:v>
                </c:pt>
                <c:pt idx="193">
                  <c:v>0.39897616163816929</c:v>
                </c:pt>
                <c:pt idx="194">
                  <c:v>0.39897616163816929</c:v>
                </c:pt>
                <c:pt idx="195">
                  <c:v>0.39897616163816929</c:v>
                </c:pt>
                <c:pt idx="196">
                  <c:v>0.39889270648590203</c:v>
                </c:pt>
                <c:pt idx="197">
                  <c:v>0.39880923889898479</c:v>
                </c:pt>
                <c:pt idx="198">
                  <c:v>0.39872575887185757</c:v>
                </c:pt>
                <c:pt idx="199">
                  <c:v>0.39671849162908568</c:v>
                </c:pt>
                <c:pt idx="200">
                  <c:v>0.39655089333978844</c:v>
                </c:pt>
                <c:pt idx="201">
                  <c:v>0.39638324468285746</c:v>
                </c:pt>
                <c:pt idx="202">
                  <c:v>0.39445165019997919</c:v>
                </c:pt>
                <c:pt idx="203">
                  <c:v>0.39730468965091936</c:v>
                </c:pt>
                <c:pt idx="204">
                  <c:v>0.39705353728618931</c:v>
                </c:pt>
                <c:pt idx="205">
                  <c:v>0.39688603959611879</c:v>
                </c:pt>
                <c:pt idx="206">
                  <c:v>0.39663469877755397</c:v>
                </c:pt>
                <c:pt idx="207">
                  <c:v>0.39461988136781001</c:v>
                </c:pt>
                <c:pt idx="208">
                  <c:v>0.39445165019997919</c:v>
                </c:pt>
                <c:pt idx="209">
                  <c:v>0.39419920792022733</c:v>
                </c:pt>
                <c:pt idx="210">
                  <c:v>0.39403084931417232</c:v>
                </c:pt>
                <c:pt idx="211">
                  <c:v>0.39386243965167533</c:v>
                </c:pt>
                <c:pt idx="212">
                  <c:v>0.39655089333978844</c:v>
                </c:pt>
                <c:pt idx="213">
                  <c:v>0.39638324468285746</c:v>
                </c:pt>
                <c:pt idx="214">
                  <c:v>0.396299401452333</c:v>
                </c:pt>
                <c:pt idx="215">
                  <c:v>0.39613167715873476</c:v>
                </c:pt>
                <c:pt idx="216">
                  <c:v>0.3960477960842762</c:v>
                </c:pt>
                <c:pt idx="217">
                  <c:v>0.39587999605154522</c:v>
                </c:pt>
                <c:pt idx="218">
                  <c:v>0.39579607708186193</c:v>
                </c:pt>
                <c:pt idx="219">
                  <c:v>0.39394665086788228</c:v>
                </c:pt>
                <c:pt idx="220">
                  <c:v>0.39386243965167533</c:v>
                </c:pt>
                <c:pt idx="221">
                  <c:v>0.39377821565973925</c:v>
                </c:pt>
                <c:pt idx="222">
                  <c:v>0.39369397888625779</c:v>
                </c:pt>
                <c:pt idx="223">
                  <c:v>0.39360972932541016</c:v>
                </c:pt>
                <c:pt idx="224">
                  <c:v>0.39352546697137114</c:v>
                </c:pt>
                <c:pt idx="225">
                  <c:v>0.39344119181831083</c:v>
                </c:pt>
                <c:pt idx="226">
                  <c:v>0.39344119181831083</c:v>
                </c:pt>
                <c:pt idx="227">
                  <c:v>0.39344119181831083</c:v>
                </c:pt>
                <c:pt idx="228">
                  <c:v>0.39335690386039546</c:v>
                </c:pt>
                <c:pt idx="229">
                  <c:v>0.39335690386039546</c:v>
                </c:pt>
                <c:pt idx="230">
                  <c:v>0.39335690386039546</c:v>
                </c:pt>
                <c:pt idx="231">
                  <c:v>0.39335690386039546</c:v>
                </c:pt>
                <c:pt idx="232">
                  <c:v>0.39335690386039546</c:v>
                </c:pt>
                <c:pt idx="233">
                  <c:v>0.39335690386039546</c:v>
                </c:pt>
                <c:pt idx="234">
                  <c:v>0.39335690386039546</c:v>
                </c:pt>
                <c:pt idx="235">
                  <c:v>0.39344119181831083</c:v>
                </c:pt>
                <c:pt idx="236">
                  <c:v>0.39344119181831083</c:v>
                </c:pt>
                <c:pt idx="237">
                  <c:v>0.39344119181831083</c:v>
                </c:pt>
                <c:pt idx="238">
                  <c:v>0.39344119181831083</c:v>
                </c:pt>
                <c:pt idx="239">
                  <c:v>0.39344119181831083</c:v>
                </c:pt>
                <c:pt idx="240">
                  <c:v>0.39344119181831083</c:v>
                </c:pt>
                <c:pt idx="241">
                  <c:v>0.39344119181831083</c:v>
                </c:pt>
                <c:pt idx="242">
                  <c:v>0.39352546697137114</c:v>
                </c:pt>
                <c:pt idx="243">
                  <c:v>0.39352546697137114</c:v>
                </c:pt>
                <c:pt idx="244">
                  <c:v>0.39352546697137114</c:v>
                </c:pt>
                <c:pt idx="245">
                  <c:v>0.396299401452333</c:v>
                </c:pt>
                <c:pt idx="246">
                  <c:v>0.396299401452333</c:v>
                </c:pt>
                <c:pt idx="247">
                  <c:v>0.396299401452333</c:v>
                </c:pt>
                <c:pt idx="248">
                  <c:v>0.396299401452333</c:v>
                </c:pt>
                <c:pt idx="249">
                  <c:v>0.39360972932541016</c:v>
                </c:pt>
                <c:pt idx="250">
                  <c:v>0.39369397888625779</c:v>
                </c:pt>
                <c:pt idx="251">
                  <c:v>0.3954602747143513</c:v>
                </c:pt>
                <c:pt idx="252">
                  <c:v>0.39554424429098656</c:v>
                </c:pt>
                <c:pt idx="253">
                  <c:v>0.39571214546901934</c:v>
                </c:pt>
                <c:pt idx="254">
                  <c:v>0.39587999605154522</c:v>
                </c:pt>
                <c:pt idx="255">
                  <c:v>0.3960477960842762</c:v>
                </c:pt>
                <c:pt idx="256">
                  <c:v>0.39621554561285555</c:v>
                </c:pt>
                <c:pt idx="257">
                  <c:v>0.39537629247166617</c:v>
                </c:pt>
                <c:pt idx="258">
                  <c:v>0.39571214546901934</c:v>
                </c:pt>
                <c:pt idx="259">
                  <c:v>0.39596390238378076</c:v>
                </c:pt>
                <c:pt idx="260">
                  <c:v>0.39621554561285555</c:v>
                </c:pt>
                <c:pt idx="261">
                  <c:v>0.39830817193818746</c:v>
                </c:pt>
                <c:pt idx="262">
                  <c:v>0.39571214546901934</c:v>
                </c:pt>
                <c:pt idx="263">
                  <c:v>0.39587999605154522</c:v>
                </c:pt>
                <c:pt idx="264">
                  <c:v>0.39613167715873476</c:v>
                </c:pt>
                <c:pt idx="265">
                  <c:v>0.39638324468285746</c:v>
                </c:pt>
                <c:pt idx="266">
                  <c:v>0.39847524409355584</c:v>
                </c:pt>
                <c:pt idx="267">
                  <c:v>0.39571214546901934</c:v>
                </c:pt>
                <c:pt idx="268">
                  <c:v>0.39789027316290115</c:v>
                </c:pt>
                <c:pt idx="269">
                  <c:v>0.39814104988818977</c:v>
                </c:pt>
                <c:pt idx="270">
                  <c:v>0.39830817193818746</c:v>
                </c:pt>
                <c:pt idx="271">
                  <c:v>0.39847524409355584</c:v>
                </c:pt>
                <c:pt idx="272">
                  <c:v>0.3954602747143513</c:v>
                </c:pt>
                <c:pt idx="273">
                  <c:v>0.39579607708186193</c:v>
                </c:pt>
                <c:pt idx="274">
                  <c:v>0.39478806164131952</c:v>
                </c:pt>
                <c:pt idx="275">
                  <c:v>0.39217552466211181</c:v>
                </c:pt>
                <c:pt idx="276">
                  <c:v>0.38938081744328079</c:v>
                </c:pt>
                <c:pt idx="277">
                  <c:v>0.38563232771523015</c:v>
                </c:pt>
                <c:pt idx="278">
                  <c:v>0.38297584476991076</c:v>
                </c:pt>
                <c:pt idx="279">
                  <c:v>0.38021999999999989</c:v>
                </c:pt>
                <c:pt idx="280">
                  <c:v>0.37440403591908844</c:v>
                </c:pt>
                <c:pt idx="281">
                  <c:v>0.37666844284771939</c:v>
                </c:pt>
                <c:pt idx="282">
                  <c:v>0.37388011986619984</c:v>
                </c:pt>
                <c:pt idx="283">
                  <c:v>0.37098936397414517</c:v>
                </c:pt>
                <c:pt idx="284">
                  <c:v>0.36834771310749559</c:v>
                </c:pt>
                <c:pt idx="285">
                  <c:v>0.36852423293012937</c:v>
                </c:pt>
                <c:pt idx="286">
                  <c:v>0.36560409383492176</c:v>
                </c:pt>
                <c:pt idx="287">
                  <c:v>0.36578153249758238</c:v>
                </c:pt>
                <c:pt idx="288">
                  <c:v>0.36284611340732076</c:v>
                </c:pt>
                <c:pt idx="289">
                  <c:v>0.36302448540956012</c:v>
                </c:pt>
                <c:pt idx="290">
                  <c:v>0.36025286414705848</c:v>
                </c:pt>
                <c:pt idx="291">
                  <c:v>0.36195334131756862</c:v>
                </c:pt>
                <c:pt idx="292">
                  <c:v>0.36052172894581536</c:v>
                </c:pt>
                <c:pt idx="293">
                  <c:v>0.3573763010780423</c:v>
                </c:pt>
                <c:pt idx="294">
                  <c:v>0.35746643511314413</c:v>
                </c:pt>
                <c:pt idx="295">
                  <c:v>0.35755655349046134</c:v>
                </c:pt>
                <c:pt idx="296">
                  <c:v>0.3573763010780423</c:v>
                </c:pt>
                <c:pt idx="297">
                  <c:v>0.3573763010780423</c:v>
                </c:pt>
                <c:pt idx="298">
                  <c:v>0.35566076853084316</c:v>
                </c:pt>
                <c:pt idx="299">
                  <c:v>0.35275850970487788</c:v>
                </c:pt>
                <c:pt idx="300">
                  <c:v>0.3525765742860828</c:v>
                </c:pt>
                <c:pt idx="301">
                  <c:v>0.35529887785398828</c:v>
                </c:pt>
                <c:pt idx="302">
                  <c:v>0.35538937428594364</c:v>
                </c:pt>
                <c:pt idx="303">
                  <c:v>0.3552083655663284</c:v>
                </c:pt>
                <c:pt idx="304">
                  <c:v>0.35511783741462688</c:v>
                </c:pt>
                <c:pt idx="305">
                  <c:v>0.3532130667922827</c:v>
                </c:pt>
                <c:pt idx="306">
                  <c:v>0.35312218750749846</c:v>
                </c:pt>
                <c:pt idx="307">
                  <c:v>0.3532130667922827</c:v>
                </c:pt>
                <c:pt idx="308">
                  <c:v>0.35312218750749846</c:v>
                </c:pt>
                <c:pt idx="309">
                  <c:v>0.35294038075592615</c:v>
                </c:pt>
                <c:pt idx="310">
                  <c:v>0.3528494532721006</c:v>
                </c:pt>
                <c:pt idx="311">
                  <c:v>0.35294038075592615</c:v>
                </c:pt>
                <c:pt idx="312">
                  <c:v>0.35294038075592615</c:v>
                </c:pt>
                <c:pt idx="313">
                  <c:v>0.35275850970487788</c:v>
                </c:pt>
                <c:pt idx="314">
                  <c:v>0.35266755004572026</c:v>
                </c:pt>
                <c:pt idx="315">
                  <c:v>0.3525765742860828</c:v>
                </c:pt>
                <c:pt idx="316">
                  <c:v>0.35275850970487788</c:v>
                </c:pt>
                <c:pt idx="317">
                  <c:v>0.35266755004572026</c:v>
                </c:pt>
                <c:pt idx="318">
                  <c:v>0.3508449643411522</c:v>
                </c:pt>
                <c:pt idx="319">
                  <c:v>0.35075366476571568</c:v>
                </c:pt>
                <c:pt idx="320">
                  <c:v>0.35075366476571568</c:v>
                </c:pt>
                <c:pt idx="321">
                  <c:v>0.3508449643411522</c:v>
                </c:pt>
                <c:pt idx="322">
                  <c:v>0.35075366476571568</c:v>
                </c:pt>
                <c:pt idx="323">
                  <c:v>0.35066234890858916</c:v>
                </c:pt>
                <c:pt idx="324">
                  <c:v>0.35057101676105862</c:v>
                </c:pt>
                <c:pt idx="325">
                  <c:v>0.35047966831440269</c:v>
                </c:pt>
                <c:pt idx="326">
                  <c:v>0.35047966831440269</c:v>
                </c:pt>
                <c:pt idx="327">
                  <c:v>0.35038830355989181</c:v>
                </c:pt>
                <c:pt idx="328">
                  <c:v>0.35130121829742078</c:v>
                </c:pt>
                <c:pt idx="329">
                  <c:v>0.34874093933722616</c:v>
                </c:pt>
                <c:pt idx="330">
                  <c:v>0.34864926306447386</c:v>
                </c:pt>
                <c:pt idx="331">
                  <c:v>0.35130121829742078</c:v>
                </c:pt>
                <c:pt idx="332">
                  <c:v>0.34855757030763013</c:v>
                </c:pt>
                <c:pt idx="333">
                  <c:v>0.34864926306447386</c:v>
                </c:pt>
                <c:pt idx="334">
                  <c:v>0.35120999999999991</c:v>
                </c:pt>
                <c:pt idx="335">
                  <c:v>0.34855757030763013</c:v>
                </c:pt>
                <c:pt idx="336">
                  <c:v>0.34846586105779975</c:v>
                </c:pt>
                <c:pt idx="337">
                  <c:v>0.34846586105779975</c:v>
                </c:pt>
                <c:pt idx="338">
                  <c:v>0.35102751468177062</c:v>
                </c:pt>
                <c:pt idx="339">
                  <c:v>0.34672023975428379</c:v>
                </c:pt>
                <c:pt idx="340">
                  <c:v>0.34681226407163201</c:v>
                </c:pt>
                <c:pt idx="341">
                  <c:v>0.34681226407163201</c:v>
                </c:pt>
                <c:pt idx="342">
                  <c:v>0.34672023975428379</c:v>
                </c:pt>
                <c:pt idx="343">
                  <c:v>0.34672023975428379</c:v>
                </c:pt>
                <c:pt idx="344">
                  <c:v>0.34672023975428379</c:v>
                </c:pt>
                <c:pt idx="345">
                  <c:v>0.34672023975428379</c:v>
                </c:pt>
                <c:pt idx="346">
                  <c:v>0.34837413530607964</c:v>
                </c:pt>
                <c:pt idx="347">
                  <c:v>0.34846586105779975</c:v>
                </c:pt>
                <c:pt idx="348">
                  <c:v>0.34846586105779975</c:v>
                </c:pt>
                <c:pt idx="349">
                  <c:v>0.34855757030763013</c:v>
                </c:pt>
                <c:pt idx="350">
                  <c:v>0.34773159224158179</c:v>
                </c:pt>
                <c:pt idx="351">
                  <c:v>0.3480070671019595</c:v>
                </c:pt>
                <c:pt idx="352">
                  <c:v>0.34965679739093403</c:v>
                </c:pt>
                <c:pt idx="353">
                  <c:v>0.34718019479621809</c:v>
                </c:pt>
                <c:pt idx="354">
                  <c:v>0.34910747976494227</c:v>
                </c:pt>
                <c:pt idx="355">
                  <c:v>0.34938221243744139</c:v>
                </c:pt>
                <c:pt idx="356">
                  <c:v>0.3466281987643528</c:v>
                </c:pt>
                <c:pt idx="357">
                  <c:v>0.34864926306447386</c:v>
                </c:pt>
                <c:pt idx="358">
                  <c:v>0.3489242424659964</c:v>
                </c:pt>
                <c:pt idx="359">
                  <c:v>0.34901586933976481</c:v>
                </c:pt>
                <c:pt idx="360">
                  <c:v>0.34635197566837062</c:v>
                </c:pt>
                <c:pt idx="361">
                  <c:v>0.34846586105779975</c:v>
                </c:pt>
                <c:pt idx="362">
                  <c:v>0.34579907809026822</c:v>
                </c:pt>
                <c:pt idx="363">
                  <c:v>0.34607560219230094</c:v>
                </c:pt>
                <c:pt idx="364">
                  <c:v>0.34506094221414829</c:v>
                </c:pt>
                <c:pt idx="365">
                  <c:v>0.34561464488609905</c:v>
                </c:pt>
                <c:pt idx="366">
                  <c:v>0.34459906038655574</c:v>
                </c:pt>
                <c:pt idx="367">
                  <c:v>0.34478386370244996</c:v>
                </c:pt>
                <c:pt idx="368">
                  <c:v>0.34699626272480111</c:v>
                </c:pt>
                <c:pt idx="369">
                  <c:v>0.3475478594825766</c:v>
                </c:pt>
                <c:pt idx="370">
                  <c:v>0.34635197566837062</c:v>
                </c:pt>
                <c:pt idx="371">
                  <c:v>0.3469042717254549</c:v>
                </c:pt>
                <c:pt idx="372">
                  <c:v>0.34395171647407585</c:v>
                </c:pt>
                <c:pt idx="373">
                  <c:v>0.3412609802800054</c:v>
                </c:pt>
                <c:pt idx="374">
                  <c:v>0.34135400406243654</c:v>
                </c:pt>
                <c:pt idx="375">
                  <c:v>0.34367402933220237</c:v>
                </c:pt>
                <c:pt idx="376">
                  <c:v>0.34051616922933048</c:v>
                </c:pt>
                <c:pt idx="377">
                  <c:v>0.34060933105492275</c:v>
                </c:pt>
                <c:pt idx="378">
                  <c:v>0.3411679392757313</c:v>
                </c:pt>
                <c:pt idx="379">
                  <c:v>0.3412609802800054</c:v>
                </c:pt>
                <c:pt idx="380">
                  <c:v>0.33808786158656279</c:v>
                </c:pt>
                <c:pt idx="381">
                  <c:v>0.338181476333207</c:v>
                </c:pt>
                <c:pt idx="382">
                  <c:v>0.33874279676843655</c:v>
                </c:pt>
                <c:pt idx="383">
                  <c:v>0.33874279676843655</c:v>
                </c:pt>
                <c:pt idx="384">
                  <c:v>0.33780691199381324</c:v>
                </c:pt>
                <c:pt idx="385">
                  <c:v>0.33790057942674706</c:v>
                </c:pt>
                <c:pt idx="386">
                  <c:v>0.33517704921778602</c:v>
                </c:pt>
                <c:pt idx="387">
                  <c:v>0.33555359614276714</c:v>
                </c:pt>
                <c:pt idx="388">
                  <c:v>0.33592985791281676</c:v>
                </c:pt>
                <c:pt idx="389">
                  <c:v>0.33300633791202799</c:v>
                </c:pt>
                <c:pt idx="390">
                  <c:v>0.33338453715474065</c:v>
                </c:pt>
                <c:pt idx="391">
                  <c:v>0.33177518696442221</c:v>
                </c:pt>
                <c:pt idx="392">
                  <c:v>0.32882688571430146</c:v>
                </c:pt>
                <c:pt idx="393">
                  <c:v>0.32911297984453869</c:v>
                </c:pt>
                <c:pt idx="394">
                  <c:v>0.32681953167231487</c:v>
                </c:pt>
                <c:pt idx="395">
                  <c:v>0.32701106376980643</c:v>
                </c:pt>
                <c:pt idx="396">
                  <c:v>0.3272982211388003</c:v>
                </c:pt>
                <c:pt idx="397">
                  <c:v>0.32710680165206546</c:v>
                </c:pt>
                <c:pt idx="398">
                  <c:v>0.32470769685263212</c:v>
                </c:pt>
                <c:pt idx="399">
                  <c:v>0.32316603492917845</c:v>
                </c:pt>
                <c:pt idx="400">
                  <c:v>0.32297298210823194</c:v>
                </c:pt>
                <c:pt idx="401">
                  <c:v>0.32316603492917845</c:v>
                </c:pt>
                <c:pt idx="402">
                  <c:v>0.32345547000523878</c:v>
                </c:pt>
                <c:pt idx="403">
                  <c:v>0.32152262550547483</c:v>
                </c:pt>
                <c:pt idx="404">
                  <c:v>0.32181304515610004</c:v>
                </c:pt>
                <c:pt idx="405">
                  <c:v>0.3217162580079474</c:v>
                </c:pt>
                <c:pt idx="406">
                  <c:v>0.32161945146162829</c:v>
                </c:pt>
                <c:pt idx="407">
                  <c:v>0.32190981291774279</c:v>
                </c:pt>
                <c:pt idx="408">
                  <c:v>0.3189009448137311</c:v>
                </c:pt>
                <c:pt idx="409">
                  <c:v>0.31919294906377138</c:v>
                </c:pt>
                <c:pt idx="410">
                  <c:v>0.31909563403511482</c:v>
                </c:pt>
                <c:pt idx="411">
                  <c:v>0.31909563403511482</c:v>
                </c:pt>
                <c:pt idx="412">
                  <c:v>0.31899829928909801</c:v>
                </c:pt>
                <c:pt idx="413">
                  <c:v>0.3189009448137311</c:v>
                </c:pt>
                <c:pt idx="414">
                  <c:v>0.31743825197074022</c:v>
                </c:pt>
                <c:pt idx="415">
                  <c:v>0.31743825197074022</c:v>
                </c:pt>
                <c:pt idx="416">
                  <c:v>0.31773114783905226</c:v>
                </c:pt>
                <c:pt idx="417">
                  <c:v>0.31773114783905226</c:v>
                </c:pt>
                <c:pt idx="418">
                  <c:v>0.31763353578549919</c:v>
                </c:pt>
                <c:pt idx="419">
                  <c:v>0.31753590383345315</c:v>
                </c:pt>
                <c:pt idx="420">
                  <c:v>0.31743825197074022</c:v>
                </c:pt>
                <c:pt idx="421">
                  <c:v>0.31743825197074022</c:v>
                </c:pt>
                <c:pt idx="422">
                  <c:v>0.31773114783905226</c:v>
                </c:pt>
                <c:pt idx="423">
                  <c:v>0.31773114783905226</c:v>
                </c:pt>
                <c:pt idx="424">
                  <c:v>0.31763353578549919</c:v>
                </c:pt>
                <c:pt idx="425">
                  <c:v>0.31753590383345315</c:v>
                </c:pt>
                <c:pt idx="426">
                  <c:v>0.31753590383345315</c:v>
                </c:pt>
                <c:pt idx="427">
                  <c:v>0.31782874000627426</c:v>
                </c:pt>
                <c:pt idx="428">
                  <c:v>0.31773114783905226</c:v>
                </c:pt>
                <c:pt idx="429">
                  <c:v>0.31773114783905226</c:v>
                </c:pt>
                <c:pt idx="430">
                  <c:v>0.31597107643350852</c:v>
                </c:pt>
                <c:pt idx="431">
                  <c:v>0.31587310433426563</c:v>
                </c:pt>
                <c:pt idx="432">
                  <c:v>0.31587310433426563</c:v>
                </c:pt>
                <c:pt idx="433">
                  <c:v>0.31577511211548226</c:v>
                </c:pt>
                <c:pt idx="434">
                  <c:v>0.31577511211548226</c:v>
                </c:pt>
                <c:pt idx="435">
                  <c:v>0.31606902842559864</c:v>
                </c:pt>
                <c:pt idx="436">
                  <c:v>0.31606902842559864</c:v>
                </c:pt>
                <c:pt idx="437">
                  <c:v>0.31430280602620503</c:v>
                </c:pt>
                <c:pt idx="438">
                  <c:v>0.31420449019961949</c:v>
                </c:pt>
                <c:pt idx="439">
                  <c:v>0.31420449019961949</c:v>
                </c:pt>
                <c:pt idx="440">
                  <c:v>0.31420449019961949</c:v>
                </c:pt>
                <c:pt idx="441">
                  <c:v>0.31420449019961949</c:v>
                </c:pt>
                <c:pt idx="442">
                  <c:v>0.31597107643350852</c:v>
                </c:pt>
                <c:pt idx="443">
                  <c:v>0.31557906726967999</c:v>
                </c:pt>
                <c:pt idx="444">
                  <c:v>0.31567709976475805</c:v>
                </c:pt>
                <c:pt idx="445">
                  <c:v>0.31577511211548226</c:v>
                </c:pt>
                <c:pt idx="446">
                  <c:v>0.31724288846455551</c:v>
                </c:pt>
                <c:pt idx="447">
                  <c:v>0.31743825197074022</c:v>
                </c:pt>
                <c:pt idx="448">
                  <c:v>0.3189009448137311</c:v>
                </c:pt>
                <c:pt idx="449">
                  <c:v>0.31880357059701186</c:v>
                </c:pt>
                <c:pt idx="450">
                  <c:v>0.31860876289144791</c:v>
                </c:pt>
                <c:pt idx="451">
                  <c:v>0.31841387607614602</c:v>
                </c:pt>
                <c:pt idx="452">
                  <c:v>0.32045625558989888</c:v>
                </c:pt>
                <c:pt idx="453">
                  <c:v>0.32026211645020414</c:v>
                </c:pt>
                <c:pt idx="454">
                  <c:v>0.32055329582768238</c:v>
                </c:pt>
                <c:pt idx="455">
                  <c:v>0.32219999999999999</c:v>
                </c:pt>
                <c:pt idx="456">
                  <c:v>0.32210329032806551</c:v>
                </c:pt>
                <c:pt idx="457">
                  <c:v>0.3193875200169024</c:v>
                </c:pt>
                <c:pt idx="458">
                  <c:v>0.32103820416798828</c:v>
                </c:pt>
                <c:pt idx="459">
                  <c:v>0.32084429935445669</c:v>
                </c:pt>
                <c:pt idx="460">
                  <c:v>0.32297298210823194</c:v>
                </c:pt>
                <c:pt idx="461">
                  <c:v>0.32277985229711842</c:v>
                </c:pt>
                <c:pt idx="462">
                  <c:v>0.32306951813672163</c:v>
                </c:pt>
                <c:pt idx="463">
                  <c:v>0.32006789901280291</c:v>
                </c:pt>
                <c:pt idx="464">
                  <c:v>0.3207473176981695</c:v>
                </c:pt>
                <c:pt idx="465">
                  <c:v>0.32268325849144819</c:v>
                </c:pt>
                <c:pt idx="466">
                  <c:v>0.32229669033193348</c:v>
                </c:pt>
                <c:pt idx="467">
                  <c:v>0.31929024438704534</c:v>
                </c:pt>
                <c:pt idx="468">
                  <c:v>0.31958201224416782</c:v>
                </c:pt>
                <c:pt idx="469">
                  <c:v>0.320165017524638</c:v>
                </c:pt>
                <c:pt idx="470">
                  <c:v>0.31967922886544692</c:v>
                </c:pt>
                <c:pt idx="471">
                  <c:v>0.32190981291774279</c:v>
                </c:pt>
                <c:pt idx="472">
                  <c:v>0.31929024438704534</c:v>
                </c:pt>
                <c:pt idx="473">
                  <c:v>0.3193875200169024</c:v>
                </c:pt>
                <c:pt idx="474">
                  <c:v>0.31655848721143376</c:v>
                </c:pt>
                <c:pt idx="475">
                  <c:v>0.31704744516930372</c:v>
                </c:pt>
                <c:pt idx="476">
                  <c:v>0.31704744516930372</c:v>
                </c:pt>
                <c:pt idx="477">
                  <c:v>0.31909563403511482</c:v>
                </c:pt>
                <c:pt idx="478">
                  <c:v>0.31919294906377138</c:v>
                </c:pt>
                <c:pt idx="479">
                  <c:v>0.31597107643350852</c:v>
                </c:pt>
                <c:pt idx="480">
                  <c:v>0.31597107643350852</c:v>
                </c:pt>
                <c:pt idx="481">
                  <c:v>0.31665631882003603</c:v>
                </c:pt>
                <c:pt idx="482">
                  <c:v>0.31322021158218322</c:v>
                </c:pt>
                <c:pt idx="483">
                  <c:v>0.3138110234460994</c:v>
                </c:pt>
                <c:pt idx="484">
                  <c:v>0.31440110153330519</c:v>
                </c:pt>
                <c:pt idx="485">
                  <c:v>0.31430280602620503</c:v>
                </c:pt>
                <c:pt idx="486">
                  <c:v>0.31144334580192656</c:v>
                </c:pt>
                <c:pt idx="487">
                  <c:v>0.31469586626356327</c:v>
                </c:pt>
                <c:pt idx="488">
                  <c:v>0.31134443517299559</c:v>
                </c:pt>
                <c:pt idx="489">
                  <c:v>0.3145976316394104</c:v>
                </c:pt>
                <c:pt idx="490">
                  <c:v>0.31173995359800211</c:v>
                </c:pt>
                <c:pt idx="491">
                  <c:v>0.31025504896035205</c:v>
                </c:pt>
                <c:pt idx="492">
                  <c:v>0.31005670823697845</c:v>
                </c:pt>
                <c:pt idx="493">
                  <c:v>0.31055240372387632</c:v>
                </c:pt>
                <c:pt idx="494">
                  <c:v>0.31094858549285248</c:v>
                </c:pt>
                <c:pt idx="495">
                  <c:v>0.31084957121657958</c:v>
                </c:pt>
                <c:pt idx="496">
                  <c:v>0.31075053617171111</c:v>
                </c:pt>
                <c:pt idx="497">
                  <c:v>0.30876545363385294</c:v>
                </c:pt>
                <c:pt idx="498">
                  <c:v>0.30866597940702045</c:v>
                </c:pt>
                <c:pt idx="499">
                  <c:v>0.30856648412075527</c:v>
                </c:pt>
                <c:pt idx="500">
                  <c:v>0.30856648412075527</c:v>
                </c:pt>
                <c:pt idx="501">
                  <c:v>0.31164110500145786</c:v>
                </c:pt>
                <c:pt idx="502">
                  <c:v>0.31104757901359037</c:v>
                </c:pt>
                <c:pt idx="503">
                  <c:v>0.31400779753755353</c:v>
                </c:pt>
                <c:pt idx="504">
                  <c:v>0.31400779753755353</c:v>
                </c:pt>
                <c:pt idx="505">
                  <c:v>0.31440110153330519</c:v>
                </c:pt>
                <c:pt idx="506">
                  <c:v>0.31243131625426657</c:v>
                </c:pt>
                <c:pt idx="507">
                  <c:v>0.30926250934387023</c:v>
                </c:pt>
                <c:pt idx="508">
                  <c:v>0.30916314021398106</c:v>
                </c:pt>
                <c:pt idx="509">
                  <c:v>0.30965977620174734</c:v>
                </c:pt>
                <c:pt idx="510">
                  <c:v>0.30956049090999338</c:v>
                </c:pt>
                <c:pt idx="511">
                  <c:v>0.30946118467860106</c:v>
                </c:pt>
                <c:pt idx="512">
                  <c:v>0.30946118467860106</c:v>
                </c:pt>
                <c:pt idx="513">
                  <c:v>0.30995750657151333</c:v>
                </c:pt>
                <c:pt idx="514">
                  <c:v>0.30985828401928789</c:v>
                </c:pt>
                <c:pt idx="515">
                  <c:v>0.30975904056710341</c:v>
                </c:pt>
                <c:pt idx="516">
                  <c:v>0.31015588902886765</c:v>
                </c:pt>
                <c:pt idx="517">
                  <c:v>0.31005670823697845</c:v>
                </c:pt>
                <c:pt idx="518">
                  <c:v>0.30816829211353552</c:v>
                </c:pt>
                <c:pt idx="519">
                  <c:v>0.3136141678240395</c:v>
                </c:pt>
                <c:pt idx="520">
                  <c:v>0.33808786158656279</c:v>
                </c:pt>
                <c:pt idx="521">
                  <c:v>0.34395171647407585</c:v>
                </c:pt>
                <c:pt idx="522">
                  <c:v>0.34883259913477394</c:v>
                </c:pt>
                <c:pt idx="523">
                  <c:v>0.34956528547162014</c:v>
                </c:pt>
                <c:pt idx="524">
                  <c:v>0.35248558241741279</c:v>
                </c:pt>
                <c:pt idx="525">
                  <c:v>0.35148360621221109</c:v>
                </c:pt>
                <c:pt idx="526">
                  <c:v>0.35764665621815117</c:v>
                </c:pt>
                <c:pt idx="527">
                  <c:v>0.35221251007156584</c:v>
                </c:pt>
                <c:pt idx="528">
                  <c:v>0.35484615769179173</c:v>
                </c:pt>
                <c:pt idx="529">
                  <c:v>0.39478806164131952</c:v>
                </c:pt>
                <c:pt idx="530">
                  <c:v>0.39082228174562927</c:v>
                </c:pt>
                <c:pt idx="531">
                  <c:v>0.38972032476125595</c:v>
                </c:pt>
                <c:pt idx="532">
                  <c:v>0.38682780963932129</c:v>
                </c:pt>
                <c:pt idx="533">
                  <c:v>0.3867425045559878</c:v>
                </c:pt>
                <c:pt idx="534">
                  <c:v>0.3867425045559878</c:v>
                </c:pt>
                <c:pt idx="535">
                  <c:v>0.3867425045559878</c:v>
                </c:pt>
                <c:pt idx="536">
                  <c:v>0.3867425045559878</c:v>
                </c:pt>
                <c:pt idx="537">
                  <c:v>0.3867425045559878</c:v>
                </c:pt>
                <c:pt idx="538">
                  <c:v>0.386657186192498</c:v>
                </c:pt>
                <c:pt idx="539">
                  <c:v>0.386657186192498</c:v>
                </c:pt>
                <c:pt idx="540">
                  <c:v>0.386657186192498</c:v>
                </c:pt>
                <c:pt idx="541">
                  <c:v>0.386657186192498</c:v>
                </c:pt>
                <c:pt idx="542">
                  <c:v>0.38657185454264764</c:v>
                </c:pt>
                <c:pt idx="543">
                  <c:v>0.38657185454264764</c:v>
                </c:pt>
                <c:pt idx="544">
                  <c:v>0.386657186192498</c:v>
                </c:pt>
                <c:pt idx="545">
                  <c:v>0.3867425045559878</c:v>
                </c:pt>
                <c:pt idx="546">
                  <c:v>0.38682780963932129</c:v>
                </c:pt>
                <c:pt idx="547">
                  <c:v>0.3869983799903115</c:v>
                </c:pt>
                <c:pt idx="548">
                  <c:v>0.38887116363909868</c:v>
                </c:pt>
                <c:pt idx="549">
                  <c:v>0.38904110068211328</c:v>
                </c:pt>
                <c:pt idx="550">
                  <c:v>0.38912604952890806</c:v>
                </c:pt>
                <c:pt idx="551">
                  <c:v>0.38938081744328079</c:v>
                </c:pt>
                <c:pt idx="552">
                  <c:v>0.38955059725845809</c:v>
                </c:pt>
                <c:pt idx="553">
                  <c:v>0.38972032476125595</c:v>
                </c:pt>
                <c:pt idx="554">
                  <c:v>0.38980516891061723</c:v>
                </c:pt>
                <c:pt idx="555">
                  <c:v>0.38870117408965588</c:v>
                </c:pt>
                <c:pt idx="556">
                  <c:v>0.38887116363909868</c:v>
                </c:pt>
                <c:pt idx="557">
                  <c:v>0.38904110068211328</c:v>
                </c:pt>
                <c:pt idx="558">
                  <c:v>0.39107626732146983</c:v>
                </c:pt>
                <c:pt idx="559">
                  <c:v>0.39116090323207486</c:v>
                </c:pt>
                <c:pt idx="560">
                  <c:v>0.39141473320330444</c:v>
                </c:pt>
                <c:pt idx="561">
                  <c:v>0.39158388844313408</c:v>
                </c:pt>
                <c:pt idx="562">
                  <c:v>0.39183752431018459</c:v>
                </c:pt>
                <c:pt idx="563">
                  <c:v>0.38887116363909868</c:v>
                </c:pt>
                <c:pt idx="564">
                  <c:v>0.38895613872086876</c:v>
                </c:pt>
                <c:pt idx="565">
                  <c:v>0.38904110068211328</c:v>
                </c:pt>
                <c:pt idx="566">
                  <c:v>0.39107626732146983</c:v>
                </c:pt>
                <c:pt idx="567">
                  <c:v>0.39124552617861263</c:v>
                </c:pt>
                <c:pt idx="568">
                  <c:v>0.38929590790342783</c:v>
                </c:pt>
                <c:pt idx="569">
                  <c:v>0.38929590790342783</c:v>
                </c:pt>
                <c:pt idx="570">
                  <c:v>0.38929590790342783</c:v>
                </c:pt>
                <c:pt idx="571">
                  <c:v>0.39242888952988531</c:v>
                </c:pt>
                <c:pt idx="572">
                  <c:v>0.39242888952988531</c:v>
                </c:pt>
                <c:pt idx="573">
                  <c:v>0.3923444474570299</c:v>
                </c:pt>
                <c:pt idx="574">
                  <c:v>0.39217552466211181</c:v>
                </c:pt>
                <c:pt idx="575">
                  <c:v>0.39217552466211181</c:v>
                </c:pt>
                <c:pt idx="576">
                  <c:v>0.38904110068211328</c:v>
                </c:pt>
                <c:pt idx="577">
                  <c:v>0.39242888952988531</c:v>
                </c:pt>
                <c:pt idx="578">
                  <c:v>0.39124552617861263</c:v>
                </c:pt>
                <c:pt idx="579">
                  <c:v>0.39141473320330444</c:v>
                </c:pt>
                <c:pt idx="580">
                  <c:v>0.39158388844313408</c:v>
                </c:pt>
                <c:pt idx="581">
                  <c:v>0.39166844665857736</c:v>
                </c:pt>
                <c:pt idx="582">
                  <c:v>0.39175299194561819</c:v>
                </c:pt>
                <c:pt idx="583">
                  <c:v>0.39175299194561819</c:v>
                </c:pt>
                <c:pt idx="584">
                  <c:v>0.39175299194561819</c:v>
                </c:pt>
                <c:pt idx="585">
                  <c:v>0.39166844665857736</c:v>
                </c:pt>
                <c:pt idx="586">
                  <c:v>0.39175299194561819</c:v>
                </c:pt>
                <c:pt idx="587">
                  <c:v>0.39158388844313408</c:v>
                </c:pt>
                <c:pt idx="588">
                  <c:v>0.3927665291280461</c:v>
                </c:pt>
                <c:pt idx="589">
                  <c:v>0.39259773505584938</c:v>
                </c:pt>
                <c:pt idx="590">
                  <c:v>0.39242888952988531</c:v>
                </c:pt>
                <c:pt idx="591">
                  <c:v>0.3923444474570299</c:v>
                </c:pt>
                <c:pt idx="592">
                  <c:v>0.39217552466211181</c:v>
                </c:pt>
                <c:pt idx="593">
                  <c:v>0.39209104392825156</c:v>
                </c:pt>
                <c:pt idx="594">
                  <c:v>0.39209104392825156</c:v>
                </c:pt>
                <c:pt idx="595">
                  <c:v>0.39192204375820017</c:v>
                </c:pt>
                <c:pt idx="596">
                  <c:v>0.39175299194561819</c:v>
                </c:pt>
                <c:pt idx="597">
                  <c:v>0.39166844665857736</c:v>
                </c:pt>
                <c:pt idx="598">
                  <c:v>0.39158388844313408</c:v>
                </c:pt>
                <c:pt idx="599">
                  <c:v>0.39149931729335552</c:v>
                </c:pt>
                <c:pt idx="600">
                  <c:v>0.39141473320330444</c:v>
                </c:pt>
                <c:pt idx="601">
                  <c:v>0.38946571389294005</c:v>
                </c:pt>
                <c:pt idx="602">
                  <c:v>0.38938081744328079</c:v>
                </c:pt>
                <c:pt idx="603">
                  <c:v>0.38929590790342783</c:v>
                </c:pt>
                <c:pt idx="604">
                  <c:v>0.38929590790342783</c:v>
                </c:pt>
                <c:pt idx="605">
                  <c:v>0.38921098526732412</c:v>
                </c:pt>
                <c:pt idx="606">
                  <c:v>0.39217552466211181</c:v>
                </c:pt>
                <c:pt idx="607">
                  <c:v>0.38904110068211328</c:v>
                </c:pt>
                <c:pt idx="608">
                  <c:v>0.39209104392825156</c:v>
                </c:pt>
                <c:pt idx="609">
                  <c:v>0.39200655029558429</c:v>
                </c:pt>
                <c:pt idx="610">
                  <c:v>0.39192204375820017</c:v>
                </c:pt>
                <c:pt idx="611">
                  <c:v>0.39183752431018459</c:v>
                </c:pt>
                <c:pt idx="612">
                  <c:v>0.39175299194561819</c:v>
                </c:pt>
                <c:pt idx="613">
                  <c:v>0.38988999999999996</c:v>
                </c:pt>
                <c:pt idx="614">
                  <c:v>0.38980516891061723</c:v>
                </c:pt>
                <c:pt idx="615">
                  <c:v>0.38980516891061723</c:v>
                </c:pt>
                <c:pt idx="616">
                  <c:v>0.38972032476125595</c:v>
                </c:pt>
                <c:pt idx="617">
                  <c:v>0.38972032476125595</c:v>
                </c:pt>
                <c:pt idx="618">
                  <c:v>0.3896354675458823</c:v>
                </c:pt>
                <c:pt idx="619">
                  <c:v>0.3896354675458823</c:v>
                </c:pt>
                <c:pt idx="620">
                  <c:v>0.38955059725845809</c:v>
                </c:pt>
                <c:pt idx="621">
                  <c:v>0.38946571389294005</c:v>
                </c:pt>
                <c:pt idx="622">
                  <c:v>0.38946571389294005</c:v>
                </c:pt>
                <c:pt idx="623">
                  <c:v>0.38938081744328079</c:v>
                </c:pt>
                <c:pt idx="624">
                  <c:v>0.38938081744328079</c:v>
                </c:pt>
                <c:pt idx="625">
                  <c:v>0.38929590790342783</c:v>
                </c:pt>
                <c:pt idx="626">
                  <c:v>0.38929590790342783</c:v>
                </c:pt>
                <c:pt idx="627">
                  <c:v>0.38929590790342783</c:v>
                </c:pt>
                <c:pt idx="628">
                  <c:v>0.38929590790342783</c:v>
                </c:pt>
                <c:pt idx="629">
                  <c:v>0.38929590790342783</c:v>
                </c:pt>
                <c:pt idx="630">
                  <c:v>0.38929590790342783</c:v>
                </c:pt>
                <c:pt idx="631">
                  <c:v>0.38929590790342783</c:v>
                </c:pt>
                <c:pt idx="632">
                  <c:v>0.38938081744328079</c:v>
                </c:pt>
                <c:pt idx="633">
                  <c:v>0.38938081744328079</c:v>
                </c:pt>
                <c:pt idx="634">
                  <c:v>0.38946571389294005</c:v>
                </c:pt>
                <c:pt idx="635">
                  <c:v>0.38955059725845809</c:v>
                </c:pt>
                <c:pt idx="636">
                  <c:v>0.38946571389294005</c:v>
                </c:pt>
                <c:pt idx="637">
                  <c:v>0.3896354675458823</c:v>
                </c:pt>
                <c:pt idx="638">
                  <c:v>0.39175299194561819</c:v>
                </c:pt>
                <c:pt idx="639">
                  <c:v>0.39183752431018459</c:v>
                </c:pt>
                <c:pt idx="640">
                  <c:v>0.39090695658421393</c:v>
                </c:pt>
                <c:pt idx="641">
                  <c:v>0.39124552617861263</c:v>
                </c:pt>
                <c:pt idx="642">
                  <c:v>0.39141473320330444</c:v>
                </c:pt>
                <c:pt idx="643">
                  <c:v>0.39369397888625779</c:v>
                </c:pt>
                <c:pt idx="644">
                  <c:v>0.39386243965167533</c:v>
                </c:pt>
                <c:pt idx="645">
                  <c:v>0.39428336809159426</c:v>
                </c:pt>
                <c:pt idx="646">
                  <c:v>0.39461988136781001</c:v>
                </c:pt>
                <c:pt idx="647">
                  <c:v>0.39158388844313408</c:v>
                </c:pt>
                <c:pt idx="648">
                  <c:v>0.39386243965167533</c:v>
                </c:pt>
                <c:pt idx="649">
                  <c:v>0.39403084931417232</c:v>
                </c:pt>
                <c:pt idx="650">
                  <c:v>0.39445165019997919</c:v>
                </c:pt>
                <c:pt idx="651">
                  <c:v>0.39352546697137114</c:v>
                </c:pt>
                <c:pt idx="652">
                  <c:v>0.39386243965167533</c:v>
                </c:pt>
                <c:pt idx="653">
                  <c:v>0.39411503499635292</c:v>
                </c:pt>
                <c:pt idx="654">
                  <c:v>0.39638324468285746</c:v>
                </c:pt>
                <c:pt idx="655">
                  <c:v>0.39671849162908568</c:v>
                </c:pt>
                <c:pt idx="656">
                  <c:v>0.39360972932541016</c:v>
                </c:pt>
                <c:pt idx="657">
                  <c:v>0.39394665086788228</c:v>
                </c:pt>
                <c:pt idx="658">
                  <c:v>0.396299401452333</c:v>
                </c:pt>
                <c:pt idx="659">
                  <c:v>0.39655089333978844</c:v>
                </c:pt>
                <c:pt idx="660">
                  <c:v>0.39327260309178635</c:v>
                </c:pt>
                <c:pt idx="661">
                  <c:v>0.38657185454264764</c:v>
                </c:pt>
                <c:pt idx="662">
                  <c:v>0.38529028119790054</c:v>
                </c:pt>
                <c:pt idx="663">
                  <c:v>0.38554683614335739</c:v>
                </c:pt>
                <c:pt idx="664">
                  <c:v>0.38614499678049841</c:v>
                </c:pt>
                <c:pt idx="665">
                  <c:v>0.38623039495538503</c:v>
                </c:pt>
                <c:pt idx="666">
                  <c:v>0.38486242181241281</c:v>
                </c:pt>
                <c:pt idx="667">
                  <c:v>0.38546133120402715</c:v>
                </c:pt>
                <c:pt idx="668">
                  <c:v>0.38203009975520408</c:v>
                </c:pt>
                <c:pt idx="669">
                  <c:v>0.38203009975520408</c:v>
                </c:pt>
                <c:pt idx="670">
                  <c:v>0.38142740395156016</c:v>
                </c:pt>
                <c:pt idx="671">
                  <c:v>0.3815135443225417</c:v>
                </c:pt>
                <c:pt idx="672">
                  <c:v>0.38159967102587189</c:v>
                </c:pt>
                <c:pt idx="673">
                  <c:v>0.38194404129267723</c:v>
                </c:pt>
                <c:pt idx="674">
                  <c:v>0.37632069333313423</c:v>
                </c:pt>
                <c:pt idx="675">
                  <c:v>0.37987453266021309</c:v>
                </c:pt>
                <c:pt idx="676">
                  <c:v>0.37632069333313423</c:v>
                </c:pt>
                <c:pt idx="677">
                  <c:v>0.37978813136124134</c:v>
                </c:pt>
                <c:pt idx="678">
                  <c:v>0.37736326837830703</c:v>
                </c:pt>
                <c:pt idx="679">
                  <c:v>0.37718964604716398</c:v>
                </c:pt>
                <c:pt idx="680">
                  <c:v>0.37727646420912231</c:v>
                </c:pt>
                <c:pt idx="681">
                  <c:v>0.37501462445098399</c:v>
                </c:pt>
                <c:pt idx="682">
                  <c:v>0.37475302881338146</c:v>
                </c:pt>
                <c:pt idx="683">
                  <c:v>0.37449130545390519</c:v>
                </c:pt>
                <c:pt idx="684">
                  <c:v>0.37475302881338146</c:v>
                </c:pt>
                <c:pt idx="685">
                  <c:v>0.37805719880242628</c:v>
                </c:pt>
                <c:pt idx="686">
                  <c:v>0.37788379992355114</c:v>
                </c:pt>
                <c:pt idx="687">
                  <c:v>0.37771034526250047</c:v>
                </c:pt>
                <c:pt idx="688">
                  <c:v>0.37753683476540467</c:v>
                </c:pt>
                <c:pt idx="689">
                  <c:v>0.37771034526250047</c:v>
                </c:pt>
                <c:pt idx="690">
                  <c:v>0.37762359699682846</c:v>
                </c:pt>
                <c:pt idx="691">
                  <c:v>0.37745005856148162</c:v>
                </c:pt>
                <c:pt idx="692">
                  <c:v>0.38125508218060222</c:v>
                </c:pt>
                <c:pt idx="693">
                  <c:v>0.38477680970720596</c:v>
                </c:pt>
                <c:pt idx="694">
                  <c:v>0.38469118417791326</c:v>
                </c:pt>
                <c:pt idx="695">
                  <c:v>0.38486242181241281</c:v>
                </c:pt>
                <c:pt idx="696">
                  <c:v>0.38469118417791326</c:v>
                </c:pt>
                <c:pt idx="697">
                  <c:v>0.38451989282179877</c:v>
                </c:pt>
                <c:pt idx="698">
                  <c:v>0.38443422698232887</c:v>
                </c:pt>
                <c:pt idx="699">
                  <c:v>0.38434854769347637</c:v>
                </c:pt>
                <c:pt idx="700">
                  <c:v>0.384262854948905</c:v>
                </c:pt>
                <c:pt idx="701">
                  <c:v>0.38417714874227316</c:v>
                </c:pt>
                <c:pt idx="702">
                  <c:v>0.38417714874227316</c:v>
                </c:pt>
                <c:pt idx="703">
                  <c:v>0.38400569591743672</c:v>
                </c:pt>
                <c:pt idx="704">
                  <c:v>0.38400569591743672</c:v>
                </c:pt>
                <c:pt idx="705">
                  <c:v>0.38400569591743672</c:v>
                </c:pt>
                <c:pt idx="706">
                  <c:v>0.38185796919496628</c:v>
                </c:pt>
                <c:pt idx="707">
                  <c:v>0.38185796919496628</c:v>
                </c:pt>
                <c:pt idx="708">
                  <c:v>0.38168578406805465</c:v>
                </c:pt>
                <c:pt idx="709">
                  <c:v>0.38159967102587189</c:v>
                </c:pt>
                <c:pt idx="710">
                  <c:v>0.38486242181241281</c:v>
                </c:pt>
                <c:pt idx="711">
                  <c:v>0.38477680970720596</c:v>
                </c:pt>
                <c:pt idx="712">
                  <c:v>0.38271807736508168</c:v>
                </c:pt>
                <c:pt idx="713">
                  <c:v>0.382632127751248</c:v>
                </c:pt>
                <c:pt idx="714">
                  <c:v>0.38254616455391133</c:v>
                </c:pt>
                <c:pt idx="715">
                  <c:v>0.38271807736508168</c:v>
                </c:pt>
                <c:pt idx="716">
                  <c:v>0.38254616455391133</c:v>
                </c:pt>
                <c:pt idx="717">
                  <c:v>0.38237419738295475</c:v>
                </c:pt>
                <c:pt idx="718">
                  <c:v>0.38228819339643494</c:v>
                </c:pt>
                <c:pt idx="719">
                  <c:v>0.38237419738295475</c:v>
                </c:pt>
                <c:pt idx="720">
                  <c:v>0.38537581289096734</c:v>
                </c:pt>
                <c:pt idx="721">
                  <c:v>0.38520473611854456</c:v>
                </c:pt>
                <c:pt idx="722">
                  <c:v>0.38314762190682761</c:v>
                </c:pt>
                <c:pt idx="723">
                  <c:v>0.38306174011405314</c:v>
                </c:pt>
                <c:pt idx="724">
                  <c:v>0.38297584476991076</c:v>
                </c:pt>
                <c:pt idx="725">
                  <c:v>0.38288993586798348</c:v>
                </c:pt>
                <c:pt idx="726">
                  <c:v>0.38280401340184944</c:v>
                </c:pt>
                <c:pt idx="727">
                  <c:v>0.38271807736508168</c:v>
                </c:pt>
                <c:pt idx="728">
                  <c:v>0.38254616455391133</c:v>
                </c:pt>
                <c:pt idx="729">
                  <c:v>0.38246018776662938</c:v>
                </c:pt>
                <c:pt idx="730">
                  <c:v>0.38246018776662938</c:v>
                </c:pt>
                <c:pt idx="731">
                  <c:v>0.38237419738295475</c:v>
                </c:pt>
                <c:pt idx="732">
                  <c:v>0.38237419738295475</c:v>
                </c:pt>
                <c:pt idx="733">
                  <c:v>0.38228819339643494</c:v>
                </c:pt>
                <c:pt idx="734">
                  <c:v>0.38228819339643494</c:v>
                </c:pt>
                <c:pt idx="735">
                  <c:v>0.38228819339643494</c:v>
                </c:pt>
                <c:pt idx="736">
                  <c:v>0.38228819339643494</c:v>
                </c:pt>
                <c:pt idx="737">
                  <c:v>0.38237419738295475</c:v>
                </c:pt>
                <c:pt idx="738">
                  <c:v>0.38237419738295475</c:v>
                </c:pt>
                <c:pt idx="739">
                  <c:v>0.38246018776662938</c:v>
                </c:pt>
                <c:pt idx="740">
                  <c:v>0.38246018776662938</c:v>
                </c:pt>
                <c:pt idx="741">
                  <c:v>0.38246018776662938</c:v>
                </c:pt>
                <c:pt idx="742">
                  <c:v>0.38246018776662938</c:v>
                </c:pt>
                <c:pt idx="743">
                  <c:v>0.38246018776662938</c:v>
                </c:pt>
                <c:pt idx="744">
                  <c:v>0.38254616455391133</c:v>
                </c:pt>
                <c:pt idx="745">
                  <c:v>0.38254616455391133</c:v>
                </c:pt>
                <c:pt idx="746">
                  <c:v>0.38451989282179877</c:v>
                </c:pt>
                <c:pt idx="747">
                  <c:v>0.382632127751248</c:v>
                </c:pt>
                <c:pt idx="748">
                  <c:v>0.382632127751248</c:v>
                </c:pt>
                <c:pt idx="749">
                  <c:v>0.38451989282179877</c:v>
                </c:pt>
                <c:pt idx="750">
                  <c:v>0.3846055452182181</c:v>
                </c:pt>
                <c:pt idx="751">
                  <c:v>0.38469118417791326</c:v>
                </c:pt>
                <c:pt idx="752">
                  <c:v>0.38469118417791326</c:v>
                </c:pt>
                <c:pt idx="753">
                  <c:v>0.38477680970720596</c:v>
                </c:pt>
                <c:pt idx="754">
                  <c:v>0.38494802049984578</c:v>
                </c:pt>
                <c:pt idx="755">
                  <c:v>0.38168578406805465</c:v>
                </c:pt>
                <c:pt idx="756">
                  <c:v>0.38185796919496628</c:v>
                </c:pt>
                <c:pt idx="757">
                  <c:v>0.38194404129267723</c:v>
                </c:pt>
                <c:pt idx="758">
                  <c:v>0.38228819339643494</c:v>
                </c:pt>
                <c:pt idx="759">
                  <c:v>0.38228819339643494</c:v>
                </c:pt>
                <c:pt idx="760">
                  <c:v>0.38237419738295475</c:v>
                </c:pt>
                <c:pt idx="761">
                  <c:v>0.38237419738295475</c:v>
                </c:pt>
                <c:pt idx="762">
                  <c:v>0.38237419738295475</c:v>
                </c:pt>
                <c:pt idx="763">
                  <c:v>0.38237419738295475</c:v>
                </c:pt>
                <c:pt idx="764">
                  <c:v>0.38228819339643494</c:v>
                </c:pt>
                <c:pt idx="765">
                  <c:v>0.38228819339643494</c:v>
                </c:pt>
                <c:pt idx="766">
                  <c:v>0.38220217580061255</c:v>
                </c:pt>
                <c:pt idx="767">
                  <c:v>0.38211614458902488</c:v>
                </c:pt>
                <c:pt idx="768">
                  <c:v>0.38211614458902488</c:v>
                </c:pt>
                <c:pt idx="769">
                  <c:v>0.38220217580061255</c:v>
                </c:pt>
                <c:pt idx="770">
                  <c:v>0.38211614458902488</c:v>
                </c:pt>
                <c:pt idx="771">
                  <c:v>0.38237419738295475</c:v>
                </c:pt>
                <c:pt idx="772">
                  <c:v>0.38228819339643494</c:v>
                </c:pt>
                <c:pt idx="773">
                  <c:v>0.38220217580061255</c:v>
                </c:pt>
                <c:pt idx="774">
                  <c:v>0.38220217580061255</c:v>
                </c:pt>
                <c:pt idx="775">
                  <c:v>0.38211614458902488</c:v>
                </c:pt>
                <c:pt idx="776">
                  <c:v>0.38203009975520408</c:v>
                </c:pt>
                <c:pt idx="777">
                  <c:v>0.38194404129267723</c:v>
                </c:pt>
                <c:pt idx="778">
                  <c:v>0.38185796919496628</c:v>
                </c:pt>
                <c:pt idx="779">
                  <c:v>0.38177188345558821</c:v>
                </c:pt>
                <c:pt idx="780">
                  <c:v>0.38168578406805465</c:v>
                </c:pt>
                <c:pt idx="781">
                  <c:v>0.38168578406805465</c:v>
                </c:pt>
                <c:pt idx="782">
                  <c:v>0.38159967102587189</c:v>
                </c:pt>
                <c:pt idx="783">
                  <c:v>0.38159967102587189</c:v>
                </c:pt>
                <c:pt idx="784">
                  <c:v>0.38469118417791326</c:v>
                </c:pt>
                <c:pt idx="785">
                  <c:v>0.3815135443225417</c:v>
                </c:pt>
                <c:pt idx="786">
                  <c:v>0.37952884464495784</c:v>
                </c:pt>
                <c:pt idx="787">
                  <c:v>0.38168578406805465</c:v>
                </c:pt>
                <c:pt idx="788">
                  <c:v>0.38288993586798348</c:v>
                </c:pt>
                <c:pt idx="789">
                  <c:v>0.38469118417791326</c:v>
                </c:pt>
                <c:pt idx="790">
                  <c:v>0.38280401340184944</c:v>
                </c:pt>
                <c:pt idx="791">
                  <c:v>0.37952884464495784</c:v>
                </c:pt>
                <c:pt idx="792">
                  <c:v>0.38271807736508168</c:v>
                </c:pt>
                <c:pt idx="793">
                  <c:v>0.382632127751248</c:v>
                </c:pt>
                <c:pt idx="794">
                  <c:v>0.38254616455391133</c:v>
                </c:pt>
                <c:pt idx="795">
                  <c:v>0.38246018776662938</c:v>
                </c:pt>
                <c:pt idx="796">
                  <c:v>0.38254616455391133</c:v>
                </c:pt>
                <c:pt idx="797">
                  <c:v>0.38237419738295475</c:v>
                </c:pt>
                <c:pt idx="798">
                  <c:v>0.38220217580061255</c:v>
                </c:pt>
                <c:pt idx="799">
                  <c:v>0.38203009975520408</c:v>
                </c:pt>
                <c:pt idx="800">
                  <c:v>0.38194404129267723</c:v>
                </c:pt>
                <c:pt idx="801">
                  <c:v>0.38013365383027309</c:v>
                </c:pt>
                <c:pt idx="802">
                  <c:v>0.37978813136124134</c:v>
                </c:pt>
                <c:pt idx="803">
                  <c:v>0.37987453266021309</c:v>
                </c:pt>
                <c:pt idx="804">
                  <c:v>0.37978813136124134</c:v>
                </c:pt>
                <c:pt idx="805">
                  <c:v>0.37978813136124134</c:v>
                </c:pt>
                <c:pt idx="806">
                  <c:v>0.37970171626345139</c:v>
                </c:pt>
                <c:pt idx="807">
                  <c:v>0.37970171626345139</c:v>
                </c:pt>
                <c:pt idx="808">
                  <c:v>0.37961528736022976</c:v>
                </c:pt>
                <c:pt idx="809">
                  <c:v>0.37952884464495784</c:v>
                </c:pt>
                <c:pt idx="810">
                  <c:v>0.37952884464495784</c:v>
                </c:pt>
                <c:pt idx="811">
                  <c:v>0.37952884464495784</c:v>
                </c:pt>
                <c:pt idx="812">
                  <c:v>0.37944238811101161</c:v>
                </c:pt>
                <c:pt idx="813">
                  <c:v>0.38056524708639505</c:v>
                </c:pt>
                <c:pt idx="814">
                  <c:v>0.38047895594052006</c:v>
                </c:pt>
                <c:pt idx="815">
                  <c:v>0.38039265104854425</c:v>
                </c:pt>
                <c:pt idx="816">
                  <c:v>0.38039265104854425</c:v>
                </c:pt>
                <c:pt idx="817">
                  <c:v>0.38030633240389644</c:v>
                </c:pt>
                <c:pt idx="818">
                  <c:v>0.38039265104854425</c:v>
                </c:pt>
                <c:pt idx="819">
                  <c:v>0.38039265104854425</c:v>
                </c:pt>
                <c:pt idx="820">
                  <c:v>0.38030633240389644</c:v>
                </c:pt>
                <c:pt idx="821">
                  <c:v>0.38030633240389644</c:v>
                </c:pt>
                <c:pt idx="822">
                  <c:v>0.38021999999999989</c:v>
                </c:pt>
                <c:pt idx="823">
                  <c:v>0.38021999999999989</c:v>
                </c:pt>
                <c:pt idx="824">
                  <c:v>0.38021999999999989</c:v>
                </c:pt>
                <c:pt idx="825">
                  <c:v>0.38013365383027309</c:v>
                </c:pt>
                <c:pt idx="826">
                  <c:v>0.38013365383027309</c:v>
                </c:pt>
                <c:pt idx="827">
                  <c:v>0.38004729388812863</c:v>
                </c:pt>
                <c:pt idx="828">
                  <c:v>0.38021999999999989</c:v>
                </c:pt>
                <c:pt idx="829">
                  <c:v>0.38211614458902488</c:v>
                </c:pt>
                <c:pt idx="830">
                  <c:v>0.38220217580061255</c:v>
                </c:pt>
                <c:pt idx="831">
                  <c:v>0.37944238811101161</c:v>
                </c:pt>
                <c:pt idx="832">
                  <c:v>0.3815135443225417</c:v>
                </c:pt>
                <c:pt idx="833">
                  <c:v>0.38177188345558821</c:v>
                </c:pt>
                <c:pt idx="834">
                  <c:v>0.38194404129267723</c:v>
                </c:pt>
                <c:pt idx="835">
                  <c:v>0.38099649685388892</c:v>
                </c:pt>
                <c:pt idx="836">
                  <c:v>0.38116890076759236</c:v>
                </c:pt>
                <c:pt idx="837">
                  <c:v>0.38134124990641838</c:v>
                </c:pt>
                <c:pt idx="838">
                  <c:v>0.38159967102587189</c:v>
                </c:pt>
                <c:pt idx="839">
                  <c:v>0.38185796919496628</c:v>
                </c:pt>
                <c:pt idx="840">
                  <c:v>0.38211614458902488</c:v>
                </c:pt>
                <c:pt idx="841">
                  <c:v>0.38116890076759236</c:v>
                </c:pt>
                <c:pt idx="842">
                  <c:v>0.38134124990641838</c:v>
                </c:pt>
                <c:pt idx="843">
                  <c:v>0.38168578406805465</c:v>
                </c:pt>
                <c:pt idx="844">
                  <c:v>0.38056524708639505</c:v>
                </c:pt>
                <c:pt idx="845">
                  <c:v>0.37536322027878899</c:v>
                </c:pt>
                <c:pt idx="846">
                  <c:v>0.37414214197240769</c:v>
                </c:pt>
                <c:pt idx="847">
                  <c:v>0.37440403591908844</c:v>
                </c:pt>
                <c:pt idx="848">
                  <c:v>0.37658152654650634</c:v>
                </c:pt>
                <c:pt idx="849">
                  <c:v>0.3737927506516977</c:v>
                </c:pt>
                <c:pt idx="850">
                  <c:v>0.37090152019700207</c:v>
                </c:pt>
                <c:pt idx="851">
                  <c:v>0.3710771932568111</c:v>
                </c:pt>
                <c:pt idx="852">
                  <c:v>0.37019824731601891</c:v>
                </c:pt>
                <c:pt idx="853">
                  <c:v>0.36737580056212149</c:v>
                </c:pt>
                <c:pt idx="854">
                  <c:v>0.36790615595436904</c:v>
                </c:pt>
                <c:pt idx="855">
                  <c:v>0.36489374084076664</c:v>
                </c:pt>
                <c:pt idx="856">
                  <c:v>0.36400444877232851</c:v>
                </c:pt>
                <c:pt idx="857">
                  <c:v>0.36444928283355749</c:v>
                </c:pt>
                <c:pt idx="858">
                  <c:v>0.36141694615728681</c:v>
                </c:pt>
                <c:pt idx="859">
                  <c:v>0.36177460404802686</c:v>
                </c:pt>
                <c:pt idx="860">
                  <c:v>0.36186398031592348</c:v>
                </c:pt>
                <c:pt idx="861">
                  <c:v>0.35881657126071265</c:v>
                </c:pt>
                <c:pt idx="862">
                  <c:v>0.35926583848731375</c:v>
                </c:pt>
                <c:pt idx="863">
                  <c:v>0.35575120162320473</c:v>
                </c:pt>
                <c:pt idx="864">
                  <c:v>0.3562031300388433</c:v>
                </c:pt>
                <c:pt idx="865">
                  <c:v>0.35656438881236074</c:v>
                </c:pt>
                <c:pt idx="866">
                  <c:v>0.3564740977492018</c:v>
                </c:pt>
                <c:pt idx="867">
                  <c:v>0.35348560838469445</c:v>
                </c:pt>
                <c:pt idx="868">
                  <c:v>0.35339477722238444</c:v>
                </c:pt>
                <c:pt idx="869">
                  <c:v>0.35375800576245775</c:v>
                </c:pt>
                <c:pt idx="870">
                  <c:v>0.35366722264625738</c:v>
                </c:pt>
                <c:pt idx="871">
                  <c:v>0.35384877288022343</c:v>
                </c:pt>
                <c:pt idx="872">
                  <c:v>0.35403025915426312</c:v>
                </c:pt>
                <c:pt idx="873">
                  <c:v>0.35384877288022343</c:v>
                </c:pt>
                <c:pt idx="874">
                  <c:v>0.35166592927795892</c:v>
                </c:pt>
                <c:pt idx="875">
                  <c:v>0.35184818756378744</c:v>
                </c:pt>
                <c:pt idx="876">
                  <c:v>0.35166592927795892</c:v>
                </c:pt>
                <c:pt idx="877">
                  <c:v>0.35184818756378744</c:v>
                </c:pt>
                <c:pt idx="878">
                  <c:v>0.34974829292347698</c:v>
                </c:pt>
                <c:pt idx="879">
                  <c:v>0.34956528547162014</c:v>
                </c:pt>
                <c:pt idx="880">
                  <c:v>0.34974829292347698</c:v>
                </c:pt>
                <c:pt idx="881">
                  <c:v>0.34956528547162014</c:v>
                </c:pt>
                <c:pt idx="882">
                  <c:v>0.34983977207804906</c:v>
                </c:pt>
                <c:pt idx="883">
                  <c:v>0.34773159224158179</c:v>
                </c:pt>
                <c:pt idx="884">
                  <c:v>0.34947375715672779</c:v>
                </c:pt>
                <c:pt idx="885">
                  <c:v>0.34745596822052116</c:v>
                </c:pt>
                <c:pt idx="886">
                  <c:v>0.34736406035811096</c:v>
                </c:pt>
                <c:pt idx="887">
                  <c:v>0.34718019479621809</c:v>
                </c:pt>
                <c:pt idx="888">
                  <c:v>0.3475478594825766</c:v>
                </c:pt>
                <c:pt idx="889">
                  <c:v>0.34736406035811096</c:v>
                </c:pt>
                <c:pt idx="890">
                  <c:v>0.35038830355989181</c:v>
                </c:pt>
                <c:pt idx="891">
                  <c:v>0.34718019479621809</c:v>
                </c:pt>
                <c:pt idx="892">
                  <c:v>0.35020552509234937</c:v>
                </c:pt>
                <c:pt idx="893">
                  <c:v>0.35011411136181991</c:v>
                </c:pt>
                <c:pt idx="894">
                  <c:v>0.35002268128844038</c:v>
                </c:pt>
                <c:pt idx="895">
                  <c:v>0.34846586105779975</c:v>
                </c:pt>
                <c:pt idx="896">
                  <c:v>0.34837413530607964</c:v>
                </c:pt>
                <c:pt idx="897">
                  <c:v>0.34828239304355868</c:v>
                </c:pt>
                <c:pt idx="898">
                  <c:v>0.34819063426131791</c:v>
                </c:pt>
                <c:pt idx="899">
                  <c:v>0.34809885895042991</c:v>
                </c:pt>
                <c:pt idx="900">
                  <c:v>0.3480070671019595</c:v>
                </c:pt>
                <c:pt idx="901">
                  <c:v>0.3480070671019595</c:v>
                </c:pt>
                <c:pt idx="902">
                  <c:v>0.34791525870696371</c:v>
                </c:pt>
                <c:pt idx="903">
                  <c:v>0.34782343375649094</c:v>
                </c:pt>
                <c:pt idx="904">
                  <c:v>0.34773159224158179</c:v>
                </c:pt>
                <c:pt idx="905">
                  <c:v>0.34773159224158179</c:v>
                </c:pt>
                <c:pt idx="906">
                  <c:v>0.34763973415326888</c:v>
                </c:pt>
                <c:pt idx="907">
                  <c:v>0.34570686987456101</c:v>
                </c:pt>
                <c:pt idx="908">
                  <c:v>0.34901586933976481</c:v>
                </c:pt>
                <c:pt idx="909">
                  <c:v>0.34598344424000271</c:v>
                </c:pt>
                <c:pt idx="910">
                  <c:v>0.3489242424659964</c:v>
                </c:pt>
                <c:pt idx="911">
                  <c:v>0.3489242424659964</c:v>
                </c:pt>
                <c:pt idx="912">
                  <c:v>0.34883259913477394</c:v>
                </c:pt>
                <c:pt idx="913">
                  <c:v>0.34883259913477394</c:v>
                </c:pt>
                <c:pt idx="914">
                  <c:v>0.34874093933722616</c:v>
                </c:pt>
                <c:pt idx="915">
                  <c:v>0.34874093933722616</c:v>
                </c:pt>
                <c:pt idx="916">
                  <c:v>0.34864926306447386</c:v>
                </c:pt>
                <c:pt idx="917">
                  <c:v>0.34855757030763013</c:v>
                </c:pt>
                <c:pt idx="918">
                  <c:v>0.34846586105779975</c:v>
                </c:pt>
                <c:pt idx="919">
                  <c:v>0.34846586105779975</c:v>
                </c:pt>
                <c:pt idx="920">
                  <c:v>0.34846586105779975</c:v>
                </c:pt>
                <c:pt idx="921">
                  <c:v>0.34846586105779975</c:v>
                </c:pt>
                <c:pt idx="922">
                  <c:v>0.34855757030763013</c:v>
                </c:pt>
                <c:pt idx="923">
                  <c:v>0.34837413530607964</c:v>
                </c:pt>
                <c:pt idx="924">
                  <c:v>0.34855757030763013</c:v>
                </c:pt>
                <c:pt idx="925">
                  <c:v>0.35029692248878896</c:v>
                </c:pt>
                <c:pt idx="926">
                  <c:v>0.34745596822052116</c:v>
                </c:pt>
                <c:pt idx="927">
                  <c:v>0.34736406035811096</c:v>
                </c:pt>
                <c:pt idx="928">
                  <c:v>0.34919907375038395</c:v>
                </c:pt>
                <c:pt idx="929">
                  <c:v>0.34919907375038395</c:v>
                </c:pt>
                <c:pt idx="930">
                  <c:v>0.35148360621221109</c:v>
                </c:pt>
                <c:pt idx="931">
                  <c:v>0.35139242036527119</c:v>
                </c:pt>
                <c:pt idx="932">
                  <c:v>0.35148360621221109</c:v>
                </c:pt>
                <c:pt idx="933">
                  <c:v>0.35375800576245775</c:v>
                </c:pt>
                <c:pt idx="934">
                  <c:v>0.35047966831440269</c:v>
                </c:pt>
                <c:pt idx="935">
                  <c:v>0.3508449643411522</c:v>
                </c:pt>
                <c:pt idx="936">
                  <c:v>0.35275850970487788</c:v>
                </c:pt>
                <c:pt idx="937">
                  <c:v>0.35312218750749846</c:v>
                </c:pt>
                <c:pt idx="938">
                  <c:v>0.35212145368108638</c:v>
                </c:pt>
                <c:pt idx="939">
                  <c:v>0.35239457443114963</c:v>
                </c:pt>
                <c:pt idx="940">
                  <c:v>0.35266755004572026</c:v>
                </c:pt>
                <c:pt idx="941">
                  <c:v>0.35139242036527119</c:v>
                </c:pt>
                <c:pt idx="942">
                  <c:v>0.35166592927795892</c:v>
                </c:pt>
                <c:pt idx="943">
                  <c:v>0.35193929243579936</c:v>
                </c:pt>
                <c:pt idx="944">
                  <c:v>0.34910747976494227</c:v>
                </c:pt>
                <c:pt idx="945">
                  <c:v>0.34919907375038395</c:v>
                </c:pt>
                <c:pt idx="946">
                  <c:v>0.34846586105779975</c:v>
                </c:pt>
                <c:pt idx="947">
                  <c:v>0.34855757030763013</c:v>
                </c:pt>
                <c:pt idx="948">
                  <c:v>0.34874093933722616</c:v>
                </c:pt>
                <c:pt idx="949">
                  <c:v>0.34579907809026822</c:v>
                </c:pt>
                <c:pt idx="950">
                  <c:v>0.34855757030763013</c:v>
                </c:pt>
                <c:pt idx="951">
                  <c:v>0.34506094221414829</c:v>
                </c:pt>
                <c:pt idx="952">
                  <c:v>0.34561464488609905</c:v>
                </c:pt>
                <c:pt idx="953">
                  <c:v>0.34256175038397185</c:v>
                </c:pt>
                <c:pt idx="954">
                  <c:v>0.34311819644021557</c:v>
                </c:pt>
                <c:pt idx="955">
                  <c:v>0.34005010042883199</c:v>
                </c:pt>
                <c:pt idx="956">
                  <c:v>0.34070247559150535</c:v>
                </c:pt>
                <c:pt idx="957">
                  <c:v>0.33752580416413902</c:v>
                </c:pt>
                <c:pt idx="958">
                  <c:v>0.33799422928770162</c:v>
                </c:pt>
                <c:pt idx="959">
                  <c:v>0.33432877267164379</c:v>
                </c:pt>
                <c:pt idx="960">
                  <c:v>0.3349886686193832</c:v>
                </c:pt>
                <c:pt idx="961">
                  <c:v>0.33196479481106289</c:v>
                </c:pt>
                <c:pt idx="962">
                  <c:v>0.3347059635730199</c:v>
                </c:pt>
                <c:pt idx="963">
                  <c:v>0.33177518696442221</c:v>
                </c:pt>
                <c:pt idx="964">
                  <c:v>0.33224907000216297</c:v>
                </c:pt>
                <c:pt idx="965">
                  <c:v>0.32987508283706735</c:v>
                </c:pt>
                <c:pt idx="966">
                  <c:v>0.32977988464199998</c:v>
                </c:pt>
                <c:pt idx="967">
                  <c:v>0.3272982211388003</c:v>
                </c:pt>
                <c:pt idx="968">
                  <c:v>0.32720252077138762</c:v>
                </c:pt>
                <c:pt idx="969">
                  <c:v>0.3275852098396923</c:v>
                </c:pt>
                <c:pt idx="970">
                  <c:v>0.32806315032907818</c:v>
                </c:pt>
                <c:pt idx="971">
                  <c:v>0.32451525665627257</c:v>
                </c:pt>
                <c:pt idx="972">
                  <c:v>0.32297298210823194</c:v>
                </c:pt>
                <c:pt idx="973">
                  <c:v>0.32277985229711842</c:v>
                </c:pt>
                <c:pt idx="974">
                  <c:v>0.32326253249709674</c:v>
                </c:pt>
                <c:pt idx="975">
                  <c:v>0.32306951813672163</c:v>
                </c:pt>
                <c:pt idx="976">
                  <c:v>0.32297298210823194</c:v>
                </c:pt>
                <c:pt idx="977">
                  <c:v>0.32335901085195967</c:v>
                </c:pt>
                <c:pt idx="978">
                  <c:v>0.32326253249709674</c:v>
                </c:pt>
                <c:pt idx="979">
                  <c:v>0.32364833075287508</c:v>
                </c:pt>
                <c:pt idx="980">
                  <c:v>0.32152262550547483</c:v>
                </c:pt>
                <c:pt idx="981">
                  <c:v>0.32142578012780709</c:v>
                </c:pt>
                <c:pt idx="982">
                  <c:v>0.32190981291774279</c:v>
                </c:pt>
                <c:pt idx="983">
                  <c:v>0.32181304515610004</c:v>
                </c:pt>
                <c:pt idx="984">
                  <c:v>0.3197764258410507</c:v>
                </c:pt>
                <c:pt idx="985">
                  <c:v>0.320165017524638</c:v>
                </c:pt>
                <c:pt idx="986">
                  <c:v>0.32006789901280291</c:v>
                </c:pt>
                <c:pt idx="987">
                  <c:v>0.32006789901280291</c:v>
                </c:pt>
                <c:pt idx="988">
                  <c:v>0.32045625558989888</c:v>
                </c:pt>
                <c:pt idx="989">
                  <c:v>0.32045625558989888</c:v>
                </c:pt>
                <c:pt idx="990">
                  <c:v>0.31704744516930372</c:v>
                </c:pt>
                <c:pt idx="991">
                  <c:v>0.32084429935445669</c:v>
                </c:pt>
                <c:pt idx="992">
                  <c:v>0.31753590383345315</c:v>
                </c:pt>
                <c:pt idx="993">
                  <c:v>0.31743825197074022</c:v>
                </c:pt>
                <c:pt idx="994">
                  <c:v>0.31734058018517397</c:v>
                </c:pt>
                <c:pt idx="995">
                  <c:v>0.31782874000627426</c:v>
                </c:pt>
                <c:pt idx="996">
                  <c:v>0.31782874000627426</c:v>
                </c:pt>
                <c:pt idx="997">
                  <c:v>0.31773114783905226</c:v>
                </c:pt>
                <c:pt idx="998">
                  <c:v>0.31763353578549919</c:v>
                </c:pt>
                <c:pt idx="999">
                  <c:v>0.31821891005465047</c:v>
                </c:pt>
                <c:pt idx="1000">
                  <c:v>0.31812139731138406</c:v>
                </c:pt>
                <c:pt idx="1001">
                  <c:v>0.31812139731138406</c:v>
                </c:pt>
                <c:pt idx="1002">
                  <c:v>0.31802386473030947</c:v>
                </c:pt>
                <c:pt idx="1003">
                  <c:v>0.3185113293785381</c:v>
                </c:pt>
                <c:pt idx="1004">
                  <c:v>0.31841387607614602</c:v>
                </c:pt>
                <c:pt idx="1005">
                  <c:v>0.31841387607614602</c:v>
                </c:pt>
                <c:pt idx="1006">
                  <c:v>0.31831640297220859</c:v>
                </c:pt>
                <c:pt idx="1007">
                  <c:v>0.31821891005465047</c:v>
                </c:pt>
                <c:pt idx="1008">
                  <c:v>0.31685192198714418</c:v>
                </c:pt>
                <c:pt idx="1009">
                  <c:v>0.3136141678240395</c:v>
                </c:pt>
                <c:pt idx="1010">
                  <c:v>0.3136141678240395</c:v>
                </c:pt>
                <c:pt idx="1011">
                  <c:v>0.31351570940734463</c:v>
                </c:pt>
                <c:pt idx="1012">
                  <c:v>0.31351570940734463</c:v>
                </c:pt>
                <c:pt idx="1013">
                  <c:v>0.31341723056994675</c:v>
                </c:pt>
                <c:pt idx="1014">
                  <c:v>0.31341723056994675</c:v>
                </c:pt>
                <c:pt idx="1015">
                  <c:v>0.31341723056994675</c:v>
                </c:pt>
                <c:pt idx="1016">
                  <c:v>0.31341723056994675</c:v>
                </c:pt>
                <c:pt idx="1017">
                  <c:v>0.31341723056994675</c:v>
                </c:pt>
                <c:pt idx="1018">
                  <c:v>0.31538294179674609</c:v>
                </c:pt>
                <c:pt idx="1019">
                  <c:v>0.31812139731138406</c:v>
                </c:pt>
                <c:pt idx="1020">
                  <c:v>0.31773114783905226</c:v>
                </c:pt>
                <c:pt idx="1021">
                  <c:v>0.31792631229931428</c:v>
                </c:pt>
                <c:pt idx="1022">
                  <c:v>0.31753590383345315</c:v>
                </c:pt>
                <c:pt idx="1023">
                  <c:v>0.31724288846455551</c:v>
                </c:pt>
                <c:pt idx="1024">
                  <c:v>0.31743825197074022</c:v>
                </c:pt>
                <c:pt idx="1025">
                  <c:v>0.31899829928909801</c:v>
                </c:pt>
                <c:pt idx="1026">
                  <c:v>0.31929024438704534</c:v>
                </c:pt>
                <c:pt idx="1027">
                  <c:v>0.3189009448137311</c:v>
                </c:pt>
                <c:pt idx="1028">
                  <c:v>0.31773114783905226</c:v>
                </c:pt>
                <c:pt idx="1029">
                  <c:v>0.3185113293785381</c:v>
                </c:pt>
                <c:pt idx="1030">
                  <c:v>0.32065031652650672</c:v>
                </c:pt>
                <c:pt idx="1031">
                  <c:v>0.31694969357021024</c:v>
                </c:pt>
                <c:pt idx="1032">
                  <c:v>0.31714517679667337</c:v>
                </c:pt>
                <c:pt idx="1033">
                  <c:v>0.31802386473030947</c:v>
                </c:pt>
                <c:pt idx="1034">
                  <c:v>0.31675413040784406</c:v>
                </c:pt>
                <c:pt idx="1035">
                  <c:v>0.31694969357021024</c:v>
                </c:pt>
                <c:pt idx="1036">
                  <c:v>0.3136141678240395</c:v>
                </c:pt>
                <c:pt idx="1037">
                  <c:v>0.31665631882003603</c:v>
                </c:pt>
                <c:pt idx="1038">
                  <c:v>0.3133187312991344</c:v>
                </c:pt>
                <c:pt idx="1039">
                  <c:v>0.31351570940734463</c:v>
                </c:pt>
                <c:pt idx="1040">
                  <c:v>0.31440110153330519</c:v>
                </c:pt>
                <c:pt idx="1041">
                  <c:v>0.31312167140635555</c:v>
                </c:pt>
                <c:pt idx="1042">
                  <c:v>0.31400779753755353</c:v>
                </c:pt>
                <c:pt idx="1043">
                  <c:v>0.31124550384063543</c:v>
                </c:pt>
                <c:pt idx="1044">
                  <c:v>0.30985828401928789</c:v>
                </c:pt>
                <c:pt idx="1045">
                  <c:v>0.30707151856192111</c:v>
                </c:pt>
                <c:pt idx="1046">
                  <c:v>0.31015588902886765</c:v>
                </c:pt>
                <c:pt idx="1047">
                  <c:v>0.30737089316491589</c:v>
                </c:pt>
                <c:pt idx="1048">
                  <c:v>0.3045692487168476</c:v>
                </c:pt>
                <c:pt idx="1049">
                  <c:v>0.30175065349268215</c:v>
                </c:pt>
                <c:pt idx="1050">
                  <c:v>0.30336337288406967</c:v>
                </c:pt>
                <c:pt idx="1051">
                  <c:v>0.30265849792842464</c:v>
                </c:pt>
                <c:pt idx="1052">
                  <c:v>0.29982822359946687</c:v>
                </c:pt>
                <c:pt idx="1053">
                  <c:v>0.29769406499430906</c:v>
                </c:pt>
                <c:pt idx="1054">
                  <c:v>0.29850824579383084</c:v>
                </c:pt>
                <c:pt idx="1055">
                  <c:v>0.2956522663254883</c:v>
                </c:pt>
                <c:pt idx="1056">
                  <c:v>0.29277832419088229</c:v>
                </c:pt>
                <c:pt idx="1057">
                  <c:v>0.29647007864210606</c:v>
                </c:pt>
                <c:pt idx="1058">
                  <c:v>0.29360130325159545</c:v>
                </c:pt>
                <c:pt idx="1059">
                  <c:v>0.29081774506205788</c:v>
                </c:pt>
                <c:pt idx="1060">
                  <c:v>0.28874475044155329</c:v>
                </c:pt>
                <c:pt idx="1061">
                  <c:v>0.28947138296480174</c:v>
                </c:pt>
                <c:pt idx="1062">
                  <c:v>0.28666216291111019</c:v>
                </c:pt>
                <c:pt idx="1063">
                  <c:v>0.28739216808408863</c:v>
                </c:pt>
                <c:pt idx="1064">
                  <c:v>0.28446497451011105</c:v>
                </c:pt>
                <c:pt idx="1065">
                  <c:v>0.28530327327506233</c:v>
                </c:pt>
                <c:pt idx="1066">
                  <c:v>0.28246766826797998</c:v>
                </c:pt>
                <c:pt idx="1067">
                  <c:v>0.28320456206882733</c:v>
                </c:pt>
                <c:pt idx="1068">
                  <c:v>0.28383521440119741</c:v>
                </c:pt>
                <c:pt idx="1069">
                  <c:v>0.28373016774146897</c:v>
                </c:pt>
                <c:pt idx="1070">
                  <c:v>0.28088447496491775</c:v>
                </c:pt>
                <c:pt idx="1071">
                  <c:v>0.27950777465920451</c:v>
                </c:pt>
                <c:pt idx="1072">
                  <c:v>0.28014370830265545</c:v>
                </c:pt>
                <c:pt idx="1073">
                  <c:v>0.28003778299619886</c:v>
                </c:pt>
                <c:pt idx="1074">
                  <c:v>0.27993183226054752</c:v>
                </c:pt>
                <c:pt idx="1075">
                  <c:v>0.28056715560222389</c:v>
                </c:pt>
                <c:pt idx="1076">
                  <c:v>0.28046133182975624</c:v>
                </c:pt>
                <c:pt idx="1077">
                  <c:v>0.28120156677688724</c:v>
                </c:pt>
                <c:pt idx="1078">
                  <c:v>0.28109589475943375</c:v>
                </c:pt>
                <c:pt idx="1079">
                  <c:v>0.27759444516876719</c:v>
                </c:pt>
                <c:pt idx="1080">
                  <c:v>0.27748790445954635</c:v>
                </c:pt>
                <c:pt idx="1081">
                  <c:v>0.27620739228040481</c:v>
                </c:pt>
                <c:pt idx="1082">
                  <c:v>0.27610051371711947</c:v>
                </c:pt>
                <c:pt idx="1083">
                  <c:v>0.27684811616621152</c:v>
                </c:pt>
                <c:pt idx="1084">
                  <c:v>0.27674139393440889</c:v>
                </c:pt>
                <c:pt idx="1085">
                  <c:v>0.27663464569499407</c:v>
                </c:pt>
                <c:pt idx="1086">
                  <c:v>0.27663464569499407</c:v>
                </c:pt>
                <c:pt idx="1087">
                  <c:v>0.27652787142894408</c:v>
                </c:pt>
                <c:pt idx="1088">
                  <c:v>0.27727474539695052</c:v>
                </c:pt>
                <c:pt idx="1089">
                  <c:v>0.27716812700582921</c:v>
                </c:pt>
                <c:pt idx="1090">
                  <c:v>0.27716812700582921</c:v>
                </c:pt>
                <c:pt idx="1091">
                  <c:v>0.27706148268295655</c:v>
                </c:pt>
                <c:pt idx="1092">
                  <c:v>0.2750302881992035</c:v>
                </c:pt>
                <c:pt idx="1093">
                  <c:v>0.27770096002172934</c:v>
                </c:pt>
                <c:pt idx="1094">
                  <c:v>0.27567273805124271</c:v>
                </c:pt>
                <c:pt idx="1095">
                  <c:v>0.27567273805124271</c:v>
                </c:pt>
                <c:pt idx="1096">
                  <c:v>0.2755657286855997</c:v>
                </c:pt>
                <c:pt idx="1097">
                  <c:v>0.2755657286855997</c:v>
                </c:pt>
                <c:pt idx="1098">
                  <c:v>0.2754586931018087</c:v>
                </c:pt>
                <c:pt idx="1099">
                  <c:v>0.27620739228040481</c:v>
                </c:pt>
                <c:pt idx="1100">
                  <c:v>0.27620739228040481</c:v>
                </c:pt>
                <c:pt idx="1101">
                  <c:v>0.27610051371711947</c:v>
                </c:pt>
                <c:pt idx="1102">
                  <c:v>0.27610051371711947</c:v>
                </c:pt>
                <c:pt idx="1103">
                  <c:v>0.27599360903173509</c:v>
                </c:pt>
                <c:pt idx="1104">
                  <c:v>0.27599360903173509</c:v>
                </c:pt>
                <c:pt idx="1105">
                  <c:v>0.27599360903173509</c:v>
                </c:pt>
                <c:pt idx="1106">
                  <c:v>0.27663464569499407</c:v>
                </c:pt>
                <c:pt idx="1107">
                  <c:v>0.27663464569499407</c:v>
                </c:pt>
                <c:pt idx="1108">
                  <c:v>0.27652787142894408</c:v>
                </c:pt>
                <c:pt idx="1109">
                  <c:v>0.27652787142894408</c:v>
                </c:pt>
                <c:pt idx="1110">
                  <c:v>0.27652787142894408</c:v>
                </c:pt>
                <c:pt idx="1111">
                  <c:v>0.27460146225953402</c:v>
                </c:pt>
                <c:pt idx="1112">
                  <c:v>0.27460146225953402</c:v>
                </c:pt>
                <c:pt idx="1113">
                  <c:v>0.27577972121799471</c:v>
                </c:pt>
                <c:pt idx="1114">
                  <c:v>0.27577972121799471</c:v>
                </c:pt>
                <c:pt idx="1115">
                  <c:v>0.27844584159489211</c:v>
                </c:pt>
                <c:pt idx="1116">
                  <c:v>0.27844584159489211</c:v>
                </c:pt>
                <c:pt idx="1117">
                  <c:v>0.27791391223411854</c:v>
                </c:pt>
                <c:pt idx="1118">
                  <c:v>0.27727474539695052</c:v>
                </c:pt>
                <c:pt idx="1119">
                  <c:v>0.27663464569499407</c:v>
                </c:pt>
                <c:pt idx="1120">
                  <c:v>0.27940169650229396</c:v>
                </c:pt>
                <c:pt idx="1121">
                  <c:v>0.27961382729508494</c:v>
                </c:pt>
                <c:pt idx="1122">
                  <c:v>0.28099019749481219</c:v>
                </c:pt>
                <c:pt idx="1123">
                  <c:v>0.28046133182975624</c:v>
                </c:pt>
                <c:pt idx="1124">
                  <c:v>0.27982585607737842</c:v>
                </c:pt>
                <c:pt idx="1125">
                  <c:v>0.28130721356525584</c:v>
                </c:pt>
                <c:pt idx="1126">
                  <c:v>0.28415020574694988</c:v>
                </c:pt>
                <c:pt idx="1127">
                  <c:v>0.28362509628026156</c:v>
                </c:pt>
                <c:pt idx="1128">
                  <c:v>0.28519857200219578</c:v>
                </c:pt>
                <c:pt idx="1129">
                  <c:v>0.28456984804985413</c:v>
                </c:pt>
                <c:pt idx="1130">
                  <c:v>0.28488432076889469</c:v>
                </c:pt>
                <c:pt idx="1131">
                  <c:v>0.28509384617174094</c:v>
                </c:pt>
                <c:pt idx="1132">
                  <c:v>0.28655777932285598</c:v>
                </c:pt>
                <c:pt idx="1133">
                  <c:v>0.28309936633618188</c:v>
                </c:pt>
                <c:pt idx="1134">
                  <c:v>0.28540795000760844</c:v>
                </c:pt>
                <c:pt idx="1135">
                  <c:v>0.28477952116186639</c:v>
                </c:pt>
                <c:pt idx="1136">
                  <c:v>0.28509384617174094</c:v>
                </c:pt>
                <c:pt idx="1137">
                  <c:v>0.28436007629133664</c:v>
                </c:pt>
                <c:pt idx="1138">
                  <c:v>0.28676652218169568</c:v>
                </c:pt>
                <c:pt idx="1139">
                  <c:v>0.28697516783779137</c:v>
                </c:pt>
                <c:pt idx="1140">
                  <c:v>0.28718371642680623</c:v>
                </c:pt>
                <c:pt idx="1141">
                  <c:v>0.28488432076889469</c:v>
                </c:pt>
                <c:pt idx="1142">
                  <c:v>0.28509384617174094</c:v>
                </c:pt>
                <c:pt idx="1143">
                  <c:v>0.28519857200219578</c:v>
                </c:pt>
                <c:pt idx="1144">
                  <c:v>0.28624448248190931</c:v>
                </c:pt>
                <c:pt idx="1145">
                  <c:v>0.28246766826797998</c:v>
                </c:pt>
                <c:pt idx="1146">
                  <c:v>0.28362509628026156</c:v>
                </c:pt>
                <c:pt idx="1147">
                  <c:v>0.28067295403678261</c:v>
                </c:pt>
                <c:pt idx="1148">
                  <c:v>0.28299414569629433</c:v>
                </c:pt>
                <c:pt idx="1149">
                  <c:v>0.28394023627700132</c:v>
                </c:pt>
                <c:pt idx="1150">
                  <c:v>0.28014370830265545</c:v>
                </c:pt>
                <c:pt idx="1151">
                  <c:v>0.28109589475943375</c:v>
                </c:pt>
                <c:pt idx="1152">
                  <c:v>0.27812676124696817</c:v>
                </c:pt>
                <c:pt idx="1153">
                  <c:v>0.27897712829534982</c:v>
                </c:pt>
                <c:pt idx="1154">
                  <c:v>0.27610051371711947</c:v>
                </c:pt>
                <c:pt idx="1155">
                  <c:v>0.27706148268295655</c:v>
                </c:pt>
                <c:pt idx="1156">
                  <c:v>0.27695481240940184</c:v>
                </c:pt>
                <c:pt idx="1157">
                  <c:v>0.27406483585608976</c:v>
                </c:pt>
                <c:pt idx="1158">
                  <c:v>0.27481592793659804</c:v>
                </c:pt>
                <c:pt idx="1159">
                  <c:v>0.27191168301420493</c:v>
                </c:pt>
                <c:pt idx="1160">
                  <c:v>0.27277422579554289</c:v>
                </c:pt>
                <c:pt idx="1161">
                  <c:v>0.26974777496235841</c:v>
                </c:pt>
                <c:pt idx="1162">
                  <c:v>0.27072287485733904</c:v>
                </c:pt>
                <c:pt idx="1163">
                  <c:v>0.27050637628455643</c:v>
                </c:pt>
                <c:pt idx="1164">
                  <c:v>0.27126364722431312</c:v>
                </c:pt>
                <c:pt idx="1165">
                  <c:v>0.27201959475657222</c:v>
                </c:pt>
                <c:pt idx="1166">
                  <c:v>0.27191168301420493</c:v>
                </c:pt>
                <c:pt idx="1167">
                  <c:v>0.27050637628455643</c:v>
                </c:pt>
                <c:pt idx="1168">
                  <c:v>0.26757294890211947</c:v>
                </c:pt>
                <c:pt idx="1169">
                  <c:v>0.26746391802482633</c:v>
                </c:pt>
                <c:pt idx="1170">
                  <c:v>0.26822655296267767</c:v>
                </c:pt>
                <c:pt idx="1171">
                  <c:v>0.26811768803811509</c:v>
                </c:pt>
                <c:pt idx="1172">
                  <c:v>0.26680914963359514</c:v>
                </c:pt>
                <c:pt idx="1173">
                  <c:v>0.26669992418223626</c:v>
                </c:pt>
                <c:pt idx="1174">
                  <c:v>0.26659067084945892</c:v>
                </c:pt>
                <c:pt idx="1175">
                  <c:v>0.26735485941489101</c:v>
                </c:pt>
                <c:pt idx="1176">
                  <c:v>0.26724577305114094</c:v>
                </c:pt>
                <c:pt idx="1177">
                  <c:v>0.26724577305114094</c:v>
                </c:pt>
                <c:pt idx="1178">
                  <c:v>0.26800879550738305</c:v>
                </c:pt>
                <c:pt idx="1179">
                  <c:v>0.26789987534946935</c:v>
                </c:pt>
                <c:pt idx="1180">
                  <c:v>0.26516783055700693</c:v>
                </c:pt>
                <c:pt idx="1181">
                  <c:v>0.2685529823090681</c:v>
                </c:pt>
                <c:pt idx="1182">
                  <c:v>0.26494851049593127</c:v>
                </c:pt>
                <c:pt idx="1183">
                  <c:v>0.26285931393758166</c:v>
                </c:pt>
                <c:pt idx="1184">
                  <c:v>0.26274907109908868</c:v>
                </c:pt>
                <c:pt idx="1185">
                  <c:v>0.26363021297620154</c:v>
                </c:pt>
                <c:pt idx="1186">
                  <c:v>0.26363021297620154</c:v>
                </c:pt>
                <c:pt idx="1187">
                  <c:v>0.26352017018969331</c:v>
                </c:pt>
                <c:pt idx="1188">
                  <c:v>0.26428987217742861</c:v>
                </c:pt>
                <c:pt idx="1189">
                  <c:v>0.26428987217742861</c:v>
                </c:pt>
                <c:pt idx="1190">
                  <c:v>0.26418000000000003</c:v>
                </c:pt>
                <c:pt idx="1191">
                  <c:v>0.26418000000000003</c:v>
                </c:pt>
                <c:pt idx="1192">
                  <c:v>0.26407009944282639</c:v>
                </c:pt>
                <c:pt idx="1193">
                  <c:v>0.26407009944282639</c:v>
                </c:pt>
                <c:pt idx="1194">
                  <c:v>0.26483880813650379</c:v>
                </c:pt>
                <c:pt idx="1195">
                  <c:v>0.26483880813650379</c:v>
                </c:pt>
                <c:pt idx="1196">
                  <c:v>0.26472907752875274</c:v>
                </c:pt>
                <c:pt idx="1197">
                  <c:v>0.26274907109908868</c:v>
                </c:pt>
                <c:pt idx="1198">
                  <c:v>0.26263879959258268</c:v>
                </c:pt>
                <c:pt idx="1199">
                  <c:v>0.26263879959258268</c:v>
                </c:pt>
                <c:pt idx="1200">
                  <c:v>0.26341009889099642</c:v>
                </c:pt>
                <c:pt idx="1201">
                  <c:v>0.26341009889099642</c:v>
                </c:pt>
                <c:pt idx="1202">
                  <c:v>0.26341009889099642</c:v>
                </c:pt>
                <c:pt idx="1203">
                  <c:v>0.26341009889099642</c:v>
                </c:pt>
                <c:pt idx="1204">
                  <c:v>0.26329999905793683</c:v>
                </c:pt>
                <c:pt idx="1205">
                  <c:v>0.26329999905793683</c:v>
                </c:pt>
                <c:pt idx="1206">
                  <c:v>0.26329999905793683</c:v>
                </c:pt>
                <c:pt idx="1207">
                  <c:v>0.26329999905793683</c:v>
                </c:pt>
                <c:pt idx="1208">
                  <c:v>0.26329999905793683</c:v>
                </c:pt>
                <c:pt idx="1209">
                  <c:v>0.26241817048599647</c:v>
                </c:pt>
                <c:pt idx="1210">
                  <c:v>0.26241817048599647</c:v>
                </c:pt>
                <c:pt idx="1211">
                  <c:v>0.26516783055700693</c:v>
                </c:pt>
                <c:pt idx="1212">
                  <c:v>0.26516783055700693</c:v>
                </c:pt>
                <c:pt idx="1213">
                  <c:v>0.26648138961390078</c:v>
                </c:pt>
                <c:pt idx="1214">
                  <c:v>0.26571563788695141</c:v>
                </c:pt>
                <c:pt idx="1215">
                  <c:v>0.26505818462883995</c:v>
                </c:pt>
                <c:pt idx="1216">
                  <c:v>0.2677909275433355</c:v>
                </c:pt>
                <c:pt idx="1217">
                  <c:v>0.26713665891237637</c:v>
                </c:pt>
                <c:pt idx="1218">
                  <c:v>0.26637208045417221</c:v>
                </c:pt>
                <c:pt idx="1219">
                  <c:v>0.26866173701853974</c:v>
                </c:pt>
                <c:pt idx="1220">
                  <c:v>0.26789987534946935</c:v>
                </c:pt>
                <c:pt idx="1221">
                  <c:v>0.26713665891237637</c:v>
                </c:pt>
                <c:pt idx="1222">
                  <c:v>0.27104741944413169</c:v>
                </c:pt>
                <c:pt idx="1223">
                  <c:v>0.27028976910950986</c:v>
                </c:pt>
                <c:pt idx="1224">
                  <c:v>0.27255875086253584</c:v>
                </c:pt>
                <c:pt idx="1225">
                  <c:v>0.26909648104974088</c:v>
                </c:pt>
                <c:pt idx="1226">
                  <c:v>0.268335390302056</c:v>
                </c:pt>
                <c:pt idx="1227">
                  <c:v>0.27072287485733904</c:v>
                </c:pt>
                <c:pt idx="1228">
                  <c:v>0.26996465435970984</c:v>
                </c:pt>
                <c:pt idx="1229">
                  <c:v>0.27018142474502882</c:v>
                </c:pt>
                <c:pt idx="1230">
                  <c:v>0.27245097325539219</c:v>
                </c:pt>
                <c:pt idx="1231">
                  <c:v>0.26887916395381117</c:v>
                </c:pt>
                <c:pt idx="1232">
                  <c:v>0.26800879550738305</c:v>
                </c:pt>
                <c:pt idx="1233">
                  <c:v>0.26920509845993695</c:v>
                </c:pt>
                <c:pt idx="1234">
                  <c:v>0.27158778638349224</c:v>
                </c:pt>
                <c:pt idx="1235">
                  <c:v>0.2677909275433355</c:v>
                </c:pt>
                <c:pt idx="1236">
                  <c:v>0.26800879550738305</c:v>
                </c:pt>
                <c:pt idx="1237">
                  <c:v>0.26909648104974088</c:v>
                </c:pt>
                <c:pt idx="1238">
                  <c:v>0.2713717205919518</c:v>
                </c:pt>
                <c:pt idx="1239">
                  <c:v>0.26757294890211947</c:v>
                </c:pt>
                <c:pt idx="1240">
                  <c:v>0.26866173701853974</c:v>
                </c:pt>
                <c:pt idx="1241">
                  <c:v>0.26593456414480321</c:v>
                </c:pt>
                <c:pt idx="1242">
                  <c:v>0.26702751697737093</c:v>
                </c:pt>
                <c:pt idx="1243">
                  <c:v>0.26307971369988931</c:v>
                </c:pt>
                <c:pt idx="1244">
                  <c:v>0.26407009944282639</c:v>
                </c:pt>
                <c:pt idx="1245">
                  <c:v>0.26407009944282639</c:v>
                </c:pt>
                <c:pt idx="1246">
                  <c:v>0.26120265099760026</c:v>
                </c:pt>
                <c:pt idx="1247">
                  <c:v>0.26219742643846133</c:v>
                </c:pt>
                <c:pt idx="1248">
                  <c:v>0.26538703788608337</c:v>
                </c:pt>
                <c:pt idx="1249">
                  <c:v>0.26142391451158759</c:v>
                </c:pt>
                <c:pt idx="1250">
                  <c:v>0.26252849939568718</c:v>
                </c:pt>
                <c:pt idx="1251">
                  <c:v>0.26241817048599647</c:v>
                </c:pt>
                <c:pt idx="1252">
                  <c:v>0.25953946654276616</c:v>
                </c:pt>
                <c:pt idx="1253">
                  <c:v>0.26153450284951918</c:v>
                </c:pt>
                <c:pt idx="1254">
                  <c:v>0.25753492738786721</c:v>
                </c:pt>
                <c:pt idx="1255">
                  <c:v>0.25853839331342721</c:v>
                </c:pt>
                <c:pt idx="1256">
                  <c:v>0.25942835381038909</c:v>
                </c:pt>
                <c:pt idx="1257">
                  <c:v>0.25652905152705691</c:v>
                </c:pt>
                <c:pt idx="1258">
                  <c:v>0.25529634947992519</c:v>
                </c:pt>
                <c:pt idx="1259">
                  <c:v>0.25619322102280895</c:v>
                </c:pt>
                <c:pt idx="1260">
                  <c:v>0.25214197803319394</c:v>
                </c:pt>
                <c:pt idx="1261">
                  <c:v>0.25315850130019046</c:v>
                </c:pt>
                <c:pt idx="1262">
                  <c:v>0.25405998904564703</c:v>
                </c:pt>
                <c:pt idx="1263">
                  <c:v>0.25394741010631244</c:v>
                </c:pt>
                <c:pt idx="1264">
                  <c:v>0.25473482294154176</c:v>
                </c:pt>
                <c:pt idx="1265">
                  <c:v>0.25089615633821721</c:v>
                </c:pt>
                <c:pt idx="1266">
                  <c:v>0.25180258108610259</c:v>
                </c:pt>
                <c:pt idx="1267">
                  <c:v>0.25180258108610259</c:v>
                </c:pt>
                <c:pt idx="1268">
                  <c:v>0.24953276950603637</c:v>
                </c:pt>
                <c:pt idx="1269">
                  <c:v>0.25044219567588644</c:v>
                </c:pt>
                <c:pt idx="1270">
                  <c:v>0.25044219567588644</c:v>
                </c:pt>
                <c:pt idx="1271">
                  <c:v>0.25032862728435201</c:v>
                </c:pt>
                <c:pt idx="1272">
                  <c:v>0.25134961759342511</c:v>
                </c:pt>
                <c:pt idx="1273">
                  <c:v>0.25123629900894784</c:v>
                </c:pt>
                <c:pt idx="1274">
                  <c:v>0.25112294928871259</c:v>
                </c:pt>
                <c:pt idx="1275">
                  <c:v>0.25112294928871259</c:v>
                </c:pt>
                <c:pt idx="1276">
                  <c:v>0.24896335444443479</c:v>
                </c:pt>
                <c:pt idx="1277">
                  <c:v>0.24884937656907391</c:v>
                </c:pt>
                <c:pt idx="1278">
                  <c:v>0.24987404003657615</c:v>
                </c:pt>
                <c:pt idx="1279">
                  <c:v>0.24976031467413629</c:v>
                </c:pt>
                <c:pt idx="1280">
                  <c:v>0.24976031467413629</c:v>
                </c:pt>
                <c:pt idx="1281">
                  <c:v>0.24964655783933754</c:v>
                </c:pt>
                <c:pt idx="1282">
                  <c:v>0.25055573275116616</c:v>
                </c:pt>
                <c:pt idx="1283">
                  <c:v>0.25055573275116616</c:v>
                </c:pt>
                <c:pt idx="1284">
                  <c:v>0.25055573275116616</c:v>
                </c:pt>
                <c:pt idx="1285">
                  <c:v>0.25044219567588644</c:v>
                </c:pt>
                <c:pt idx="1286">
                  <c:v>0.25044219567588644</c:v>
                </c:pt>
                <c:pt idx="1287">
                  <c:v>0.25044219567588644</c:v>
                </c:pt>
                <c:pt idx="1288">
                  <c:v>0.25044219567588644</c:v>
                </c:pt>
                <c:pt idx="1289">
                  <c:v>0.25044219567588644</c:v>
                </c:pt>
                <c:pt idx="1290">
                  <c:v>0.25044219567588644</c:v>
                </c:pt>
                <c:pt idx="1291">
                  <c:v>0.25032862728435201</c:v>
                </c:pt>
                <c:pt idx="1292">
                  <c:v>0.25032862728435201</c:v>
                </c:pt>
                <c:pt idx="1293">
                  <c:v>0.25032862728435201</c:v>
                </c:pt>
                <c:pt idx="1294">
                  <c:v>0.25021502755063513</c:v>
                </c:pt>
                <c:pt idx="1295">
                  <c:v>0.25021502755063513</c:v>
                </c:pt>
                <c:pt idx="1296">
                  <c:v>0.25112294928871259</c:v>
                </c:pt>
                <c:pt idx="1297">
                  <c:v>0.25112294928871259</c:v>
                </c:pt>
                <c:pt idx="1298">
                  <c:v>0.25112294928871259</c:v>
                </c:pt>
                <c:pt idx="1299">
                  <c:v>0.25100956840704042</c:v>
                </c:pt>
                <c:pt idx="1300">
                  <c:v>0.25100956840704042</c:v>
                </c:pt>
                <c:pt idx="1301">
                  <c:v>0.25100956840704042</c:v>
                </c:pt>
                <c:pt idx="1302">
                  <c:v>0.24896335444443479</c:v>
                </c:pt>
                <c:pt idx="1303">
                  <c:v>0.25100956840704042</c:v>
                </c:pt>
                <c:pt idx="1304">
                  <c:v>0.25100956840704042</c:v>
                </c:pt>
                <c:pt idx="1305">
                  <c:v>0.25010139644877238</c:v>
                </c:pt>
                <c:pt idx="1306">
                  <c:v>0.25010139644877238</c:v>
                </c:pt>
                <c:pt idx="1307">
                  <c:v>0.25021502755063513</c:v>
                </c:pt>
                <c:pt idx="1308">
                  <c:v>0.25281993745773695</c:v>
                </c:pt>
                <c:pt idx="1309">
                  <c:v>0.25191574437574377</c:v>
                </c:pt>
                <c:pt idx="1310">
                  <c:v>0.25202887668296292</c:v>
                </c:pt>
                <c:pt idx="1311">
                  <c:v>0.25123629900894784</c:v>
                </c:pt>
                <c:pt idx="1312">
                  <c:v>0.25394741010631244</c:v>
                </c:pt>
                <c:pt idx="1313">
                  <c:v>0.25315850130019046</c:v>
                </c:pt>
                <c:pt idx="1314">
                  <c:v>0.25338405696385286</c:v>
                </c:pt>
                <c:pt idx="1315">
                  <c:v>0.25462242666151097</c:v>
                </c:pt>
                <c:pt idx="1316">
                  <c:v>0.25473482294154176</c:v>
                </c:pt>
                <c:pt idx="1317">
                  <c:v>0.2548471888647092</c:v>
                </c:pt>
                <c:pt idx="1318">
                  <c:v>0.25405998904564703</c:v>
                </c:pt>
                <c:pt idx="1319">
                  <c:v>0.25248109659577245</c:v>
                </c:pt>
                <c:pt idx="1320">
                  <c:v>0.25259407437169235</c:v>
                </c:pt>
                <c:pt idx="1321">
                  <c:v>0.25259407437169235</c:v>
                </c:pt>
                <c:pt idx="1322">
                  <c:v>0.25270702131727185</c:v>
                </c:pt>
                <c:pt idx="1323">
                  <c:v>0.25281993745773695</c:v>
                </c:pt>
                <c:pt idx="1324">
                  <c:v>0.25394741010631244</c:v>
                </c:pt>
                <c:pt idx="1325">
                  <c:v>0.25236808796425186</c:v>
                </c:pt>
                <c:pt idx="1326">
                  <c:v>0.25236808796425186</c:v>
                </c:pt>
                <c:pt idx="1327">
                  <c:v>0.25248109659577245</c:v>
                </c:pt>
                <c:pt idx="1328">
                  <c:v>0.25259407437169235</c:v>
                </c:pt>
                <c:pt idx="1329">
                  <c:v>0.24987404003657615</c:v>
                </c:pt>
                <c:pt idx="1330">
                  <c:v>0.24987404003657615</c:v>
                </c:pt>
                <c:pt idx="1331">
                  <c:v>0.25214197803319394</c:v>
                </c:pt>
                <c:pt idx="1332">
                  <c:v>0.25327129447177116</c:v>
                </c:pt>
                <c:pt idx="1333">
                  <c:v>0.24941894964805311</c:v>
                </c:pt>
                <c:pt idx="1334">
                  <c:v>0.24953276950603637</c:v>
                </c:pt>
                <c:pt idx="1335">
                  <c:v>0.24953276950603637</c:v>
                </c:pt>
                <c:pt idx="1336">
                  <c:v>0.24964655783933754</c:v>
                </c:pt>
                <c:pt idx="1337">
                  <c:v>0.24907730066366973</c:v>
                </c:pt>
                <c:pt idx="1338">
                  <c:v>0.25021502755063513</c:v>
                </c:pt>
                <c:pt idx="1339">
                  <c:v>0.24736477142029251</c:v>
                </c:pt>
                <c:pt idx="1340">
                  <c:v>0.24839314797784934</c:v>
                </c:pt>
                <c:pt idx="1341">
                  <c:v>0.24553012794039725</c:v>
                </c:pt>
                <c:pt idx="1342">
                  <c:v>0.24656313035134714</c:v>
                </c:pt>
                <c:pt idx="1343">
                  <c:v>0.24380260366973694</c:v>
                </c:pt>
                <c:pt idx="1344">
                  <c:v>0.2447248646326971</c:v>
                </c:pt>
                <c:pt idx="1345">
                  <c:v>0.24564503547776567</c:v>
                </c:pt>
                <c:pt idx="1346">
                  <c:v>0.24183579374697056</c:v>
                </c:pt>
                <c:pt idx="1347">
                  <c:v>0.24287823828108307</c:v>
                </c:pt>
                <c:pt idx="1348">
                  <c:v>0.24287823828108307</c:v>
                </c:pt>
                <c:pt idx="1349">
                  <c:v>0.2427625439211113</c:v>
                </c:pt>
                <c:pt idx="1350">
                  <c:v>0.2427625439211113</c:v>
                </c:pt>
                <c:pt idx="1351">
                  <c:v>0.24380260366973694</c:v>
                </c:pt>
                <c:pt idx="1352">
                  <c:v>0.23997587243690593</c:v>
                </c:pt>
                <c:pt idx="1353">
                  <c:v>0.24102313617290266</c:v>
                </c:pt>
                <c:pt idx="1354">
                  <c:v>0.24102313617290266</c:v>
                </c:pt>
                <c:pt idx="1355">
                  <c:v>0.24206768090663877</c:v>
                </c:pt>
                <c:pt idx="1356">
                  <c:v>0.23985934103545431</c:v>
                </c:pt>
                <c:pt idx="1357">
                  <c:v>0.24195175399494545</c:v>
                </c:pt>
                <c:pt idx="1358">
                  <c:v>0.23705236073104924</c:v>
                </c:pt>
                <c:pt idx="1359">
                  <c:v>0.23810729011874582</c:v>
                </c:pt>
                <c:pt idx="1360">
                  <c:v>0.23799021337869031</c:v>
                </c:pt>
                <c:pt idx="1361">
                  <c:v>0.23892586835435814</c:v>
                </c:pt>
                <c:pt idx="1362">
                  <c:v>0.23892586835435814</c:v>
                </c:pt>
                <c:pt idx="1363">
                  <c:v>0.23880903114026303</c:v>
                </c:pt>
                <c:pt idx="1364">
                  <c:v>0.23880903114026303</c:v>
                </c:pt>
                <c:pt idx="1365">
                  <c:v>0.2361122948525875</c:v>
                </c:pt>
                <c:pt idx="1366">
                  <c:v>0.2361122948525875</c:v>
                </c:pt>
                <c:pt idx="1367">
                  <c:v>0.23599463021792783</c:v>
                </c:pt>
                <c:pt idx="1368">
                  <c:v>0.23599463021792783</c:v>
                </c:pt>
                <c:pt idx="1369">
                  <c:v>0.23599463021792783</c:v>
                </c:pt>
                <c:pt idx="1370">
                  <c:v>0.23599463021792783</c:v>
                </c:pt>
                <c:pt idx="1371">
                  <c:v>0.23587693072483451</c:v>
                </c:pt>
                <c:pt idx="1372">
                  <c:v>0.23693497385337714</c:v>
                </c:pt>
                <c:pt idx="1373">
                  <c:v>0.23693497385337714</c:v>
                </c:pt>
                <c:pt idx="1374">
                  <c:v>0.23693497385337714</c:v>
                </c:pt>
                <c:pt idx="1375">
                  <c:v>0.23693497385337714</c:v>
                </c:pt>
                <c:pt idx="1376">
                  <c:v>0.23693497385337714</c:v>
                </c:pt>
                <c:pt idx="1377">
                  <c:v>0.23681755236362029</c:v>
                </c:pt>
                <c:pt idx="1378">
                  <c:v>0.23681755236362029</c:v>
                </c:pt>
                <c:pt idx="1379">
                  <c:v>0.23681755236362029</c:v>
                </c:pt>
                <c:pt idx="1380">
                  <c:v>0.23681755236362029</c:v>
                </c:pt>
                <c:pt idx="1381">
                  <c:v>0.23681755236362029</c:v>
                </c:pt>
                <c:pt idx="1382">
                  <c:v>0.23681755236362029</c:v>
                </c:pt>
                <c:pt idx="1383">
                  <c:v>0.23681755236362029</c:v>
                </c:pt>
                <c:pt idx="1384">
                  <c:v>0.23681755236362029</c:v>
                </c:pt>
                <c:pt idx="1385">
                  <c:v>0.23775595685317119</c:v>
                </c:pt>
                <c:pt idx="1386">
                  <c:v>0.23775595685317119</c:v>
                </c:pt>
                <c:pt idx="1387">
                  <c:v>0.23775595685317119</c:v>
                </c:pt>
                <c:pt idx="1388">
                  <c:v>0.23775595685317119</c:v>
                </c:pt>
                <c:pt idx="1389">
                  <c:v>0.23775595685317119</c:v>
                </c:pt>
                <c:pt idx="1390">
                  <c:v>0.23763877700719938</c:v>
                </c:pt>
                <c:pt idx="1391">
                  <c:v>0.23763877700719938</c:v>
                </c:pt>
                <c:pt idx="1392">
                  <c:v>0.23763877700719938</c:v>
                </c:pt>
                <c:pt idx="1393">
                  <c:v>0.23552362278473293</c:v>
                </c:pt>
                <c:pt idx="1394">
                  <c:v>0.23552362278473293</c:v>
                </c:pt>
                <c:pt idx="1395">
                  <c:v>0.23552362278473293</c:v>
                </c:pt>
                <c:pt idx="1396">
                  <c:v>0.23552362278473293</c:v>
                </c:pt>
                <c:pt idx="1397">
                  <c:v>0.23552362278473293</c:v>
                </c:pt>
                <c:pt idx="1398">
                  <c:v>0.23540578354745473</c:v>
                </c:pt>
                <c:pt idx="1399">
                  <c:v>0.23540578354745473</c:v>
                </c:pt>
                <c:pt idx="1400">
                  <c:v>0.23540578354745473</c:v>
                </c:pt>
                <c:pt idx="1401">
                  <c:v>0.23552362278473293</c:v>
                </c:pt>
                <c:pt idx="1402">
                  <c:v>0.23446180652003296</c:v>
                </c:pt>
                <c:pt idx="1403">
                  <c:v>0.23446180652003296</c:v>
                </c:pt>
                <c:pt idx="1404">
                  <c:v>0.23927617552720226</c:v>
                </c:pt>
                <c:pt idx="1405">
                  <c:v>0.23834134070438706</c:v>
                </c:pt>
                <c:pt idx="1406">
                  <c:v>0.23845831461021544</c:v>
                </c:pt>
                <c:pt idx="1407">
                  <c:v>0.23752156273200675</c:v>
                </c:pt>
                <c:pt idx="1408">
                  <c:v>0.23763877700719938</c:v>
                </c:pt>
                <c:pt idx="1409">
                  <c:v>0.23670009623114413</c:v>
                </c:pt>
                <c:pt idx="1410">
                  <c:v>0.23950954354905268</c:v>
                </c:pt>
                <c:pt idx="1411">
                  <c:v>0.24171980013393879</c:v>
                </c:pt>
                <c:pt idx="1412">
                  <c:v>0.24079064662088323</c:v>
                </c:pt>
                <c:pt idx="1413">
                  <c:v>0.24102313617290266</c:v>
                </c:pt>
                <c:pt idx="1414">
                  <c:v>0.23728703077245245</c:v>
                </c:pt>
                <c:pt idx="1415">
                  <c:v>0.23857525429813736</c:v>
                </c:pt>
                <c:pt idx="1416">
                  <c:v>0.23869215979816405</c:v>
                </c:pt>
                <c:pt idx="1417">
                  <c:v>0.23763877700719938</c:v>
                </c:pt>
                <c:pt idx="1418">
                  <c:v>0.24125549145428377</c:v>
                </c:pt>
                <c:pt idx="1419">
                  <c:v>0.24020883377579622</c:v>
                </c:pt>
                <c:pt idx="1420">
                  <c:v>0.24044166002544476</c:v>
                </c:pt>
                <c:pt idx="1421">
                  <c:v>0.23775595685317119</c:v>
                </c:pt>
                <c:pt idx="1422">
                  <c:v>0.24009237000720379</c:v>
                </c:pt>
                <c:pt idx="1423">
                  <c:v>0.2403252637720889</c:v>
                </c:pt>
                <c:pt idx="1424">
                  <c:v>0.23646507991526861</c:v>
                </c:pt>
                <c:pt idx="1425">
                  <c:v>0.23775595685317119</c:v>
                </c:pt>
                <c:pt idx="1426">
                  <c:v>0.2361122948525875</c:v>
                </c:pt>
                <c:pt idx="1427">
                  <c:v>0.23446180652003296</c:v>
                </c:pt>
                <c:pt idx="1428">
                  <c:v>0.23457992674547162</c:v>
                </c:pt>
                <c:pt idx="1429">
                  <c:v>0.23469801173743282</c:v>
                </c:pt>
                <c:pt idx="1430">
                  <c:v>0.23587693072483451</c:v>
                </c:pt>
                <c:pt idx="1431">
                  <c:v>0.23422546024244761</c:v>
                </c:pt>
                <c:pt idx="1432">
                  <c:v>0.23434365102955962</c:v>
                </c:pt>
                <c:pt idx="1433">
                  <c:v>0.23149725686414868</c:v>
                </c:pt>
                <c:pt idx="1434">
                  <c:v>0.23161626830662024</c:v>
                </c:pt>
                <c:pt idx="1435">
                  <c:v>0.23161626830662024</c:v>
                </c:pt>
                <c:pt idx="1436">
                  <c:v>0.23114000598817647</c:v>
                </c:pt>
                <c:pt idx="1437">
                  <c:v>0.23125912573776702</c:v>
                </c:pt>
                <c:pt idx="1438">
                  <c:v>0.23244834120285507</c:v>
                </c:pt>
                <c:pt idx="1439">
                  <c:v>0.2309016579516206</c:v>
                </c:pt>
                <c:pt idx="1440">
                  <c:v>0.22922914859200966</c:v>
                </c:pt>
                <c:pt idx="1441">
                  <c:v>0.22622457134999835</c:v>
                </c:pt>
                <c:pt idx="1442">
                  <c:v>0.22886982097543113</c:v>
                </c:pt>
                <c:pt idx="1443">
                  <c:v>0.22886982097543113</c:v>
                </c:pt>
                <c:pt idx="1444">
                  <c:v>0.22730889529191162</c:v>
                </c:pt>
                <c:pt idx="1445">
                  <c:v>0.22730889529191162</c:v>
                </c:pt>
                <c:pt idx="1446">
                  <c:v>0.22718856431045692</c:v>
                </c:pt>
                <c:pt idx="1447">
                  <c:v>0.22549999999999998</c:v>
                </c:pt>
                <c:pt idx="1448">
                  <c:v>0.22392542011139399</c:v>
                </c:pt>
                <c:pt idx="1449">
                  <c:v>0.2198992006812186</c:v>
                </c:pt>
                <c:pt idx="1450">
                  <c:v>0.22222248917110449</c:v>
                </c:pt>
                <c:pt idx="1451">
                  <c:v>0.2180549750563448</c:v>
                </c:pt>
                <c:pt idx="1452">
                  <c:v>0.21928545177134662</c:v>
                </c:pt>
                <c:pt idx="1453">
                  <c:v>0.21928545177134662</c:v>
                </c:pt>
                <c:pt idx="1454">
                  <c:v>0.22038948924485724</c:v>
                </c:pt>
                <c:pt idx="1455">
                  <c:v>0.21903967489600662</c:v>
                </c:pt>
                <c:pt idx="1456">
                  <c:v>0.21903967489600662</c:v>
                </c:pt>
                <c:pt idx="1457">
                  <c:v>0.22014442373693183</c:v>
                </c:pt>
                <c:pt idx="1458">
                  <c:v>0.22124598220344699</c:v>
                </c:pt>
                <c:pt idx="1459">
                  <c:v>0.22124598220344699</c:v>
                </c:pt>
                <c:pt idx="1460">
                  <c:v>0.22112374350973557</c:v>
                </c:pt>
                <c:pt idx="1461">
                  <c:v>0.22100146573090718</c:v>
                </c:pt>
                <c:pt idx="1462">
                  <c:v>0.22222248917110449</c:v>
                </c:pt>
                <c:pt idx="1463">
                  <c:v>0.21953107002974426</c:v>
                </c:pt>
                <c:pt idx="1464">
                  <c:v>0.22051196301320886</c:v>
                </c:pt>
                <c:pt idx="1465">
                  <c:v>0.21830138948639266</c:v>
                </c:pt>
                <c:pt idx="1466">
                  <c:v>0.21558196971996418</c:v>
                </c:pt>
                <c:pt idx="1467">
                  <c:v>0.21669682432528448</c:v>
                </c:pt>
                <c:pt idx="1468">
                  <c:v>0.2178084004608708</c:v>
                </c:pt>
                <c:pt idx="1469">
                  <c:v>0.21508541881959242</c:v>
                </c:pt>
                <c:pt idx="1470">
                  <c:v>0.21607786726303913</c:v>
                </c:pt>
                <c:pt idx="1471">
                  <c:v>0.2134670847339718</c:v>
                </c:pt>
                <c:pt idx="1472">
                  <c:v>0.21446380746421012</c:v>
                </c:pt>
                <c:pt idx="1473">
                  <c:v>0.21545789334796955</c:v>
                </c:pt>
                <c:pt idx="1474">
                  <c:v>0.21171641143520747</c:v>
                </c:pt>
                <c:pt idx="1475">
                  <c:v>0.21271779957643727</c:v>
                </c:pt>
                <c:pt idx="1476">
                  <c:v>0.21171641143520747</c:v>
                </c:pt>
                <c:pt idx="1477">
                  <c:v>0.21171641143520747</c:v>
                </c:pt>
                <c:pt idx="1478">
                  <c:v>0.21159104883330193</c:v>
                </c:pt>
                <c:pt idx="1479">
                  <c:v>0.21271779957643727</c:v>
                </c:pt>
                <c:pt idx="1480">
                  <c:v>0.20894862916694235</c:v>
                </c:pt>
                <c:pt idx="1481">
                  <c:v>0.21008339690944716</c:v>
                </c:pt>
                <c:pt idx="1482">
                  <c:v>0.20995748288755073</c:v>
                </c:pt>
                <c:pt idx="1483">
                  <c:v>0.21108917640017411</c:v>
                </c:pt>
                <c:pt idx="1484">
                  <c:v>0.2109636025721558</c:v>
                </c:pt>
                <c:pt idx="1485">
                  <c:v>0.2109636025721558</c:v>
                </c:pt>
                <c:pt idx="1486">
                  <c:v>0.21196701032906723</c:v>
                </c:pt>
                <c:pt idx="1487">
                  <c:v>0.21196701032906723</c:v>
                </c:pt>
                <c:pt idx="1488">
                  <c:v>0.21196701032906723</c:v>
                </c:pt>
                <c:pt idx="1489">
                  <c:v>0.20983152614672873</c:v>
                </c:pt>
                <c:pt idx="1490">
                  <c:v>0.20730335280623802</c:v>
                </c:pt>
                <c:pt idx="1491">
                  <c:v>0.21083798637064716</c:v>
                </c:pt>
                <c:pt idx="1492">
                  <c:v>0.21083798637064716</c:v>
                </c:pt>
                <c:pt idx="1493">
                  <c:v>0.21083798637064716</c:v>
                </c:pt>
                <c:pt idx="1494">
                  <c:v>0.21209224670579324</c:v>
                </c:pt>
                <c:pt idx="1495">
                  <c:v>0.2132174895782572</c:v>
                </c:pt>
                <c:pt idx="1496">
                  <c:v>0.21309262960159886</c:v>
                </c:pt>
                <c:pt idx="1497">
                  <c:v>0.21196701032906723</c:v>
                </c:pt>
                <c:pt idx="1498">
                  <c:v>0.21309262960159886</c:v>
                </c:pt>
                <c:pt idx="1499">
                  <c:v>0.21309262960159886</c:v>
                </c:pt>
                <c:pt idx="1500">
                  <c:v>0.2109636025721558</c:v>
                </c:pt>
                <c:pt idx="1501">
                  <c:v>0.2109636025721558</c:v>
                </c:pt>
                <c:pt idx="1502">
                  <c:v>0.32035919580134659</c:v>
                </c:pt>
                <c:pt idx="1503">
                  <c:v>0.30717133135337099</c:v>
                </c:pt>
                <c:pt idx="1504">
                  <c:v>0.33836865320930432</c:v>
                </c:pt>
                <c:pt idx="1505">
                  <c:v>0.34079560284870047</c:v>
                </c:pt>
                <c:pt idx="1506">
                  <c:v>0.34348881970582512</c:v>
                </c:pt>
                <c:pt idx="1507">
                  <c:v>0.34469147048146964</c:v>
                </c:pt>
                <c:pt idx="1508">
                  <c:v>0.3475478594825766</c:v>
                </c:pt>
                <c:pt idx="1509">
                  <c:v>0.35701560819639611</c:v>
                </c:pt>
                <c:pt idx="1510">
                  <c:v>0.35944543684990649</c:v>
                </c:pt>
                <c:pt idx="1511">
                  <c:v>0.35629346837068954</c:v>
                </c:pt>
                <c:pt idx="1512">
                  <c:v>0.35629346837068954</c:v>
                </c:pt>
                <c:pt idx="1513">
                  <c:v>0.35629346837068954</c:v>
                </c:pt>
                <c:pt idx="1514">
                  <c:v>0.35638379093805905</c:v>
                </c:pt>
                <c:pt idx="1515">
                  <c:v>0.35845687787657021</c:v>
                </c:pt>
                <c:pt idx="1516">
                  <c:v>0.35538937428594364</c:v>
                </c:pt>
                <c:pt idx="1517">
                  <c:v>0.35917601606606231</c:v>
                </c:pt>
                <c:pt idx="1518">
                  <c:v>0.36551535209217278</c:v>
                </c:pt>
                <c:pt idx="1519">
                  <c:v>0.36790615595436904</c:v>
                </c:pt>
                <c:pt idx="1520">
                  <c:v>0.36507141896193407</c:v>
                </c:pt>
                <c:pt idx="1521">
                  <c:v>0.36711042325071519</c:v>
                </c:pt>
                <c:pt idx="1522">
                  <c:v>0.36418242758440555</c:v>
                </c:pt>
                <c:pt idx="1523">
                  <c:v>0.36329192969392887</c:v>
                </c:pt>
                <c:pt idx="1524">
                  <c:v>0.36578153249758238</c:v>
                </c:pt>
                <c:pt idx="1525">
                  <c:v>0.36248918717361844</c:v>
                </c:pt>
                <c:pt idx="1526">
                  <c:v>0.36524903712759738</c:v>
                </c:pt>
                <c:pt idx="1527">
                  <c:v>0.3621320175533782</c:v>
                </c:pt>
                <c:pt idx="1528">
                  <c:v>0.36231063281793652</c:v>
                </c:pt>
                <c:pt idx="1529">
                  <c:v>0.36239991760549284</c:v>
                </c:pt>
                <c:pt idx="1530">
                  <c:v>0.36248918717361844</c:v>
                </c:pt>
                <c:pt idx="1531">
                  <c:v>0.36462711110951485</c:v>
                </c:pt>
                <c:pt idx="1532">
                  <c:v>0.36168521250605168</c:v>
                </c:pt>
                <c:pt idx="1533">
                  <c:v>0.36168521250605168</c:v>
                </c:pt>
                <c:pt idx="1534">
                  <c:v>0.36168521250605168</c:v>
                </c:pt>
                <c:pt idx="1535">
                  <c:v>0.36159580568216443</c:v>
                </c:pt>
                <c:pt idx="1536">
                  <c:v>0.35980444787969323</c:v>
                </c:pt>
                <c:pt idx="1537">
                  <c:v>0.36007354392028745</c:v>
                </c:pt>
                <c:pt idx="1538">
                  <c:v>0.3598941619972349</c:v>
                </c:pt>
                <c:pt idx="1539">
                  <c:v>0.36007354392028745</c:v>
                </c:pt>
                <c:pt idx="1540">
                  <c:v>0.35998386067477672</c:v>
                </c:pt>
                <c:pt idx="1541">
                  <c:v>0.35692539574976445</c:v>
                </c:pt>
                <c:pt idx="1542">
                  <c:v>0.35683516759625566</c:v>
                </c:pt>
                <c:pt idx="1543">
                  <c:v>0.35674492372766275</c:v>
                </c:pt>
                <c:pt idx="1544">
                  <c:v>0.35701560819639611</c:v>
                </c:pt>
                <c:pt idx="1545">
                  <c:v>0.35719598600182045</c:v>
                </c:pt>
                <c:pt idx="1546">
                  <c:v>0.35511783741462688</c:v>
                </c:pt>
                <c:pt idx="1547">
                  <c:v>0.35502729339053929</c:v>
                </c:pt>
                <c:pt idx="1548">
                  <c:v>0.35529887785398828</c:v>
                </c:pt>
                <c:pt idx="1549">
                  <c:v>0.3552083655663284</c:v>
                </c:pt>
                <c:pt idx="1550">
                  <c:v>0.35538937428594364</c:v>
                </c:pt>
                <c:pt idx="1551">
                  <c:v>0.35212145368108638</c:v>
                </c:pt>
                <c:pt idx="1552">
                  <c:v>0.352030381138697</c:v>
                </c:pt>
                <c:pt idx="1553">
                  <c:v>0.35193929243579936</c:v>
                </c:pt>
                <c:pt idx="1554">
                  <c:v>0.35184818756378744</c:v>
                </c:pt>
                <c:pt idx="1555">
                  <c:v>0.3517570665140477</c:v>
                </c:pt>
                <c:pt idx="1556">
                  <c:v>0.35212145368108638</c:v>
                </c:pt>
                <c:pt idx="1557">
                  <c:v>0.35212145368108638</c:v>
                </c:pt>
                <c:pt idx="1558">
                  <c:v>0.352030381138697</c:v>
                </c:pt>
                <c:pt idx="1559">
                  <c:v>0.352030381138697</c:v>
                </c:pt>
                <c:pt idx="1560">
                  <c:v>0.35239457443114963</c:v>
                </c:pt>
                <c:pt idx="1561">
                  <c:v>0.35230355031872584</c:v>
                </c:pt>
                <c:pt idx="1562">
                  <c:v>0.34947375715672779</c:v>
                </c:pt>
                <c:pt idx="1563">
                  <c:v>0.34938221243744139</c:v>
                </c:pt>
                <c:pt idx="1564">
                  <c:v>0.34965679739093403</c:v>
                </c:pt>
                <c:pt idx="1565">
                  <c:v>0.34956528547162014</c:v>
                </c:pt>
                <c:pt idx="1566">
                  <c:v>0.34956528547162014</c:v>
                </c:pt>
                <c:pt idx="1567">
                  <c:v>0.34672023975428379</c:v>
                </c:pt>
                <c:pt idx="1568">
                  <c:v>0.3466281987643528</c:v>
                </c:pt>
                <c:pt idx="1569">
                  <c:v>0.34699626272480111</c:v>
                </c:pt>
                <c:pt idx="1570">
                  <c:v>0.3469042717254549</c:v>
                </c:pt>
                <c:pt idx="1571">
                  <c:v>0.34727213588634598</c:v>
                </c:pt>
                <c:pt idx="1572">
                  <c:v>0.34404424494595753</c:v>
                </c:pt>
                <c:pt idx="1573">
                  <c:v>0.34441418953792469</c:v>
                </c:pt>
                <c:pt idx="1574">
                  <c:v>0.34432172876568501</c:v>
                </c:pt>
                <c:pt idx="1575">
                  <c:v>0.34432172876568501</c:v>
                </c:pt>
                <c:pt idx="1576">
                  <c:v>0.34432172876568501</c:v>
                </c:pt>
                <c:pt idx="1577">
                  <c:v>0.34153999999999995</c:v>
                </c:pt>
                <c:pt idx="1578">
                  <c:v>0.34144701063258442</c:v>
                </c:pt>
                <c:pt idx="1579">
                  <c:v>0.34181886498122882</c:v>
                </c:pt>
                <c:pt idx="1580">
                  <c:v>0.34172592716479333</c:v>
                </c:pt>
                <c:pt idx="1581">
                  <c:v>0.34172592716479333</c:v>
                </c:pt>
                <c:pt idx="1582">
                  <c:v>0.34209757548085185</c:v>
                </c:pt>
                <c:pt idx="1583">
                  <c:v>0.34200468912975568</c:v>
                </c:pt>
                <c:pt idx="1584">
                  <c:v>0.3389297636086841</c:v>
                </c:pt>
                <c:pt idx="1585">
                  <c:v>0.33921008291541943</c:v>
                </c:pt>
                <c:pt idx="1586">
                  <c:v>0.33921008291541943</c:v>
                </c:pt>
                <c:pt idx="1587">
                  <c:v>0.33921008291541943</c:v>
                </c:pt>
                <c:pt idx="1588">
                  <c:v>0.3391166605939494</c:v>
                </c:pt>
                <c:pt idx="1589">
                  <c:v>0.33949024531234628</c:v>
                </c:pt>
                <c:pt idx="1590">
                  <c:v>0.33949024531234628</c:v>
                </c:pt>
                <c:pt idx="1591">
                  <c:v>0.33949024531234628</c:v>
                </c:pt>
                <c:pt idx="1592">
                  <c:v>0.33639978511146651</c:v>
                </c:pt>
                <c:pt idx="1593">
                  <c:v>0.33639978511146651</c:v>
                </c:pt>
                <c:pt idx="1594">
                  <c:v>0.33677540764426422</c:v>
                </c:pt>
                <c:pt idx="1595">
                  <c:v>0.33686926902409381</c:v>
                </c:pt>
                <c:pt idx="1596">
                  <c:v>0.33874279676843655</c:v>
                </c:pt>
                <c:pt idx="1597">
                  <c:v>0.33874279676843655</c:v>
                </c:pt>
                <c:pt idx="1598">
                  <c:v>0.3388362889253288</c:v>
                </c:pt>
                <c:pt idx="1599">
                  <c:v>0.3357417626316726</c:v>
                </c:pt>
                <c:pt idx="1600">
                  <c:v>0.3357417626316726</c:v>
                </c:pt>
                <c:pt idx="1601">
                  <c:v>0.33583581916816246</c:v>
                </c:pt>
                <c:pt idx="1602">
                  <c:v>0.33583581916816246</c:v>
                </c:pt>
                <c:pt idx="1603">
                  <c:v>0.35547985487052414</c:v>
                </c:pt>
                <c:pt idx="1604">
                  <c:v>0.35547985487052414</c:v>
                </c:pt>
                <c:pt idx="1605">
                  <c:v>0.35547985487052414</c:v>
                </c:pt>
                <c:pt idx="1606">
                  <c:v>0.35827693780613468</c:v>
                </c:pt>
                <c:pt idx="1607">
                  <c:v>0.36079045528528864</c:v>
                </c:pt>
                <c:pt idx="1608">
                  <c:v>0.36364831012205379</c:v>
                </c:pt>
                <c:pt idx="1609">
                  <c:v>0.36355923770092868</c:v>
                </c:pt>
                <c:pt idx="1610">
                  <c:v>0.36338104749457067</c:v>
                </c:pt>
                <c:pt idx="1611">
                  <c:v>0.36114854205940705</c:v>
                </c:pt>
                <c:pt idx="1612">
                  <c:v>0.36114854205940705</c:v>
                </c:pt>
                <c:pt idx="1613">
                  <c:v>0.36436034613617185</c:v>
                </c:pt>
                <c:pt idx="1614">
                  <c:v>0.36444928283355749</c:v>
                </c:pt>
                <c:pt idx="1615">
                  <c:v>0.36320279675136147</c:v>
                </c:pt>
                <c:pt idx="1616">
                  <c:v>0.36355923770092868</c:v>
                </c:pt>
                <c:pt idx="1617">
                  <c:v>0.36373736743207141</c:v>
                </c:pt>
                <c:pt idx="1618">
                  <c:v>0.36043212274116299</c:v>
                </c:pt>
                <c:pt idx="1619">
                  <c:v>0.36275690463918131</c:v>
                </c:pt>
                <c:pt idx="1620">
                  <c:v>0.35980444787969323</c:v>
                </c:pt>
                <c:pt idx="1621">
                  <c:v>0.36204268706078235</c:v>
                </c:pt>
                <c:pt idx="1622">
                  <c:v>0.36239991760549284</c:v>
                </c:pt>
                <c:pt idx="1623">
                  <c:v>0.36150638356852527</c:v>
                </c:pt>
                <c:pt idx="1624">
                  <c:v>0.36061131976610739</c:v>
                </c:pt>
                <c:pt idx="1625">
                  <c:v>0.36096952936199522</c:v>
                </c:pt>
                <c:pt idx="1626">
                  <c:v>0.36079045528528864</c:v>
                </c:pt>
                <c:pt idx="1627">
                  <c:v>0.35962497329269971</c:v>
                </c:pt>
                <c:pt idx="1628">
                  <c:v>0.35998386067477672</c:v>
                </c:pt>
                <c:pt idx="1629">
                  <c:v>0.36061131976610739</c:v>
                </c:pt>
                <c:pt idx="1630">
                  <c:v>0.35728615137699149</c:v>
                </c:pt>
                <c:pt idx="1631">
                  <c:v>0.35746643511314413</c:v>
                </c:pt>
                <c:pt idx="1632">
                  <c:v>0.35746643511314413</c:v>
                </c:pt>
                <c:pt idx="1633">
                  <c:v>0.35746643511314413</c:v>
                </c:pt>
                <c:pt idx="1634">
                  <c:v>0.35746643511314413</c:v>
                </c:pt>
                <c:pt idx="1635">
                  <c:v>0.35746643511314413</c:v>
                </c:pt>
                <c:pt idx="1636">
                  <c:v>0.35746643511314413</c:v>
                </c:pt>
                <c:pt idx="1637">
                  <c:v>0.35962497329269971</c:v>
                </c:pt>
                <c:pt idx="1638">
                  <c:v>0.35746643511314413</c:v>
                </c:pt>
                <c:pt idx="1639">
                  <c:v>0.35746643511314413</c:v>
                </c:pt>
                <c:pt idx="1640">
                  <c:v>0.3573763010780423</c:v>
                </c:pt>
                <c:pt idx="1641">
                  <c:v>0.35728615137699149</c:v>
                </c:pt>
                <c:pt idx="1642">
                  <c:v>0.35728615137699149</c:v>
                </c:pt>
                <c:pt idx="1643">
                  <c:v>0.35719598600182045</c:v>
                </c:pt>
                <c:pt idx="1644">
                  <c:v>0.35764665621815117</c:v>
                </c:pt>
                <c:pt idx="1645">
                  <c:v>0.36061131976610739</c:v>
                </c:pt>
                <c:pt idx="1646">
                  <c:v>0.36096952936199522</c:v>
                </c:pt>
                <c:pt idx="1647">
                  <c:v>0.36087999999999998</c:v>
                </c:pt>
                <c:pt idx="1648">
                  <c:v>0.36079045528528864</c:v>
                </c:pt>
                <c:pt idx="1649">
                  <c:v>0.36079045528528864</c:v>
                </c:pt>
                <c:pt idx="1650">
                  <c:v>0.36114854205940705</c:v>
                </c:pt>
                <c:pt idx="1651">
                  <c:v>0.36105904337916839</c:v>
                </c:pt>
                <c:pt idx="1652">
                  <c:v>0.36096952936199522</c:v>
                </c:pt>
                <c:pt idx="1653">
                  <c:v>0.36087999999999998</c:v>
                </c:pt>
                <c:pt idx="1654">
                  <c:v>0.36079045528528864</c:v>
                </c:pt>
                <c:pt idx="1655">
                  <c:v>0.36079045528528864</c:v>
                </c:pt>
                <c:pt idx="1656">
                  <c:v>0.36070089520996029</c:v>
                </c:pt>
                <c:pt idx="1657">
                  <c:v>0.36070089520996029</c:v>
                </c:pt>
                <c:pt idx="1658">
                  <c:v>0.3640934457147329</c:v>
                </c:pt>
                <c:pt idx="1659">
                  <c:v>0.36195334131756862</c:v>
                </c:pt>
                <c:pt idx="1660">
                  <c:v>0.36195334131756862</c:v>
                </c:pt>
                <c:pt idx="1661">
                  <c:v>0.36195334131756862</c:v>
                </c:pt>
                <c:pt idx="1662">
                  <c:v>0.36186398031592348</c:v>
                </c:pt>
                <c:pt idx="1663">
                  <c:v>0.36177460404802686</c:v>
                </c:pt>
                <c:pt idx="1664">
                  <c:v>0.3621320175533782</c:v>
                </c:pt>
                <c:pt idx="1665">
                  <c:v>0.36168521250605168</c:v>
                </c:pt>
                <c:pt idx="1666">
                  <c:v>0.36168521250605168</c:v>
                </c:pt>
                <c:pt idx="1667">
                  <c:v>0.36168521250605168</c:v>
                </c:pt>
                <c:pt idx="1668">
                  <c:v>0.36168521250605168</c:v>
                </c:pt>
                <c:pt idx="1669">
                  <c:v>0.36177460404802686</c:v>
                </c:pt>
                <c:pt idx="1670">
                  <c:v>0.36177460404802686</c:v>
                </c:pt>
                <c:pt idx="1671">
                  <c:v>0.36177460404802686</c:v>
                </c:pt>
                <c:pt idx="1672">
                  <c:v>0.36382640963866975</c:v>
                </c:pt>
                <c:pt idx="1673">
                  <c:v>0.36382640963866975</c:v>
                </c:pt>
                <c:pt idx="1674">
                  <c:v>0.36382640963866975</c:v>
                </c:pt>
                <c:pt idx="1675">
                  <c:v>0.36177460404802686</c:v>
                </c:pt>
                <c:pt idx="1676">
                  <c:v>0.36186398031592348</c:v>
                </c:pt>
                <c:pt idx="1677">
                  <c:v>0.36382640963866975</c:v>
                </c:pt>
                <c:pt idx="1678">
                  <c:v>0.36177460404802686</c:v>
                </c:pt>
                <c:pt idx="1679">
                  <c:v>0.36382640963866975</c:v>
                </c:pt>
                <c:pt idx="1680">
                  <c:v>0.36177460404802686</c:v>
                </c:pt>
                <c:pt idx="1681">
                  <c:v>0.36168521250605168</c:v>
                </c:pt>
                <c:pt idx="1682">
                  <c:v>0.36168521250605168</c:v>
                </c:pt>
                <c:pt idx="1683">
                  <c:v>0.36168521250605168</c:v>
                </c:pt>
                <c:pt idx="1684">
                  <c:v>0.36373736743207141</c:v>
                </c:pt>
                <c:pt idx="1685">
                  <c:v>0.36168521250605168</c:v>
                </c:pt>
                <c:pt idx="1686">
                  <c:v>0.36168521250605168</c:v>
                </c:pt>
                <c:pt idx="1687">
                  <c:v>0.36168521250605168</c:v>
                </c:pt>
                <c:pt idx="1688">
                  <c:v>0.36168521250605168</c:v>
                </c:pt>
                <c:pt idx="1689">
                  <c:v>0.36132749344059578</c:v>
                </c:pt>
                <c:pt idx="1690">
                  <c:v>0.36141694615728681</c:v>
                </c:pt>
                <c:pt idx="1691">
                  <c:v>0.36132749344059578</c:v>
                </c:pt>
                <c:pt idx="1692">
                  <c:v>0.36168521250605168</c:v>
                </c:pt>
                <c:pt idx="1693">
                  <c:v>0.36150638356852527</c:v>
                </c:pt>
                <c:pt idx="1694">
                  <c:v>0.36177460404802686</c:v>
                </c:pt>
                <c:pt idx="1695">
                  <c:v>0.36177460404802686</c:v>
                </c:pt>
                <c:pt idx="1696">
                  <c:v>0.36168521250605168</c:v>
                </c:pt>
                <c:pt idx="1697">
                  <c:v>0.36159580568216443</c:v>
                </c:pt>
                <c:pt idx="1698">
                  <c:v>0.36159580568216443</c:v>
                </c:pt>
                <c:pt idx="1699">
                  <c:v>0.35818694439802812</c:v>
                </c:pt>
                <c:pt idx="1700">
                  <c:v>0.35836691562961753</c:v>
                </c:pt>
                <c:pt idx="1701">
                  <c:v>0.36052172894581536</c:v>
                </c:pt>
                <c:pt idx="1702">
                  <c:v>0.36070089520996029</c:v>
                </c:pt>
                <c:pt idx="1703">
                  <c:v>0.3573763010780423</c:v>
                </c:pt>
                <c:pt idx="1704">
                  <c:v>0.35971471831417579</c:v>
                </c:pt>
                <c:pt idx="1705">
                  <c:v>0.3564740977492018</c:v>
                </c:pt>
                <c:pt idx="1706">
                  <c:v>0.35719598600182045</c:v>
                </c:pt>
                <c:pt idx="1707">
                  <c:v>0.35683516759625566</c:v>
                </c:pt>
                <c:pt idx="1708">
                  <c:v>0.35393952400800932</c:v>
                </c:pt>
                <c:pt idx="1709">
                  <c:v>0.35102751468177062</c:v>
                </c:pt>
                <c:pt idx="1710">
                  <c:v>0.35038830355989181</c:v>
                </c:pt>
                <c:pt idx="1711">
                  <c:v>0.3480070671019595</c:v>
                </c:pt>
                <c:pt idx="1712">
                  <c:v>0.34422925108246705</c:v>
                </c:pt>
                <c:pt idx="1713">
                  <c:v>0.34200468912975568</c:v>
                </c:pt>
                <c:pt idx="1714">
                  <c:v>0.33592985791281676</c:v>
                </c:pt>
                <c:pt idx="1715">
                  <c:v>0.3357417626316726</c:v>
                </c:pt>
                <c:pt idx="1716">
                  <c:v>0.33564768829324482</c:v>
                </c:pt>
                <c:pt idx="1717">
                  <c:v>0.3332900144564182</c:v>
                </c:pt>
                <c:pt idx="1718">
                  <c:v>0.32787203016934641</c:v>
                </c:pt>
                <c:pt idx="1719">
                  <c:v>0.32490006088029239</c:v>
                </c:pt>
                <c:pt idx="1720">
                  <c:v>0.32326253249709674</c:v>
                </c:pt>
                <c:pt idx="1721">
                  <c:v>0.32094126150714231</c:v>
                </c:pt>
                <c:pt idx="1722">
                  <c:v>0.31997076090284149</c:v>
                </c:pt>
                <c:pt idx="1723">
                  <c:v>0.31773114783905226</c:v>
                </c:pt>
                <c:pt idx="1724">
                  <c:v>0.31538294179674609</c:v>
                </c:pt>
                <c:pt idx="1725">
                  <c:v>0.31606902842559864</c:v>
                </c:pt>
                <c:pt idx="1726">
                  <c:v>0.3138110234460994</c:v>
                </c:pt>
                <c:pt idx="1727">
                  <c:v>0.31084957121657958</c:v>
                </c:pt>
                <c:pt idx="1728">
                  <c:v>0.31213514159808625</c:v>
                </c:pt>
                <c:pt idx="1729">
                  <c:v>0.30916314021398106</c:v>
                </c:pt>
                <c:pt idx="1730">
                  <c:v>0.30617224441671403</c:v>
                </c:pt>
                <c:pt idx="1731">
                  <c:v>0.30747064221215903</c:v>
                </c:pt>
                <c:pt idx="1732">
                  <c:v>0.3045692487168476</c:v>
                </c:pt>
                <c:pt idx="1733">
                  <c:v>0.30517101764203958</c:v>
                </c:pt>
                <c:pt idx="1734">
                  <c:v>0.30225523101352225</c:v>
                </c:pt>
                <c:pt idx="1735">
                  <c:v>0.30285999999999996</c:v>
                </c:pt>
                <c:pt idx="1736">
                  <c:v>0.30275925990114666</c:v>
                </c:pt>
                <c:pt idx="1737">
                  <c:v>0.30053741825451946</c:v>
                </c:pt>
                <c:pt idx="1738">
                  <c:v>0.30043617142259926</c:v>
                </c:pt>
                <c:pt idx="1739">
                  <c:v>0.3009421838170982</c:v>
                </c:pt>
                <c:pt idx="1740">
                  <c:v>0.29891479604636784</c:v>
                </c:pt>
                <c:pt idx="1741">
                  <c:v>0.29942247937342925</c:v>
                </c:pt>
                <c:pt idx="1742">
                  <c:v>0.29667430353678143</c:v>
                </c:pt>
                <c:pt idx="1743">
                  <c:v>0.29647007864210606</c:v>
                </c:pt>
                <c:pt idx="1744">
                  <c:v>0.29708248035892465</c:v>
                </c:pt>
                <c:pt idx="1745">
                  <c:v>0.29759219082481669</c:v>
                </c:pt>
                <c:pt idx="1746">
                  <c:v>0.29759219082481669</c:v>
                </c:pt>
                <c:pt idx="1747">
                  <c:v>0.29810133576209807</c:v>
                </c:pt>
                <c:pt idx="1748">
                  <c:v>0.29799955192662658</c:v>
                </c:pt>
                <c:pt idx="1749">
                  <c:v>0.29534520910658851</c:v>
                </c:pt>
                <c:pt idx="1750">
                  <c:v>0.2932928607006493</c:v>
                </c:pt>
                <c:pt idx="1751">
                  <c:v>0.29390953680695225</c:v>
                </c:pt>
                <c:pt idx="1752">
                  <c:v>0.29380681548401355</c:v>
                </c:pt>
                <c:pt idx="1753">
                  <c:v>0.29370407097079909</c:v>
                </c:pt>
                <c:pt idx="1754">
                  <c:v>0.2942175617909808</c:v>
                </c:pt>
                <c:pt idx="1755">
                  <c:v>0.29411490994476674</c:v>
                </c:pt>
                <c:pt idx="1756">
                  <c:v>0.29411490994476674</c:v>
                </c:pt>
                <c:pt idx="1757">
                  <c:v>0.29411490994476674</c:v>
                </c:pt>
                <c:pt idx="1758">
                  <c:v>0.29411490994476674</c:v>
                </c:pt>
                <c:pt idx="1759">
                  <c:v>0.29401223495531059</c:v>
                </c:pt>
                <c:pt idx="1760">
                  <c:v>0.29401223495531059</c:v>
                </c:pt>
                <c:pt idx="1761">
                  <c:v>0.29401223495531059</c:v>
                </c:pt>
                <c:pt idx="1762">
                  <c:v>0.29452537862650863</c:v>
                </c:pt>
                <c:pt idx="1763">
                  <c:v>0.29452537862650863</c:v>
                </c:pt>
                <c:pt idx="1764">
                  <c:v>0.29442279611623551</c:v>
                </c:pt>
                <c:pt idx="1765">
                  <c:v>0.29432019050959535</c:v>
                </c:pt>
                <c:pt idx="1766">
                  <c:v>0.29236627481001931</c:v>
                </c:pt>
                <c:pt idx="1767">
                  <c:v>0.29298420872841263</c:v>
                </c:pt>
                <c:pt idx="1768">
                  <c:v>0.29288127812581616</c:v>
                </c:pt>
                <c:pt idx="1769">
                  <c:v>0.29288127812581616</c:v>
                </c:pt>
                <c:pt idx="1770">
                  <c:v>0.29339569813227834</c:v>
                </c:pt>
                <c:pt idx="1771">
                  <c:v>0.2932928607006493</c:v>
                </c:pt>
                <c:pt idx="1772">
                  <c:v>0.2932928607006493</c:v>
                </c:pt>
                <c:pt idx="1773">
                  <c:v>0.29319000000000001</c:v>
                </c:pt>
                <c:pt idx="1774">
                  <c:v>0.29319000000000001</c:v>
                </c:pt>
                <c:pt idx="1775">
                  <c:v>0.29123120444893075</c:v>
                </c:pt>
                <c:pt idx="1776">
                  <c:v>0.29123120444893075</c:v>
                </c:pt>
                <c:pt idx="1777">
                  <c:v>0.29123120444893075</c:v>
                </c:pt>
                <c:pt idx="1778">
                  <c:v>0.29112787502540111</c:v>
                </c:pt>
                <c:pt idx="1779">
                  <c:v>0.29112787502540111</c:v>
                </c:pt>
                <c:pt idx="1780">
                  <c:v>0.29164428641942264</c:v>
                </c:pt>
                <c:pt idx="1781">
                  <c:v>0.29164428641942264</c:v>
                </c:pt>
                <c:pt idx="1782">
                  <c:v>0.29092114534815816</c:v>
                </c:pt>
                <c:pt idx="1783">
                  <c:v>0.29092114534815816</c:v>
                </c:pt>
                <c:pt idx="1784">
                  <c:v>0.29102452199720497</c:v>
                </c:pt>
                <c:pt idx="1785">
                  <c:v>0.29102452199720497</c:v>
                </c:pt>
                <c:pt idx="1786">
                  <c:v>0.29050740221913135</c:v>
                </c:pt>
                <c:pt idx="1787">
                  <c:v>0.29246932223322453</c:v>
                </c:pt>
                <c:pt idx="1788">
                  <c:v>0.291953850838578</c:v>
                </c:pt>
                <c:pt idx="1789">
                  <c:v>0.29205699200519669</c:v>
                </c:pt>
                <c:pt idx="1790">
                  <c:v>0.29349851231067148</c:v>
                </c:pt>
                <c:pt idx="1791">
                  <c:v>0.29370407097079909</c:v>
                </c:pt>
                <c:pt idx="1792">
                  <c:v>0.29319000000000001</c:v>
                </c:pt>
                <c:pt idx="1793">
                  <c:v>0.29524281080748604</c:v>
                </c:pt>
                <c:pt idx="1794">
                  <c:v>0.29483298773493671</c:v>
                </c:pt>
                <c:pt idx="1795">
                  <c:v>0.29503794527740074</c:v>
                </c:pt>
                <c:pt idx="1796">
                  <c:v>0.29185068619610405</c:v>
                </c:pt>
                <c:pt idx="1797">
                  <c:v>0.29401223495531059</c:v>
                </c:pt>
                <c:pt idx="1798">
                  <c:v>0.2942175617909808</c:v>
                </c:pt>
                <c:pt idx="1799">
                  <c:v>0.29112787502540111</c:v>
                </c:pt>
                <c:pt idx="1800">
                  <c:v>0.29267534690773678</c:v>
                </c:pt>
                <c:pt idx="1801">
                  <c:v>0.28936765004823672</c:v>
                </c:pt>
                <c:pt idx="1802">
                  <c:v>0.29246932223322453</c:v>
                </c:pt>
                <c:pt idx="1803">
                  <c:v>0.291953850838578</c:v>
                </c:pt>
                <c:pt idx="1804">
                  <c:v>0.28864085000141959</c:v>
                </c:pt>
                <c:pt idx="1805">
                  <c:v>0.28967877721684421</c:v>
                </c:pt>
                <c:pt idx="1806">
                  <c:v>0.28624448248190931</c:v>
                </c:pt>
                <c:pt idx="1807">
                  <c:v>0.28936765004823672</c:v>
                </c:pt>
                <c:pt idx="1808">
                  <c:v>0.28593096616848879</c:v>
                </c:pt>
                <c:pt idx="1809">
                  <c:v>0.28905630793850329</c:v>
                </c:pt>
                <c:pt idx="1810">
                  <c:v>0.28645337139992594</c:v>
                </c:pt>
                <c:pt idx="1811">
                  <c:v>0.28299414569629433</c:v>
                </c:pt>
                <c:pt idx="1812">
                  <c:v>0.28404523338641452</c:v>
                </c:pt>
                <c:pt idx="1813">
                  <c:v>0.28351999999999994</c:v>
                </c:pt>
                <c:pt idx="1814">
                  <c:v>0.28362509628026156</c:v>
                </c:pt>
                <c:pt idx="1815">
                  <c:v>0.28088447496491775</c:v>
                </c:pt>
                <c:pt idx="1816">
                  <c:v>0.28404523338641452</c:v>
                </c:pt>
                <c:pt idx="1817">
                  <c:v>0.28130721356525584</c:v>
                </c:pt>
                <c:pt idx="1818">
                  <c:v>0.28141283514260118</c:v>
                </c:pt>
                <c:pt idx="1819">
                  <c:v>0.2787646905853729</c:v>
                </c:pt>
                <c:pt idx="1820">
                  <c:v>0.27812676124696817</c:v>
                </c:pt>
                <c:pt idx="1821">
                  <c:v>0.27908330872093678</c:v>
                </c:pt>
                <c:pt idx="1822">
                  <c:v>0.27631424474073052</c:v>
                </c:pt>
                <c:pt idx="1823">
                  <c:v>0.27716812700582921</c:v>
                </c:pt>
                <c:pt idx="1824">
                  <c:v>0.27438689101234154</c:v>
                </c:pt>
                <c:pt idx="1825">
                  <c:v>0.27513742884862658</c:v>
                </c:pt>
                <c:pt idx="1826">
                  <c:v>0.27599360903173509</c:v>
                </c:pt>
                <c:pt idx="1827">
                  <c:v>0.27320485509370324</c:v>
                </c:pt>
                <c:pt idx="1828">
                  <c:v>0.27395743118297244</c:v>
                </c:pt>
                <c:pt idx="1829">
                  <c:v>0.26909648104974088</c:v>
                </c:pt>
                <c:pt idx="1830">
                  <c:v>0.27191168301420493</c:v>
                </c:pt>
                <c:pt idx="1831">
                  <c:v>0.26909648104974088</c:v>
                </c:pt>
                <c:pt idx="1832">
                  <c:v>0.26691834722487073</c:v>
                </c:pt>
                <c:pt idx="1833">
                  <c:v>0.2677909275433355</c:v>
                </c:pt>
                <c:pt idx="1834">
                  <c:v>0.26494851049593127</c:v>
                </c:pt>
                <c:pt idx="1835">
                  <c:v>0.26571563788695141</c:v>
                </c:pt>
                <c:pt idx="1836">
                  <c:v>0.26659067084945892</c:v>
                </c:pt>
                <c:pt idx="1837">
                  <c:v>0.26637208045417221</c:v>
                </c:pt>
                <c:pt idx="1838">
                  <c:v>0.26374022727266655</c:v>
                </c:pt>
                <c:pt idx="1839">
                  <c:v>0.26450953148091932</c:v>
                </c:pt>
                <c:pt idx="1840">
                  <c:v>0.26439971599708634</c:v>
                </c:pt>
                <c:pt idx="1841">
                  <c:v>0.26516783055700693</c:v>
                </c:pt>
                <c:pt idx="1842">
                  <c:v>0.26505818462883995</c:v>
                </c:pt>
                <c:pt idx="1843">
                  <c:v>0.2658251150424194</c:v>
                </c:pt>
                <c:pt idx="1844">
                  <c:v>0.26241817048599647</c:v>
                </c:pt>
                <c:pt idx="1845">
                  <c:v>0.26230781284107585</c:v>
                </c:pt>
                <c:pt idx="1846">
                  <c:v>0.26307971369988931</c:v>
                </c:pt>
                <c:pt idx="1847">
                  <c:v>0.26296952813040908</c:v>
                </c:pt>
                <c:pt idx="1848">
                  <c:v>0.26098127154776829</c:v>
                </c:pt>
                <c:pt idx="1849">
                  <c:v>0.26175559280075711</c:v>
                </c:pt>
                <c:pt idx="1850">
                  <c:v>0.26175559280075711</c:v>
                </c:pt>
                <c:pt idx="1851">
                  <c:v>0.26164506227168555</c:v>
                </c:pt>
                <c:pt idx="1852">
                  <c:v>0.26164506227168555</c:v>
                </c:pt>
                <c:pt idx="1853">
                  <c:v>0.26153450284951918</c:v>
                </c:pt>
                <c:pt idx="1854">
                  <c:v>0.26241817048599647</c:v>
                </c:pt>
                <c:pt idx="1855">
                  <c:v>0.26230781284107585</c:v>
                </c:pt>
                <c:pt idx="1856">
                  <c:v>0.26230781284107585</c:v>
                </c:pt>
                <c:pt idx="1857">
                  <c:v>0.26230781284107585</c:v>
                </c:pt>
                <c:pt idx="1858">
                  <c:v>0.26230781284107585</c:v>
                </c:pt>
                <c:pt idx="1859">
                  <c:v>0.26219742643846133</c:v>
                </c:pt>
                <c:pt idx="1860">
                  <c:v>0.26219742643846133</c:v>
                </c:pt>
                <c:pt idx="1861">
                  <c:v>0.26020552784038314</c:v>
                </c:pt>
                <c:pt idx="1862">
                  <c:v>0.26296952813040908</c:v>
                </c:pt>
                <c:pt idx="1863">
                  <c:v>0.26296952813040908</c:v>
                </c:pt>
                <c:pt idx="1864">
                  <c:v>0.26098127154776829</c:v>
                </c:pt>
                <c:pt idx="1865">
                  <c:v>0.26285931393758166</c:v>
                </c:pt>
                <c:pt idx="1866">
                  <c:v>0.26098127154776829</c:v>
                </c:pt>
                <c:pt idx="1867">
                  <c:v>0.26087053828991902</c:v>
                </c:pt>
                <c:pt idx="1868">
                  <c:v>0.26087053828991902</c:v>
                </c:pt>
                <c:pt idx="1869">
                  <c:v>0.25831560826546945</c:v>
                </c:pt>
                <c:pt idx="1870">
                  <c:v>0.25831560826546945</c:v>
                </c:pt>
                <c:pt idx="1871">
                  <c:v>0.25820417137377782</c:v>
                </c:pt>
                <c:pt idx="1872">
                  <c:v>0.25820417137377782</c:v>
                </c:pt>
                <c:pt idx="1873">
                  <c:v>0.25820417137377782</c:v>
                </c:pt>
                <c:pt idx="1874">
                  <c:v>0.25820417137377782</c:v>
                </c:pt>
                <c:pt idx="1875">
                  <c:v>0.25809270487217584</c:v>
                </c:pt>
                <c:pt idx="1876">
                  <c:v>0.25809270487217584</c:v>
                </c:pt>
                <c:pt idx="1877">
                  <c:v>0.25809270487217584</c:v>
                </c:pt>
                <c:pt idx="1878">
                  <c:v>0.25809270487217584</c:v>
                </c:pt>
                <c:pt idx="1879">
                  <c:v>0.25809270487217584</c:v>
                </c:pt>
                <c:pt idx="1880">
                  <c:v>0.25809270487217584</c:v>
                </c:pt>
                <c:pt idx="1881">
                  <c:v>0.26142391451158759</c:v>
                </c:pt>
                <c:pt idx="1882">
                  <c:v>0.25809270487217584</c:v>
                </c:pt>
                <c:pt idx="1883">
                  <c:v>0.2606489845941094</c:v>
                </c:pt>
                <c:pt idx="1884">
                  <c:v>0.26075977597965905</c:v>
                </c:pt>
                <c:pt idx="1885">
                  <c:v>0.26075977597965905</c:v>
                </c:pt>
                <c:pt idx="1886">
                  <c:v>0.26087053828991902</c:v>
                </c:pt>
                <c:pt idx="1887">
                  <c:v>0.25998362441471662</c:v>
                </c:pt>
                <c:pt idx="1888">
                  <c:v>0.26208701125565959</c:v>
                </c:pt>
                <c:pt idx="1889">
                  <c:v>0.26208701125565959</c:v>
                </c:pt>
                <c:pt idx="1890">
                  <c:v>0.26131329723519114</c:v>
                </c:pt>
                <c:pt idx="1891">
                  <c:v>0.26142391451158759</c:v>
                </c:pt>
                <c:pt idx="1892">
                  <c:v>0.26153450284951918</c:v>
                </c:pt>
                <c:pt idx="1893">
                  <c:v>0.26153450284951918</c:v>
                </c:pt>
                <c:pt idx="1894">
                  <c:v>0.26075977597965905</c:v>
                </c:pt>
                <c:pt idx="1895">
                  <c:v>0.26087053828991902</c:v>
                </c:pt>
                <c:pt idx="1896">
                  <c:v>0.26296952813040908</c:v>
                </c:pt>
                <c:pt idx="1897">
                  <c:v>0.26219742643846133</c:v>
                </c:pt>
                <c:pt idx="1898">
                  <c:v>0.26230781284107585</c:v>
                </c:pt>
                <c:pt idx="1899">
                  <c:v>0.26230781284107585</c:v>
                </c:pt>
                <c:pt idx="1900">
                  <c:v>0.26241817048599647</c:v>
                </c:pt>
                <c:pt idx="1901">
                  <c:v>0.26164506227168555</c:v>
                </c:pt>
                <c:pt idx="1902">
                  <c:v>0.26571563788695141</c:v>
                </c:pt>
                <c:pt idx="1903">
                  <c:v>0.26428987217742861</c:v>
                </c:pt>
                <c:pt idx="1904">
                  <c:v>0.26571563788695141</c:v>
                </c:pt>
                <c:pt idx="1905">
                  <c:v>0.26593456414480321</c:v>
                </c:pt>
                <c:pt idx="1906">
                  <c:v>0.26604398521565742</c:v>
                </c:pt>
                <c:pt idx="1907">
                  <c:v>0.26615337827650865</c:v>
                </c:pt>
                <c:pt idx="1908">
                  <c:v>0.26549659933040703</c:v>
                </c:pt>
                <c:pt idx="1909">
                  <c:v>0.2685529823090681</c:v>
                </c:pt>
                <c:pt idx="1910">
                  <c:v>0.26494851049593127</c:v>
                </c:pt>
                <c:pt idx="1911">
                  <c:v>0.26593456414480321</c:v>
                </c:pt>
                <c:pt idx="1912">
                  <c:v>0.26680914963359514</c:v>
                </c:pt>
                <c:pt idx="1913">
                  <c:v>0.26669992418223626</c:v>
                </c:pt>
                <c:pt idx="1914">
                  <c:v>0.26307971369988931</c:v>
                </c:pt>
                <c:pt idx="1915">
                  <c:v>0.26407009944282639</c:v>
                </c:pt>
                <c:pt idx="1916">
                  <c:v>0.26396017048390508</c:v>
                </c:pt>
                <c:pt idx="1917">
                  <c:v>0.26483880813650379</c:v>
                </c:pt>
                <c:pt idx="1918">
                  <c:v>0.26483880813650379</c:v>
                </c:pt>
                <c:pt idx="1919">
                  <c:v>0.26120265099760026</c:v>
                </c:pt>
                <c:pt idx="1920">
                  <c:v>0.26219742643846133</c:v>
                </c:pt>
                <c:pt idx="1921">
                  <c:v>0.26208701125565959</c:v>
                </c:pt>
                <c:pt idx="1922">
                  <c:v>0.26296952813040908</c:v>
                </c:pt>
                <c:pt idx="1923">
                  <c:v>0.26296952813040908</c:v>
                </c:pt>
                <c:pt idx="1924">
                  <c:v>0.26020552784038314</c:v>
                </c:pt>
                <c:pt idx="1925">
                  <c:v>0.26020552784038314</c:v>
                </c:pt>
                <c:pt idx="1926">
                  <c:v>0.26109197577605564</c:v>
                </c:pt>
                <c:pt idx="1927">
                  <c:v>0.25619322102280895</c:v>
                </c:pt>
                <c:pt idx="1928">
                  <c:v>0.25708817000484124</c:v>
                </c:pt>
                <c:pt idx="1929">
                  <c:v>0.25798120873704794</c:v>
                </c:pt>
                <c:pt idx="1930">
                  <c:v>0.25786968294474727</c:v>
                </c:pt>
                <c:pt idx="1931">
                  <c:v>0.25507182973875642</c:v>
                </c:pt>
                <c:pt idx="1932">
                  <c:v>0.25596918386096995</c:v>
                </c:pt>
                <c:pt idx="1933">
                  <c:v>0.25585712015977863</c:v>
                </c:pt>
                <c:pt idx="1934">
                  <c:v>0.2567527886523423</c:v>
                </c:pt>
                <c:pt idx="1935">
                  <c:v>0.25304567742405615</c:v>
                </c:pt>
                <c:pt idx="1936">
                  <c:v>0.25394741010631244</c:v>
                </c:pt>
                <c:pt idx="1937">
                  <c:v>0.25473482294154176</c:v>
                </c:pt>
                <c:pt idx="1938">
                  <c:v>0.25473482294154176</c:v>
                </c:pt>
                <c:pt idx="1939">
                  <c:v>0.25462242666151097</c:v>
                </c:pt>
                <c:pt idx="1940">
                  <c:v>0.25552074828395954</c:v>
                </c:pt>
                <c:pt idx="1941">
                  <c:v>0.25540856398687078</c:v>
                </c:pt>
                <c:pt idx="1942">
                  <c:v>0.25540856398687078</c:v>
                </c:pt>
                <c:pt idx="1943">
                  <c:v>0.25281993745773695</c:v>
                </c:pt>
                <c:pt idx="1944">
                  <c:v>0.25270702131727185</c:v>
                </c:pt>
                <c:pt idx="1945">
                  <c:v>0.25270702131727185</c:v>
                </c:pt>
                <c:pt idx="1946">
                  <c:v>0.25349678880145637</c:v>
                </c:pt>
                <c:pt idx="1947">
                  <c:v>0.25349678880145637</c:v>
                </c:pt>
                <c:pt idx="1948">
                  <c:v>0.25428505543390273</c:v>
                </c:pt>
                <c:pt idx="1949">
                  <c:v>0.2522550484518355</c:v>
                </c:pt>
                <c:pt idx="1950">
                  <c:v>0.2522550484518355</c:v>
                </c:pt>
                <c:pt idx="1951">
                  <c:v>0.25214197803319394</c:v>
                </c:pt>
                <c:pt idx="1952">
                  <c:v>0.25214197803319394</c:v>
                </c:pt>
                <c:pt idx="1953">
                  <c:v>0.25293282281827928</c:v>
                </c:pt>
                <c:pt idx="1954">
                  <c:v>0.25293282281827928</c:v>
                </c:pt>
                <c:pt idx="1955">
                  <c:v>0.24953276950603637</c:v>
                </c:pt>
                <c:pt idx="1956">
                  <c:v>0.25281993745773695</c:v>
                </c:pt>
                <c:pt idx="1957">
                  <c:v>0.25032862728435201</c:v>
                </c:pt>
                <c:pt idx="1958">
                  <c:v>0.25021502755063513</c:v>
                </c:pt>
                <c:pt idx="1959">
                  <c:v>0.25021502755063513</c:v>
                </c:pt>
                <c:pt idx="1960">
                  <c:v>0.25021502755063513</c:v>
                </c:pt>
                <c:pt idx="1961">
                  <c:v>0.25010139644877238</c:v>
                </c:pt>
                <c:pt idx="1962">
                  <c:v>0.24816484305737407</c:v>
                </c:pt>
                <c:pt idx="1963">
                  <c:v>0.24805064284791345</c:v>
                </c:pt>
                <c:pt idx="1964">
                  <c:v>0.24805064284791345</c:v>
                </c:pt>
                <c:pt idx="1965">
                  <c:v>0.24896335444443479</c:v>
                </c:pt>
                <c:pt idx="1966">
                  <c:v>0.25089615633821721</c:v>
                </c:pt>
                <c:pt idx="1967">
                  <c:v>0.24896335444443479</c:v>
                </c:pt>
                <c:pt idx="1968">
                  <c:v>0.24884937656907391</c:v>
                </c:pt>
                <c:pt idx="1969">
                  <c:v>0.24884937656907391</c:v>
                </c:pt>
                <c:pt idx="1970">
                  <c:v>0.24884937656907391</c:v>
                </c:pt>
                <c:pt idx="1971">
                  <c:v>0.24884937656907391</c:v>
                </c:pt>
                <c:pt idx="1972">
                  <c:v>0.24884937656907391</c:v>
                </c:pt>
                <c:pt idx="1973">
                  <c:v>0.24884937656907391</c:v>
                </c:pt>
                <c:pt idx="1974">
                  <c:v>0.24884937656907391</c:v>
                </c:pt>
                <c:pt idx="1975">
                  <c:v>0.24884937656907391</c:v>
                </c:pt>
                <c:pt idx="1976">
                  <c:v>0.24793641077010725</c:v>
                </c:pt>
                <c:pt idx="1977">
                  <c:v>0.24805064284791345</c:v>
                </c:pt>
                <c:pt idx="1978">
                  <c:v>0.24805064284791345</c:v>
                </c:pt>
                <c:pt idx="1979">
                  <c:v>0.24805064284791345</c:v>
                </c:pt>
                <c:pt idx="1980">
                  <c:v>0.24805064284791345</c:v>
                </c:pt>
                <c:pt idx="1981">
                  <c:v>0.25327129447177116</c:v>
                </c:pt>
                <c:pt idx="1982">
                  <c:v>0.25146290506778823</c:v>
                </c:pt>
                <c:pt idx="1983">
                  <c:v>0.25259407437169235</c:v>
                </c:pt>
                <c:pt idx="1984">
                  <c:v>0.25259407437169235</c:v>
                </c:pt>
                <c:pt idx="1985">
                  <c:v>0.25259407437169235</c:v>
                </c:pt>
                <c:pt idx="1986">
                  <c:v>0.25180258108610259</c:v>
                </c:pt>
                <c:pt idx="1987">
                  <c:v>0.25180258108610259</c:v>
                </c:pt>
                <c:pt idx="1988">
                  <c:v>0.25180258108610259</c:v>
                </c:pt>
                <c:pt idx="1989">
                  <c:v>0.25100956840704042</c:v>
                </c:pt>
                <c:pt idx="1990">
                  <c:v>0.25112294928871259</c:v>
                </c:pt>
                <c:pt idx="1991">
                  <c:v>0.25112294928871259</c:v>
                </c:pt>
                <c:pt idx="1992">
                  <c:v>0.25123629900894784</c:v>
                </c:pt>
                <c:pt idx="1993">
                  <c:v>0.25462242666151097</c:v>
                </c:pt>
                <c:pt idx="1994">
                  <c:v>0.25372216061314123</c:v>
                </c:pt>
                <c:pt idx="1995">
                  <c:v>0.25383480063709418</c:v>
                </c:pt>
                <c:pt idx="1996">
                  <c:v>0.25032862728435201</c:v>
                </c:pt>
                <c:pt idx="1997">
                  <c:v>0.25383480063709418</c:v>
                </c:pt>
                <c:pt idx="1998">
                  <c:v>0.25383480063709418</c:v>
                </c:pt>
                <c:pt idx="1999">
                  <c:v>0.25394741010631244</c:v>
                </c:pt>
                <c:pt idx="2000">
                  <c:v>0.25585712015977863</c:v>
                </c:pt>
                <c:pt idx="2001">
                  <c:v>0.25259407437169235</c:v>
                </c:pt>
                <c:pt idx="2002">
                  <c:v>0.25259407437169235</c:v>
                </c:pt>
                <c:pt idx="2003">
                  <c:v>0.25507182973875642</c:v>
                </c:pt>
                <c:pt idx="2004">
                  <c:v>0.25507182973875642</c:v>
                </c:pt>
                <c:pt idx="2005">
                  <c:v>0.25507182973875642</c:v>
                </c:pt>
                <c:pt idx="2006">
                  <c:v>0.25596918386096995</c:v>
                </c:pt>
                <c:pt idx="2007">
                  <c:v>0.25507182973875642</c:v>
                </c:pt>
                <c:pt idx="2008">
                  <c:v>0.25507182973875642</c:v>
                </c:pt>
                <c:pt idx="2009">
                  <c:v>0.25214197803319394</c:v>
                </c:pt>
                <c:pt idx="2010">
                  <c:v>0.25473482294154176</c:v>
                </c:pt>
                <c:pt idx="2011">
                  <c:v>0.25719990406211568</c:v>
                </c:pt>
                <c:pt idx="2012">
                  <c:v>0.2568646123239029</c:v>
                </c:pt>
                <c:pt idx="2013">
                  <c:v>0.25998362441471662</c:v>
                </c:pt>
                <c:pt idx="2014">
                  <c:v>0.26418000000000003</c:v>
                </c:pt>
                <c:pt idx="2015">
                  <c:v>0.26648138961390078</c:v>
                </c:pt>
                <c:pt idx="2016">
                  <c:v>0.26877046422650325</c:v>
                </c:pt>
                <c:pt idx="2017">
                  <c:v>0.27050637628455643</c:v>
                </c:pt>
                <c:pt idx="2018">
                  <c:v>0.27234316886121929</c:v>
                </c:pt>
                <c:pt idx="2019">
                  <c:v>0.27481592793659804</c:v>
                </c:pt>
                <c:pt idx="2020">
                  <c:v>0.27288192316124815</c:v>
                </c:pt>
                <c:pt idx="2021">
                  <c:v>0.27201959475657222</c:v>
                </c:pt>
                <c:pt idx="2022">
                  <c:v>0.27212747963182954</c:v>
                </c:pt>
                <c:pt idx="2023">
                  <c:v>0.27288192316124815</c:v>
                </c:pt>
                <c:pt idx="2024">
                  <c:v>0.27288192316124815</c:v>
                </c:pt>
                <c:pt idx="2025">
                  <c:v>0.27277422579554289</c:v>
                </c:pt>
                <c:pt idx="2026">
                  <c:v>0.27352754719543704</c:v>
                </c:pt>
                <c:pt idx="2027">
                  <c:v>0.27342000977640774</c:v>
                </c:pt>
                <c:pt idx="2028">
                  <c:v>0.27417221403896713</c:v>
                </c:pt>
                <c:pt idx="2029">
                  <c:v>0.27406483585608976</c:v>
                </c:pt>
                <c:pt idx="2030">
                  <c:v>0.27406483585608976</c:v>
                </c:pt>
                <c:pt idx="2031">
                  <c:v>0.27395743118297244</c:v>
                </c:pt>
                <c:pt idx="2032">
                  <c:v>0.27061463913602185</c:v>
                </c:pt>
                <c:pt idx="2033">
                  <c:v>0.27126364722431312</c:v>
                </c:pt>
                <c:pt idx="2034">
                  <c:v>0.27126364722431312</c:v>
                </c:pt>
                <c:pt idx="2035">
                  <c:v>0.27115554684845933</c:v>
                </c:pt>
                <c:pt idx="2036">
                  <c:v>0.27115554684845933</c:v>
                </c:pt>
                <c:pt idx="2037">
                  <c:v>0.27191168301420493</c:v>
                </c:pt>
                <c:pt idx="2038">
                  <c:v>0.26996465435970984</c:v>
                </c:pt>
                <c:pt idx="2039">
                  <c:v>0.2698562282978178</c:v>
                </c:pt>
                <c:pt idx="2040">
                  <c:v>0.2698562282978178</c:v>
                </c:pt>
                <c:pt idx="2041">
                  <c:v>0.2698562282978178</c:v>
                </c:pt>
                <c:pt idx="2042">
                  <c:v>0.27050637628455643</c:v>
                </c:pt>
                <c:pt idx="2043">
                  <c:v>0.27050637628455643</c:v>
                </c:pt>
                <c:pt idx="2044">
                  <c:v>0.27115554684845933</c:v>
                </c:pt>
                <c:pt idx="2045">
                  <c:v>0.27115554684845933</c:v>
                </c:pt>
                <c:pt idx="2046">
                  <c:v>0.26789987534946935</c:v>
                </c:pt>
                <c:pt idx="2047">
                  <c:v>0.2677909275433355</c:v>
                </c:pt>
                <c:pt idx="2048">
                  <c:v>0.27104741944413169</c:v>
                </c:pt>
                <c:pt idx="2049">
                  <c:v>0.27266650170260837</c:v>
                </c:pt>
                <c:pt idx="2050">
                  <c:v>0.27513742884862658</c:v>
                </c:pt>
                <c:pt idx="2051">
                  <c:v>0.27255875086253584</c:v>
                </c:pt>
                <c:pt idx="2052">
                  <c:v>0.27567273805124271</c:v>
                </c:pt>
                <c:pt idx="2053">
                  <c:v>0.27567273805124271</c:v>
                </c:pt>
                <c:pt idx="2054">
                  <c:v>0.27567273805124271</c:v>
                </c:pt>
                <c:pt idx="2055">
                  <c:v>0.27567273805124271</c:v>
                </c:pt>
                <c:pt idx="2056">
                  <c:v>0.27567273805124271</c:v>
                </c:pt>
                <c:pt idx="2057">
                  <c:v>0.27567273805124271</c:v>
                </c:pt>
                <c:pt idx="2058">
                  <c:v>0.27567273805124271</c:v>
                </c:pt>
                <c:pt idx="2059">
                  <c:v>0.27567273805124271</c:v>
                </c:pt>
                <c:pt idx="2060">
                  <c:v>0.27492312123499368</c:v>
                </c:pt>
                <c:pt idx="2061">
                  <c:v>0.27492312123499368</c:v>
                </c:pt>
                <c:pt idx="2062">
                  <c:v>0.27738133787522801</c:v>
                </c:pt>
                <c:pt idx="2063">
                  <c:v>0.27727474539695052</c:v>
                </c:pt>
                <c:pt idx="2064">
                  <c:v>0.28341487888308842</c:v>
                </c:pt>
                <c:pt idx="2065">
                  <c:v>0.28519857200219578</c:v>
                </c:pt>
                <c:pt idx="2066">
                  <c:v>0.28697516783779137</c:v>
                </c:pt>
                <c:pt idx="2067">
                  <c:v>0.28697516783779137</c:v>
                </c:pt>
                <c:pt idx="2068">
                  <c:v>0.29019684605764412</c:v>
                </c:pt>
                <c:pt idx="2069">
                  <c:v>0.28697516783779137</c:v>
                </c:pt>
                <c:pt idx="2070">
                  <c:v>0.28697516783779137</c:v>
                </c:pt>
                <c:pt idx="2071">
                  <c:v>0.28697516783779137</c:v>
                </c:pt>
                <c:pt idx="2072">
                  <c:v>0.28697516783779137</c:v>
                </c:pt>
                <c:pt idx="2073">
                  <c:v>0.28697516783779137</c:v>
                </c:pt>
                <c:pt idx="2074">
                  <c:v>0.28760052294467198</c:v>
                </c:pt>
                <c:pt idx="2075">
                  <c:v>0.28760052294467198</c:v>
                </c:pt>
                <c:pt idx="2076">
                  <c:v>0.28770466411831402</c:v>
                </c:pt>
                <c:pt idx="2077">
                  <c:v>0.28770466411831402</c:v>
                </c:pt>
                <c:pt idx="2078">
                  <c:v>0.28446497451011105</c:v>
                </c:pt>
                <c:pt idx="2079">
                  <c:v>0.28446497451011105</c:v>
                </c:pt>
                <c:pt idx="2080">
                  <c:v>0.28446497451011105</c:v>
                </c:pt>
                <c:pt idx="2081">
                  <c:v>0.28645337139992594</c:v>
                </c:pt>
                <c:pt idx="2082">
                  <c:v>0.28728795436346699</c:v>
                </c:pt>
                <c:pt idx="2083">
                  <c:v>0.28404523338641452</c:v>
                </c:pt>
                <c:pt idx="2084">
                  <c:v>0.28477952116186639</c:v>
                </c:pt>
                <c:pt idx="2085">
                  <c:v>0.28488432076889469</c:v>
                </c:pt>
                <c:pt idx="2086">
                  <c:v>0.28162400273636107</c:v>
                </c:pt>
                <c:pt idx="2087">
                  <c:v>0.28236229781219863</c:v>
                </c:pt>
                <c:pt idx="2088">
                  <c:v>0.28236229781219863</c:v>
                </c:pt>
                <c:pt idx="2089">
                  <c:v>0.28436007629133664</c:v>
                </c:pt>
                <c:pt idx="2090">
                  <c:v>0.28509384617174094</c:v>
                </c:pt>
                <c:pt idx="2091">
                  <c:v>0.2819405654946307</c:v>
                </c:pt>
                <c:pt idx="2092">
                  <c:v>0.2820460361839271</c:v>
                </c:pt>
                <c:pt idx="2093">
                  <c:v>0.2820460361839271</c:v>
                </c:pt>
                <c:pt idx="2094">
                  <c:v>0.28215148178803057</c:v>
                </c:pt>
                <c:pt idx="2095">
                  <c:v>0.28088447496491775</c:v>
                </c:pt>
                <c:pt idx="2096">
                  <c:v>0.28172954878879125</c:v>
                </c:pt>
                <c:pt idx="2097">
                  <c:v>0.27929559280591998</c:v>
                </c:pt>
                <c:pt idx="2098">
                  <c:v>0.27929559280591998</c:v>
                </c:pt>
                <c:pt idx="2099">
                  <c:v>0.28130721356525584</c:v>
                </c:pt>
                <c:pt idx="2100">
                  <c:v>0.2787646905853729</c:v>
                </c:pt>
                <c:pt idx="2101">
                  <c:v>0.27887092225634347</c:v>
                </c:pt>
                <c:pt idx="2102">
                  <c:v>0.27642107111721265</c:v>
                </c:pt>
                <c:pt idx="2103">
                  <c:v>0.27716812700582921</c:v>
                </c:pt>
                <c:pt idx="2104">
                  <c:v>0.27460146225953402</c:v>
                </c:pt>
                <c:pt idx="2105">
                  <c:v>0.27460146225953402</c:v>
                </c:pt>
                <c:pt idx="2106">
                  <c:v>0.27191168301420493</c:v>
                </c:pt>
                <c:pt idx="2107">
                  <c:v>0.27266650170260837</c:v>
                </c:pt>
                <c:pt idx="2108">
                  <c:v>0.27342000977640774</c:v>
                </c:pt>
                <c:pt idx="2109">
                  <c:v>0.27083108346889373</c:v>
                </c:pt>
                <c:pt idx="2110">
                  <c:v>0.27072287485733904</c:v>
                </c:pt>
                <c:pt idx="2111">
                  <c:v>0.27072287485733904</c:v>
                </c:pt>
                <c:pt idx="2112">
                  <c:v>0.27072287485733904</c:v>
                </c:pt>
                <c:pt idx="2113">
                  <c:v>0.27018142474502882</c:v>
                </c:pt>
                <c:pt idx="2114">
                  <c:v>0.27018142474502882</c:v>
                </c:pt>
                <c:pt idx="2115">
                  <c:v>0.27018142474502882</c:v>
                </c:pt>
                <c:pt idx="2116">
                  <c:v>0.27093926499104637</c:v>
                </c:pt>
                <c:pt idx="2117">
                  <c:v>0.27093926499104637</c:v>
                </c:pt>
                <c:pt idx="2118">
                  <c:v>0.26844420007720871</c:v>
                </c:pt>
                <c:pt idx="2119">
                  <c:v>0.26844420007720871</c:v>
                </c:pt>
                <c:pt idx="2120">
                  <c:v>0.26920509845993695</c:v>
                </c:pt>
                <c:pt idx="2121">
                  <c:v>0.26909648104974088</c:v>
                </c:pt>
                <c:pt idx="2122">
                  <c:v>0.26909648104974088</c:v>
                </c:pt>
                <c:pt idx="2123">
                  <c:v>0.26571563788695141</c:v>
                </c:pt>
                <c:pt idx="2124">
                  <c:v>0.2658251150424194</c:v>
                </c:pt>
                <c:pt idx="2125">
                  <c:v>0.26659067084945892</c:v>
                </c:pt>
                <c:pt idx="2126">
                  <c:v>0.26735485941489101</c:v>
                </c:pt>
                <c:pt idx="2127">
                  <c:v>0.26724577305114094</c:v>
                </c:pt>
                <c:pt idx="2128">
                  <c:v>0.26472907752875274</c:v>
                </c:pt>
                <c:pt idx="2129">
                  <c:v>0.26461931865084493</c:v>
                </c:pt>
                <c:pt idx="2130">
                  <c:v>0.26461931865084493</c:v>
                </c:pt>
                <c:pt idx="2131">
                  <c:v>0.26461931865084493</c:v>
                </c:pt>
                <c:pt idx="2132">
                  <c:v>0.26450953148091932</c:v>
                </c:pt>
                <c:pt idx="2133">
                  <c:v>0.26538703788608337</c:v>
                </c:pt>
                <c:pt idx="2134">
                  <c:v>0.26527744830218108</c:v>
                </c:pt>
                <c:pt idx="2135">
                  <c:v>0.26527744830218108</c:v>
                </c:pt>
                <c:pt idx="2136">
                  <c:v>0.26527744830218108</c:v>
                </c:pt>
                <c:pt idx="2137">
                  <c:v>0.26516783055700693</c:v>
                </c:pt>
                <c:pt idx="2138">
                  <c:v>0.26593456414480321</c:v>
                </c:pt>
                <c:pt idx="2139">
                  <c:v>0.2658251150424194</c:v>
                </c:pt>
                <c:pt idx="2140">
                  <c:v>0.2658251150424194</c:v>
                </c:pt>
                <c:pt idx="2141">
                  <c:v>0.26648138961390078</c:v>
                </c:pt>
                <c:pt idx="2142">
                  <c:v>0.26450953148091932</c:v>
                </c:pt>
                <c:pt idx="2143">
                  <c:v>0.26450953148091932</c:v>
                </c:pt>
                <c:pt idx="2144">
                  <c:v>0.26120265099760026</c:v>
                </c:pt>
                <c:pt idx="2145">
                  <c:v>0.26197656727014779</c:v>
                </c:pt>
                <c:pt idx="2146">
                  <c:v>0.2618660944593742</c:v>
                </c:pt>
                <c:pt idx="2147">
                  <c:v>0.2618660944593742</c:v>
                </c:pt>
                <c:pt idx="2148">
                  <c:v>0.26263879959258268</c:v>
                </c:pt>
                <c:pt idx="2149">
                  <c:v>0.26252849939568718</c:v>
                </c:pt>
                <c:pt idx="2150">
                  <c:v>0.26252849939568718</c:v>
                </c:pt>
                <c:pt idx="2151">
                  <c:v>0.26241817048599647</c:v>
                </c:pt>
                <c:pt idx="2152">
                  <c:v>0.26241817048599647</c:v>
                </c:pt>
                <c:pt idx="2153">
                  <c:v>0.26241817048599647</c:v>
                </c:pt>
                <c:pt idx="2154">
                  <c:v>0.26241817048599647</c:v>
                </c:pt>
                <c:pt idx="2155">
                  <c:v>0.26230781284107585</c:v>
                </c:pt>
                <c:pt idx="2156">
                  <c:v>0.26230781284107585</c:v>
                </c:pt>
                <c:pt idx="2157">
                  <c:v>0.26307971369988931</c:v>
                </c:pt>
                <c:pt idx="2158">
                  <c:v>0.26296952813040908</c:v>
                </c:pt>
                <c:pt idx="2159">
                  <c:v>0.26296952813040908</c:v>
                </c:pt>
                <c:pt idx="2160">
                  <c:v>0.26296952813040908</c:v>
                </c:pt>
                <c:pt idx="2161">
                  <c:v>0.26285931393758166</c:v>
                </c:pt>
                <c:pt idx="2162">
                  <c:v>0.26285931393758166</c:v>
                </c:pt>
                <c:pt idx="2163">
                  <c:v>0.26363021297620154</c:v>
                </c:pt>
                <c:pt idx="2164">
                  <c:v>0.26352017018969331</c:v>
                </c:pt>
                <c:pt idx="2165">
                  <c:v>0.26087053828991902</c:v>
                </c:pt>
                <c:pt idx="2166">
                  <c:v>0.26087053828991902</c:v>
                </c:pt>
                <c:pt idx="2167">
                  <c:v>0.26098127154776829</c:v>
                </c:pt>
                <c:pt idx="2168">
                  <c:v>0.26285931393758166</c:v>
                </c:pt>
                <c:pt idx="2169">
                  <c:v>0.26208701125565959</c:v>
                </c:pt>
                <c:pt idx="2170">
                  <c:v>0.26219742643846133</c:v>
                </c:pt>
                <c:pt idx="2171">
                  <c:v>0.26472907752875274</c:v>
                </c:pt>
                <c:pt idx="2172">
                  <c:v>0.26407009944282639</c:v>
                </c:pt>
                <c:pt idx="2173">
                  <c:v>0.26418000000000003</c:v>
                </c:pt>
                <c:pt idx="2174">
                  <c:v>0.26363021297620154</c:v>
                </c:pt>
                <c:pt idx="2175">
                  <c:v>0.26285931393758166</c:v>
                </c:pt>
                <c:pt idx="2176">
                  <c:v>0.26418000000000003</c:v>
                </c:pt>
                <c:pt idx="2177">
                  <c:v>0.26691834722487073</c:v>
                </c:pt>
                <c:pt idx="2178">
                  <c:v>0.26637208045417221</c:v>
                </c:pt>
                <c:pt idx="2179">
                  <c:v>0.26648138961390078</c:v>
                </c:pt>
                <c:pt idx="2180">
                  <c:v>0.2677909275433355</c:v>
                </c:pt>
                <c:pt idx="2181">
                  <c:v>0.26800879550738305</c:v>
                </c:pt>
                <c:pt idx="2182">
                  <c:v>0.26648138961390078</c:v>
                </c:pt>
                <c:pt idx="2183">
                  <c:v>0.26877046422650325</c:v>
                </c:pt>
                <c:pt idx="2184">
                  <c:v>0.26735485941489101</c:v>
                </c:pt>
                <c:pt idx="2185">
                  <c:v>0.26963929433274009</c:v>
                </c:pt>
                <c:pt idx="2186">
                  <c:v>0.26898783622129036</c:v>
                </c:pt>
                <c:pt idx="2187">
                  <c:v>0.27007305316860025</c:v>
                </c:pt>
                <c:pt idx="2188">
                  <c:v>0.26648138961390078</c:v>
                </c:pt>
                <c:pt idx="2189">
                  <c:v>0.26659067084945892</c:v>
                </c:pt>
                <c:pt idx="2190">
                  <c:v>0.26877046422650325</c:v>
                </c:pt>
                <c:pt idx="2191">
                  <c:v>0.26887916395381117</c:v>
                </c:pt>
                <c:pt idx="2192">
                  <c:v>0.2698562282978178</c:v>
                </c:pt>
                <c:pt idx="2193">
                  <c:v>0.26724577305114094</c:v>
                </c:pt>
                <c:pt idx="2194">
                  <c:v>0.26724577305114094</c:v>
                </c:pt>
                <c:pt idx="2195">
                  <c:v>0.26450953148091932</c:v>
                </c:pt>
                <c:pt idx="2196">
                  <c:v>0.26461931865084493</c:v>
                </c:pt>
                <c:pt idx="2197">
                  <c:v>0.26593456414480321</c:v>
                </c:pt>
                <c:pt idx="2198">
                  <c:v>0.26527744830218108</c:v>
                </c:pt>
                <c:pt idx="2199">
                  <c:v>0.26549659933040703</c:v>
                </c:pt>
                <c:pt idx="2200">
                  <c:v>0.2677909275433355</c:v>
                </c:pt>
                <c:pt idx="2201">
                  <c:v>0.26702751697737093</c:v>
                </c:pt>
                <c:pt idx="2202">
                  <c:v>0.26659067084945892</c:v>
                </c:pt>
                <c:pt idx="2203">
                  <c:v>0.26757294890211947</c:v>
                </c:pt>
                <c:pt idx="2204">
                  <c:v>0.26483880813650379</c:v>
                </c:pt>
                <c:pt idx="2205">
                  <c:v>0.26352017018969331</c:v>
                </c:pt>
                <c:pt idx="2206">
                  <c:v>0.26439971599708634</c:v>
                </c:pt>
                <c:pt idx="2207">
                  <c:v>0.26153450284951918</c:v>
                </c:pt>
                <c:pt idx="2208">
                  <c:v>0.26450953148091932</c:v>
                </c:pt>
                <c:pt idx="2209">
                  <c:v>0.26175559280075711</c:v>
                </c:pt>
                <c:pt idx="2210">
                  <c:v>0.25965054994619025</c:v>
                </c:pt>
                <c:pt idx="2211">
                  <c:v>0.26042731450547518</c:v>
                </c:pt>
                <c:pt idx="2212">
                  <c:v>0.26131329723519114</c:v>
                </c:pt>
                <c:pt idx="2213">
                  <c:v>0.25853839331342721</c:v>
                </c:pt>
                <c:pt idx="2214">
                  <c:v>0.25931721172581607</c:v>
                </c:pt>
                <c:pt idx="2215">
                  <c:v>0.26009459073414781</c:v>
                </c:pt>
                <c:pt idx="2216">
                  <c:v>0.25798120873704794</c:v>
                </c:pt>
                <c:pt idx="2217">
                  <c:v>0.25731160829580435</c:v>
                </c:pt>
                <c:pt idx="2218">
                  <c:v>0.25864974151676767</c:v>
                </c:pt>
                <c:pt idx="2219">
                  <c:v>0.25853839331342721</c:v>
                </c:pt>
                <c:pt idx="2220">
                  <c:v>0.25853839331342721</c:v>
                </c:pt>
                <c:pt idx="2221">
                  <c:v>0.25842701557083503</c:v>
                </c:pt>
                <c:pt idx="2222">
                  <c:v>0.25831560826546945</c:v>
                </c:pt>
                <c:pt idx="2223">
                  <c:v>0.25831560826546945</c:v>
                </c:pt>
                <c:pt idx="2224">
                  <c:v>0.25831560826546945</c:v>
                </c:pt>
                <c:pt idx="2225">
                  <c:v>0.25820417137377782</c:v>
                </c:pt>
                <c:pt idx="2226">
                  <c:v>0.25820417137377782</c:v>
                </c:pt>
                <c:pt idx="2227">
                  <c:v>0.3217162580079474</c:v>
                </c:pt>
                <c:pt idx="2228">
                  <c:v>0.3207473176981695</c:v>
                </c:pt>
                <c:pt idx="2229">
                  <c:v>0.31734058018517397</c:v>
                </c:pt>
                <c:pt idx="2230">
                  <c:v>0.31724288846455551</c:v>
                </c:pt>
                <c:pt idx="2231">
                  <c:v>0.31724288846455551</c:v>
                </c:pt>
                <c:pt idx="2232">
                  <c:v>0.31714517679667337</c:v>
                </c:pt>
                <c:pt idx="2233">
                  <c:v>0.32055329582768238</c:v>
                </c:pt>
                <c:pt idx="2234">
                  <c:v>0.32055329582768238</c:v>
                </c:pt>
                <c:pt idx="2235">
                  <c:v>0.32045625558989888</c:v>
                </c:pt>
                <c:pt idx="2236">
                  <c:v>0.32045625558989888</c:v>
                </c:pt>
                <c:pt idx="2237">
                  <c:v>0.32045625558989888</c:v>
                </c:pt>
                <c:pt idx="2238">
                  <c:v>0.32045625558989888</c:v>
                </c:pt>
                <c:pt idx="2239">
                  <c:v>0.32035919580134659</c:v>
                </c:pt>
                <c:pt idx="2240">
                  <c:v>0.32035919580134659</c:v>
                </c:pt>
                <c:pt idx="2241">
                  <c:v>0.32035919580134659</c:v>
                </c:pt>
                <c:pt idx="2242">
                  <c:v>0.32035919580134659</c:v>
                </c:pt>
                <c:pt idx="2243">
                  <c:v>0.32035919580134659</c:v>
                </c:pt>
                <c:pt idx="2244">
                  <c:v>0.32026211645020414</c:v>
                </c:pt>
                <c:pt idx="2245">
                  <c:v>0.32026211645020414</c:v>
                </c:pt>
                <c:pt idx="2246">
                  <c:v>0.32026211645020414</c:v>
                </c:pt>
                <c:pt idx="2247">
                  <c:v>0.320165017524638</c:v>
                </c:pt>
                <c:pt idx="2248">
                  <c:v>0.31812139731138406</c:v>
                </c:pt>
                <c:pt idx="2249">
                  <c:v>0.32006789901280291</c:v>
                </c:pt>
                <c:pt idx="2250">
                  <c:v>0.31802386473030947</c:v>
                </c:pt>
                <c:pt idx="2251">
                  <c:v>0.31802386473030947</c:v>
                </c:pt>
                <c:pt idx="2252">
                  <c:v>0.31802386473030947</c:v>
                </c:pt>
                <c:pt idx="2253">
                  <c:v>0.31860876289144791</c:v>
                </c:pt>
                <c:pt idx="2254">
                  <c:v>0.3185113293785381</c:v>
                </c:pt>
                <c:pt idx="2255">
                  <c:v>0.3185113293785381</c:v>
                </c:pt>
                <c:pt idx="2256">
                  <c:v>0.31841387607614602</c:v>
                </c:pt>
                <c:pt idx="2257">
                  <c:v>0.31831640297220859</c:v>
                </c:pt>
                <c:pt idx="2258">
                  <c:v>0.31880357059701186</c:v>
                </c:pt>
                <c:pt idx="2259">
                  <c:v>0.31880357059701186</c:v>
                </c:pt>
                <c:pt idx="2260">
                  <c:v>0.31870617662692635</c:v>
                </c:pt>
                <c:pt idx="2261">
                  <c:v>0.31870617662692635</c:v>
                </c:pt>
                <c:pt idx="2262">
                  <c:v>0.31870617662692635</c:v>
                </c:pt>
                <c:pt idx="2263">
                  <c:v>0.31870617662692635</c:v>
                </c:pt>
                <c:pt idx="2264">
                  <c:v>0.31812139731138406</c:v>
                </c:pt>
                <c:pt idx="2265">
                  <c:v>0.31870617662692635</c:v>
                </c:pt>
                <c:pt idx="2266">
                  <c:v>0.31812139731138406</c:v>
                </c:pt>
                <c:pt idx="2267">
                  <c:v>0.31812139731138406</c:v>
                </c:pt>
                <c:pt idx="2268">
                  <c:v>0.31812139731138406</c:v>
                </c:pt>
                <c:pt idx="2269">
                  <c:v>0.31812139731138406</c:v>
                </c:pt>
                <c:pt idx="2270">
                  <c:v>0.31821891005465047</c:v>
                </c:pt>
                <c:pt idx="2271">
                  <c:v>0.31821891005465047</c:v>
                </c:pt>
                <c:pt idx="2272">
                  <c:v>0.31831640297220859</c:v>
                </c:pt>
                <c:pt idx="2273">
                  <c:v>0.31841387607614602</c:v>
                </c:pt>
                <c:pt idx="2274">
                  <c:v>0.31704744516930372</c:v>
                </c:pt>
                <c:pt idx="2275">
                  <c:v>0.31704744516930372</c:v>
                </c:pt>
                <c:pt idx="2276">
                  <c:v>0.31704744516930372</c:v>
                </c:pt>
                <c:pt idx="2277">
                  <c:v>0.31714517679667337</c:v>
                </c:pt>
                <c:pt idx="2278">
                  <c:v>0.31724288846455551</c:v>
                </c:pt>
                <c:pt idx="2279">
                  <c:v>0.31743825197074022</c:v>
                </c:pt>
                <c:pt idx="2280">
                  <c:v>0.3161669603229107</c:v>
                </c:pt>
                <c:pt idx="2281">
                  <c:v>0.31626487213780707</c:v>
                </c:pt>
                <c:pt idx="2282">
                  <c:v>0.31694969357021024</c:v>
                </c:pt>
                <c:pt idx="2283">
                  <c:v>0.31351570940734463</c:v>
                </c:pt>
                <c:pt idx="2284">
                  <c:v>0.31351570940734463</c:v>
                </c:pt>
                <c:pt idx="2285">
                  <c:v>0.3136141678240395</c:v>
                </c:pt>
                <c:pt idx="2286">
                  <c:v>0.31440110153330519</c:v>
                </c:pt>
                <c:pt idx="2287">
                  <c:v>0.31440110153330519</c:v>
                </c:pt>
                <c:pt idx="2288">
                  <c:v>0.31094858549285248</c:v>
                </c:pt>
                <c:pt idx="2289">
                  <c:v>0.31312167140635555</c:v>
                </c:pt>
                <c:pt idx="2290">
                  <c:v>0.31312167140635555</c:v>
                </c:pt>
                <c:pt idx="2291">
                  <c:v>0.3133187312991344</c:v>
                </c:pt>
                <c:pt idx="2292">
                  <c:v>0.3133187312991344</c:v>
                </c:pt>
                <c:pt idx="2293">
                  <c:v>0.31351570940734463</c:v>
                </c:pt>
                <c:pt idx="2294">
                  <c:v>0.31371260583272942</c:v>
                </c:pt>
                <c:pt idx="2295">
                  <c:v>0.31243131625426657</c:v>
                </c:pt>
                <c:pt idx="2296">
                  <c:v>0.31262866319732124</c:v>
                </c:pt>
                <c:pt idx="2297">
                  <c:v>0.30985828401928789</c:v>
                </c:pt>
                <c:pt idx="2298">
                  <c:v>0.31065148034517276</c:v>
                </c:pt>
                <c:pt idx="2299">
                  <c:v>0.30776976208235801</c:v>
                </c:pt>
                <c:pt idx="2300">
                  <c:v>0.30776976208235801</c:v>
                </c:pt>
                <c:pt idx="2301">
                  <c:v>0.30647219455628177</c:v>
                </c:pt>
                <c:pt idx="2302">
                  <c:v>0.30876545363385294</c:v>
                </c:pt>
                <c:pt idx="2303">
                  <c:v>0.30617224441671403</c:v>
                </c:pt>
                <c:pt idx="2304">
                  <c:v>0.30426807257371075</c:v>
                </c:pt>
                <c:pt idx="2305">
                  <c:v>0.30356456941780363</c:v>
                </c:pt>
                <c:pt idx="2306">
                  <c:v>0.30073984535968318</c:v>
                </c:pt>
                <c:pt idx="2307">
                  <c:v>0.30164967199469961</c:v>
                </c:pt>
                <c:pt idx="2308">
                  <c:v>0.29871156583286035</c:v>
                </c:pt>
                <c:pt idx="2309">
                  <c:v>0.29585685656019639</c:v>
                </c:pt>
                <c:pt idx="2310">
                  <c:v>0.29881319216036389</c:v>
                </c:pt>
                <c:pt idx="2311">
                  <c:v>0.29677638184040883</c:v>
                </c:pt>
                <c:pt idx="2312">
                  <c:v>0.29524281080748604</c:v>
                </c:pt>
                <c:pt idx="2313">
                  <c:v>0.29226320397492561</c:v>
                </c:pt>
                <c:pt idx="2314">
                  <c:v>0.29298420872841263</c:v>
                </c:pt>
                <c:pt idx="2315">
                  <c:v>0.29370407097079909</c:v>
                </c:pt>
                <c:pt idx="2316">
                  <c:v>0.29432019050959535</c:v>
                </c:pt>
                <c:pt idx="2317">
                  <c:v>0.29205699200519669</c:v>
                </c:pt>
                <c:pt idx="2318">
                  <c:v>0.29267534690773678</c:v>
                </c:pt>
                <c:pt idx="2319">
                  <c:v>0.29257234626048761</c:v>
                </c:pt>
                <c:pt idx="2320">
                  <c:v>0.28957509201551596</c:v>
                </c:pt>
                <c:pt idx="2321">
                  <c:v>0.28947138296480174</c:v>
                </c:pt>
                <c:pt idx="2322">
                  <c:v>0.29009327985693362</c:v>
                </c:pt>
                <c:pt idx="2323">
                  <c:v>0.28998968988887841</c:v>
                </c:pt>
                <c:pt idx="2324">
                  <c:v>0.28988607613710776</c:v>
                </c:pt>
                <c:pt idx="2325">
                  <c:v>0.29061087351379361</c:v>
                </c:pt>
                <c:pt idx="2326">
                  <c:v>0.28843297710975113</c:v>
                </c:pt>
                <c:pt idx="2327">
                  <c:v>0.28832900462492406</c:v>
                </c:pt>
                <c:pt idx="2328">
                  <c:v>0.28832900462492406</c:v>
                </c:pt>
                <c:pt idx="2329">
                  <c:v>0.28895247939350649</c:v>
                </c:pt>
                <c:pt idx="2330">
                  <c:v>0.28895247939350649</c:v>
                </c:pt>
                <c:pt idx="2331">
                  <c:v>0.28884862690004959</c:v>
                </c:pt>
                <c:pt idx="2332">
                  <c:v>0.28874475044155329</c:v>
                </c:pt>
                <c:pt idx="2333">
                  <c:v>0.28864085000141959</c:v>
                </c:pt>
                <c:pt idx="2334">
                  <c:v>0.28936765004823672</c:v>
                </c:pt>
                <c:pt idx="2335">
                  <c:v>0.28936765004823672</c:v>
                </c:pt>
                <c:pt idx="2336">
                  <c:v>0.2892638932493371</c:v>
                </c:pt>
                <c:pt idx="2337">
                  <c:v>0.2892638932493371</c:v>
                </c:pt>
                <c:pt idx="2338">
                  <c:v>0.28916011255159979</c:v>
                </c:pt>
                <c:pt idx="2339">
                  <c:v>0.28916011255159979</c:v>
                </c:pt>
                <c:pt idx="2340">
                  <c:v>0.28707945425721726</c:v>
                </c:pt>
                <c:pt idx="2341">
                  <c:v>0.28707945425721726</c:v>
                </c:pt>
                <c:pt idx="2342">
                  <c:v>0.28707945425721726</c:v>
                </c:pt>
                <c:pt idx="2343">
                  <c:v>0.28697516783779137</c:v>
                </c:pt>
                <c:pt idx="2344">
                  <c:v>0.28697516783779137</c:v>
                </c:pt>
                <c:pt idx="2345">
                  <c:v>0.2868708571516001</c:v>
                </c:pt>
                <c:pt idx="2346">
                  <c:v>0.28760052294467198</c:v>
                </c:pt>
                <c:pt idx="2347">
                  <c:v>0.28760052294467198</c:v>
                </c:pt>
                <c:pt idx="2348">
                  <c:v>0.28749635760554026</c:v>
                </c:pt>
                <c:pt idx="2349">
                  <c:v>0.28749635760554026</c:v>
                </c:pt>
                <c:pt idx="2350">
                  <c:v>0.28749635760554026</c:v>
                </c:pt>
                <c:pt idx="2351">
                  <c:v>0.28739216808408863</c:v>
                </c:pt>
                <c:pt idx="2352">
                  <c:v>0.28739216808408863</c:v>
                </c:pt>
                <c:pt idx="2353">
                  <c:v>0.28739216808408863</c:v>
                </c:pt>
                <c:pt idx="2354">
                  <c:v>0.28530327327506233</c:v>
                </c:pt>
                <c:pt idx="2355">
                  <c:v>0.28864085000141959</c:v>
                </c:pt>
                <c:pt idx="2356">
                  <c:v>0.28864085000141959</c:v>
                </c:pt>
                <c:pt idx="2357">
                  <c:v>0.28530327327506233</c:v>
                </c:pt>
                <c:pt idx="2358">
                  <c:v>0.28864085000141959</c:v>
                </c:pt>
                <c:pt idx="2359">
                  <c:v>0.28864085000141959</c:v>
                </c:pt>
                <c:pt idx="2360">
                  <c:v>0.28864085000141959</c:v>
                </c:pt>
                <c:pt idx="2361">
                  <c:v>0.28801694281431228</c:v>
                </c:pt>
                <c:pt idx="2362">
                  <c:v>0.28998968988887841</c:v>
                </c:pt>
                <c:pt idx="2363">
                  <c:v>0.29009327985693362</c:v>
                </c:pt>
                <c:pt idx="2364">
                  <c:v>0.28947138296480174</c:v>
                </c:pt>
                <c:pt idx="2365">
                  <c:v>0.28957509201551596</c:v>
                </c:pt>
                <c:pt idx="2366">
                  <c:v>0.28895247939350649</c:v>
                </c:pt>
                <c:pt idx="2367">
                  <c:v>0.29112787502540111</c:v>
                </c:pt>
                <c:pt idx="2368">
                  <c:v>0.29061087351379361</c:v>
                </c:pt>
                <c:pt idx="2369">
                  <c:v>0.29071432112268303</c:v>
                </c:pt>
                <c:pt idx="2370">
                  <c:v>0.29081774506205788</c:v>
                </c:pt>
                <c:pt idx="2371">
                  <c:v>0.29216010971197892</c:v>
                </c:pt>
                <c:pt idx="2372">
                  <c:v>0.29236627481001931</c:v>
                </c:pt>
                <c:pt idx="2373">
                  <c:v>0.29246932223322453</c:v>
                </c:pt>
                <c:pt idx="2374">
                  <c:v>0.28832900462492406</c:v>
                </c:pt>
                <c:pt idx="2375">
                  <c:v>0.28853692556303112</c:v>
                </c:pt>
                <c:pt idx="2376">
                  <c:v>0.29092114534815816</c:v>
                </c:pt>
                <c:pt idx="2377">
                  <c:v>0.29112787502540111</c:v>
                </c:pt>
                <c:pt idx="2378">
                  <c:v>0.28760052294467198</c:v>
                </c:pt>
                <c:pt idx="2379">
                  <c:v>0.28988607613710776</c:v>
                </c:pt>
                <c:pt idx="2380">
                  <c:v>0.29092114534815816</c:v>
                </c:pt>
                <c:pt idx="2381">
                  <c:v>0.28812098749390863</c:v>
                </c:pt>
                <c:pt idx="2382">
                  <c:v>0.28895247939350649</c:v>
                </c:pt>
                <c:pt idx="2383">
                  <c:v>0.28540795000760844</c:v>
                </c:pt>
                <c:pt idx="2384">
                  <c:v>0.28634893912529269</c:v>
                </c:pt>
                <c:pt idx="2385">
                  <c:v>0.28488432076889469</c:v>
                </c:pt>
                <c:pt idx="2386">
                  <c:v>0.28509384617174094</c:v>
                </c:pt>
                <c:pt idx="2387">
                  <c:v>0.28456984804985413</c:v>
                </c:pt>
                <c:pt idx="2388">
                  <c:v>0.28540795000760844</c:v>
                </c:pt>
                <c:pt idx="2389">
                  <c:v>0.28394023627700132</c:v>
                </c:pt>
                <c:pt idx="2390">
                  <c:v>0.28383521440119741</c:v>
                </c:pt>
                <c:pt idx="2391">
                  <c:v>0.28383521440119741</c:v>
                </c:pt>
                <c:pt idx="2392">
                  <c:v>0.28373016774146897</c:v>
                </c:pt>
                <c:pt idx="2393">
                  <c:v>0.28383521440119741</c:v>
                </c:pt>
                <c:pt idx="2394">
                  <c:v>0.28614000145270868</c:v>
                </c:pt>
                <c:pt idx="2395">
                  <c:v>0.28257301371000237</c:v>
                </c:pt>
                <c:pt idx="2396">
                  <c:v>0.28425515337609997</c:v>
                </c:pt>
                <c:pt idx="2397">
                  <c:v>0.28067295403678261</c:v>
                </c:pt>
                <c:pt idx="2398">
                  <c:v>0.2787646905853729</c:v>
                </c:pt>
                <c:pt idx="2399">
                  <c:v>0.28024960819821815</c:v>
                </c:pt>
                <c:pt idx="2400">
                  <c:v>0.28278362962397069</c:v>
                </c:pt>
                <c:pt idx="2401">
                  <c:v>0.27908330872093678</c:v>
                </c:pt>
                <c:pt idx="2402">
                  <c:v>0.27908330872093678</c:v>
                </c:pt>
                <c:pt idx="2403">
                  <c:v>0.28003778299619886</c:v>
                </c:pt>
                <c:pt idx="2404">
                  <c:v>0.28088447496491775</c:v>
                </c:pt>
                <c:pt idx="2405">
                  <c:v>0.27802034963110911</c:v>
                </c:pt>
                <c:pt idx="2406">
                  <c:v>0.27524454320263814</c:v>
                </c:pt>
                <c:pt idx="2407">
                  <c:v>0.27599360903173509</c:v>
                </c:pt>
                <c:pt idx="2408">
                  <c:v>0.27320485509370324</c:v>
                </c:pt>
                <c:pt idx="2409">
                  <c:v>0.27395743118297244</c:v>
                </c:pt>
                <c:pt idx="2410">
                  <c:v>0.27201959475657222</c:v>
                </c:pt>
                <c:pt idx="2411">
                  <c:v>0.27277422579554289</c:v>
                </c:pt>
                <c:pt idx="2412">
                  <c:v>0.26996465435970984</c:v>
                </c:pt>
                <c:pt idx="2413">
                  <c:v>0.27072287485733904</c:v>
                </c:pt>
                <c:pt idx="2414">
                  <c:v>0.26800879550738305</c:v>
                </c:pt>
                <c:pt idx="2415">
                  <c:v>0.26877046422650325</c:v>
                </c:pt>
                <c:pt idx="2416">
                  <c:v>0.26942225110853052</c:v>
                </c:pt>
                <c:pt idx="2417">
                  <c:v>0.26669992418223626</c:v>
                </c:pt>
                <c:pt idx="2418">
                  <c:v>0.26659067084945892</c:v>
                </c:pt>
                <c:pt idx="2419">
                  <c:v>0.26735485941489101</c:v>
                </c:pt>
                <c:pt idx="2420">
                  <c:v>0.26735485941489101</c:v>
                </c:pt>
                <c:pt idx="2421">
                  <c:v>0.26811768803811509</c:v>
                </c:pt>
                <c:pt idx="2422">
                  <c:v>0.26800879550738305</c:v>
                </c:pt>
                <c:pt idx="2423">
                  <c:v>0.26800879550738305</c:v>
                </c:pt>
                <c:pt idx="2424">
                  <c:v>0.26450953148091932</c:v>
                </c:pt>
                <c:pt idx="2425">
                  <c:v>0.26450953148091932</c:v>
                </c:pt>
                <c:pt idx="2426">
                  <c:v>0.26527744830218108</c:v>
                </c:pt>
                <c:pt idx="2427">
                  <c:v>0.26527744830218108</c:v>
                </c:pt>
                <c:pt idx="2428">
                  <c:v>0.26516783055700693</c:v>
                </c:pt>
                <c:pt idx="2429">
                  <c:v>0.26593456414480321</c:v>
                </c:pt>
                <c:pt idx="2430">
                  <c:v>0.26396017048390508</c:v>
                </c:pt>
                <c:pt idx="2431">
                  <c:v>0.26385021310120493</c:v>
                </c:pt>
                <c:pt idx="2432">
                  <c:v>0.26461931865084493</c:v>
                </c:pt>
                <c:pt idx="2433">
                  <c:v>0.26461931865084493</c:v>
                </c:pt>
                <c:pt idx="2434">
                  <c:v>0.26450953148091932</c:v>
                </c:pt>
                <c:pt idx="2435">
                  <c:v>0.26450953148091932</c:v>
                </c:pt>
                <c:pt idx="2436">
                  <c:v>0.26516783055700693</c:v>
                </c:pt>
                <c:pt idx="2437">
                  <c:v>0.26516783055700693</c:v>
                </c:pt>
                <c:pt idx="2438">
                  <c:v>0.26505818462883995</c:v>
                </c:pt>
                <c:pt idx="2439">
                  <c:v>0.2658251150424194</c:v>
                </c:pt>
                <c:pt idx="2440">
                  <c:v>0.2658251150424194</c:v>
                </c:pt>
                <c:pt idx="2441">
                  <c:v>0.26571563788695141</c:v>
                </c:pt>
                <c:pt idx="2442">
                  <c:v>0.26571563788695141</c:v>
                </c:pt>
                <c:pt idx="2443">
                  <c:v>0.26374022727266655</c:v>
                </c:pt>
                <c:pt idx="2444">
                  <c:v>0.26042731450547518</c:v>
                </c:pt>
                <c:pt idx="2445">
                  <c:v>0.26031643575648228</c:v>
                </c:pt>
                <c:pt idx="2446">
                  <c:v>0.26031643575648228</c:v>
                </c:pt>
                <c:pt idx="2447">
                  <c:v>0.26031643575648228</c:v>
                </c:pt>
                <c:pt idx="2448">
                  <c:v>0.26031643575648228</c:v>
                </c:pt>
                <c:pt idx="2449">
                  <c:v>0.26109197577605564</c:v>
                </c:pt>
                <c:pt idx="2450">
                  <c:v>0.26109197577605564</c:v>
                </c:pt>
                <c:pt idx="2451">
                  <c:v>0.26109197577605564</c:v>
                </c:pt>
                <c:pt idx="2452">
                  <c:v>0.26098127154776829</c:v>
                </c:pt>
                <c:pt idx="2453">
                  <c:v>0.26175559280075711</c:v>
                </c:pt>
                <c:pt idx="2454">
                  <c:v>0.26175559280075711</c:v>
                </c:pt>
                <c:pt idx="2455">
                  <c:v>0.26098127154776829</c:v>
                </c:pt>
                <c:pt idx="2456">
                  <c:v>0.26098127154776829</c:v>
                </c:pt>
                <c:pt idx="2457">
                  <c:v>0.26098127154776829</c:v>
                </c:pt>
                <c:pt idx="2458">
                  <c:v>0.26363021297620154</c:v>
                </c:pt>
                <c:pt idx="2459">
                  <c:v>0.26363021297620154</c:v>
                </c:pt>
                <c:pt idx="2460">
                  <c:v>0.26483880813650379</c:v>
                </c:pt>
                <c:pt idx="2461">
                  <c:v>0.26418000000000003</c:v>
                </c:pt>
                <c:pt idx="2462">
                  <c:v>0.26428987217742861</c:v>
                </c:pt>
                <c:pt idx="2463">
                  <c:v>0.26363021297620154</c:v>
                </c:pt>
                <c:pt idx="2464">
                  <c:v>0.26296952813040908</c:v>
                </c:pt>
                <c:pt idx="2465">
                  <c:v>0.26516783055700693</c:v>
                </c:pt>
                <c:pt idx="2466">
                  <c:v>0.26439971599708634</c:v>
                </c:pt>
                <c:pt idx="2467">
                  <c:v>0.26571563788695141</c:v>
                </c:pt>
                <c:pt idx="2468">
                  <c:v>0.26593456414480321</c:v>
                </c:pt>
                <c:pt idx="2469">
                  <c:v>0.26527744830218108</c:v>
                </c:pt>
                <c:pt idx="2470">
                  <c:v>0.26538703788608337</c:v>
                </c:pt>
                <c:pt idx="2471">
                  <c:v>0.26680914963359514</c:v>
                </c:pt>
                <c:pt idx="2472">
                  <c:v>0.26702751697737093</c:v>
                </c:pt>
                <c:pt idx="2473">
                  <c:v>0.26724577305114094</c:v>
                </c:pt>
                <c:pt idx="2474">
                  <c:v>0.26648138961390078</c:v>
                </c:pt>
                <c:pt idx="2475">
                  <c:v>0.26877046422650325</c:v>
                </c:pt>
                <c:pt idx="2476">
                  <c:v>0.26887916395381117</c:v>
                </c:pt>
                <c:pt idx="2477">
                  <c:v>0.26811768803811509</c:v>
                </c:pt>
                <c:pt idx="2478">
                  <c:v>0.26680914963359514</c:v>
                </c:pt>
                <c:pt idx="2479">
                  <c:v>0.26702751697737093</c:v>
                </c:pt>
                <c:pt idx="2480">
                  <c:v>0.26724577305114094</c:v>
                </c:pt>
                <c:pt idx="2481">
                  <c:v>0.26866173701853974</c:v>
                </c:pt>
                <c:pt idx="2482">
                  <c:v>0.26974777496235841</c:v>
                </c:pt>
                <c:pt idx="2483">
                  <c:v>0.26604398521565742</c:v>
                </c:pt>
                <c:pt idx="2484">
                  <c:v>0.26615337827650865</c:v>
                </c:pt>
                <c:pt idx="2485">
                  <c:v>0.26713665891237637</c:v>
                </c:pt>
                <c:pt idx="2486">
                  <c:v>0.26450953148091932</c:v>
                </c:pt>
                <c:pt idx="2487">
                  <c:v>0.26450953148091932</c:v>
                </c:pt>
                <c:pt idx="2488">
                  <c:v>0.26461931865084493</c:v>
                </c:pt>
                <c:pt idx="2489">
                  <c:v>0.26680914963359514</c:v>
                </c:pt>
                <c:pt idx="2490">
                  <c:v>0.26418000000000003</c:v>
                </c:pt>
                <c:pt idx="2491">
                  <c:v>0.26418000000000003</c:v>
                </c:pt>
                <c:pt idx="2492">
                  <c:v>0.26153450284951918</c:v>
                </c:pt>
                <c:pt idx="2493">
                  <c:v>0.26341009889099642</c:v>
                </c:pt>
                <c:pt idx="2494">
                  <c:v>0.2606489845941094</c:v>
                </c:pt>
                <c:pt idx="2495">
                  <c:v>0.26142391451158759</c:v>
                </c:pt>
                <c:pt idx="2496">
                  <c:v>0.25953946654276616</c:v>
                </c:pt>
                <c:pt idx="2497">
                  <c:v>0.26042731450547518</c:v>
                </c:pt>
                <c:pt idx="2498">
                  <c:v>0.25764654229388267</c:v>
                </c:pt>
                <c:pt idx="2499">
                  <c:v>0.25853839331342721</c:v>
                </c:pt>
                <c:pt idx="2500">
                  <c:v>0.25574502634607693</c:v>
                </c:pt>
                <c:pt idx="2501">
                  <c:v>0.25563290239557734</c:v>
                </c:pt>
                <c:pt idx="2502">
                  <c:v>0.25293282281827928</c:v>
                </c:pt>
                <c:pt idx="2503">
                  <c:v>0.25383480063709418</c:v>
                </c:pt>
                <c:pt idx="2504">
                  <c:v>0.25372216061314123</c:v>
                </c:pt>
                <c:pt idx="2505">
                  <c:v>0.25202887668296292</c:v>
                </c:pt>
                <c:pt idx="2506">
                  <c:v>0.25293282281827928</c:v>
                </c:pt>
                <c:pt idx="2507">
                  <c:v>0.25021502755063513</c:v>
                </c:pt>
                <c:pt idx="2508">
                  <c:v>0.25010139644877238</c:v>
                </c:pt>
                <c:pt idx="2509">
                  <c:v>0.25100956840704042</c:v>
                </c:pt>
                <c:pt idx="2510">
                  <c:v>0.24827901142514613</c:v>
                </c:pt>
                <c:pt idx="2511">
                  <c:v>0.24690688357743301</c:v>
                </c:pt>
                <c:pt idx="2512">
                  <c:v>0.2478221467972615</c:v>
                </c:pt>
                <c:pt idx="2513">
                  <c:v>0.24862132574434326</c:v>
                </c:pt>
                <c:pt idx="2514">
                  <c:v>0.24850725274206653</c:v>
                </c:pt>
                <c:pt idx="2515">
                  <c:v>0.24587475326940395</c:v>
                </c:pt>
                <c:pt idx="2516">
                  <c:v>0.24575991057828322</c:v>
                </c:pt>
                <c:pt idx="2517">
                  <c:v>0.24564503547776567</c:v>
                </c:pt>
                <c:pt idx="2518">
                  <c:v>0.24656313035134714</c:v>
                </c:pt>
                <c:pt idx="2519">
                  <c:v>0.24644848154223697</c:v>
                </c:pt>
                <c:pt idx="2520">
                  <c:v>0.24736477142029251</c:v>
                </c:pt>
                <c:pt idx="2521">
                  <c:v>0.24725034757052894</c:v>
                </c:pt>
                <c:pt idx="2522">
                  <c:v>0.24713589166477518</c:v>
                </c:pt>
                <c:pt idx="2523">
                  <c:v>0.24507017287197641</c:v>
                </c:pt>
                <c:pt idx="2524">
                  <c:v>0.24598956357854296</c:v>
                </c:pt>
                <c:pt idx="2525">
                  <c:v>0.24587475326940395</c:v>
                </c:pt>
                <c:pt idx="2526">
                  <c:v>0.24587475326940395</c:v>
                </c:pt>
                <c:pt idx="2527">
                  <c:v>0.24667774694215855</c:v>
                </c:pt>
                <c:pt idx="2528">
                  <c:v>0.24322512282922554</c:v>
                </c:pt>
                <c:pt idx="2529">
                  <c:v>0.24310952770675415</c:v>
                </c:pt>
                <c:pt idx="2530">
                  <c:v>0.24391800108089962</c:v>
                </c:pt>
                <c:pt idx="2531">
                  <c:v>0.24391800108089962</c:v>
                </c:pt>
                <c:pt idx="2532">
                  <c:v>0.24183579374697056</c:v>
                </c:pt>
                <c:pt idx="2533">
                  <c:v>0.2427625439211113</c:v>
                </c:pt>
                <c:pt idx="2534">
                  <c:v>0.24264681642513286</c:v>
                </c:pt>
                <c:pt idx="2535">
                  <c:v>0.24264681642513286</c:v>
                </c:pt>
                <c:pt idx="2536">
                  <c:v>0.24253105576466005</c:v>
                </c:pt>
                <c:pt idx="2537">
                  <c:v>0.24334068492923444</c:v>
                </c:pt>
                <c:pt idx="2538">
                  <c:v>0.24334068492923444</c:v>
                </c:pt>
                <c:pt idx="2539">
                  <c:v>0.24322512282922554</c:v>
                </c:pt>
                <c:pt idx="2540">
                  <c:v>0.24322512282922554</c:v>
                </c:pt>
                <c:pt idx="2541">
                  <c:v>0.24403336563870487</c:v>
                </c:pt>
                <c:pt idx="2542">
                  <c:v>0.24403336563870487</c:v>
                </c:pt>
                <c:pt idx="2543">
                  <c:v>0.24403336563870487</c:v>
                </c:pt>
                <c:pt idx="2544">
                  <c:v>0.24391800108089962</c:v>
                </c:pt>
                <c:pt idx="2545">
                  <c:v>0.24287823828108307</c:v>
                </c:pt>
                <c:pt idx="2546">
                  <c:v>0.2427625439211113</c:v>
                </c:pt>
                <c:pt idx="2547">
                  <c:v>0.23939287652764679</c:v>
                </c:pt>
                <c:pt idx="2548">
                  <c:v>0.2403252637720889</c:v>
                </c:pt>
                <c:pt idx="2549">
                  <c:v>0.24020883377579622</c:v>
                </c:pt>
                <c:pt idx="2550">
                  <c:v>0.24020883377579622</c:v>
                </c:pt>
                <c:pt idx="2551">
                  <c:v>0.24020883377579622</c:v>
                </c:pt>
                <c:pt idx="2552">
                  <c:v>0.24020883377579622</c:v>
                </c:pt>
                <c:pt idx="2553">
                  <c:v>0.24449449589662992</c:v>
                </c:pt>
                <c:pt idx="2554">
                  <c:v>0.24368717337713297</c:v>
                </c:pt>
                <c:pt idx="2555">
                  <c:v>0.24380260366973694</c:v>
                </c:pt>
                <c:pt idx="2556">
                  <c:v>0.24299389953349526</c:v>
                </c:pt>
                <c:pt idx="2557">
                  <c:v>0.24553012794039725</c:v>
                </c:pt>
                <c:pt idx="2558">
                  <c:v>0.24564503547776567</c:v>
                </c:pt>
                <c:pt idx="2559">
                  <c:v>0.24484</c:v>
                </c:pt>
                <c:pt idx="2560">
                  <c:v>0.24414869737119632</c:v>
                </c:pt>
                <c:pt idx="2561">
                  <c:v>0.24667774694215855</c:v>
                </c:pt>
                <c:pt idx="2562">
                  <c:v>0.24793641077010725</c:v>
                </c:pt>
                <c:pt idx="2563">
                  <c:v>0.24713589166477518</c:v>
                </c:pt>
                <c:pt idx="2564">
                  <c:v>0.24644848154223697</c:v>
                </c:pt>
                <c:pt idx="2565">
                  <c:v>0.24907730066366973</c:v>
                </c:pt>
                <c:pt idx="2566">
                  <c:v>0.25032862728435201</c:v>
                </c:pt>
                <c:pt idx="2567">
                  <c:v>0.24862132574434326</c:v>
                </c:pt>
                <c:pt idx="2568">
                  <c:v>0.25236808796425186</c:v>
                </c:pt>
                <c:pt idx="2569">
                  <c:v>0.25157616145764577</c:v>
                </c:pt>
                <c:pt idx="2570">
                  <c:v>0.25089615633821721</c:v>
                </c:pt>
                <c:pt idx="2571">
                  <c:v>0.24907730066366973</c:v>
                </c:pt>
                <c:pt idx="2572">
                  <c:v>0.24930509823917185</c:v>
                </c:pt>
                <c:pt idx="2573">
                  <c:v>0.25146290506778823</c:v>
                </c:pt>
                <c:pt idx="2574">
                  <c:v>0.25157616145764577</c:v>
                </c:pt>
                <c:pt idx="2575">
                  <c:v>0.25180258108610259</c:v>
                </c:pt>
                <c:pt idx="2576">
                  <c:v>0.25180258108610259</c:v>
                </c:pt>
                <c:pt idx="2577">
                  <c:v>0.25394741010631244</c:v>
                </c:pt>
                <c:pt idx="2578">
                  <c:v>0.25044219567588644</c:v>
                </c:pt>
                <c:pt idx="2579">
                  <c:v>0.25055573275116616</c:v>
                </c:pt>
                <c:pt idx="2580">
                  <c:v>0.25066923853608286</c:v>
                </c:pt>
                <c:pt idx="2581">
                  <c:v>0.25293282281827928</c:v>
                </c:pt>
                <c:pt idx="2582">
                  <c:v>0.25032862728435201</c:v>
                </c:pt>
                <c:pt idx="2583">
                  <c:v>0.25123629900894784</c:v>
                </c:pt>
                <c:pt idx="2584">
                  <c:v>0.24850725274206653</c:v>
                </c:pt>
                <c:pt idx="2585">
                  <c:v>0.24850725274206653</c:v>
                </c:pt>
                <c:pt idx="2586">
                  <c:v>0.24953276950603637</c:v>
                </c:pt>
                <c:pt idx="2587">
                  <c:v>0.24679233134181772</c:v>
                </c:pt>
                <c:pt idx="2588">
                  <c:v>0.24690688357743301</c:v>
                </c:pt>
                <c:pt idx="2589">
                  <c:v>0.2478221467972615</c:v>
                </c:pt>
                <c:pt idx="2590">
                  <c:v>0.24610434153307692</c:v>
                </c:pt>
                <c:pt idx="2591">
                  <c:v>0.24598956357854296</c:v>
                </c:pt>
                <c:pt idx="2592">
                  <c:v>0.24334068492923444</c:v>
                </c:pt>
                <c:pt idx="2593">
                  <c:v>0.24322512282922554</c:v>
                </c:pt>
                <c:pt idx="2594">
                  <c:v>0.24322512282922554</c:v>
                </c:pt>
                <c:pt idx="2595">
                  <c:v>0.24437926247221464</c:v>
                </c:pt>
                <c:pt idx="2596">
                  <c:v>0.24633380048764358</c:v>
                </c:pt>
                <c:pt idx="2597">
                  <c:v>0.24380260366973694</c:v>
                </c:pt>
                <c:pt idx="2598">
                  <c:v>0.24380260366973694</c:v>
                </c:pt>
                <c:pt idx="2599">
                  <c:v>0.2447248646326971</c:v>
                </c:pt>
                <c:pt idx="2600">
                  <c:v>0.24206768090663877</c:v>
                </c:pt>
                <c:pt idx="2601">
                  <c:v>0.24299389953349526</c:v>
                </c:pt>
                <c:pt idx="2602">
                  <c:v>0.240906908195272</c:v>
                </c:pt>
                <c:pt idx="2603">
                  <c:v>0.238224332550597</c:v>
                </c:pt>
                <c:pt idx="2604">
                  <c:v>0.238224332550597</c:v>
                </c:pt>
                <c:pt idx="2605">
                  <c:v>0.23904267147032926</c:v>
                </c:pt>
                <c:pt idx="2606">
                  <c:v>0.23997587243690593</c:v>
                </c:pt>
                <c:pt idx="2607">
                  <c:v>0.23728703077245245</c:v>
                </c:pt>
                <c:pt idx="2608">
                  <c:v>0.23728703077245245</c:v>
                </c:pt>
                <c:pt idx="2609">
                  <c:v>0.23810729011874582</c:v>
                </c:pt>
                <c:pt idx="2610">
                  <c:v>0.23904267147032926</c:v>
                </c:pt>
                <c:pt idx="2611">
                  <c:v>0.23540578354745473</c:v>
                </c:pt>
                <c:pt idx="2612">
                  <c:v>0.23422546024244761</c:v>
                </c:pt>
                <c:pt idx="2613">
                  <c:v>0.23516999999999993</c:v>
                </c:pt>
                <c:pt idx="2614">
                  <c:v>0.23516999999999993</c:v>
                </c:pt>
                <c:pt idx="2615">
                  <c:v>0.23505205562731729</c:v>
                </c:pt>
                <c:pt idx="2616">
                  <c:v>0.23599463021792783</c:v>
                </c:pt>
                <c:pt idx="2617">
                  <c:v>0.23339713376207838</c:v>
                </c:pt>
                <c:pt idx="2618">
                  <c:v>0.23327865945841519</c:v>
                </c:pt>
                <c:pt idx="2619">
                  <c:v>0.23316014957153786</c:v>
                </c:pt>
                <c:pt idx="2620">
                  <c:v>0.23410723412704526</c:v>
                </c:pt>
                <c:pt idx="2621">
                  <c:v>0.23410723412704526</c:v>
                </c:pt>
                <c:pt idx="2622">
                  <c:v>0.23493407614691592</c:v>
                </c:pt>
                <c:pt idx="2623">
                  <c:v>0.23493407614691592</c:v>
                </c:pt>
                <c:pt idx="2624">
                  <c:v>0.23493407614691592</c:v>
                </c:pt>
                <c:pt idx="2625">
                  <c:v>0.23481606152742651</c:v>
                </c:pt>
                <c:pt idx="2626">
                  <c:v>0.23280440609056879</c:v>
                </c:pt>
                <c:pt idx="2627">
                  <c:v>0.23375234349387175</c:v>
                </c:pt>
                <c:pt idx="2628">
                  <c:v>0.23375234349387175</c:v>
                </c:pt>
                <c:pt idx="2629">
                  <c:v>0.23363397574784572</c:v>
                </c:pt>
                <c:pt idx="2630">
                  <c:v>0.23363397574784572</c:v>
                </c:pt>
                <c:pt idx="2631">
                  <c:v>0.23363397574784572</c:v>
                </c:pt>
                <c:pt idx="2632">
                  <c:v>0.23351557251456023</c:v>
                </c:pt>
                <c:pt idx="2633">
                  <c:v>0.23114000598817647</c:v>
                </c:pt>
                <c:pt idx="2634">
                  <c:v>0.23102085007044931</c:v>
                </c:pt>
                <c:pt idx="2635">
                  <c:v>0.23102085007044931</c:v>
                </c:pt>
                <c:pt idx="2636">
                  <c:v>0.23102085007044931</c:v>
                </c:pt>
                <c:pt idx="2637">
                  <c:v>0.2309016579516206</c:v>
                </c:pt>
                <c:pt idx="2638">
                  <c:v>0.23185418311395334</c:v>
                </c:pt>
                <c:pt idx="2639">
                  <c:v>0.23185418311395334</c:v>
                </c:pt>
                <c:pt idx="2640">
                  <c:v>0.23173524371231641</c:v>
                </c:pt>
                <c:pt idx="2641">
                  <c:v>0.23268575354954141</c:v>
                </c:pt>
                <c:pt idx="2642">
                  <c:v>0.23066316497854739</c:v>
                </c:pt>
                <c:pt idx="2643">
                  <c:v>0.23256706526441123</c:v>
                </c:pt>
                <c:pt idx="2644">
                  <c:v>0.23054386405812199</c:v>
                </c:pt>
                <c:pt idx="2645">
                  <c:v>0.23054386405812199</c:v>
                </c:pt>
                <c:pt idx="2646">
                  <c:v>0.23054386405812199</c:v>
                </c:pt>
                <c:pt idx="2647">
                  <c:v>0.23054386405812199</c:v>
                </c:pt>
                <c:pt idx="2648">
                  <c:v>0.23054386405812199</c:v>
                </c:pt>
                <c:pt idx="2649">
                  <c:v>0.23054386405812199</c:v>
                </c:pt>
                <c:pt idx="2650">
                  <c:v>0.22970773841447178</c:v>
                </c:pt>
                <c:pt idx="2651">
                  <c:v>0.23066316497854739</c:v>
                </c:pt>
                <c:pt idx="2652">
                  <c:v>0.23422546024244761</c:v>
                </c:pt>
                <c:pt idx="2653">
                  <c:v>0.23327865945841519</c:v>
                </c:pt>
                <c:pt idx="2654">
                  <c:v>0.23244834120285507</c:v>
                </c:pt>
                <c:pt idx="2655">
                  <c:v>0.23410723412704526</c:v>
                </c:pt>
                <c:pt idx="2656">
                  <c:v>0.23327865945841519</c:v>
                </c:pt>
                <c:pt idx="2657">
                  <c:v>0.23446180652003296</c:v>
                </c:pt>
                <c:pt idx="2658">
                  <c:v>0.23716971302722623</c:v>
                </c:pt>
                <c:pt idx="2659">
                  <c:v>0.23634751967037337</c:v>
                </c:pt>
                <c:pt idx="2660">
                  <c:v>0.23552362278473293</c:v>
                </c:pt>
                <c:pt idx="2661">
                  <c:v>0.238224332550597</c:v>
                </c:pt>
                <c:pt idx="2662">
                  <c:v>0.23939287652764679</c:v>
                </c:pt>
                <c:pt idx="2663">
                  <c:v>0.23950954354905268</c:v>
                </c:pt>
                <c:pt idx="2664">
                  <c:v>0.23869215979816405</c:v>
                </c:pt>
                <c:pt idx="2665">
                  <c:v>0.23787310230024267</c:v>
                </c:pt>
                <c:pt idx="2666">
                  <c:v>0.23799021337869031</c:v>
                </c:pt>
                <c:pt idx="2667">
                  <c:v>0.23915944051801297</c:v>
                </c:pt>
                <c:pt idx="2668">
                  <c:v>0.23927617552720226</c:v>
                </c:pt>
                <c:pt idx="2669">
                  <c:v>0.23939287652764679</c:v>
                </c:pt>
                <c:pt idx="2670">
                  <c:v>0.23799021337869031</c:v>
                </c:pt>
                <c:pt idx="2671">
                  <c:v>0.23915944051801297</c:v>
                </c:pt>
                <c:pt idx="2672">
                  <c:v>0.23670009623114413</c:v>
                </c:pt>
                <c:pt idx="2673">
                  <c:v>0.23880903114026303</c:v>
                </c:pt>
                <c:pt idx="2674">
                  <c:v>0.23892586835435814</c:v>
                </c:pt>
                <c:pt idx="2675">
                  <c:v>0.23540578354745473</c:v>
                </c:pt>
                <c:pt idx="2676">
                  <c:v>0.2365826054252686</c:v>
                </c:pt>
                <c:pt idx="2677">
                  <c:v>0.23869215979816405</c:v>
                </c:pt>
                <c:pt idx="2678">
                  <c:v>0.23505205562731729</c:v>
                </c:pt>
                <c:pt idx="2679">
                  <c:v>0.23634751967037337</c:v>
                </c:pt>
                <c:pt idx="2680">
                  <c:v>0.23363397574784572</c:v>
                </c:pt>
                <c:pt idx="2681">
                  <c:v>0.23375234349387175</c:v>
                </c:pt>
                <c:pt idx="2682">
                  <c:v>0.23327865945841519</c:v>
                </c:pt>
                <c:pt idx="2683">
                  <c:v>0.23446180652003296</c:v>
                </c:pt>
                <c:pt idx="2684">
                  <c:v>0.23185418311395334</c:v>
                </c:pt>
                <c:pt idx="2685">
                  <c:v>0.23292302291976813</c:v>
                </c:pt>
                <c:pt idx="2686">
                  <c:v>0.23018574316314511</c:v>
                </c:pt>
                <c:pt idx="2687">
                  <c:v>0.22754944554415918</c:v>
                </c:pt>
                <c:pt idx="2688">
                  <c:v>0.22874997154210891</c:v>
                </c:pt>
                <c:pt idx="2689">
                  <c:v>0.2281501711387478</c:v>
                </c:pt>
                <c:pt idx="2690">
                  <c:v>0.22537910610737683</c:v>
                </c:pt>
                <c:pt idx="2691">
                  <c:v>0.22766966488403689</c:v>
                </c:pt>
                <c:pt idx="2692">
                  <c:v>0.22501619743417434</c:v>
                </c:pt>
                <c:pt idx="2693">
                  <c:v>0.22222248917110449</c:v>
                </c:pt>
                <c:pt idx="2694">
                  <c:v>0.22063439750826314</c:v>
                </c:pt>
                <c:pt idx="2695">
                  <c:v>0.22283154543723688</c:v>
                </c:pt>
                <c:pt idx="2696">
                  <c:v>0.22026697616539093</c:v>
                </c:pt>
                <c:pt idx="2697">
                  <c:v>0.21867071150287354</c:v>
                </c:pt>
                <c:pt idx="2698">
                  <c:v>0.21595395398855666</c:v>
                </c:pt>
                <c:pt idx="2699">
                  <c:v>0.21446380746421012</c:v>
                </c:pt>
                <c:pt idx="2700">
                  <c:v>0.21657311402109569</c:v>
                </c:pt>
                <c:pt idx="2701">
                  <c:v>0.21271779957643727</c:v>
                </c:pt>
                <c:pt idx="2702">
                  <c:v>0.21496117870436754</c:v>
                </c:pt>
                <c:pt idx="2703">
                  <c:v>0.21483689755194185</c:v>
                </c:pt>
                <c:pt idx="2704">
                  <c:v>0.21471257532162402</c:v>
                </c:pt>
                <c:pt idx="2705">
                  <c:v>0.21570600525721068</c:v>
                </c:pt>
                <c:pt idx="2706">
                  <c:v>0.21570600525721068</c:v>
                </c:pt>
                <c:pt idx="2707">
                  <c:v>0.2109636025721558</c:v>
                </c:pt>
                <c:pt idx="2708">
                  <c:v>0.2109636025721558</c:v>
                </c:pt>
                <c:pt idx="2709">
                  <c:v>0.21083798637064716</c:v>
                </c:pt>
                <c:pt idx="2710">
                  <c:v>0.21184173191965538</c:v>
                </c:pt>
                <c:pt idx="2711">
                  <c:v>0.21184173191965538</c:v>
                </c:pt>
                <c:pt idx="2712">
                  <c:v>0.212842784642441</c:v>
                </c:pt>
                <c:pt idx="2713">
                  <c:v>0.212842784642441</c:v>
                </c:pt>
                <c:pt idx="2714">
                  <c:v>0.21271779957643727</c:v>
                </c:pt>
                <c:pt idx="2715">
                  <c:v>0.21371651376972717</c:v>
                </c:pt>
                <c:pt idx="2716">
                  <c:v>0.21008339690944716</c:v>
                </c:pt>
                <c:pt idx="2717">
                  <c:v>0.21008339690944716</c:v>
                </c:pt>
                <c:pt idx="2718">
                  <c:v>0.20995748288755073</c:v>
                </c:pt>
                <c:pt idx="2719">
                  <c:v>0.21108917640017411</c:v>
                </c:pt>
                <c:pt idx="2720">
                  <c:v>0.2109636025721558</c:v>
                </c:pt>
                <c:pt idx="2721">
                  <c:v>0.20894862916694235</c:v>
                </c:pt>
                <c:pt idx="2722">
                  <c:v>0.20882232910214971</c:v>
                </c:pt>
                <c:pt idx="2723">
                  <c:v>0.20995748288755073</c:v>
                </c:pt>
                <c:pt idx="2724">
                  <c:v>0.20983152614672873</c:v>
                </c:pt>
                <c:pt idx="2725">
                  <c:v>0.20983152614672873</c:v>
                </c:pt>
                <c:pt idx="2726">
                  <c:v>0.21083798637064716</c:v>
                </c:pt>
                <c:pt idx="2727">
                  <c:v>0.21083798637064716</c:v>
                </c:pt>
                <c:pt idx="2728">
                  <c:v>0.2107123277527238</c:v>
                </c:pt>
                <c:pt idx="2729">
                  <c:v>0.2107123277527238</c:v>
                </c:pt>
                <c:pt idx="2730">
                  <c:v>0.2107123277527238</c:v>
                </c:pt>
                <c:pt idx="2731">
                  <c:v>0.20856959958882804</c:v>
                </c:pt>
                <c:pt idx="2732">
                  <c:v>0.20970552664347197</c:v>
                </c:pt>
                <c:pt idx="2733">
                  <c:v>0.20957948433419715</c:v>
                </c:pt>
                <c:pt idx="2734">
                  <c:v>0.20957948433419715</c:v>
                </c:pt>
                <c:pt idx="2735">
                  <c:v>0.20957948433419715</c:v>
                </c:pt>
                <c:pt idx="2736">
                  <c:v>0.2105866266753888</c:v>
                </c:pt>
                <c:pt idx="2737">
                  <c:v>0.21046088309557259</c:v>
                </c:pt>
                <c:pt idx="2738">
                  <c:v>0.21046088309557259</c:v>
                </c:pt>
                <c:pt idx="2739">
                  <c:v>0.20692262966851999</c:v>
                </c:pt>
                <c:pt idx="2740">
                  <c:v>0.20692262966851999</c:v>
                </c:pt>
                <c:pt idx="2741">
                  <c:v>0.20793701899999134</c:v>
                </c:pt>
                <c:pt idx="2742">
                  <c:v>0.21033509697013281</c:v>
                </c:pt>
                <c:pt idx="2743">
                  <c:v>0.20692262966851999</c:v>
                </c:pt>
                <c:pt idx="2744">
                  <c:v>0.21033509697013281</c:v>
                </c:pt>
                <c:pt idx="2745">
                  <c:v>0.21033509697013281</c:v>
                </c:pt>
                <c:pt idx="2746">
                  <c:v>0.20932727112288968</c:v>
                </c:pt>
                <c:pt idx="2747">
                  <c:v>0.20831669726894098</c:v>
                </c:pt>
                <c:pt idx="2748">
                  <c:v>0.21083798637064716</c:v>
                </c:pt>
                <c:pt idx="2749">
                  <c:v>0.20983152614672873</c:v>
                </c:pt>
                <c:pt idx="2750">
                  <c:v>0.21246770406229587</c:v>
                </c:pt>
                <c:pt idx="2751">
                  <c:v>0.21146564407144602</c:v>
                </c:pt>
                <c:pt idx="2752">
                  <c:v>0.21496117870436754</c:v>
                </c:pt>
                <c:pt idx="2753">
                  <c:v>0.21409034657273751</c:v>
                </c:pt>
                <c:pt idx="2754">
                  <c:v>0.21558196971996418</c:v>
                </c:pt>
                <c:pt idx="2755">
                  <c:v>0.21471257532162402</c:v>
                </c:pt>
                <c:pt idx="2756">
                  <c:v>0.21694412354985765</c:v>
                </c:pt>
                <c:pt idx="2757">
                  <c:v>0.21595395398855666</c:v>
                </c:pt>
                <c:pt idx="2758">
                  <c:v>0.21867071150287354</c:v>
                </c:pt>
                <c:pt idx="2759">
                  <c:v>0.21768505300341329</c:v>
                </c:pt>
                <c:pt idx="2760">
                  <c:v>0.21682049415497168</c:v>
                </c:pt>
                <c:pt idx="2761">
                  <c:v>0.21903967489600662</c:v>
                </c:pt>
                <c:pt idx="2762">
                  <c:v>0.2180549750563448</c:v>
                </c:pt>
                <c:pt idx="2763">
                  <c:v>0.21706771254957785</c:v>
                </c:pt>
                <c:pt idx="2764">
                  <c:v>0.21940828070847107</c:v>
                </c:pt>
                <c:pt idx="2765">
                  <c:v>0.21953107002974426</c:v>
                </c:pt>
                <c:pt idx="2766">
                  <c:v>0.21854764406272154</c:v>
                </c:pt>
                <c:pt idx="2767">
                  <c:v>0.22087914882944615</c:v>
                </c:pt>
                <c:pt idx="2768">
                  <c:v>0.21719126119370308</c:v>
                </c:pt>
                <c:pt idx="2769">
                  <c:v>0.21731476952173956</c:v>
                </c:pt>
                <c:pt idx="2770">
                  <c:v>0.21743823757312913</c:v>
                </c:pt>
                <c:pt idx="2771">
                  <c:v>0.21854764406272154</c:v>
                </c:pt>
                <c:pt idx="2772">
                  <c:v>0.2198992006812186</c:v>
                </c:pt>
                <c:pt idx="2773">
                  <c:v>0.21607786726303913</c:v>
                </c:pt>
                <c:pt idx="2774">
                  <c:v>0.21620173986354019</c:v>
                </c:pt>
                <c:pt idx="2775">
                  <c:v>0.21620173986354019</c:v>
                </c:pt>
                <c:pt idx="2776">
                  <c:v>0.21854764406272154</c:v>
                </c:pt>
                <c:pt idx="2777">
                  <c:v>0.21977652997790353</c:v>
                </c:pt>
                <c:pt idx="2778">
                  <c:v>0.21867071150287354</c:v>
                </c:pt>
                <c:pt idx="2779">
                  <c:v>0.21867071150287354</c:v>
                </c:pt>
                <c:pt idx="2780">
                  <c:v>0.21607786726303913</c:v>
                </c:pt>
                <c:pt idx="2781">
                  <c:v>0.21607786726303913</c:v>
                </c:pt>
                <c:pt idx="2782">
                  <c:v>0.21620173986354019</c:v>
                </c:pt>
                <c:pt idx="2783">
                  <c:v>0.2134670847339718</c:v>
                </c:pt>
                <c:pt idx="2784">
                  <c:v>0.21570600525721068</c:v>
                </c:pt>
                <c:pt idx="2785">
                  <c:v>0.21421487480524654</c:v>
                </c:pt>
                <c:pt idx="2786">
                  <c:v>0.21421487480524654</c:v>
                </c:pt>
                <c:pt idx="2787">
                  <c:v>0.21545789334796955</c:v>
                </c:pt>
                <c:pt idx="2788">
                  <c:v>0.21533377610086962</c:v>
                </c:pt>
                <c:pt idx="2789">
                  <c:v>0.21259277273036448</c:v>
                </c:pt>
                <c:pt idx="2790">
                  <c:v>0.21159104883330193</c:v>
                </c:pt>
                <c:pt idx="2791">
                  <c:v>0.21496117870436754</c:v>
                </c:pt>
                <c:pt idx="2792">
                  <c:v>0.21221744109211282</c:v>
                </c:pt>
                <c:pt idx="2793">
                  <c:v>0.20945339917524691</c:v>
                </c:pt>
                <c:pt idx="2794">
                  <c:v>0.20717648880220296</c:v>
                </c:pt>
                <c:pt idx="2795">
                  <c:v>0.20831669726894098</c:v>
                </c:pt>
                <c:pt idx="2796">
                  <c:v>0.20819018119565774</c:v>
                </c:pt>
                <c:pt idx="2797">
                  <c:v>0.20932727112288968</c:v>
                </c:pt>
                <c:pt idx="2798">
                  <c:v>0.20920110013331944</c:v>
                </c:pt>
                <c:pt idx="2799">
                  <c:v>0.20907488616265546</c:v>
                </c:pt>
                <c:pt idx="2800">
                  <c:v>0.20806362178752796</c:v>
                </c:pt>
                <c:pt idx="2801">
                  <c:v>0.20920110013331944</c:v>
                </c:pt>
                <c:pt idx="2802">
                  <c:v>0.20641438563102205</c:v>
                </c:pt>
                <c:pt idx="2803">
                  <c:v>0.20641438563102205</c:v>
                </c:pt>
                <c:pt idx="2804">
                  <c:v>0.20743017316189349</c:v>
                </c:pt>
                <c:pt idx="2805">
                  <c:v>0.20730335280623802</c:v>
                </c:pt>
                <c:pt idx="2806">
                  <c:v>0.2084431700518618</c:v>
                </c:pt>
                <c:pt idx="2807">
                  <c:v>0.20628721482119039</c:v>
                </c:pt>
                <c:pt idx="2808">
                  <c:v>0.20615999999999995</c:v>
                </c:pt>
                <c:pt idx="2809">
                  <c:v>0.20730335280623802</c:v>
                </c:pt>
                <c:pt idx="2810">
                  <c:v>0.20717648880220296</c:v>
                </c:pt>
                <c:pt idx="2811">
                  <c:v>0.20462997253572984</c:v>
                </c:pt>
                <c:pt idx="2812">
                  <c:v>0.20450218137676546</c:v>
                </c:pt>
                <c:pt idx="2813">
                  <c:v>0.20437434555899597</c:v>
                </c:pt>
                <c:pt idx="2814">
                  <c:v>0.20552326412047528</c:v>
                </c:pt>
                <c:pt idx="2815">
                  <c:v>0.20335004566021925</c:v>
                </c:pt>
                <c:pt idx="2816">
                  <c:v>0.20450218137676546</c:v>
                </c:pt>
                <c:pt idx="2817">
                  <c:v>0.20437434555899597</c:v>
                </c:pt>
                <c:pt idx="2818">
                  <c:v>0.20437434555899597</c:v>
                </c:pt>
                <c:pt idx="2819">
                  <c:v>0.20424646503556831</c:v>
                </c:pt>
                <c:pt idx="2820">
                  <c:v>0.20167939349224767</c:v>
                </c:pt>
                <c:pt idx="2821">
                  <c:v>0.20167939349224767</c:v>
                </c:pt>
                <c:pt idx="2822">
                  <c:v>0.20155056317994052</c:v>
                </c:pt>
                <c:pt idx="2823">
                  <c:v>0.20270839454605988</c:v>
                </c:pt>
                <c:pt idx="2824">
                  <c:v>0.20270839454605988</c:v>
                </c:pt>
                <c:pt idx="2825">
                  <c:v>0.20270839454605988</c:v>
                </c:pt>
                <c:pt idx="2826">
                  <c:v>0.20257992854786588</c:v>
                </c:pt>
                <c:pt idx="2827">
                  <c:v>0.20373449494534074</c:v>
                </c:pt>
                <c:pt idx="2828">
                  <c:v>0.2036063901879494</c:v>
                </c:pt>
                <c:pt idx="2829">
                  <c:v>0.2036063901879494</c:v>
                </c:pt>
                <c:pt idx="2830">
                  <c:v>0.2036063901879494</c:v>
                </c:pt>
                <c:pt idx="2831">
                  <c:v>0.20462997253572984</c:v>
                </c:pt>
                <c:pt idx="2832">
                  <c:v>0.20257992854786588</c:v>
                </c:pt>
                <c:pt idx="2833">
                  <c:v>0.20257992854786588</c:v>
                </c:pt>
                <c:pt idx="2834">
                  <c:v>0.20245141717936987</c:v>
                </c:pt>
                <c:pt idx="2835">
                  <c:v>0.20245141717936987</c:v>
                </c:pt>
                <c:pt idx="2836">
                  <c:v>0.20245141717936987</c:v>
                </c:pt>
                <c:pt idx="2837">
                  <c:v>0.20245141717936987</c:v>
                </c:pt>
                <c:pt idx="2838">
                  <c:v>0.20232286039246761</c:v>
                </c:pt>
                <c:pt idx="2839">
                  <c:v>0.20232286039246761</c:v>
                </c:pt>
                <c:pt idx="2840">
                  <c:v>0.20232286039246761</c:v>
                </c:pt>
                <c:pt idx="2841">
                  <c:v>0.20129276523394668</c:v>
                </c:pt>
                <c:pt idx="2842">
                  <c:v>0.20488542106424718</c:v>
                </c:pt>
                <c:pt idx="2843">
                  <c:v>0.20386255476157461</c:v>
                </c:pt>
                <c:pt idx="2844">
                  <c:v>0.20270839454605988</c:v>
                </c:pt>
                <c:pt idx="2845">
                  <c:v>0.20526826008262083</c:v>
                </c:pt>
                <c:pt idx="2846">
                  <c:v>0.20628721482119039</c:v>
                </c:pt>
                <c:pt idx="2847">
                  <c:v>0.20526826008262083</c:v>
                </c:pt>
                <c:pt idx="2848">
                  <c:v>0.20793701899999134</c:v>
                </c:pt>
                <c:pt idx="2849">
                  <c:v>0.20692262966851999</c:v>
                </c:pt>
                <c:pt idx="2850">
                  <c:v>0.2084431700518618</c:v>
                </c:pt>
                <c:pt idx="2851">
                  <c:v>0.20743017316189349</c:v>
                </c:pt>
                <c:pt idx="2852">
                  <c:v>0.20894862916694235</c:v>
                </c:pt>
                <c:pt idx="2853">
                  <c:v>0.20793701899999134</c:v>
                </c:pt>
                <c:pt idx="2854">
                  <c:v>0.20945339917524691</c:v>
                </c:pt>
                <c:pt idx="2855">
                  <c:v>0.21433936175539431</c:v>
                </c:pt>
                <c:pt idx="2856">
                  <c:v>0.21221744109211282</c:v>
                </c:pt>
                <c:pt idx="2857">
                  <c:v>0.2138411660961777</c:v>
                </c:pt>
                <c:pt idx="2858">
                  <c:v>0.21496117870436754</c:v>
                </c:pt>
                <c:pt idx="2859">
                  <c:v>0.21669682432528448</c:v>
                </c:pt>
                <c:pt idx="2860">
                  <c:v>0.21953107002974426</c:v>
                </c:pt>
                <c:pt idx="2861">
                  <c:v>0.21854764406272154</c:v>
                </c:pt>
                <c:pt idx="2862">
                  <c:v>0.21743823757312913</c:v>
                </c:pt>
                <c:pt idx="2863">
                  <c:v>0.21768505300341329</c:v>
                </c:pt>
                <c:pt idx="2864">
                  <c:v>0.22051196301320886</c:v>
                </c:pt>
                <c:pt idx="2865">
                  <c:v>0.21903967489600662</c:v>
                </c:pt>
                <c:pt idx="2866">
                  <c:v>0.2178084004608708</c:v>
                </c:pt>
                <c:pt idx="2867">
                  <c:v>0.22075679276777682</c:v>
                </c:pt>
                <c:pt idx="2868">
                  <c:v>0.22087914882944615</c:v>
                </c:pt>
                <c:pt idx="2869">
                  <c:v>0.21977652997790353</c:v>
                </c:pt>
                <c:pt idx="2870">
                  <c:v>0.22210056181492482</c:v>
                </c:pt>
                <c:pt idx="2871">
                  <c:v>0.22222248917110449</c:v>
                </c:pt>
                <c:pt idx="2872">
                  <c:v>0.21830138948639266</c:v>
                </c:pt>
                <c:pt idx="2873">
                  <c:v>0.21965381977347331</c:v>
                </c:pt>
                <c:pt idx="2874">
                  <c:v>0.21842453673682977</c:v>
                </c:pt>
                <c:pt idx="2875">
                  <c:v>0.21977652997790353</c:v>
                </c:pt>
                <c:pt idx="2876">
                  <c:v>0.2198992006812186</c:v>
                </c:pt>
                <c:pt idx="2877">
                  <c:v>0.2198992006812186</c:v>
                </c:pt>
                <c:pt idx="2878">
                  <c:v>0.21940828070847107</c:v>
                </c:pt>
                <c:pt idx="2879">
                  <c:v>0.22063439750826314</c:v>
                </c:pt>
                <c:pt idx="2880">
                  <c:v>0.21657311402109569</c:v>
                </c:pt>
                <c:pt idx="2881">
                  <c:v>0.2178084004608708</c:v>
                </c:pt>
                <c:pt idx="2882">
                  <c:v>0.21903967489600662</c:v>
                </c:pt>
                <c:pt idx="2883">
                  <c:v>0.21496117870436754</c:v>
                </c:pt>
                <c:pt idx="2884">
                  <c:v>0.21620173986354019</c:v>
                </c:pt>
                <c:pt idx="2885">
                  <c:v>0.21743823757312913</c:v>
                </c:pt>
                <c:pt idx="2886">
                  <c:v>0.21731476952173956</c:v>
                </c:pt>
                <c:pt idx="2887">
                  <c:v>0.21446380746421012</c:v>
                </c:pt>
                <c:pt idx="2888">
                  <c:v>0.21558196971996418</c:v>
                </c:pt>
                <c:pt idx="2889">
                  <c:v>0.212842784642441</c:v>
                </c:pt>
                <c:pt idx="2890">
                  <c:v>0.21171641143520747</c:v>
                </c:pt>
                <c:pt idx="2891">
                  <c:v>0.21159104883330193</c:v>
                </c:pt>
                <c:pt idx="2892">
                  <c:v>0.21271779957643727</c:v>
                </c:pt>
                <c:pt idx="2893">
                  <c:v>0.20995748288755073</c:v>
                </c:pt>
                <c:pt idx="2894">
                  <c:v>0.21108917640017411</c:v>
                </c:pt>
                <c:pt idx="2895">
                  <c:v>0.21221744109211282</c:v>
                </c:pt>
                <c:pt idx="2896">
                  <c:v>0.20932727112288968</c:v>
                </c:pt>
                <c:pt idx="2897">
                  <c:v>0.20831669726894098</c:v>
                </c:pt>
                <c:pt idx="2898">
                  <c:v>0.20819018119565774</c:v>
                </c:pt>
                <c:pt idx="2899">
                  <c:v>0.20920110013331944</c:v>
                </c:pt>
                <c:pt idx="2900">
                  <c:v>0.20654151247514191</c:v>
                </c:pt>
                <c:pt idx="2901">
                  <c:v>0.20641438563102205</c:v>
                </c:pt>
                <c:pt idx="2902">
                  <c:v>0.20755694991419099</c:v>
                </c:pt>
                <c:pt idx="2903">
                  <c:v>0.20869598592417188</c:v>
                </c:pt>
                <c:pt idx="2904">
                  <c:v>0.20856959958882804</c:v>
                </c:pt>
                <c:pt idx="2905">
                  <c:v>0.20957948433419715</c:v>
                </c:pt>
                <c:pt idx="2906">
                  <c:v>0.2036063901879494</c:v>
                </c:pt>
                <c:pt idx="2907">
                  <c:v>0.20475771908266049</c:v>
                </c:pt>
                <c:pt idx="2908">
                  <c:v>0.20475771908266049</c:v>
                </c:pt>
                <c:pt idx="2909">
                  <c:v>0.20462997253572984</c:v>
                </c:pt>
                <c:pt idx="2910">
                  <c:v>0.20577809101061861</c:v>
                </c:pt>
                <c:pt idx="2911">
                  <c:v>0.20565069968593869</c:v>
                </c:pt>
                <c:pt idx="2912">
                  <c:v>0.20565069968593869</c:v>
                </c:pt>
                <c:pt idx="2913">
                  <c:v>0.20462997253572984</c:v>
                </c:pt>
                <c:pt idx="2914">
                  <c:v>0.20462997253572984</c:v>
                </c:pt>
                <c:pt idx="2915">
                  <c:v>0.20450218137676546</c:v>
                </c:pt>
                <c:pt idx="2916">
                  <c:v>0.20565069968593869</c:v>
                </c:pt>
                <c:pt idx="2917">
                  <c:v>0.20180817809572943</c:v>
                </c:pt>
                <c:pt idx="2918">
                  <c:v>0.20309352079860032</c:v>
                </c:pt>
                <c:pt idx="2919">
                  <c:v>0.20296519062353457</c:v>
                </c:pt>
                <c:pt idx="2920">
                  <c:v>0.20296519062353457</c:v>
                </c:pt>
                <c:pt idx="2921">
                  <c:v>0.20283681522197117</c:v>
                </c:pt>
                <c:pt idx="2922">
                  <c:v>0.20283681522197117</c:v>
                </c:pt>
                <c:pt idx="2923">
                  <c:v>0.20399056968391616</c:v>
                </c:pt>
                <c:pt idx="2924">
                  <c:v>0.20386255476157461</c:v>
                </c:pt>
                <c:pt idx="2925">
                  <c:v>0.20386255476157461</c:v>
                </c:pt>
                <c:pt idx="2926">
                  <c:v>0.20386255476157461</c:v>
                </c:pt>
                <c:pt idx="2927">
                  <c:v>0.20386255476157461</c:v>
                </c:pt>
                <c:pt idx="2928">
                  <c:v>0.20488542106424718</c:v>
                </c:pt>
                <c:pt idx="2929">
                  <c:v>0.20488542106424718</c:v>
                </c:pt>
                <c:pt idx="2930">
                  <c:v>0.20488542106424718</c:v>
                </c:pt>
                <c:pt idx="2931">
                  <c:v>0.20283681522197117</c:v>
                </c:pt>
                <c:pt idx="2932">
                  <c:v>0.20270839454605988</c:v>
                </c:pt>
                <c:pt idx="2933">
                  <c:v>0.20270839454605988</c:v>
                </c:pt>
                <c:pt idx="2934">
                  <c:v>0.20270839454605988</c:v>
                </c:pt>
                <c:pt idx="2935">
                  <c:v>0.20270839454605988</c:v>
                </c:pt>
                <c:pt idx="2936">
                  <c:v>0.20270839454605988</c:v>
                </c:pt>
                <c:pt idx="2937">
                  <c:v>0.20155056317994052</c:v>
                </c:pt>
                <c:pt idx="2938">
                  <c:v>0.20411853975954747</c:v>
                </c:pt>
                <c:pt idx="2939">
                  <c:v>0.20628721482119039</c:v>
                </c:pt>
                <c:pt idx="2940">
                  <c:v>0.20514069151774067</c:v>
                </c:pt>
                <c:pt idx="2941">
                  <c:v>0.20768368310807456</c:v>
                </c:pt>
                <c:pt idx="2942">
                  <c:v>0.20552326412047528</c:v>
                </c:pt>
                <c:pt idx="2943">
                  <c:v>0.20932727112288968</c:v>
                </c:pt>
                <c:pt idx="2944">
                  <c:v>0.20704958110468918</c:v>
                </c:pt>
                <c:pt idx="2945">
                  <c:v>0.20603274112172465</c:v>
                </c:pt>
                <c:pt idx="2946">
                  <c:v>0.20869598592417188</c:v>
                </c:pt>
                <c:pt idx="2947">
                  <c:v>0.20768368310807456</c:v>
                </c:pt>
                <c:pt idx="2948">
                  <c:v>0.20920110013331944</c:v>
                </c:pt>
                <c:pt idx="2949">
                  <c:v>0.2102092682558539</c:v>
                </c:pt>
                <c:pt idx="2950">
                  <c:v>0.21309262960159886</c:v>
                </c:pt>
                <c:pt idx="2951">
                  <c:v>0.21209224670579324</c:v>
                </c:pt>
                <c:pt idx="2952">
                  <c:v>0.21371651376972717</c:v>
                </c:pt>
                <c:pt idx="2953">
                  <c:v>0.21134019710707536</c:v>
                </c:pt>
                <c:pt idx="2954">
                  <c:v>0.21644936320263991</c:v>
                </c:pt>
                <c:pt idx="2955">
                  <c:v>0.21545789334796955</c:v>
                </c:pt>
                <c:pt idx="2956">
                  <c:v>0.21719126119370308</c:v>
                </c:pt>
                <c:pt idx="2957">
                  <c:v>0.21607786726303913</c:v>
                </c:pt>
                <c:pt idx="2958">
                  <c:v>0.21903967489600662</c:v>
                </c:pt>
                <c:pt idx="2959">
                  <c:v>0.22014442373693183</c:v>
                </c:pt>
                <c:pt idx="2960">
                  <c:v>0.21916258318000209</c:v>
                </c:pt>
                <c:pt idx="2961">
                  <c:v>0.21940828070847107</c:v>
                </c:pt>
                <c:pt idx="2962">
                  <c:v>0.21940828070847107</c:v>
                </c:pt>
                <c:pt idx="2963">
                  <c:v>0.21953107002974426</c:v>
                </c:pt>
                <c:pt idx="2964">
                  <c:v>0.21953107002974426</c:v>
                </c:pt>
                <c:pt idx="2965">
                  <c:v>0.21965381977347331</c:v>
                </c:pt>
                <c:pt idx="2966">
                  <c:v>0.2198992006812186</c:v>
                </c:pt>
                <c:pt idx="2967">
                  <c:v>0.22222248917110449</c:v>
                </c:pt>
                <c:pt idx="2968">
                  <c:v>0.22234437777712834</c:v>
                </c:pt>
                <c:pt idx="2969">
                  <c:v>0.21842453673682977</c:v>
                </c:pt>
                <c:pt idx="2970">
                  <c:v>0.21842453673682977</c:v>
                </c:pt>
                <c:pt idx="2971">
                  <c:v>0.21842453673682977</c:v>
                </c:pt>
                <c:pt idx="2972">
                  <c:v>0.21558196971996418</c:v>
                </c:pt>
                <c:pt idx="2973">
                  <c:v>0.21694412354985765</c:v>
                </c:pt>
                <c:pt idx="2974">
                  <c:v>0.21409034657273751</c:v>
                </c:pt>
                <c:pt idx="2975">
                  <c:v>0.21644936320263991</c:v>
                </c:pt>
                <c:pt idx="2976">
                  <c:v>0.21644936320263991</c:v>
                </c:pt>
                <c:pt idx="2977">
                  <c:v>0.21644936320263991</c:v>
                </c:pt>
                <c:pt idx="2978">
                  <c:v>0.2178084004608708</c:v>
                </c:pt>
                <c:pt idx="2979">
                  <c:v>0.2178084004608708</c:v>
                </c:pt>
                <c:pt idx="2980">
                  <c:v>0.21496117870436754</c:v>
                </c:pt>
                <c:pt idx="2981">
                  <c:v>0.21620173986354019</c:v>
                </c:pt>
                <c:pt idx="2982">
                  <c:v>0.21607786726303913</c:v>
                </c:pt>
                <c:pt idx="2983">
                  <c:v>0.21184173191965538</c:v>
                </c:pt>
                <c:pt idx="2984">
                  <c:v>0.21309262960159886</c:v>
                </c:pt>
                <c:pt idx="2985">
                  <c:v>0.21433936175539431</c:v>
                </c:pt>
                <c:pt idx="2986">
                  <c:v>0.21545789334796955</c:v>
                </c:pt>
                <c:pt idx="2987">
                  <c:v>0.21271779957643727</c:v>
                </c:pt>
                <c:pt idx="2988">
                  <c:v>0.21159104883330193</c:v>
                </c:pt>
                <c:pt idx="2989">
                  <c:v>0.21146564407144602</c:v>
                </c:pt>
                <c:pt idx="2990">
                  <c:v>0.20856959958882804</c:v>
                </c:pt>
                <c:pt idx="2991">
                  <c:v>0.20970552664347197</c:v>
                </c:pt>
                <c:pt idx="2992">
                  <c:v>0.21083798637064716</c:v>
                </c:pt>
                <c:pt idx="2993">
                  <c:v>0.20806362178752796</c:v>
                </c:pt>
                <c:pt idx="2994">
                  <c:v>0.20920110013331944</c:v>
                </c:pt>
                <c:pt idx="2995">
                  <c:v>0.20907488616265546</c:v>
                </c:pt>
                <c:pt idx="2996">
                  <c:v>0.20806362178752796</c:v>
                </c:pt>
                <c:pt idx="2997">
                  <c:v>0.20526826008262083</c:v>
                </c:pt>
                <c:pt idx="2998">
                  <c:v>0.20514069151774067</c:v>
                </c:pt>
                <c:pt idx="2999">
                  <c:v>0.20514069151774067</c:v>
                </c:pt>
                <c:pt idx="3000">
                  <c:v>0.20628721482119039</c:v>
                </c:pt>
                <c:pt idx="3001">
                  <c:v>0.20628721482119039</c:v>
                </c:pt>
                <c:pt idx="3002">
                  <c:v>0.20615999999999995</c:v>
                </c:pt>
                <c:pt idx="3003">
                  <c:v>0.20730335280623802</c:v>
                </c:pt>
                <c:pt idx="3004">
                  <c:v>0.20730335280623802</c:v>
                </c:pt>
                <c:pt idx="3005">
                  <c:v>0.20730335280623802</c:v>
                </c:pt>
                <c:pt idx="3006">
                  <c:v>0.20717648880220296</c:v>
                </c:pt>
                <c:pt idx="3007">
                  <c:v>0.20450218137676546</c:v>
                </c:pt>
                <c:pt idx="3008">
                  <c:v>0.20437434555899597</c:v>
                </c:pt>
                <c:pt idx="3009">
                  <c:v>0.20437434555899597</c:v>
                </c:pt>
                <c:pt idx="3010">
                  <c:v>0.20565069968593869</c:v>
                </c:pt>
                <c:pt idx="3011">
                  <c:v>0.20335004566021925</c:v>
                </c:pt>
                <c:pt idx="3012">
                  <c:v>0.20335004566021925</c:v>
                </c:pt>
                <c:pt idx="3013">
                  <c:v>0.20335004566021925</c:v>
                </c:pt>
                <c:pt idx="3014">
                  <c:v>0.2032218057949346</c:v>
                </c:pt>
                <c:pt idx="3015">
                  <c:v>0.2032218057949346</c:v>
                </c:pt>
                <c:pt idx="3016">
                  <c:v>0.20437434555899597</c:v>
                </c:pt>
                <c:pt idx="3017">
                  <c:v>0.20437434555899597</c:v>
                </c:pt>
                <c:pt idx="3018">
                  <c:v>0.20437434555899597</c:v>
                </c:pt>
                <c:pt idx="3019">
                  <c:v>0.20424646503556831</c:v>
                </c:pt>
                <c:pt idx="3020">
                  <c:v>0.20424646503556831</c:v>
                </c:pt>
                <c:pt idx="3021">
                  <c:v>0.20424646503556831</c:v>
                </c:pt>
                <c:pt idx="3022">
                  <c:v>0.20424646503556831</c:v>
                </c:pt>
                <c:pt idx="3023">
                  <c:v>0.20424646503556831</c:v>
                </c:pt>
                <c:pt idx="3024">
                  <c:v>0.20411853975954747</c:v>
                </c:pt>
                <c:pt idx="3025">
                  <c:v>0.20193691703900357</c:v>
                </c:pt>
                <c:pt idx="3026">
                  <c:v>0.2032218057949346</c:v>
                </c:pt>
                <c:pt idx="3027">
                  <c:v>0.2032218057949346</c:v>
                </c:pt>
                <c:pt idx="3028">
                  <c:v>0.2032218057949346</c:v>
                </c:pt>
                <c:pt idx="3029">
                  <c:v>0.20309352079860032</c:v>
                </c:pt>
                <c:pt idx="3030">
                  <c:v>0.20309352079860032</c:v>
                </c:pt>
                <c:pt idx="3031">
                  <c:v>0.20309352079860032</c:v>
                </c:pt>
                <c:pt idx="3032">
                  <c:v>0.20309352079860032</c:v>
                </c:pt>
                <c:pt idx="3033">
                  <c:v>0.20309352079860032</c:v>
                </c:pt>
                <c:pt idx="3034">
                  <c:v>0.20565069968593869</c:v>
                </c:pt>
                <c:pt idx="3035">
                  <c:v>0.20450218137676546</c:v>
                </c:pt>
                <c:pt idx="3036">
                  <c:v>0.20450218137676546</c:v>
                </c:pt>
                <c:pt idx="3037">
                  <c:v>0.20552326412047528</c:v>
                </c:pt>
                <c:pt idx="3038">
                  <c:v>0.20437434555899597</c:v>
                </c:pt>
                <c:pt idx="3039">
                  <c:v>0.20831669726894098</c:v>
                </c:pt>
                <c:pt idx="3040">
                  <c:v>0.20717648880220296</c:v>
                </c:pt>
                <c:pt idx="3041">
                  <c:v>0.20603274112172465</c:v>
                </c:pt>
                <c:pt idx="3042">
                  <c:v>0.20615999999999995</c:v>
                </c:pt>
                <c:pt idx="3043">
                  <c:v>0.20615999999999995</c:v>
                </c:pt>
                <c:pt idx="3044">
                  <c:v>0.2084431700518618</c:v>
                </c:pt>
                <c:pt idx="3045">
                  <c:v>0.20856959958882804</c:v>
                </c:pt>
                <c:pt idx="3046">
                  <c:v>0.20730335280623802</c:v>
                </c:pt>
                <c:pt idx="3047">
                  <c:v>0.20743017316189349</c:v>
                </c:pt>
                <c:pt idx="3048">
                  <c:v>0.20628721482119039</c:v>
                </c:pt>
                <c:pt idx="3049">
                  <c:v>0.20641438563102205</c:v>
                </c:pt>
                <c:pt idx="3050">
                  <c:v>0.20755694991419099</c:v>
                </c:pt>
                <c:pt idx="3051">
                  <c:v>0.20768368310807456</c:v>
                </c:pt>
                <c:pt idx="3052">
                  <c:v>0.20781037278841136</c:v>
                </c:pt>
                <c:pt idx="3053">
                  <c:v>0.20654151247514191</c:v>
                </c:pt>
                <c:pt idx="3054">
                  <c:v>0.20945339917524691</c:v>
                </c:pt>
                <c:pt idx="3055">
                  <c:v>0.2107123277527238</c:v>
                </c:pt>
                <c:pt idx="3056">
                  <c:v>0.20666859539911825</c:v>
                </c:pt>
                <c:pt idx="3057">
                  <c:v>0.20692262966851999</c:v>
                </c:pt>
                <c:pt idx="3058">
                  <c:v>0.20704958110468918</c:v>
                </c:pt>
                <c:pt idx="3059">
                  <c:v>0.2084431700518618</c:v>
                </c:pt>
                <c:pt idx="3060">
                  <c:v>0.20793701899999134</c:v>
                </c:pt>
                <c:pt idx="3061">
                  <c:v>0.20894862916694235</c:v>
                </c:pt>
                <c:pt idx="3062">
                  <c:v>0.20373449494534074</c:v>
                </c:pt>
                <c:pt idx="3063">
                  <c:v>0.20386255476157461</c:v>
                </c:pt>
                <c:pt idx="3064">
                  <c:v>0.20654151247514191</c:v>
                </c:pt>
                <c:pt idx="3065">
                  <c:v>0.20920110013331944</c:v>
                </c:pt>
                <c:pt idx="3066">
                  <c:v>0.20920110013331944</c:v>
                </c:pt>
                <c:pt idx="3067">
                  <c:v>0.20781037278841136</c:v>
                </c:pt>
                <c:pt idx="3068">
                  <c:v>0.21046088309557259</c:v>
                </c:pt>
                <c:pt idx="3069">
                  <c:v>0.20704958110468918</c:v>
                </c:pt>
                <c:pt idx="3070">
                  <c:v>0.2109636025721558</c:v>
                </c:pt>
                <c:pt idx="3071">
                  <c:v>0.2109636025721558</c:v>
                </c:pt>
                <c:pt idx="3072">
                  <c:v>0.21083798637064716</c:v>
                </c:pt>
                <c:pt idx="3073">
                  <c:v>0.21083798637064716</c:v>
                </c:pt>
                <c:pt idx="3074">
                  <c:v>0.2134670847339718</c:v>
                </c:pt>
                <c:pt idx="3075">
                  <c:v>0.21221744109211282</c:v>
                </c:pt>
                <c:pt idx="3076">
                  <c:v>0.21221744109211282</c:v>
                </c:pt>
                <c:pt idx="3077">
                  <c:v>0.21234259353023444</c:v>
                </c:pt>
                <c:pt idx="3078">
                  <c:v>0.21221744109211282</c:v>
                </c:pt>
                <c:pt idx="3079">
                  <c:v>0.21121470789755398</c:v>
                </c:pt>
                <c:pt idx="3080">
                  <c:v>0.21108917640017411</c:v>
                </c:pt>
                <c:pt idx="3081">
                  <c:v>0.21221744109211282</c:v>
                </c:pt>
                <c:pt idx="3082">
                  <c:v>0.21221744109211282</c:v>
                </c:pt>
                <c:pt idx="3083">
                  <c:v>0.20945339917524691</c:v>
                </c:pt>
                <c:pt idx="3084">
                  <c:v>0.20932727112288968</c:v>
                </c:pt>
                <c:pt idx="3085">
                  <c:v>0.21046088309557259</c:v>
                </c:pt>
                <c:pt idx="3086">
                  <c:v>0.21033509697013281</c:v>
                </c:pt>
                <c:pt idx="3087">
                  <c:v>0.20932727112288968</c:v>
                </c:pt>
                <c:pt idx="3088">
                  <c:v>0.20932727112288968</c:v>
                </c:pt>
                <c:pt idx="3089">
                  <c:v>0.20654151247514191</c:v>
                </c:pt>
                <c:pt idx="3090">
                  <c:v>0.20654151247514191</c:v>
                </c:pt>
                <c:pt idx="3091">
                  <c:v>0.20654151247514191</c:v>
                </c:pt>
                <c:pt idx="3092">
                  <c:v>0.20641438563102205</c:v>
                </c:pt>
                <c:pt idx="3093">
                  <c:v>0.20641438563102205</c:v>
                </c:pt>
                <c:pt idx="3094">
                  <c:v>0.20755694991419099</c:v>
                </c:pt>
                <c:pt idx="3095">
                  <c:v>0.20755694991419099</c:v>
                </c:pt>
                <c:pt idx="3096">
                  <c:v>0.20755694991419099</c:v>
                </c:pt>
                <c:pt idx="3097">
                  <c:v>0.20743017316189349</c:v>
                </c:pt>
                <c:pt idx="3098">
                  <c:v>0.20743017316189349</c:v>
                </c:pt>
                <c:pt idx="3099">
                  <c:v>0.20743017316189349</c:v>
                </c:pt>
                <c:pt idx="3100">
                  <c:v>0.20856959958882804</c:v>
                </c:pt>
                <c:pt idx="3101">
                  <c:v>0.20856959958882804</c:v>
                </c:pt>
                <c:pt idx="3102">
                  <c:v>0.20856959958882804</c:v>
                </c:pt>
                <c:pt idx="3103">
                  <c:v>0.20641438563102205</c:v>
                </c:pt>
                <c:pt idx="3104">
                  <c:v>0.20641438563102205</c:v>
                </c:pt>
                <c:pt idx="3105">
                  <c:v>0.20957948433419715</c:v>
                </c:pt>
                <c:pt idx="3106">
                  <c:v>0.20755694991419099</c:v>
                </c:pt>
                <c:pt idx="3107">
                  <c:v>0.20743017316189349</c:v>
                </c:pt>
                <c:pt idx="3108">
                  <c:v>0.20743017316189349</c:v>
                </c:pt>
                <c:pt idx="3109">
                  <c:v>0.20743017316189349</c:v>
                </c:pt>
                <c:pt idx="3110">
                  <c:v>0.20743017316189349</c:v>
                </c:pt>
                <c:pt idx="3111">
                  <c:v>0.20856959958882804</c:v>
                </c:pt>
                <c:pt idx="3112">
                  <c:v>0.20475771908266049</c:v>
                </c:pt>
                <c:pt idx="3113">
                  <c:v>0.20475771908266049</c:v>
                </c:pt>
                <c:pt idx="3114">
                  <c:v>0.20462997253572984</c:v>
                </c:pt>
                <c:pt idx="3115">
                  <c:v>0.20462997253572984</c:v>
                </c:pt>
                <c:pt idx="3116">
                  <c:v>0.20590543814055912</c:v>
                </c:pt>
                <c:pt idx="3117">
                  <c:v>0.20577809101061861</c:v>
                </c:pt>
                <c:pt idx="3118">
                  <c:v>0.20577809101061861</c:v>
                </c:pt>
                <c:pt idx="3119">
                  <c:v>0.20577809101061861</c:v>
                </c:pt>
                <c:pt idx="3120">
                  <c:v>0.20577809101061861</c:v>
                </c:pt>
                <c:pt idx="3121">
                  <c:v>0.20577809101061861</c:v>
                </c:pt>
                <c:pt idx="3122">
                  <c:v>0.20577809101061861</c:v>
                </c:pt>
                <c:pt idx="3123">
                  <c:v>0.20565069968593869</c:v>
                </c:pt>
                <c:pt idx="3124">
                  <c:v>0.20565069968593869</c:v>
                </c:pt>
                <c:pt idx="3125">
                  <c:v>0.20565069968593869</c:v>
                </c:pt>
                <c:pt idx="3126">
                  <c:v>0.20565069968593869</c:v>
                </c:pt>
                <c:pt idx="3127">
                  <c:v>0.20565069968593869</c:v>
                </c:pt>
                <c:pt idx="3128">
                  <c:v>0.20565069968593869</c:v>
                </c:pt>
                <c:pt idx="3129">
                  <c:v>0.20565069968593869</c:v>
                </c:pt>
                <c:pt idx="3130">
                  <c:v>0.20450218137676546</c:v>
                </c:pt>
                <c:pt idx="3131">
                  <c:v>0.20831669726894098</c:v>
                </c:pt>
                <c:pt idx="3132">
                  <c:v>0.20717648880220296</c:v>
                </c:pt>
                <c:pt idx="3133">
                  <c:v>0.20603274112172465</c:v>
                </c:pt>
                <c:pt idx="3134">
                  <c:v>0.20869598592417188</c:v>
                </c:pt>
                <c:pt idx="3135">
                  <c:v>0.20869598592417188</c:v>
                </c:pt>
                <c:pt idx="3136">
                  <c:v>0.20641438563102205</c:v>
                </c:pt>
                <c:pt idx="3137">
                  <c:v>0.20920110013331944</c:v>
                </c:pt>
                <c:pt idx="3138">
                  <c:v>0.212842784642441</c:v>
                </c:pt>
                <c:pt idx="3139">
                  <c:v>0.21184173191965538</c:v>
                </c:pt>
                <c:pt idx="3140">
                  <c:v>0.2134670847339718</c:v>
                </c:pt>
                <c:pt idx="3141">
                  <c:v>0.21496117870436754</c:v>
                </c:pt>
                <c:pt idx="3142">
                  <c:v>0.21669682432528448</c:v>
                </c:pt>
                <c:pt idx="3143">
                  <c:v>0.21433936175539431</c:v>
                </c:pt>
                <c:pt idx="3144">
                  <c:v>0.21731476952173956</c:v>
                </c:pt>
                <c:pt idx="3145">
                  <c:v>0.21891672688086722</c:v>
                </c:pt>
                <c:pt idx="3146">
                  <c:v>0.2178084004608708</c:v>
                </c:pt>
                <c:pt idx="3147">
                  <c:v>0.22075679276777682</c:v>
                </c:pt>
                <c:pt idx="3148">
                  <c:v>0.21965381977347331</c:v>
                </c:pt>
                <c:pt idx="3149">
                  <c:v>0.22210056181492482</c:v>
                </c:pt>
                <c:pt idx="3150">
                  <c:v>0.22087914882944615</c:v>
                </c:pt>
                <c:pt idx="3151">
                  <c:v>0.22501619743417434</c:v>
                </c:pt>
                <c:pt idx="3152">
                  <c:v>0.21977652997790353</c:v>
                </c:pt>
                <c:pt idx="3153">
                  <c:v>0.22112374350973557</c:v>
                </c:pt>
                <c:pt idx="3154">
                  <c:v>0.22124598220344699</c:v>
                </c:pt>
                <c:pt idx="3155">
                  <c:v>0.22136818184949736</c:v>
                </c:pt>
                <c:pt idx="3156">
                  <c:v>0.21854764406272154</c:v>
                </c:pt>
                <c:pt idx="3157">
                  <c:v>0.21854764406272154</c:v>
                </c:pt>
                <c:pt idx="3158">
                  <c:v>0.22100146573090718</c:v>
                </c:pt>
                <c:pt idx="3159">
                  <c:v>0.22222248917110449</c:v>
                </c:pt>
                <c:pt idx="3160">
                  <c:v>0.21817820227254159</c:v>
                </c:pt>
                <c:pt idx="3161">
                  <c:v>0.21953107002974426</c:v>
                </c:pt>
                <c:pt idx="3162">
                  <c:v>0.2180549750563448</c:v>
                </c:pt>
                <c:pt idx="3163">
                  <c:v>0.21644936320263991</c:v>
                </c:pt>
                <c:pt idx="3164">
                  <c:v>0.21359181999611565</c:v>
                </c:pt>
                <c:pt idx="3165">
                  <c:v>0.21595395398855666</c:v>
                </c:pt>
                <c:pt idx="3166">
                  <c:v>0.2132174895782572</c:v>
                </c:pt>
                <c:pt idx="3167">
                  <c:v>0.2132174895782572</c:v>
                </c:pt>
                <c:pt idx="3168">
                  <c:v>0.21458821197265548</c:v>
                </c:pt>
                <c:pt idx="3169">
                  <c:v>0.21171641143520747</c:v>
                </c:pt>
                <c:pt idx="3170">
                  <c:v>0.21296772797023256</c:v>
                </c:pt>
                <c:pt idx="3171">
                  <c:v>0.21146564407144602</c:v>
                </c:pt>
                <c:pt idx="3172">
                  <c:v>0.2109636025721558</c:v>
                </c:pt>
                <c:pt idx="3173">
                  <c:v>0.21209224670579324</c:v>
                </c:pt>
                <c:pt idx="3174">
                  <c:v>0.2105866266753888</c:v>
                </c:pt>
                <c:pt idx="3175">
                  <c:v>0.20781037278841136</c:v>
                </c:pt>
                <c:pt idx="3176">
                  <c:v>0.20666859539911825</c:v>
                </c:pt>
                <c:pt idx="3177">
                  <c:v>0.20386255476157461</c:v>
                </c:pt>
                <c:pt idx="3178">
                  <c:v>0.20514069151774067</c:v>
                </c:pt>
                <c:pt idx="3179">
                  <c:v>0.20232286039246761</c:v>
                </c:pt>
                <c:pt idx="3180">
                  <c:v>0.20475771908266049</c:v>
                </c:pt>
                <c:pt idx="3181">
                  <c:v>0.20462997253572984</c:v>
                </c:pt>
                <c:pt idx="3182">
                  <c:v>0.20193691703900357</c:v>
                </c:pt>
                <c:pt idx="3183">
                  <c:v>0.20309352079860032</c:v>
                </c:pt>
                <c:pt idx="3184">
                  <c:v>0.20424646503556831</c:v>
                </c:pt>
                <c:pt idx="3185">
                  <c:v>0.20142168711010372</c:v>
                </c:pt>
                <c:pt idx="3186">
                  <c:v>0.20142168711010372</c:v>
                </c:pt>
                <c:pt idx="3187">
                  <c:v>0.20038902540718595</c:v>
                </c:pt>
                <c:pt idx="3188">
                  <c:v>0.20155056317994052</c:v>
                </c:pt>
                <c:pt idx="3189">
                  <c:v>0.19753388259750498</c:v>
                </c:pt>
                <c:pt idx="3190">
                  <c:v>0.19883448085402761</c:v>
                </c:pt>
                <c:pt idx="3191">
                  <c:v>0.19870463247019471</c:v>
                </c:pt>
                <c:pt idx="3192">
                  <c:v>0.19596691492496193</c:v>
                </c:pt>
                <c:pt idx="3193">
                  <c:v>0.19987158733765309</c:v>
                </c:pt>
                <c:pt idx="3194">
                  <c:v>0.19583602394605892</c:v>
                </c:pt>
                <c:pt idx="3195">
                  <c:v>0.19701232144596981</c:v>
                </c:pt>
                <c:pt idx="3196">
                  <c:v>0.19701232144596981</c:v>
                </c:pt>
                <c:pt idx="3197">
                  <c:v>0.19478716404835489</c:v>
                </c:pt>
                <c:pt idx="3198">
                  <c:v>0.19465583925537727</c:v>
                </c:pt>
                <c:pt idx="3199">
                  <c:v>0.19596691492496193</c:v>
                </c:pt>
                <c:pt idx="3200">
                  <c:v>0.19583602394605892</c:v>
                </c:pt>
                <c:pt idx="3201">
                  <c:v>0.19583602394605892</c:v>
                </c:pt>
                <c:pt idx="3202">
                  <c:v>0.19583602394605892</c:v>
                </c:pt>
                <c:pt idx="3203">
                  <c:v>0.19570508497779132</c:v>
                </c:pt>
                <c:pt idx="3204">
                  <c:v>0.19570508497779132</c:v>
                </c:pt>
                <c:pt idx="3205">
                  <c:v>0.19688181249192427</c:v>
                </c:pt>
                <c:pt idx="3206">
                  <c:v>0.19688181249192427</c:v>
                </c:pt>
                <c:pt idx="3207">
                  <c:v>0.19675125596763376</c:v>
                </c:pt>
                <c:pt idx="3208">
                  <c:v>0.19792455651026974</c:v>
                </c:pt>
                <c:pt idx="3209">
                  <c:v>0.19792455651026974</c:v>
                </c:pt>
                <c:pt idx="3210">
                  <c:v>0.19570508497779132</c:v>
                </c:pt>
                <c:pt idx="3211">
                  <c:v>0.19688181249192427</c:v>
                </c:pt>
                <c:pt idx="3212">
                  <c:v>0.19688181249192427</c:v>
                </c:pt>
                <c:pt idx="3213">
                  <c:v>0.1930761457829801</c:v>
                </c:pt>
                <c:pt idx="3214">
                  <c:v>0.19294418668483465</c:v>
                </c:pt>
                <c:pt idx="3215">
                  <c:v>0.19426157385184351</c:v>
                </c:pt>
                <c:pt idx="3216">
                  <c:v>0.19413005486311929</c:v>
                </c:pt>
                <c:pt idx="3217">
                  <c:v>0.19413005486311929</c:v>
                </c:pt>
                <c:pt idx="3218">
                  <c:v>0.19413005486311929</c:v>
                </c:pt>
                <c:pt idx="3219">
                  <c:v>0.19399848719069995</c:v>
                </c:pt>
                <c:pt idx="3220">
                  <c:v>0.19518084815316517</c:v>
                </c:pt>
                <c:pt idx="3221">
                  <c:v>0.19518084815316517</c:v>
                </c:pt>
                <c:pt idx="3222">
                  <c:v>0.19518084815316517</c:v>
                </c:pt>
                <c:pt idx="3223">
                  <c:v>0.1930761457829801</c:v>
                </c:pt>
                <c:pt idx="3224">
                  <c:v>0.19518084815316517</c:v>
                </c:pt>
                <c:pt idx="3225">
                  <c:v>0.19557409796733632</c:v>
                </c:pt>
                <c:pt idx="3226">
                  <c:v>0.19766415447785307</c:v>
                </c:pt>
                <c:pt idx="3227">
                  <c:v>0.19648999999999994</c:v>
                </c:pt>
                <c:pt idx="3228">
                  <c:v>0.19648999999999994</c:v>
                </c:pt>
                <c:pt idx="3229">
                  <c:v>0.19544306286177449</c:v>
                </c:pt>
                <c:pt idx="3230">
                  <c:v>0.19805468676503996</c:v>
                </c:pt>
                <c:pt idx="3231">
                  <c:v>0.19688181249192427</c:v>
                </c:pt>
                <c:pt idx="3232">
                  <c:v>0.19948302177347532</c:v>
                </c:pt>
                <c:pt idx="3233">
                  <c:v>0.19844479509785817</c:v>
                </c:pt>
                <c:pt idx="3234">
                  <c:v>0.1993534068881091</c:v>
                </c:pt>
                <c:pt idx="3235">
                  <c:v>0.20206561037060178</c:v>
                </c:pt>
                <c:pt idx="3236">
                  <c:v>0.20219425813896974</c:v>
                </c:pt>
                <c:pt idx="3237">
                  <c:v>0.20103478386707507</c:v>
                </c:pt>
                <c:pt idx="3238">
                  <c:v>0.20000101632849027</c:v>
                </c:pt>
                <c:pt idx="3239">
                  <c:v>0.20013039897053481</c:v>
                </c:pt>
                <c:pt idx="3240">
                  <c:v>0.20232286039246761</c:v>
                </c:pt>
                <c:pt idx="3241">
                  <c:v>0.20116379750259195</c:v>
                </c:pt>
                <c:pt idx="3242">
                  <c:v>0.20000101632849027</c:v>
                </c:pt>
                <c:pt idx="3243">
                  <c:v>0.20283681522197117</c:v>
                </c:pt>
                <c:pt idx="3244">
                  <c:v>0.20167939349224767</c:v>
                </c:pt>
                <c:pt idx="3245">
                  <c:v>0.20399056968391616</c:v>
                </c:pt>
                <c:pt idx="3246">
                  <c:v>0.20552326412047528</c:v>
                </c:pt>
                <c:pt idx="3247">
                  <c:v>0.20565069968593869</c:v>
                </c:pt>
                <c:pt idx="3248">
                  <c:v>0.20577809101061861</c:v>
                </c:pt>
                <c:pt idx="3249">
                  <c:v>0.20193691703900357</c:v>
                </c:pt>
                <c:pt idx="3250">
                  <c:v>0.20193691703900357</c:v>
                </c:pt>
                <c:pt idx="3251">
                  <c:v>0.20437434555899597</c:v>
                </c:pt>
                <c:pt idx="3252">
                  <c:v>0.20437434555899597</c:v>
                </c:pt>
                <c:pt idx="3253">
                  <c:v>0.20450218137676546</c:v>
                </c:pt>
                <c:pt idx="3254">
                  <c:v>0.20450218137676546</c:v>
                </c:pt>
                <c:pt idx="3255">
                  <c:v>0.20462997253572984</c:v>
                </c:pt>
                <c:pt idx="3256">
                  <c:v>0.20193691703900357</c:v>
                </c:pt>
                <c:pt idx="3257">
                  <c:v>0.20193691703900357</c:v>
                </c:pt>
                <c:pt idx="3258">
                  <c:v>0.20193691703900357</c:v>
                </c:pt>
                <c:pt idx="3259">
                  <c:v>0.20206561037060178</c:v>
                </c:pt>
                <c:pt idx="3260">
                  <c:v>0.20206561037060178</c:v>
                </c:pt>
                <c:pt idx="3261">
                  <c:v>0.20206561037060178</c:v>
                </c:pt>
                <c:pt idx="3262">
                  <c:v>0.20206561037060178</c:v>
                </c:pt>
                <c:pt idx="3263">
                  <c:v>0.20155056317994052</c:v>
                </c:pt>
                <c:pt idx="3264">
                  <c:v>0.20155056317994052</c:v>
                </c:pt>
                <c:pt idx="3265">
                  <c:v>0.20296519062353457</c:v>
                </c:pt>
                <c:pt idx="3266">
                  <c:v>0.20025973531354396</c:v>
                </c:pt>
                <c:pt idx="3267">
                  <c:v>0.19740356340577381</c:v>
                </c:pt>
                <c:pt idx="3268">
                  <c:v>0.19870463247019471</c:v>
                </c:pt>
                <c:pt idx="3269">
                  <c:v>0.20000101632849027</c:v>
                </c:pt>
                <c:pt idx="3270">
                  <c:v>0.19727319685107531</c:v>
                </c:pt>
                <c:pt idx="3271">
                  <c:v>0.19857473723505514</c:v>
                </c:pt>
                <c:pt idx="3272">
                  <c:v>0.19583602394605892</c:v>
                </c:pt>
                <c:pt idx="3273">
                  <c:v>0.19294418668483465</c:v>
                </c:pt>
                <c:pt idx="3274">
                  <c:v>0.19426157385184351</c:v>
                </c:pt>
                <c:pt idx="3275">
                  <c:v>0.1928121784124347</c:v>
                </c:pt>
                <c:pt idx="3276">
                  <c:v>0.19413005486311929</c:v>
                </c:pt>
                <c:pt idx="3277">
                  <c:v>0.19135682610719446</c:v>
                </c:pt>
                <c:pt idx="3278">
                  <c:v>0.18989544288045651</c:v>
                </c:pt>
                <c:pt idx="3279">
                  <c:v>0.18976228820538382</c:v>
                </c:pt>
                <c:pt idx="3280">
                  <c:v>0.1924158579990442</c:v>
                </c:pt>
                <c:pt idx="3281">
                  <c:v>0.1896290830068092</c:v>
                </c:pt>
                <c:pt idx="3282">
                  <c:v>0.18735680833736773</c:v>
                </c:pt>
                <c:pt idx="3283">
                  <c:v>0.18856161564252799</c:v>
                </c:pt>
                <c:pt idx="3284">
                  <c:v>0.1858785881934541</c:v>
                </c:pt>
                <c:pt idx="3285">
                  <c:v>0.1858785881934541</c:v>
                </c:pt>
                <c:pt idx="3286">
                  <c:v>0.18708850756016621</c:v>
                </c:pt>
                <c:pt idx="3287">
                  <c:v>0.18708850756016621</c:v>
                </c:pt>
                <c:pt idx="3288">
                  <c:v>0.18695427965783851</c:v>
                </c:pt>
                <c:pt idx="3289">
                  <c:v>0.18695427965783851</c:v>
                </c:pt>
                <c:pt idx="3290">
                  <c:v>0.18695427965783851</c:v>
                </c:pt>
                <c:pt idx="3291">
                  <c:v>0.18681999999999999</c:v>
                </c:pt>
                <c:pt idx="3292">
                  <c:v>0.18681999999999999</c:v>
                </c:pt>
                <c:pt idx="3293">
                  <c:v>0.18816047473212189</c:v>
                </c:pt>
                <c:pt idx="3294">
                  <c:v>0.18802665873076446</c:v>
                </c:pt>
                <c:pt idx="3295">
                  <c:v>0.18802665873076446</c:v>
                </c:pt>
                <c:pt idx="3296">
                  <c:v>0.18802665873076446</c:v>
                </c:pt>
                <c:pt idx="3297">
                  <c:v>0.18922916369397852</c:v>
                </c:pt>
                <c:pt idx="3298">
                  <c:v>0.18922916369397852</c:v>
                </c:pt>
                <c:pt idx="3299">
                  <c:v>0.18695427965783851</c:v>
                </c:pt>
                <c:pt idx="3300">
                  <c:v>0.18695427965783851</c:v>
                </c:pt>
                <c:pt idx="3301">
                  <c:v>0.18695427965783851</c:v>
                </c:pt>
                <c:pt idx="3302">
                  <c:v>0.18695427965783851</c:v>
                </c:pt>
                <c:pt idx="3303">
                  <c:v>0.18681999999999999</c:v>
                </c:pt>
                <c:pt idx="3304">
                  <c:v>0.18681999999999999</c:v>
                </c:pt>
                <c:pt idx="3305">
                  <c:v>0.18681999999999999</c:v>
                </c:pt>
                <c:pt idx="3306">
                  <c:v>0.18681999999999999</c:v>
                </c:pt>
                <c:pt idx="3307">
                  <c:v>0.18668566852673685</c:v>
                </c:pt>
                <c:pt idx="3308">
                  <c:v>0.18802665873076446</c:v>
                </c:pt>
                <c:pt idx="3309">
                  <c:v>0.187892791449079</c:v>
                </c:pt>
                <c:pt idx="3310">
                  <c:v>0.187892791449079</c:v>
                </c:pt>
                <c:pt idx="3311">
                  <c:v>0.187892791449079</c:v>
                </c:pt>
                <c:pt idx="3312">
                  <c:v>0.187892791449079</c:v>
                </c:pt>
                <c:pt idx="3313">
                  <c:v>0.18695427965783851</c:v>
                </c:pt>
                <c:pt idx="3314">
                  <c:v>0.18520458525104683</c:v>
                </c:pt>
                <c:pt idx="3315">
                  <c:v>0.18303891037755227</c:v>
                </c:pt>
                <c:pt idx="3316">
                  <c:v>0.18303891037755227</c:v>
                </c:pt>
                <c:pt idx="3317">
                  <c:v>0.18681999999999999</c:v>
                </c:pt>
                <c:pt idx="3318">
                  <c:v>0.18681999999999999</c:v>
                </c:pt>
                <c:pt idx="3319">
                  <c:v>0.18681999999999999</c:v>
                </c:pt>
                <c:pt idx="3320">
                  <c:v>0.18681999999999999</c:v>
                </c:pt>
                <c:pt idx="3321">
                  <c:v>0.18668566852673685</c:v>
                </c:pt>
                <c:pt idx="3322">
                  <c:v>0.18681999999999999</c:v>
                </c:pt>
                <c:pt idx="3323">
                  <c:v>0.185474343629975</c:v>
                </c:pt>
                <c:pt idx="3324">
                  <c:v>0.18425877256987699</c:v>
                </c:pt>
                <c:pt idx="3325">
                  <c:v>0.18439404709945467</c:v>
                </c:pt>
                <c:pt idx="3326">
                  <c:v>0.18520458525104683</c:v>
                </c:pt>
                <c:pt idx="3327">
                  <c:v>0.18909575582475308</c:v>
                </c:pt>
                <c:pt idx="3328">
                  <c:v>0.18802665873076446</c:v>
                </c:pt>
                <c:pt idx="3329">
                  <c:v>0.18668566852673685</c:v>
                </c:pt>
                <c:pt idx="3330">
                  <c:v>0.185474343629975</c:v>
                </c:pt>
                <c:pt idx="3331">
                  <c:v>0.18949582722717784</c:v>
                </c:pt>
                <c:pt idx="3332">
                  <c:v>0.19042755749301193</c:v>
                </c:pt>
                <c:pt idx="3333">
                  <c:v>0.19056046041008923</c:v>
                </c:pt>
                <c:pt idx="3334">
                  <c:v>0.18936252080882554</c:v>
                </c:pt>
                <c:pt idx="3335">
                  <c:v>0.18949582722717784</c:v>
                </c:pt>
                <c:pt idx="3336">
                  <c:v>0.18816047473212189</c:v>
                </c:pt>
                <c:pt idx="3337">
                  <c:v>0.18695427965783851</c:v>
                </c:pt>
                <c:pt idx="3338">
                  <c:v>0.18695427965783851</c:v>
                </c:pt>
                <c:pt idx="3339">
                  <c:v>0.18936252080882554</c:v>
                </c:pt>
                <c:pt idx="3340">
                  <c:v>0.18949582722717784</c:v>
                </c:pt>
                <c:pt idx="3341">
                  <c:v>0.18816047473212189</c:v>
                </c:pt>
                <c:pt idx="3342">
                  <c:v>0.18829423951203772</c:v>
                </c:pt>
                <c:pt idx="3343">
                  <c:v>0.18695427965783851</c:v>
                </c:pt>
                <c:pt idx="3344">
                  <c:v>0.18936252080882554</c:v>
                </c:pt>
                <c:pt idx="3345">
                  <c:v>0.18936252080882554</c:v>
                </c:pt>
                <c:pt idx="3346">
                  <c:v>0.19215139750749322</c:v>
                </c:pt>
                <c:pt idx="3347">
                  <c:v>0.19228365247844814</c:v>
                </c:pt>
                <c:pt idx="3348">
                  <c:v>0.19095886830568226</c:v>
                </c:pt>
                <c:pt idx="3349">
                  <c:v>0.19109157084130146</c:v>
                </c:pt>
                <c:pt idx="3350">
                  <c:v>0.19254801412470862</c:v>
                </c:pt>
                <c:pt idx="3351">
                  <c:v>0.19122422342301526</c:v>
                </c:pt>
                <c:pt idx="3352">
                  <c:v>0.19122422342301526</c:v>
                </c:pt>
                <c:pt idx="3353">
                  <c:v>0.18989544288045651</c:v>
                </c:pt>
                <c:pt idx="3354">
                  <c:v>0.19228365247844814</c:v>
                </c:pt>
                <c:pt idx="3355">
                  <c:v>0.19228365247844814</c:v>
                </c:pt>
                <c:pt idx="3356">
                  <c:v>0.19373520557826374</c:v>
                </c:pt>
                <c:pt idx="3357">
                  <c:v>0.1896290830068092</c:v>
                </c:pt>
                <c:pt idx="3358">
                  <c:v>0.1896290830068092</c:v>
                </c:pt>
                <c:pt idx="3359">
                  <c:v>0.19109157084130146</c:v>
                </c:pt>
                <c:pt idx="3360">
                  <c:v>0.19109157084130146</c:v>
                </c:pt>
                <c:pt idx="3361">
                  <c:v>0.18829423951203772</c:v>
                </c:pt>
                <c:pt idx="3362">
                  <c:v>0.18829423951203772</c:v>
                </c:pt>
                <c:pt idx="3363">
                  <c:v>0.18976228820538382</c:v>
                </c:pt>
                <c:pt idx="3364">
                  <c:v>0.1896290830068092</c:v>
                </c:pt>
                <c:pt idx="3365">
                  <c:v>0.18695427965783851</c:v>
                </c:pt>
                <c:pt idx="3366">
                  <c:v>0.18681999999999999</c:v>
                </c:pt>
                <c:pt idx="3367">
                  <c:v>0.18829423951203772</c:v>
                </c:pt>
                <c:pt idx="3368">
                  <c:v>0.18816047473212189</c:v>
                </c:pt>
                <c:pt idx="3369">
                  <c:v>0.18949582722717784</c:v>
                </c:pt>
                <c:pt idx="3370">
                  <c:v>0.18681999999999999</c:v>
                </c:pt>
                <c:pt idx="3371">
                  <c:v>0.18668566852673685</c:v>
                </c:pt>
                <c:pt idx="3372">
                  <c:v>0.18802665873076446</c:v>
                </c:pt>
                <c:pt idx="3373">
                  <c:v>0.187892791449079</c:v>
                </c:pt>
                <c:pt idx="3374">
                  <c:v>0.18560914415737156</c:v>
                </c:pt>
                <c:pt idx="3375">
                  <c:v>0.18695427965783851</c:v>
                </c:pt>
                <c:pt idx="3376">
                  <c:v>0.18681999999999999</c:v>
                </c:pt>
                <c:pt idx="3377">
                  <c:v>0.18412344506417044</c:v>
                </c:pt>
                <c:pt idx="3378">
                  <c:v>0.18398806452004679</c:v>
                </c:pt>
                <c:pt idx="3379">
                  <c:v>0.187892791449079</c:v>
                </c:pt>
                <c:pt idx="3380">
                  <c:v>0.18520458525104683</c:v>
                </c:pt>
                <c:pt idx="3381">
                  <c:v>0.186416849893703</c:v>
                </c:pt>
                <c:pt idx="3382">
                  <c:v>0.18412344506417044</c:v>
                </c:pt>
                <c:pt idx="3383">
                  <c:v>0.18412344506417044</c:v>
                </c:pt>
                <c:pt idx="3384">
                  <c:v>0.18398806452004679</c:v>
                </c:pt>
                <c:pt idx="3385">
                  <c:v>0.18398806452004679</c:v>
                </c:pt>
                <c:pt idx="3386">
                  <c:v>0.18533949068160138</c:v>
                </c:pt>
                <c:pt idx="3387">
                  <c:v>0.18520458525104683</c:v>
                </c:pt>
                <c:pt idx="3388">
                  <c:v>0.18520458525104683</c:v>
                </c:pt>
                <c:pt idx="3389">
                  <c:v>0.18506962727698856</c:v>
                </c:pt>
                <c:pt idx="3390">
                  <c:v>0.18506962727698856</c:v>
                </c:pt>
                <c:pt idx="3391">
                  <c:v>0.18628236261352504</c:v>
                </c:pt>
                <c:pt idx="3392">
                  <c:v>0.18235933815335209</c:v>
                </c:pt>
                <c:pt idx="3393">
                  <c:v>0.18412344506417044</c:v>
                </c:pt>
                <c:pt idx="3394">
                  <c:v>0.18003867258193873</c:v>
                </c:pt>
                <c:pt idx="3395">
                  <c:v>0.18140567313658523</c:v>
                </c:pt>
                <c:pt idx="3396">
                  <c:v>0.18140567313658523</c:v>
                </c:pt>
                <c:pt idx="3397">
                  <c:v>0.18126921855298095</c:v>
                </c:pt>
                <c:pt idx="3398">
                  <c:v>0.18126921855298095</c:v>
                </c:pt>
                <c:pt idx="3399">
                  <c:v>0.18126921855298095</c:v>
                </c:pt>
                <c:pt idx="3400">
                  <c:v>0.18249536006176698</c:v>
                </c:pt>
                <c:pt idx="3401">
                  <c:v>0.18249536006176698</c:v>
                </c:pt>
                <c:pt idx="3402">
                  <c:v>0.18249536006176698</c:v>
                </c:pt>
                <c:pt idx="3403">
                  <c:v>0.18235933815335209</c:v>
                </c:pt>
                <c:pt idx="3404">
                  <c:v>0.18235933815335209</c:v>
                </c:pt>
                <c:pt idx="3405">
                  <c:v>0.18235933815335209</c:v>
                </c:pt>
                <c:pt idx="3406">
                  <c:v>0.18154207340990108</c:v>
                </c:pt>
                <c:pt idx="3407">
                  <c:v>0.18140567313658523</c:v>
                </c:pt>
                <c:pt idx="3408">
                  <c:v>0.18140567313658523</c:v>
                </c:pt>
                <c:pt idx="3409">
                  <c:v>0.18140567313658523</c:v>
                </c:pt>
                <c:pt idx="3410">
                  <c:v>0.18126921855298095</c:v>
                </c:pt>
                <c:pt idx="3411">
                  <c:v>0.18126921855298095</c:v>
                </c:pt>
                <c:pt idx="3412">
                  <c:v>0.18126921855298095</c:v>
                </c:pt>
                <c:pt idx="3413">
                  <c:v>0.18126921855298095</c:v>
                </c:pt>
                <c:pt idx="3414">
                  <c:v>0.18249536006176698</c:v>
                </c:pt>
                <c:pt idx="3415">
                  <c:v>0.18126921855298095</c:v>
                </c:pt>
                <c:pt idx="3416">
                  <c:v>0.18506962727698856</c:v>
                </c:pt>
                <c:pt idx="3417">
                  <c:v>0.18371714406678402</c:v>
                </c:pt>
                <c:pt idx="3418">
                  <c:v>0.18385263087509562</c:v>
                </c:pt>
                <c:pt idx="3419">
                  <c:v>0.18506962727698856</c:v>
                </c:pt>
                <c:pt idx="3420">
                  <c:v>0.18520458525104683</c:v>
                </c:pt>
                <c:pt idx="3421">
                  <c:v>0.18263132817468081</c:v>
                </c:pt>
                <c:pt idx="3422">
                  <c:v>0.18655128517801967</c:v>
                </c:pt>
                <c:pt idx="3423">
                  <c:v>0.18398806452004679</c:v>
                </c:pt>
                <c:pt idx="3424">
                  <c:v>0.18896229714315521</c:v>
                </c:pt>
                <c:pt idx="3425">
                  <c:v>0.18775887282806608</c:v>
                </c:pt>
                <c:pt idx="3426">
                  <c:v>0.18909575582475308</c:v>
                </c:pt>
                <c:pt idx="3427">
                  <c:v>0.18655128517801967</c:v>
                </c:pt>
                <c:pt idx="3428">
                  <c:v>0.18936252080882554</c:v>
                </c:pt>
                <c:pt idx="3429">
                  <c:v>0.19082611575968061</c:v>
                </c:pt>
                <c:pt idx="3430">
                  <c:v>0.1896290830068092</c:v>
                </c:pt>
                <c:pt idx="3431">
                  <c:v>0.1924158579990442</c:v>
                </c:pt>
                <c:pt idx="3432">
                  <c:v>0.1920190930306484</c:v>
                </c:pt>
                <c:pt idx="3433">
                  <c:v>0.19491844042665729</c:v>
                </c:pt>
                <c:pt idx="3434">
                  <c:v>0.19373520557826374</c:v>
                </c:pt>
                <c:pt idx="3435">
                  <c:v>0.19662065182104255</c:v>
                </c:pt>
                <c:pt idx="3436">
                  <c:v>0.19544306286177449</c:v>
                </c:pt>
                <c:pt idx="3437">
                  <c:v>0.19648999999999994</c:v>
                </c:pt>
                <c:pt idx="3438">
                  <c:v>0.1993534068881091</c:v>
                </c:pt>
                <c:pt idx="3439">
                  <c:v>0.19805468676503996</c:v>
                </c:pt>
                <c:pt idx="3440">
                  <c:v>0.19688181249192427</c:v>
                </c:pt>
                <c:pt idx="3441">
                  <c:v>0.19557409796733632</c:v>
                </c:pt>
                <c:pt idx="3442">
                  <c:v>0.19570508497779132</c:v>
                </c:pt>
                <c:pt idx="3443">
                  <c:v>0.19818476991383099</c:v>
                </c:pt>
                <c:pt idx="3444">
                  <c:v>0.19831480600776158</c:v>
                </c:pt>
                <c:pt idx="3445">
                  <c:v>0.19844479509785817</c:v>
                </c:pt>
                <c:pt idx="3446">
                  <c:v>0.19844479509785817</c:v>
                </c:pt>
                <c:pt idx="3447">
                  <c:v>0.19857473723505514</c:v>
                </c:pt>
                <c:pt idx="3448">
                  <c:v>0.19870463247019471</c:v>
                </c:pt>
                <c:pt idx="3449">
                  <c:v>0.19831480600776158</c:v>
                </c:pt>
                <c:pt idx="3450">
                  <c:v>0.19831480600776158</c:v>
                </c:pt>
                <c:pt idx="3451">
                  <c:v>0.19544306286177449</c:v>
                </c:pt>
                <c:pt idx="3452">
                  <c:v>0.19557409796733632</c:v>
                </c:pt>
                <c:pt idx="3453">
                  <c:v>0.19557409796733632</c:v>
                </c:pt>
                <c:pt idx="3454">
                  <c:v>0.19701232144596981</c:v>
                </c:pt>
                <c:pt idx="3455">
                  <c:v>0.19701232144596981</c:v>
                </c:pt>
                <c:pt idx="3456">
                  <c:v>0.19268012091076525</c:v>
                </c:pt>
                <c:pt idx="3457">
                  <c:v>0.19268012091076525</c:v>
                </c:pt>
                <c:pt idx="3458">
                  <c:v>0.19426157385184351</c:v>
                </c:pt>
                <c:pt idx="3459">
                  <c:v>0.19426157385184351</c:v>
                </c:pt>
                <c:pt idx="3460">
                  <c:v>0.19570508497779132</c:v>
                </c:pt>
                <c:pt idx="3461">
                  <c:v>0.19135682610719446</c:v>
                </c:pt>
                <c:pt idx="3462">
                  <c:v>0.1928121784124347</c:v>
                </c:pt>
                <c:pt idx="3463">
                  <c:v>0.19413005486311929</c:v>
                </c:pt>
                <c:pt idx="3464">
                  <c:v>0.19122422342301526</c:v>
                </c:pt>
                <c:pt idx="3465">
                  <c:v>0.19122422342301526</c:v>
                </c:pt>
                <c:pt idx="3466">
                  <c:v>0.19254801412470862</c:v>
                </c:pt>
                <c:pt idx="3467">
                  <c:v>0.1896290830068092</c:v>
                </c:pt>
                <c:pt idx="3468">
                  <c:v>0.19095886830568226</c:v>
                </c:pt>
                <c:pt idx="3469">
                  <c:v>0.19082611575968061</c:v>
                </c:pt>
                <c:pt idx="3470">
                  <c:v>0.19215139750749322</c:v>
                </c:pt>
                <c:pt idx="3471">
                  <c:v>0.18936252080882554</c:v>
                </c:pt>
                <c:pt idx="3472">
                  <c:v>0.18829423951203772</c:v>
                </c:pt>
                <c:pt idx="3473">
                  <c:v>0.18816047473212189</c:v>
                </c:pt>
                <c:pt idx="3474">
                  <c:v>0.18949582722717784</c:v>
                </c:pt>
                <c:pt idx="3475">
                  <c:v>0.18936252080882554</c:v>
                </c:pt>
                <c:pt idx="3476">
                  <c:v>0.18655128517801967</c:v>
                </c:pt>
                <c:pt idx="3477">
                  <c:v>0.186416849893703</c:v>
                </c:pt>
                <c:pt idx="3478">
                  <c:v>0.187892791449079</c:v>
                </c:pt>
                <c:pt idx="3479">
                  <c:v>0.185474343629975</c:v>
                </c:pt>
                <c:pt idx="3480">
                  <c:v>0.185474343629975</c:v>
                </c:pt>
                <c:pt idx="3481">
                  <c:v>0.18533949068160138</c:v>
                </c:pt>
                <c:pt idx="3482">
                  <c:v>0.18668566852673685</c:v>
                </c:pt>
                <c:pt idx="3483">
                  <c:v>0.18668566852673685</c:v>
                </c:pt>
                <c:pt idx="3484">
                  <c:v>0.18668566852673685</c:v>
                </c:pt>
                <c:pt idx="3485">
                  <c:v>0.187892791449079</c:v>
                </c:pt>
                <c:pt idx="3486">
                  <c:v>0.187892791449079</c:v>
                </c:pt>
                <c:pt idx="3487">
                  <c:v>0.18775887282806608</c:v>
                </c:pt>
                <c:pt idx="3488">
                  <c:v>0.18695427965783851</c:v>
                </c:pt>
                <c:pt idx="3489">
                  <c:v>0.18909575582475308</c:v>
                </c:pt>
                <c:pt idx="3490">
                  <c:v>0.18681999999999999</c:v>
                </c:pt>
                <c:pt idx="3491">
                  <c:v>0.18802665873076446</c:v>
                </c:pt>
                <c:pt idx="3492">
                  <c:v>0.18802665873076446</c:v>
                </c:pt>
                <c:pt idx="3493">
                  <c:v>0.18398806452004679</c:v>
                </c:pt>
                <c:pt idx="3494">
                  <c:v>0.18385263087509562</c:v>
                </c:pt>
                <c:pt idx="3495">
                  <c:v>0.18520458525104683</c:v>
                </c:pt>
                <c:pt idx="3496">
                  <c:v>0.18520458525104683</c:v>
                </c:pt>
                <c:pt idx="3497">
                  <c:v>0.18506962727698856</c:v>
                </c:pt>
                <c:pt idx="3498">
                  <c:v>0.18506962727698856</c:v>
                </c:pt>
                <c:pt idx="3499">
                  <c:v>0.186416849893703</c:v>
                </c:pt>
                <c:pt idx="3500">
                  <c:v>0.186416849893703</c:v>
                </c:pt>
                <c:pt idx="3501">
                  <c:v>0.18628236261352504</c:v>
                </c:pt>
                <c:pt idx="3502">
                  <c:v>0.18412344506417044</c:v>
                </c:pt>
                <c:pt idx="3503">
                  <c:v>0.18398806452004679</c:v>
                </c:pt>
                <c:pt idx="3504">
                  <c:v>0.18533949068160138</c:v>
                </c:pt>
                <c:pt idx="3505">
                  <c:v>0.18398806452004679</c:v>
                </c:pt>
                <c:pt idx="3506">
                  <c:v>0.18533949068160138</c:v>
                </c:pt>
                <c:pt idx="3507">
                  <c:v>0.18398806452004679</c:v>
                </c:pt>
                <c:pt idx="3508">
                  <c:v>0.18398806452004679</c:v>
                </c:pt>
                <c:pt idx="3509">
                  <c:v>0.18533949068160138</c:v>
                </c:pt>
                <c:pt idx="3510">
                  <c:v>0.18533949068160138</c:v>
                </c:pt>
                <c:pt idx="3511">
                  <c:v>0.18520458525104683</c:v>
                </c:pt>
                <c:pt idx="3512">
                  <c:v>0.18520458525104683</c:v>
                </c:pt>
                <c:pt idx="3513">
                  <c:v>0.18520458525104683</c:v>
                </c:pt>
                <c:pt idx="3514">
                  <c:v>0.18520458525104683</c:v>
                </c:pt>
                <c:pt idx="3515">
                  <c:v>0.18385263087509562</c:v>
                </c:pt>
                <c:pt idx="3516">
                  <c:v>0.18249536006176698</c:v>
                </c:pt>
                <c:pt idx="3517">
                  <c:v>0.18520458525104683</c:v>
                </c:pt>
                <c:pt idx="3518">
                  <c:v>0.10545882909474619</c:v>
                </c:pt>
                <c:pt idx="3519">
                  <c:v>0.10614150315536292</c:v>
                </c:pt>
                <c:pt idx="3520">
                  <c:v>0.10447551252890097</c:v>
                </c:pt>
                <c:pt idx="3521">
                  <c:v>0.10876840244649127</c:v>
                </c:pt>
                <c:pt idx="3522">
                  <c:v>0.10717096699643336</c:v>
                </c:pt>
                <c:pt idx="3523">
                  <c:v>0.10812709416463667</c:v>
                </c:pt>
                <c:pt idx="3524">
                  <c:v>0.11071763282919728</c:v>
                </c:pt>
                <c:pt idx="3525">
                  <c:v>0.10914899996117566</c:v>
                </c:pt>
                <c:pt idx="3526">
                  <c:v>0.11176408929040815</c:v>
                </c:pt>
                <c:pt idx="3527">
                  <c:v>0.11018428127609892</c:v>
                </c:pt>
                <c:pt idx="3528">
                  <c:v>0.1127212522779939</c:v>
                </c:pt>
                <c:pt idx="3529">
                  <c:v>0.11119847245443409</c:v>
                </c:pt>
                <c:pt idx="3530">
                  <c:v>0.1137430877153614</c:v>
                </c:pt>
                <c:pt idx="3531">
                  <c:v>0.1122089029629566</c:v>
                </c:pt>
                <c:pt idx="3532">
                  <c:v>0.11476114087281464</c:v>
                </c:pt>
                <c:pt idx="3533">
                  <c:v>0.11493045161603743</c:v>
                </c:pt>
                <c:pt idx="3534">
                  <c:v>0.11323264541762607</c:v>
                </c:pt>
                <c:pt idx="3535">
                  <c:v>0.11323264541762607</c:v>
                </c:pt>
                <c:pt idx="3536">
                  <c:v>0.11166133704244635</c:v>
                </c:pt>
                <c:pt idx="3537">
                  <c:v>0.11594414475332027</c:v>
                </c:pt>
                <c:pt idx="3538">
                  <c:v>0.11611273348568557</c:v>
                </c:pt>
                <c:pt idx="3539">
                  <c:v>0.11442220748427206</c:v>
                </c:pt>
                <c:pt idx="3540">
                  <c:v>0.11442220748427206</c:v>
                </c:pt>
                <c:pt idx="3541">
                  <c:v>0.11442220748427206</c:v>
                </c:pt>
                <c:pt idx="3542">
                  <c:v>0.11459172622606861</c:v>
                </c:pt>
                <c:pt idx="3543">
                  <c:v>0.11459172622606861</c:v>
                </c:pt>
                <c:pt idx="3544">
                  <c:v>0.11459172622606861</c:v>
                </c:pt>
                <c:pt idx="3545">
                  <c:v>0.11188391806619952</c:v>
                </c:pt>
                <c:pt idx="3546">
                  <c:v>0.11188391806619952</c:v>
                </c:pt>
                <c:pt idx="3547">
                  <c:v>0.11425258445530861</c:v>
                </c:pt>
                <c:pt idx="3548">
                  <c:v>0.11425258445530861</c:v>
                </c:pt>
                <c:pt idx="3549">
                  <c:v>0.11594414475332027</c:v>
                </c:pt>
                <c:pt idx="3550">
                  <c:v>0.11594414475332027</c:v>
                </c:pt>
                <c:pt idx="3551">
                  <c:v>0.11159281404976573</c:v>
                </c:pt>
                <c:pt idx="3552">
                  <c:v>0.11323264541762607</c:v>
                </c:pt>
                <c:pt idx="3553">
                  <c:v>0.11493045161603743</c:v>
                </c:pt>
                <c:pt idx="3554">
                  <c:v>0.11063167914018401</c:v>
                </c:pt>
                <c:pt idx="3555">
                  <c:v>0.1123797926409621</c:v>
                </c:pt>
                <c:pt idx="3556">
                  <c:v>0.1123797926409621</c:v>
                </c:pt>
                <c:pt idx="3557">
                  <c:v>0.10964987984865393</c:v>
                </c:pt>
                <c:pt idx="3558">
                  <c:v>0.10959810763458649</c:v>
                </c:pt>
                <c:pt idx="3559">
                  <c:v>0.11128424741719761</c:v>
                </c:pt>
                <c:pt idx="3560">
                  <c:v>0.10864719070588602</c:v>
                </c:pt>
                <c:pt idx="3561">
                  <c:v>0.11030480704508894</c:v>
                </c:pt>
                <c:pt idx="3562">
                  <c:v>0.10589664135239424</c:v>
                </c:pt>
                <c:pt idx="3563">
                  <c:v>0.1076233780466101</c:v>
                </c:pt>
                <c:pt idx="3564">
                  <c:v>0.10928726633010655</c:v>
                </c:pt>
                <c:pt idx="3565">
                  <c:v>0.10923542472290021</c:v>
                </c:pt>
                <c:pt idx="3566">
                  <c:v>0.10659565272695259</c:v>
                </c:pt>
                <c:pt idx="3567">
                  <c:v>0.10656074548167749</c:v>
                </c:pt>
                <c:pt idx="3568">
                  <c:v>0.10821384662016903</c:v>
                </c:pt>
                <c:pt idx="3569">
                  <c:v>0.10384145473690071</c:v>
                </c:pt>
                <c:pt idx="3570">
                  <c:v>0.10558148892345454</c:v>
                </c:pt>
                <c:pt idx="3571">
                  <c:v>0.10552892732985303</c:v>
                </c:pt>
                <c:pt idx="3572">
                  <c:v>0.10551140449763385</c:v>
                </c:pt>
                <c:pt idx="3573">
                  <c:v>0.1071883815177111</c:v>
                </c:pt>
                <c:pt idx="3574">
                  <c:v>0.10715355134547949</c:v>
                </c:pt>
                <c:pt idx="3575">
                  <c:v>0.10711871665366407</c:v>
                </c:pt>
                <c:pt idx="3576">
                  <c:v>0.10452828241178552</c:v>
                </c:pt>
                <c:pt idx="3577">
                  <c:v>0.10451069361483556</c:v>
                </c:pt>
                <c:pt idx="3578">
                  <c:v>0.10449310365395109</c:v>
                </c:pt>
                <c:pt idx="3579">
                  <c:v>0.10617646511422268</c:v>
                </c:pt>
                <c:pt idx="3580">
                  <c:v>0.10615898470606666</c:v>
                </c:pt>
                <c:pt idx="3581">
                  <c:v>0.1061240204618874</c:v>
                </c:pt>
                <c:pt idx="3582">
                  <c:v>0.10610653662541608</c:v>
                </c:pt>
                <c:pt idx="3583">
                  <c:v>0.10776242840649453</c:v>
                </c:pt>
                <c:pt idx="3584">
                  <c:v>0.10774505104164245</c:v>
                </c:pt>
                <c:pt idx="3585">
                  <c:v>0.10771029294434065</c:v>
                </c:pt>
                <c:pt idx="3586">
                  <c:v>0.10347088648490038</c:v>
                </c:pt>
                <c:pt idx="3587">
                  <c:v>0.10105834518840828</c:v>
                </c:pt>
                <c:pt idx="3588">
                  <c:v>0.10341790581673915</c:v>
                </c:pt>
                <c:pt idx="3589">
                  <c:v>0.10104052374728534</c:v>
                </c:pt>
                <c:pt idx="3590">
                  <c:v>0.1051080612519073</c:v>
                </c:pt>
                <c:pt idx="3591">
                  <c:v>0.10509051073564912</c:v>
                </c:pt>
                <c:pt idx="3592">
                  <c:v>0.1027636035692916</c:v>
                </c:pt>
                <c:pt idx="3593">
                  <c:v>0.10272818968814673</c:v>
                </c:pt>
                <c:pt idx="3594">
                  <c:v>0.10272818968814673</c:v>
                </c:pt>
                <c:pt idx="3595">
                  <c:v>0.1027104809661919</c:v>
                </c:pt>
                <c:pt idx="3596">
                  <c:v>0.10269277105633023</c:v>
                </c:pt>
                <c:pt idx="3597">
                  <c:v>0.10668290094705668</c:v>
                </c:pt>
                <c:pt idx="3598">
                  <c:v>0.10438753943307166</c:v>
                </c:pt>
                <c:pt idx="3599">
                  <c:v>0.10436994131817023</c:v>
                </c:pt>
                <c:pt idx="3600">
                  <c:v>0.10004058345385242</c:v>
                </c:pt>
                <c:pt idx="3601">
                  <c:v>0.10002269260437374</c:v>
                </c:pt>
                <c:pt idx="3602">
                  <c:v>0.1043347415907791</c:v>
                </c:pt>
                <c:pt idx="3603">
                  <c:v>0.10000480052995581</c:v>
                </c:pt>
                <c:pt idx="3604">
                  <c:v>0.10000480052995581</c:v>
                </c:pt>
                <c:pt idx="3605">
                  <c:v>0.1043347415907791</c:v>
                </c:pt>
                <c:pt idx="3606">
                  <c:v>0.1043347415907791</c:v>
                </c:pt>
                <c:pt idx="3607">
                  <c:v>0.10436994131817023</c:v>
                </c:pt>
                <c:pt idx="3608">
                  <c:v>0.1026750599583226</c:v>
                </c:pt>
                <c:pt idx="3609">
                  <c:v>0.10269277105633023</c:v>
                </c:pt>
                <c:pt idx="3610">
                  <c:v>0.10530104067688856</c:v>
                </c:pt>
                <c:pt idx="3611">
                  <c:v>0.10533611283920263</c:v>
                </c:pt>
                <c:pt idx="3612">
                  <c:v>0.10368270322796541</c:v>
                </c:pt>
                <c:pt idx="3613">
                  <c:v>0.10629879599878617</c:v>
                </c:pt>
                <c:pt idx="3614">
                  <c:v>0.10463379076379142</c:v>
                </c:pt>
                <c:pt idx="3615">
                  <c:v>0.10294060178178521</c:v>
                </c:pt>
                <c:pt idx="3616">
                  <c:v>0.10561652423557444</c:v>
                </c:pt>
                <c:pt idx="3617">
                  <c:v>0.10992583142097656</c:v>
                </c:pt>
                <c:pt idx="3618">
                  <c:v>0.10833525316619858</c:v>
                </c:pt>
                <c:pt idx="3619">
                  <c:v>0.10668290094705668</c:v>
                </c:pt>
                <c:pt idx="3620">
                  <c:v>0.10933909800692138</c:v>
                </c:pt>
                <c:pt idx="3621">
                  <c:v>0.10769291221145588</c:v>
                </c:pt>
                <c:pt idx="3622">
                  <c:v>0.11033923315677358</c:v>
                </c:pt>
                <c:pt idx="3623">
                  <c:v>0.10871646122042261</c:v>
                </c:pt>
                <c:pt idx="3624">
                  <c:v>0.1113871417577294</c:v>
                </c:pt>
                <c:pt idx="3625">
                  <c:v>0.10973614489584221</c:v>
                </c:pt>
                <c:pt idx="3626">
                  <c:v>0.1123797926409621</c:v>
                </c:pt>
                <c:pt idx="3627">
                  <c:v>0.11476114087281464</c:v>
                </c:pt>
                <c:pt idx="3628">
                  <c:v>0.11323264541762607</c:v>
                </c:pt>
                <c:pt idx="3629">
                  <c:v>0.11577545344183776</c:v>
                </c:pt>
                <c:pt idx="3630">
                  <c:v>0.11594414475332027</c:v>
                </c:pt>
                <c:pt idx="3631">
                  <c:v>0.11425258445530861</c:v>
                </c:pt>
                <c:pt idx="3632">
                  <c:v>0.11425258445530861</c:v>
                </c:pt>
                <c:pt idx="3633">
                  <c:v>0.11442220748427206</c:v>
                </c:pt>
                <c:pt idx="3634">
                  <c:v>0.11442220748427206</c:v>
                </c:pt>
                <c:pt idx="3635">
                  <c:v>0.11442220748427206</c:v>
                </c:pt>
                <c:pt idx="3636">
                  <c:v>0.11442220748427206</c:v>
                </c:pt>
                <c:pt idx="3637">
                  <c:v>0.11442220748427206</c:v>
                </c:pt>
                <c:pt idx="3638">
                  <c:v>0.11442220748427206</c:v>
                </c:pt>
                <c:pt idx="3639">
                  <c:v>0.11442220748427206</c:v>
                </c:pt>
                <c:pt idx="3640">
                  <c:v>0.11442220748427206</c:v>
                </c:pt>
                <c:pt idx="3641">
                  <c:v>0.11425258445530861</c:v>
                </c:pt>
                <c:pt idx="3642">
                  <c:v>0.11425258445530861</c:v>
                </c:pt>
                <c:pt idx="3643">
                  <c:v>0.11577545344183776</c:v>
                </c:pt>
                <c:pt idx="3644">
                  <c:v>0.11577545344183776</c:v>
                </c:pt>
                <c:pt idx="3645">
                  <c:v>0.11157568061298534</c:v>
                </c:pt>
                <c:pt idx="3646">
                  <c:v>0.11155854610035582</c:v>
                </c:pt>
                <c:pt idx="3647">
                  <c:v>0.11323264541762607</c:v>
                </c:pt>
                <c:pt idx="3648">
                  <c:v>0.11323264541762607</c:v>
                </c:pt>
                <c:pt idx="3649">
                  <c:v>0.11063167914018401</c:v>
                </c:pt>
                <c:pt idx="3650">
                  <c:v>0.1106144851419284</c:v>
                </c:pt>
                <c:pt idx="3651">
                  <c:v>0.1122089029629566</c:v>
                </c:pt>
                <c:pt idx="3652">
                  <c:v>0.10790140694283151</c:v>
                </c:pt>
                <c:pt idx="3653">
                  <c:v>0.10963262354319753</c:v>
                </c:pt>
                <c:pt idx="3654">
                  <c:v>0.11130139917102405</c:v>
                </c:pt>
                <c:pt idx="3655">
                  <c:v>0.10690961349287981</c:v>
                </c:pt>
                <c:pt idx="3656">
                  <c:v>0.10862987029967613</c:v>
                </c:pt>
                <c:pt idx="3657">
                  <c:v>0.11028759235281715</c:v>
                </c:pt>
                <c:pt idx="3658">
                  <c:v>0.10587914263654641</c:v>
                </c:pt>
                <c:pt idx="3659">
                  <c:v>0.1076233780466101</c:v>
                </c:pt>
                <c:pt idx="3660">
                  <c:v>0.10928726633010655</c:v>
                </c:pt>
                <c:pt idx="3661">
                  <c:v>0.10487981427974585</c:v>
                </c:pt>
                <c:pt idx="3662">
                  <c:v>0.10659565272695259</c:v>
                </c:pt>
                <c:pt idx="3663">
                  <c:v>0.10654329015302955</c:v>
                </c:pt>
                <c:pt idx="3664">
                  <c:v>0.10821384662016903</c:v>
                </c:pt>
                <c:pt idx="3665">
                  <c:v>0.10384145473690071</c:v>
                </c:pt>
                <c:pt idx="3666">
                  <c:v>0.10558148892345454</c:v>
                </c:pt>
                <c:pt idx="3667">
                  <c:v>0.10552892732985303</c:v>
                </c:pt>
                <c:pt idx="3668">
                  <c:v>0.10722320717211764</c:v>
                </c:pt>
                <c:pt idx="3669">
                  <c:v>0.10285211750050383</c:v>
                </c:pt>
                <c:pt idx="3670">
                  <c:v>0.10281671548767979</c:v>
                </c:pt>
                <c:pt idx="3671">
                  <c:v>0.10278130872895946</c:v>
                </c:pt>
                <c:pt idx="3672">
                  <c:v>0.10452828241178552</c:v>
                </c:pt>
                <c:pt idx="3673">
                  <c:v>0.10451069361483556</c:v>
                </c:pt>
                <c:pt idx="3674">
                  <c:v>0.10447551252890097</c:v>
                </c:pt>
                <c:pt idx="3675">
                  <c:v>0.10445792023945399</c:v>
                </c:pt>
                <c:pt idx="3676">
                  <c:v>0.10615898470606666</c:v>
                </c:pt>
                <c:pt idx="3677">
                  <c:v>0.1061240204618874</c:v>
                </c:pt>
                <c:pt idx="3678">
                  <c:v>0.10177021285200649</c:v>
                </c:pt>
                <c:pt idx="3679">
                  <c:v>0.10173466522494706</c:v>
                </c:pt>
                <c:pt idx="3680">
                  <c:v>0.10348854435190358</c:v>
                </c:pt>
                <c:pt idx="3681">
                  <c:v>0.10347088648490038</c:v>
                </c:pt>
                <c:pt idx="3682">
                  <c:v>0.10345322744019575</c:v>
                </c:pt>
                <c:pt idx="3683">
                  <c:v>0.10343556721755387</c:v>
                </c:pt>
                <c:pt idx="3684">
                  <c:v>0.10343556721755387</c:v>
                </c:pt>
                <c:pt idx="3685">
                  <c:v>0.10341790581673915</c:v>
                </c:pt>
                <c:pt idx="3686">
                  <c:v>0.1051080612519073</c:v>
                </c:pt>
                <c:pt idx="3687">
                  <c:v>0.10509051073564912</c:v>
                </c:pt>
                <c:pt idx="3688">
                  <c:v>0.10507295906303998</c:v>
                </c:pt>
                <c:pt idx="3689">
                  <c:v>0.10505540623385135</c:v>
                </c:pt>
                <c:pt idx="3690">
                  <c:v>0.10070168604419322</c:v>
                </c:pt>
                <c:pt idx="3691">
                  <c:v>0.10246243401970645</c:v>
                </c:pt>
                <c:pt idx="3692">
                  <c:v>0.10244470745400747</c:v>
                </c:pt>
                <c:pt idx="3693">
                  <c:v>0.10240925074786439</c:v>
                </c:pt>
                <c:pt idx="3694">
                  <c:v>0.10240925074786439</c:v>
                </c:pt>
                <c:pt idx="3695">
                  <c:v>0.10239152060693951</c:v>
                </c:pt>
                <c:pt idx="3696">
                  <c:v>0.10408821277517205</c:v>
                </c:pt>
                <c:pt idx="3697">
                  <c:v>0.10408821277517205</c:v>
                </c:pt>
                <c:pt idx="3698">
                  <c:v>0.10407059481035191</c:v>
                </c:pt>
                <c:pt idx="3699">
                  <c:v>0.10407059481035191</c:v>
                </c:pt>
                <c:pt idx="3700">
                  <c:v>0.10235605674818088</c:v>
                </c:pt>
                <c:pt idx="3701">
                  <c:v>0.10235605674818088</c:v>
                </c:pt>
                <c:pt idx="3702">
                  <c:v>0.10235605674818088</c:v>
                </c:pt>
                <c:pt idx="3703">
                  <c:v>0.10063029593767875</c:v>
                </c:pt>
                <c:pt idx="3704">
                  <c:v>0.10498518334672696</c:v>
                </c:pt>
                <c:pt idx="3705">
                  <c:v>0.10500274080452116</c:v>
                </c:pt>
                <c:pt idx="3706">
                  <c:v>0.10334724842703352</c:v>
                </c:pt>
                <c:pt idx="3707">
                  <c:v>0.10338257947964763</c:v>
                </c:pt>
                <c:pt idx="3708">
                  <c:v>0.10600160959111338</c:v>
                </c:pt>
                <c:pt idx="3709">
                  <c:v>0.1043347415907791</c:v>
                </c:pt>
                <c:pt idx="3710">
                  <c:v>0.10696190456343219</c:v>
                </c:pt>
                <c:pt idx="3711">
                  <c:v>0.10531857733473865</c:v>
                </c:pt>
                <c:pt idx="3712">
                  <c:v>0.10795350539965115</c:v>
                </c:pt>
                <c:pt idx="3713">
                  <c:v>0.1080229543317836</c:v>
                </c:pt>
                <c:pt idx="3714">
                  <c:v>0.10636867425980201</c:v>
                </c:pt>
                <c:pt idx="3715">
                  <c:v>0.10902795887588096</c:v>
                </c:pt>
                <c:pt idx="3716">
                  <c:v>0.10737986675595923</c:v>
                </c:pt>
                <c:pt idx="3717">
                  <c:v>0.11002924090484606</c:v>
                </c:pt>
                <c:pt idx="3718">
                  <c:v>0.10838726781218277</c:v>
                </c:pt>
                <c:pt idx="3719">
                  <c:v>0.11104400944393839</c:v>
                </c:pt>
                <c:pt idx="3720">
                  <c:v>0.11111267048358814</c:v>
                </c:pt>
                <c:pt idx="3721">
                  <c:v>0.10945999999999995</c:v>
                </c:pt>
                <c:pt idx="3722">
                  <c:v>0.10952906262068701</c:v>
                </c:pt>
                <c:pt idx="3723">
                  <c:v>0.1121918081222909</c:v>
                </c:pt>
                <c:pt idx="3724">
                  <c:v>0.1122089029629566</c:v>
                </c:pt>
                <c:pt idx="3725">
                  <c:v>0.1106144851419284</c:v>
                </c:pt>
                <c:pt idx="3726">
                  <c:v>0.10892416622130596</c:v>
                </c:pt>
                <c:pt idx="3727">
                  <c:v>0.11340289823735022</c:v>
                </c:pt>
                <c:pt idx="3728">
                  <c:v>0.11577545344183776</c:v>
                </c:pt>
                <c:pt idx="3729">
                  <c:v>0.11174696660098604</c:v>
                </c:pt>
                <c:pt idx="3730">
                  <c:v>0.11408285694647002</c:v>
                </c:pt>
                <c:pt idx="3731">
                  <c:v>0.11425258445530861</c:v>
                </c:pt>
                <c:pt idx="3732">
                  <c:v>0.11425258445530861</c:v>
                </c:pt>
                <c:pt idx="3733">
                  <c:v>0.10985686985580873</c:v>
                </c:pt>
                <c:pt idx="3734">
                  <c:v>0.11425258445530861</c:v>
                </c:pt>
                <c:pt idx="3735">
                  <c:v>0.10989135283043222</c:v>
                </c:pt>
                <c:pt idx="3736">
                  <c:v>0.11166133704244635</c:v>
                </c:pt>
                <c:pt idx="3737">
                  <c:v>0.11160994641089939</c:v>
                </c:pt>
                <c:pt idx="3738">
                  <c:v>0.1089587682018846</c:v>
                </c:pt>
                <c:pt idx="3739">
                  <c:v>0.11136999539736675</c:v>
                </c:pt>
                <c:pt idx="3740">
                  <c:v>0.11306228694920883</c:v>
                </c:pt>
                <c:pt idx="3741">
                  <c:v>0.11306228694920883</c:v>
                </c:pt>
                <c:pt idx="3742">
                  <c:v>0.10866451000085176</c:v>
                </c:pt>
                <c:pt idx="3743">
                  <c:v>0.11044248532388157</c:v>
                </c:pt>
                <c:pt idx="3744">
                  <c:v>0.11044248532388157</c:v>
                </c:pt>
                <c:pt idx="3745">
                  <c:v>0.11040807229451244</c:v>
                </c:pt>
                <c:pt idx="3746">
                  <c:v>0.1121063178860357</c:v>
                </c:pt>
                <c:pt idx="3747">
                  <c:v>0.10949453351203375</c:v>
                </c:pt>
                <c:pt idx="3748">
                  <c:v>0.10947726730654478</c:v>
                </c:pt>
                <c:pt idx="3749">
                  <c:v>0.11114699451452936</c:v>
                </c:pt>
                <c:pt idx="3750">
                  <c:v>0.10675267907633379</c:v>
                </c:pt>
                <c:pt idx="3751">
                  <c:v>0.108473936602482</c:v>
                </c:pt>
                <c:pt idx="3752">
                  <c:v>0.10580913630948674</c:v>
                </c:pt>
                <c:pt idx="3753">
                  <c:v>0.10575661952102966</c:v>
                </c:pt>
                <c:pt idx="3754">
                  <c:v>0.10746686040135228</c:v>
                </c:pt>
                <c:pt idx="3755">
                  <c:v>0.10480954505616663</c:v>
                </c:pt>
                <c:pt idx="3756">
                  <c:v>0.1064909173403758</c:v>
                </c:pt>
                <c:pt idx="3757">
                  <c:v>0.10201891187303652</c:v>
                </c:pt>
                <c:pt idx="3758">
                  <c:v>0.10378854813061988</c:v>
                </c:pt>
                <c:pt idx="3759">
                  <c:v>0.10373563096308386</c:v>
                </c:pt>
                <c:pt idx="3760">
                  <c:v>0.10544130165761728</c:v>
                </c:pt>
                <c:pt idx="3761">
                  <c:v>0.1009692258729567</c:v>
                </c:pt>
                <c:pt idx="3762">
                  <c:v>0.10274589722243366</c:v>
                </c:pt>
                <c:pt idx="3763">
                  <c:v>0.10272818968814673</c:v>
                </c:pt>
                <c:pt idx="3764">
                  <c:v>0.10445792023945399</c:v>
                </c:pt>
                <c:pt idx="3765">
                  <c:v>0.10442273216644449</c:v>
                </c:pt>
                <c:pt idx="3766">
                  <c:v>0.10440513638241922</c:v>
                </c:pt>
                <c:pt idx="3767">
                  <c:v>9.9951116954550057E-2</c:v>
                </c:pt>
                <c:pt idx="3768">
                  <c:v>0.10173466522494706</c:v>
                </c:pt>
                <c:pt idx="3769">
                  <c:v>0.10171688960977388</c:v>
                </c:pt>
                <c:pt idx="3770">
                  <c:v>0.10169911279318034</c:v>
                </c:pt>
                <c:pt idx="3771">
                  <c:v>0.10168133477492275</c:v>
                </c:pt>
                <c:pt idx="3772">
                  <c:v>0.10166355555475742</c:v>
                </c:pt>
                <c:pt idx="3773">
                  <c:v>0.10341790581673915</c:v>
                </c:pt>
                <c:pt idx="3774">
                  <c:v>0.10340024323751573</c:v>
                </c:pt>
                <c:pt idx="3775">
                  <c:v>0.10338257947964763</c:v>
                </c:pt>
                <c:pt idx="3776">
                  <c:v>0.10073737380381448</c:v>
                </c:pt>
                <c:pt idx="3777">
                  <c:v>0.10071953053159982</c:v>
                </c:pt>
                <c:pt idx="3778">
                  <c:v>0.10070168604419322</c:v>
                </c:pt>
                <c:pt idx="3779">
                  <c:v>0.10068384034134625</c:v>
                </c:pt>
                <c:pt idx="3780">
                  <c:v>0.10066599342281052</c:v>
                </c:pt>
                <c:pt idx="3781">
                  <c:v>0.10240925074786439</c:v>
                </c:pt>
                <c:pt idx="3782">
                  <c:v>0.10239152060693951</c:v>
                </c:pt>
                <c:pt idx="3783">
                  <c:v>0.10239152060693951</c:v>
                </c:pt>
                <c:pt idx="3784">
                  <c:v>0.10237378927379182</c:v>
                </c:pt>
                <c:pt idx="3785">
                  <c:v>0.10235605674818088</c:v>
                </c:pt>
                <c:pt idx="3786">
                  <c:v>0.10233832302986606</c:v>
                </c:pt>
                <c:pt idx="3787">
                  <c:v>0.1023205881186065</c:v>
                </c:pt>
                <c:pt idx="3788">
                  <c:v>9.7884864064242738E-2</c:v>
                </c:pt>
                <c:pt idx="3789">
                  <c:v>9.9682533438542609E-2</c:v>
                </c:pt>
                <c:pt idx="3790">
                  <c:v>9.9664618042369868E-2</c:v>
                </c:pt>
                <c:pt idx="3791">
                  <c:v>9.9664618042369868E-2</c:v>
                </c:pt>
                <c:pt idx="3792">
                  <c:v>9.9646701416208738E-2</c:v>
                </c:pt>
                <c:pt idx="3793">
                  <c:v>9.9628783559805811E-2</c:v>
                </c:pt>
                <c:pt idx="3794">
                  <c:v>9.9628783559805811E-2</c:v>
                </c:pt>
                <c:pt idx="3795">
                  <c:v>9.9610864472907679E-2</c:v>
                </c:pt>
                <c:pt idx="3796">
                  <c:v>9.9610864472907679E-2</c:v>
                </c:pt>
                <c:pt idx="3797">
                  <c:v>9.9628783559805811E-2</c:v>
                </c:pt>
                <c:pt idx="3798">
                  <c:v>9.9628783559805811E-2</c:v>
                </c:pt>
                <c:pt idx="3799">
                  <c:v>0.10398248743556365</c:v>
                </c:pt>
                <c:pt idx="3800">
                  <c:v>0.10228511471629043</c:v>
                </c:pt>
                <c:pt idx="3801">
                  <c:v>0.10230285201416162</c:v>
                </c:pt>
                <c:pt idx="3802">
                  <c:v>0.1023205881186065</c:v>
                </c:pt>
                <c:pt idx="3803">
                  <c:v>0.10059459358680922</c:v>
                </c:pt>
                <c:pt idx="3804">
                  <c:v>0.10325890015268807</c:v>
                </c:pt>
                <c:pt idx="3805">
                  <c:v>0.10155685498004424</c:v>
                </c:pt>
                <c:pt idx="3806">
                  <c:v>0.10422911441120725</c:v>
                </c:pt>
                <c:pt idx="3807">
                  <c:v>0.10428193325224511</c:v>
                </c:pt>
                <c:pt idx="3808">
                  <c:v>0.10256876840581192</c:v>
                </c:pt>
                <c:pt idx="3809">
                  <c:v>0.10526596390011983</c:v>
                </c:pt>
                <c:pt idx="3810">
                  <c:v>0.10355916404761228</c:v>
                </c:pt>
                <c:pt idx="3811">
                  <c:v>0.10364741219721318</c:v>
                </c:pt>
                <c:pt idx="3812">
                  <c:v>0.10633373740991625</c:v>
                </c:pt>
                <c:pt idx="3813">
                  <c:v>0.1046689509134478</c:v>
                </c:pt>
                <c:pt idx="3814">
                  <c:v>0.1073624646466268</c:v>
                </c:pt>
                <c:pt idx="3815">
                  <c:v>0.11006370197578008</c:v>
                </c:pt>
                <c:pt idx="3816">
                  <c:v>0.10843927242802448</c:v>
                </c:pt>
                <c:pt idx="3817">
                  <c:v>0.10675267907633379</c:v>
                </c:pt>
                <c:pt idx="3818">
                  <c:v>0.10680500075530108</c:v>
                </c:pt>
                <c:pt idx="3819">
                  <c:v>0.10507295906303998</c:v>
                </c:pt>
                <c:pt idx="3820">
                  <c:v>0.10757121562190325</c:v>
                </c:pt>
                <c:pt idx="3821">
                  <c:v>0.11200369430360796</c:v>
                </c:pt>
                <c:pt idx="3822">
                  <c:v>0.11037365490602874</c:v>
                </c:pt>
                <c:pt idx="3823">
                  <c:v>0.11042527935398277</c:v>
                </c:pt>
                <c:pt idx="3824">
                  <c:v>0.10779717976968839</c:v>
                </c:pt>
                <c:pt idx="3825">
                  <c:v>0.10779717976968839</c:v>
                </c:pt>
                <c:pt idx="3826">
                  <c:v>0.11191814520635335</c:v>
                </c:pt>
                <c:pt idx="3827">
                  <c:v>0.10755382589801471</c:v>
                </c:pt>
                <c:pt idx="3828">
                  <c:v>0.10928726633010655</c:v>
                </c:pt>
                <c:pt idx="3829">
                  <c:v>0.10835259249634516</c:v>
                </c:pt>
                <c:pt idx="3830">
                  <c:v>0.10561652423557444</c:v>
                </c:pt>
                <c:pt idx="3831">
                  <c:v>0.10286981672780104</c:v>
                </c:pt>
                <c:pt idx="3832">
                  <c:v>0.10729284493448443</c:v>
                </c:pt>
                <c:pt idx="3833">
                  <c:v>0.10732765704595643</c:v>
                </c:pt>
                <c:pt idx="3834">
                  <c:v>0.10286981672780104</c:v>
                </c:pt>
                <c:pt idx="3835">
                  <c:v>0.10468652924537358</c:v>
                </c:pt>
                <c:pt idx="3836">
                  <c:v>0.10465137141966385</c:v>
                </c:pt>
                <c:pt idx="3837">
                  <c:v>0.10191235535209964</c:v>
                </c:pt>
                <c:pt idx="3838">
                  <c:v>0.10605407825578422</c:v>
                </c:pt>
                <c:pt idx="3839">
                  <c:v>0.10336491454289892</c:v>
                </c:pt>
                <c:pt idx="3840">
                  <c:v>0.10242697969680686</c:v>
                </c:pt>
                <c:pt idx="3841">
                  <c:v>0.10412344519653871</c:v>
                </c:pt>
                <c:pt idx="3842">
                  <c:v>0.10141452013545044</c:v>
                </c:pt>
                <c:pt idx="3843">
                  <c:v>0.10309979886527898</c:v>
                </c:pt>
                <c:pt idx="3844">
                  <c:v>9.7975043554137664E-2</c:v>
                </c:pt>
                <c:pt idx="3845">
                  <c:v>9.792093962486903E-2</c:v>
                </c:pt>
                <c:pt idx="3846">
                  <c:v>9.9700447604980147E-2</c:v>
                </c:pt>
                <c:pt idx="3847">
                  <c:v>9.9646701416208738E-2</c:v>
                </c:pt>
                <c:pt idx="3848">
                  <c:v>0.10136112468349784</c:v>
                </c:pt>
                <c:pt idx="3849">
                  <c:v>9.6908918707313441E-2</c:v>
                </c:pt>
                <c:pt idx="3850">
                  <c:v>9.6872701732774236E-2</c:v>
                </c:pt>
                <c:pt idx="3851">
                  <c:v>0.10125430120262741</c:v>
                </c:pt>
                <c:pt idx="3852">
                  <c:v>9.6782137061052709E-2</c:v>
                </c:pt>
                <c:pt idx="3853">
                  <c:v>9.8551451198564566E-2</c:v>
                </c:pt>
                <c:pt idx="3854">
                  <c:v>9.8497467308671038E-2</c:v>
                </c:pt>
                <c:pt idx="3855">
                  <c:v>9.9485396389445091E-2</c:v>
                </c:pt>
                <c:pt idx="3856">
                  <c:v>0.20755694991419099</c:v>
                </c:pt>
                <c:pt idx="3857">
                  <c:v>0.31341723056994675</c:v>
                </c:pt>
                <c:pt idx="3858">
                  <c:v>0.31292452962705336</c:v>
                </c:pt>
                <c:pt idx="3859">
                  <c:v>0.30786942632699332</c:v>
                </c:pt>
                <c:pt idx="3860">
                  <c:v>0.29830483581006845</c:v>
                </c:pt>
                <c:pt idx="3861">
                  <c:v>0.28676652218169568</c:v>
                </c:pt>
                <c:pt idx="3862">
                  <c:v>0.28425515337609997</c:v>
                </c:pt>
                <c:pt idx="3863">
                  <c:v>0.27727474539695052</c:v>
                </c:pt>
                <c:pt idx="3864">
                  <c:v>0.27492312123499368</c:v>
                </c:pt>
                <c:pt idx="3865">
                  <c:v>0.26909648104974088</c:v>
                </c:pt>
                <c:pt idx="3866">
                  <c:v>0.26931368847262616</c:v>
                </c:pt>
                <c:pt idx="3867">
                  <c:v>0.26757294890211947</c:v>
                </c:pt>
                <c:pt idx="3868">
                  <c:v>0.26352017018969331</c:v>
                </c:pt>
                <c:pt idx="3869">
                  <c:v>0.26087053828991902</c:v>
                </c:pt>
                <c:pt idx="3870">
                  <c:v>0.26374022727266655</c:v>
                </c:pt>
                <c:pt idx="3871">
                  <c:v>0.26109197577605564</c:v>
                </c:pt>
                <c:pt idx="3872">
                  <c:v>0.25853839331342721</c:v>
                </c:pt>
                <c:pt idx="3873">
                  <c:v>0.25942835381038909</c:v>
                </c:pt>
                <c:pt idx="3874">
                  <c:v>0.25786968294474727</c:v>
                </c:pt>
                <c:pt idx="3875">
                  <c:v>0.25876106020434692</c:v>
                </c:pt>
                <c:pt idx="3876">
                  <c:v>0.25518410473870429</c:v>
                </c:pt>
                <c:pt idx="3877">
                  <c:v>0.25619322102280895</c:v>
                </c:pt>
                <c:pt idx="3878">
                  <c:v>0.25462242666151097</c:v>
                </c:pt>
                <c:pt idx="3879">
                  <c:v>0.25462242666151097</c:v>
                </c:pt>
                <c:pt idx="3880">
                  <c:v>0.25462242666151097</c:v>
                </c:pt>
                <c:pt idx="3881">
                  <c:v>0.25202887668296292</c:v>
                </c:pt>
                <c:pt idx="3882">
                  <c:v>0.25417253747991575</c:v>
                </c:pt>
                <c:pt idx="3883">
                  <c:v>0.25417253747991575</c:v>
                </c:pt>
                <c:pt idx="3884">
                  <c:v>0.25055573275116616</c:v>
                </c:pt>
                <c:pt idx="3885">
                  <c:v>0.25055573275116616</c:v>
                </c:pt>
                <c:pt idx="3886">
                  <c:v>0.25055573275116616</c:v>
                </c:pt>
                <c:pt idx="3887">
                  <c:v>0.25055573275116616</c:v>
                </c:pt>
                <c:pt idx="3888">
                  <c:v>0.2478221467972615</c:v>
                </c:pt>
                <c:pt idx="3889">
                  <c:v>0.24998773395276452</c:v>
                </c:pt>
                <c:pt idx="3890">
                  <c:v>0.24998773395276452</c:v>
                </c:pt>
                <c:pt idx="3891">
                  <c:v>0.24998773395276452</c:v>
                </c:pt>
                <c:pt idx="3892">
                  <c:v>0.24621908716034391</c:v>
                </c:pt>
                <c:pt idx="3893">
                  <c:v>0.24621908716034391</c:v>
                </c:pt>
                <c:pt idx="3894">
                  <c:v>0.24839314797784934</c:v>
                </c:pt>
                <c:pt idx="3895">
                  <c:v>0.24850725274206653</c:v>
                </c:pt>
                <c:pt idx="3896">
                  <c:v>0.24850725274206653</c:v>
                </c:pt>
                <c:pt idx="3897">
                  <c:v>0.24862132574434326</c:v>
                </c:pt>
                <c:pt idx="3898">
                  <c:v>0.24484</c:v>
                </c:pt>
                <c:pt idx="3899">
                  <c:v>0.24702140367607472</c:v>
                </c:pt>
                <c:pt idx="3900">
                  <c:v>0.24725034757052894</c:v>
                </c:pt>
                <c:pt idx="3901">
                  <c:v>0.24736477142029251</c:v>
                </c:pt>
                <c:pt idx="3902">
                  <c:v>0.24575991057828322</c:v>
                </c:pt>
                <c:pt idx="3903">
                  <c:v>0.24575991057828322</c:v>
                </c:pt>
                <c:pt idx="3904">
                  <c:v>0.24183579374697056</c:v>
                </c:pt>
                <c:pt idx="3905">
                  <c:v>0.24541518793868516</c:v>
                </c:pt>
                <c:pt idx="3906">
                  <c:v>0.24553012794039725</c:v>
                </c:pt>
                <c:pt idx="3907">
                  <c:v>0.24391800108089962</c:v>
                </c:pt>
                <c:pt idx="3908">
                  <c:v>0.24009237000720379</c:v>
                </c:pt>
                <c:pt idx="3909">
                  <c:v>0.23974277577335806</c:v>
                </c:pt>
                <c:pt idx="3910">
                  <c:v>0.24229943483607602</c:v>
                </c:pt>
                <c:pt idx="3911">
                  <c:v>0.23528790929628701</c:v>
                </c:pt>
                <c:pt idx="3912">
                  <c:v>0.23622992465976694</c:v>
                </c:pt>
                <c:pt idx="3913">
                  <c:v>0.23469801173743282</c:v>
                </c:pt>
                <c:pt idx="3914">
                  <c:v>0.23434365102955962</c:v>
                </c:pt>
                <c:pt idx="3915">
                  <c:v>0.23149725686414868</c:v>
                </c:pt>
                <c:pt idx="3916">
                  <c:v>0.2281501711387478</c:v>
                </c:pt>
                <c:pt idx="3917">
                  <c:v>0.22910940946652397</c:v>
                </c:pt>
                <c:pt idx="3918">
                  <c:v>0.22766966488403689</c:v>
                </c:pt>
                <c:pt idx="3919">
                  <c:v>0.22441059085796439</c:v>
                </c:pt>
                <c:pt idx="3920">
                  <c:v>0.22100146573090718</c:v>
                </c:pt>
                <c:pt idx="3921">
                  <c:v>0.22100146573090718</c:v>
                </c:pt>
                <c:pt idx="3922">
                  <c:v>0.22173454687534383</c:v>
                </c:pt>
                <c:pt idx="3923">
                  <c:v>0.21867071150287354</c:v>
                </c:pt>
                <c:pt idx="3924">
                  <c:v>0.22173454687534383</c:v>
                </c:pt>
                <c:pt idx="3925">
                  <c:v>0.25786968294474727</c:v>
                </c:pt>
                <c:pt idx="3926">
                  <c:v>0.24919121525314036</c:v>
                </c:pt>
                <c:pt idx="3927">
                  <c:v>0.24656313035134714</c:v>
                </c:pt>
                <c:pt idx="3928">
                  <c:v>0.24055802256518405</c:v>
                </c:pt>
                <c:pt idx="3929">
                  <c:v>0.23857525429813736</c:v>
                </c:pt>
                <c:pt idx="3930">
                  <c:v>0.23528790929628701</c:v>
                </c:pt>
                <c:pt idx="3931">
                  <c:v>0.23221078562092806</c:v>
                </c:pt>
                <c:pt idx="3932">
                  <c:v>0.22994681378894322</c:v>
                </c:pt>
                <c:pt idx="3933">
                  <c:v>0.32335901085195967</c:v>
                </c:pt>
                <c:pt idx="3934">
                  <c:v>0.32518846430311166</c:v>
                </c:pt>
                <c:pt idx="3935">
                  <c:v>0.3161669603229107</c:v>
                </c:pt>
                <c:pt idx="3936">
                  <c:v>0.30476992468941827</c:v>
                </c:pt>
                <c:pt idx="3937">
                  <c:v>0.32882688571430146</c:v>
                </c:pt>
                <c:pt idx="3938">
                  <c:v>0.31410615404094211</c:v>
                </c:pt>
                <c:pt idx="3939">
                  <c:v>0.30946118467860106</c:v>
                </c:pt>
                <c:pt idx="3940">
                  <c:v>0.30995750657151333</c:v>
                </c:pt>
                <c:pt idx="3941">
                  <c:v>0.30786942632699332</c:v>
                </c:pt>
                <c:pt idx="3942">
                  <c:v>0.30587210169272738</c:v>
                </c:pt>
                <c:pt idx="3943">
                  <c:v>0.30275925990114666</c:v>
                </c:pt>
                <c:pt idx="3944">
                  <c:v>0.30073984535968318</c:v>
                </c:pt>
                <c:pt idx="3945">
                  <c:v>0.29881319216036389</c:v>
                </c:pt>
                <c:pt idx="3946">
                  <c:v>0.29860991704898032</c:v>
                </c:pt>
                <c:pt idx="3947">
                  <c:v>0.2942175617909808</c:v>
                </c:pt>
                <c:pt idx="3948">
                  <c:v>0.29164428641942264</c:v>
                </c:pt>
                <c:pt idx="3949">
                  <c:v>0.28749635760554026</c:v>
                </c:pt>
                <c:pt idx="3950">
                  <c:v>0.28498909576641007</c:v>
                </c:pt>
                <c:pt idx="3951">
                  <c:v>0.28309936633618188</c:v>
                </c:pt>
                <c:pt idx="3952">
                  <c:v>0.28067295403678261</c:v>
                </c:pt>
                <c:pt idx="3953">
                  <c:v>0.27887092225634347</c:v>
                </c:pt>
                <c:pt idx="3954">
                  <c:v>0.27642107111721265</c:v>
                </c:pt>
                <c:pt idx="3955">
                  <c:v>0.27642107111721265</c:v>
                </c:pt>
                <c:pt idx="3956">
                  <c:v>0.27406483585608976</c:v>
                </c:pt>
                <c:pt idx="3957">
                  <c:v>0.27169577884778506</c:v>
                </c:pt>
                <c:pt idx="3958">
                  <c:v>0.27223533766003433</c:v>
                </c:pt>
                <c:pt idx="3959">
                  <c:v>0.2698562282978178</c:v>
                </c:pt>
                <c:pt idx="3960">
                  <c:v>0.27223533766003433</c:v>
                </c:pt>
                <c:pt idx="3961">
                  <c:v>0.27384999999999998</c:v>
                </c:pt>
                <c:pt idx="3962">
                  <c:v>0.28760052294467198</c:v>
                </c:pt>
                <c:pt idx="3963">
                  <c:v>0.30597217068856136</c:v>
                </c:pt>
                <c:pt idx="3964">
                  <c:v>0.31577511211548226</c:v>
                </c:pt>
                <c:pt idx="3965">
                  <c:v>0.32094126150714231</c:v>
                </c:pt>
                <c:pt idx="3966">
                  <c:v>0.32643624183568726</c:v>
                </c:pt>
                <c:pt idx="3967">
                  <c:v>0.32470769685263212</c:v>
                </c:pt>
                <c:pt idx="3968">
                  <c:v>0.32190981291774279</c:v>
                </c:pt>
                <c:pt idx="3969">
                  <c:v>0.31948477596529606</c:v>
                </c:pt>
                <c:pt idx="3970">
                  <c:v>0.31499044857103736</c:v>
                </c:pt>
                <c:pt idx="3971">
                  <c:v>0.31025504896035205</c:v>
                </c:pt>
                <c:pt idx="3972">
                  <c:v>0.30757037003845744</c:v>
                </c:pt>
                <c:pt idx="3973">
                  <c:v>0.3055717660128956</c:v>
                </c:pt>
                <c:pt idx="3974">
                  <c:v>0.30255771406757914</c:v>
                </c:pt>
                <c:pt idx="3975">
                  <c:v>0.30053741825451946</c:v>
                </c:pt>
                <c:pt idx="3976">
                  <c:v>0.29871156583286035</c:v>
                </c:pt>
                <c:pt idx="3977">
                  <c:v>0.29840655205250227</c:v>
                </c:pt>
                <c:pt idx="3978">
                  <c:v>0.29616357035287516</c:v>
                </c:pt>
                <c:pt idx="3979">
                  <c:v>0.29370407097079909</c:v>
                </c:pt>
                <c:pt idx="3980">
                  <c:v>0.29185068619610405</c:v>
                </c:pt>
                <c:pt idx="3981">
                  <c:v>0.29236627481001931</c:v>
                </c:pt>
                <c:pt idx="3982">
                  <c:v>0.28998968988887841</c:v>
                </c:pt>
                <c:pt idx="3983">
                  <c:v>0.29216010971197892</c:v>
                </c:pt>
                <c:pt idx="3984">
                  <c:v>0.28936765004823672</c:v>
                </c:pt>
                <c:pt idx="3985">
                  <c:v>0.28697516783779137</c:v>
                </c:pt>
                <c:pt idx="3986">
                  <c:v>0.28749635760554026</c:v>
                </c:pt>
                <c:pt idx="3987">
                  <c:v>0.28749635760554026</c:v>
                </c:pt>
                <c:pt idx="3988">
                  <c:v>0.28519857200219578</c:v>
                </c:pt>
                <c:pt idx="3989">
                  <c:v>0.28519857200219578</c:v>
                </c:pt>
                <c:pt idx="3990">
                  <c:v>0.28467469692797598</c:v>
                </c:pt>
                <c:pt idx="3991">
                  <c:v>0.28477952116186639</c:v>
                </c:pt>
                <c:pt idx="3992">
                  <c:v>0.28299414569629433</c:v>
                </c:pt>
                <c:pt idx="3993">
                  <c:v>0.2819405654946307</c:v>
                </c:pt>
                <c:pt idx="3994">
                  <c:v>0.28014370830265545</c:v>
                </c:pt>
                <c:pt idx="3995">
                  <c:v>0.27961382729508494</c:v>
                </c:pt>
                <c:pt idx="3996">
                  <c:v>0.27748790445954635</c:v>
                </c:pt>
                <c:pt idx="3997">
                  <c:v>0.27695481240940184</c:v>
                </c:pt>
                <c:pt idx="3998">
                  <c:v>0.27481592793659804</c:v>
                </c:pt>
                <c:pt idx="3999">
                  <c:v>0.27427956575119544</c:v>
                </c:pt>
                <c:pt idx="4000">
                  <c:v>0.27201959475657222</c:v>
                </c:pt>
                <c:pt idx="4001">
                  <c:v>0.27158778638349224</c:v>
                </c:pt>
                <c:pt idx="4002">
                  <c:v>0.27115554684845933</c:v>
                </c:pt>
                <c:pt idx="4003">
                  <c:v>0.26898783622129036</c:v>
                </c:pt>
                <c:pt idx="4004">
                  <c:v>0.26680914963359514</c:v>
                </c:pt>
                <c:pt idx="4005">
                  <c:v>0.26637208045417221</c:v>
                </c:pt>
                <c:pt idx="4006">
                  <c:v>0.26669992418223626</c:v>
                </c:pt>
                <c:pt idx="4007">
                  <c:v>0.26197656727014779</c:v>
                </c:pt>
                <c:pt idx="4008">
                  <c:v>0.26153450284951918</c:v>
                </c:pt>
                <c:pt idx="4009">
                  <c:v>0.2618660944593742</c:v>
                </c:pt>
                <c:pt idx="4010">
                  <c:v>0.25708817000484124</c:v>
                </c:pt>
                <c:pt idx="4011">
                  <c:v>0.25798120873704794</c:v>
                </c:pt>
                <c:pt idx="4012">
                  <c:v>0.25428505543390273</c:v>
                </c:pt>
                <c:pt idx="4013">
                  <c:v>0.25270702131727185</c:v>
                </c:pt>
                <c:pt idx="4014">
                  <c:v>0.25540856398687078</c:v>
                </c:pt>
                <c:pt idx="4015">
                  <c:v>0.25293282281827928</c:v>
                </c:pt>
                <c:pt idx="4016">
                  <c:v>0.25066923853608286</c:v>
                </c:pt>
                <c:pt idx="4017">
                  <c:v>0.25010139644877238</c:v>
                </c:pt>
                <c:pt idx="4018">
                  <c:v>0.24862132574434326</c:v>
                </c:pt>
                <c:pt idx="4019">
                  <c:v>0.24805064284791345</c:v>
                </c:pt>
                <c:pt idx="4020">
                  <c:v>0.24575991057828322</c:v>
                </c:pt>
                <c:pt idx="4021">
                  <c:v>0.24345621403506573</c:v>
                </c:pt>
                <c:pt idx="4022">
                  <c:v>0.24299389953349526</c:v>
                </c:pt>
                <c:pt idx="4023">
                  <c:v>0.24345621403506573</c:v>
                </c:pt>
                <c:pt idx="4024">
                  <c:v>0.24195175399494545</c:v>
                </c:pt>
                <c:pt idx="4025">
                  <c:v>0.23950954354905268</c:v>
                </c:pt>
                <c:pt idx="4026">
                  <c:v>0.23904267147032926</c:v>
                </c:pt>
                <c:pt idx="4027">
                  <c:v>0.23950954354905268</c:v>
                </c:pt>
                <c:pt idx="4028">
                  <c:v>0.23716971302722623</c:v>
                </c:pt>
                <c:pt idx="4029">
                  <c:v>0.23481606152742651</c:v>
                </c:pt>
                <c:pt idx="4030">
                  <c:v>0.23232958133250098</c:v>
                </c:pt>
                <c:pt idx="4031">
                  <c:v>0.23185418311395334</c:v>
                </c:pt>
                <c:pt idx="4032">
                  <c:v>0.23363397574784572</c:v>
                </c:pt>
                <c:pt idx="4033">
                  <c:v>0.23125912573776702</c:v>
                </c:pt>
                <c:pt idx="4034">
                  <c:v>0.22874997154210891</c:v>
                </c:pt>
                <c:pt idx="4035">
                  <c:v>0.22874997154210891</c:v>
                </c:pt>
                <c:pt idx="4036">
                  <c:v>0.22958814589342558</c:v>
                </c:pt>
                <c:pt idx="4037">
                  <c:v>0.22718856431045692</c:v>
                </c:pt>
                <c:pt idx="4038">
                  <c:v>0.22706819604596873</c:v>
                </c:pt>
                <c:pt idx="4039">
                  <c:v>0.22803010017207759</c:v>
                </c:pt>
                <c:pt idx="4040">
                  <c:v>0.22790999216361335</c:v>
                </c:pt>
                <c:pt idx="4041">
                  <c:v>0.22790999216361335</c:v>
                </c:pt>
                <c:pt idx="4042">
                  <c:v>0.22778984707905187</c:v>
                </c:pt>
                <c:pt idx="4043">
                  <c:v>0.22778984707905187</c:v>
                </c:pt>
                <c:pt idx="4044">
                  <c:v>0.22658634946334472</c:v>
                </c:pt>
                <c:pt idx="4045">
                  <c:v>0.22646579426246455</c:v>
                </c:pt>
                <c:pt idx="4046">
                  <c:v>0.2263452015696828</c:v>
                </c:pt>
                <c:pt idx="4047">
                  <c:v>0.22622457134999835</c:v>
                </c:pt>
                <c:pt idx="4048">
                  <c:v>0.22706819604596873</c:v>
                </c:pt>
                <c:pt idx="4049">
                  <c:v>0.22706819604596873</c:v>
                </c:pt>
                <c:pt idx="4050">
                  <c:v>0.22694779046377073</c:v>
                </c:pt>
                <c:pt idx="4051">
                  <c:v>0.22778984707905187</c:v>
                </c:pt>
                <c:pt idx="4052">
                  <c:v>0.2258624551787014</c:v>
                </c:pt>
                <c:pt idx="4053">
                  <c:v>0.22574167450030491</c:v>
                </c:pt>
                <c:pt idx="4054">
                  <c:v>0.22562085611918109</c:v>
                </c:pt>
                <c:pt idx="4055">
                  <c:v>0.22646579426246455</c:v>
                </c:pt>
                <c:pt idx="4056">
                  <c:v>0.22646579426246455</c:v>
                </c:pt>
                <c:pt idx="4057">
                  <c:v>0.22682734752913253</c:v>
                </c:pt>
                <c:pt idx="4058">
                  <c:v>0.2263452015696828</c:v>
                </c:pt>
                <c:pt idx="4059">
                  <c:v>0.2263452015696828</c:v>
                </c:pt>
                <c:pt idx="4060">
                  <c:v>0.22441059085796439</c:v>
                </c:pt>
                <c:pt idx="4061">
                  <c:v>0.22441059085796439</c:v>
                </c:pt>
                <c:pt idx="4062">
                  <c:v>0.22441059085796439</c:v>
                </c:pt>
                <c:pt idx="4063">
                  <c:v>0.22428935540286893</c:v>
                </c:pt>
                <c:pt idx="4064">
                  <c:v>0.22428935540286893</c:v>
                </c:pt>
                <c:pt idx="4065">
                  <c:v>0.22428935540286893</c:v>
                </c:pt>
                <c:pt idx="4066">
                  <c:v>0.22428935540286893</c:v>
                </c:pt>
                <c:pt idx="4067">
                  <c:v>0.22416808181741843</c:v>
                </c:pt>
                <c:pt idx="4068">
                  <c:v>0.22416808181741843</c:v>
                </c:pt>
                <c:pt idx="4069">
                  <c:v>0.22416808181741843</c:v>
                </c:pt>
                <c:pt idx="4070">
                  <c:v>0.22501619743417434</c:v>
                </c:pt>
                <c:pt idx="4071">
                  <c:v>0.22501619743417434</c:v>
                </c:pt>
                <c:pt idx="4072">
                  <c:v>0.2258624551787014</c:v>
                </c:pt>
                <c:pt idx="4073">
                  <c:v>0.22574167450030491</c:v>
                </c:pt>
                <c:pt idx="4074">
                  <c:v>0.22574167450030491</c:v>
                </c:pt>
                <c:pt idx="4075">
                  <c:v>0.22562085611918109</c:v>
                </c:pt>
                <c:pt idx="4076">
                  <c:v>0.22562085611918109</c:v>
                </c:pt>
                <c:pt idx="4077">
                  <c:v>0.22646579426246455</c:v>
                </c:pt>
                <c:pt idx="4078">
                  <c:v>0.22646579426246455</c:v>
                </c:pt>
                <c:pt idx="4079">
                  <c:v>0.2263452015696828</c:v>
                </c:pt>
                <c:pt idx="4080">
                  <c:v>0.2263452015696828</c:v>
                </c:pt>
                <c:pt idx="4081">
                  <c:v>0.22453178821864844</c:v>
                </c:pt>
                <c:pt idx="4082">
                  <c:v>0.22453178821864844</c:v>
                </c:pt>
                <c:pt idx="4083">
                  <c:v>0.2263452015696828</c:v>
                </c:pt>
                <c:pt idx="4084">
                  <c:v>0.2263452015696828</c:v>
                </c:pt>
                <c:pt idx="4085">
                  <c:v>0.2263452015696828</c:v>
                </c:pt>
                <c:pt idx="4086">
                  <c:v>0.22549999999999998</c:v>
                </c:pt>
                <c:pt idx="4087">
                  <c:v>0.22234437777712834</c:v>
                </c:pt>
                <c:pt idx="4088">
                  <c:v>0.22234437777712834</c:v>
                </c:pt>
                <c:pt idx="4089">
                  <c:v>0.22246622766991886</c:v>
                </c:pt>
                <c:pt idx="4090">
                  <c:v>0.22246622766991886</c:v>
                </c:pt>
                <c:pt idx="4091">
                  <c:v>0.22258803888633988</c:v>
                </c:pt>
                <c:pt idx="4092">
                  <c:v>0.22453178821864844</c:v>
                </c:pt>
                <c:pt idx="4093">
                  <c:v>0.22234437777712834</c:v>
                </c:pt>
                <c:pt idx="4094">
                  <c:v>0.22234437777712834</c:v>
                </c:pt>
                <c:pt idx="4095">
                  <c:v>0.22441059085796439</c:v>
                </c:pt>
                <c:pt idx="4096">
                  <c:v>0.22026697616539093</c:v>
                </c:pt>
                <c:pt idx="4097">
                  <c:v>0.22477406880027567</c:v>
                </c:pt>
                <c:pt idx="4098">
                  <c:v>0.22161246414813923</c:v>
                </c:pt>
                <c:pt idx="4099">
                  <c:v>0.22368260545120733</c:v>
                </c:pt>
                <c:pt idx="4100">
                  <c:v>0.22051196301320886</c:v>
                </c:pt>
                <c:pt idx="4101">
                  <c:v>0.22173454687534383</c:v>
                </c:pt>
                <c:pt idx="4102">
                  <c:v>0.22136818184949736</c:v>
                </c:pt>
                <c:pt idx="4103">
                  <c:v>0.22002183192154101</c:v>
                </c:pt>
                <c:pt idx="4104">
                  <c:v>0.21953107002974426</c:v>
                </c:pt>
                <c:pt idx="4105">
                  <c:v>0.22051196301320886</c:v>
                </c:pt>
                <c:pt idx="4106">
                  <c:v>0.21719126119370308</c:v>
                </c:pt>
                <c:pt idx="4107">
                  <c:v>0.21817820227254159</c:v>
                </c:pt>
                <c:pt idx="4108">
                  <c:v>0.21570600525721068</c:v>
                </c:pt>
                <c:pt idx="4109">
                  <c:v>0.21570600525721068</c:v>
                </c:pt>
                <c:pt idx="4110">
                  <c:v>0.21570600525721068</c:v>
                </c:pt>
                <c:pt idx="4111">
                  <c:v>0.21570600525721068</c:v>
                </c:pt>
                <c:pt idx="4112">
                  <c:v>0.21483689755194185</c:v>
                </c:pt>
                <c:pt idx="4113">
                  <c:v>0.21595395398855666</c:v>
                </c:pt>
                <c:pt idx="4114">
                  <c:v>0.21830138948639266</c:v>
                </c:pt>
                <c:pt idx="4115">
                  <c:v>0.21508541881959242</c:v>
                </c:pt>
                <c:pt idx="4116">
                  <c:v>0.21582999999999997</c:v>
                </c:pt>
                <c:pt idx="4117">
                  <c:v>0.21246770406229587</c:v>
                </c:pt>
                <c:pt idx="4118">
                  <c:v>0.2132174895782572</c:v>
                </c:pt>
                <c:pt idx="4119">
                  <c:v>0.2138411660961777</c:v>
                </c:pt>
                <c:pt idx="4120">
                  <c:v>0.21159104883330193</c:v>
                </c:pt>
                <c:pt idx="4121">
                  <c:v>0.2102092682558539</c:v>
                </c:pt>
                <c:pt idx="4122">
                  <c:v>0.20730335280623802</c:v>
                </c:pt>
                <c:pt idx="4123">
                  <c:v>0.20347824044205265</c:v>
                </c:pt>
                <c:pt idx="4124">
                  <c:v>0.20193691703900357</c:v>
                </c:pt>
                <c:pt idx="4125">
                  <c:v>0.20957948433419715</c:v>
                </c:pt>
                <c:pt idx="4126">
                  <c:v>0.20869598592417188</c:v>
                </c:pt>
                <c:pt idx="4127">
                  <c:v>0.22489515209282468</c:v>
                </c:pt>
                <c:pt idx="4128">
                  <c:v>0.27449418984194818</c:v>
                </c:pt>
                <c:pt idx="4129">
                  <c:v>0.2606489845941094</c:v>
                </c:pt>
                <c:pt idx="4130">
                  <c:v>0.25585712015977863</c:v>
                </c:pt>
                <c:pt idx="4131">
                  <c:v>0.25202887668296292</c:v>
                </c:pt>
                <c:pt idx="4132">
                  <c:v>0.25066923853608286</c:v>
                </c:pt>
                <c:pt idx="4133">
                  <c:v>0.24575991057828322</c:v>
                </c:pt>
                <c:pt idx="4134">
                  <c:v>0.24598956357854296</c:v>
                </c:pt>
                <c:pt idx="4135">
                  <c:v>0.24437926247221464</c:v>
                </c:pt>
                <c:pt idx="4136">
                  <c:v>0.2427625439211113</c:v>
                </c:pt>
                <c:pt idx="4137">
                  <c:v>0.24113933058288423</c:v>
                </c:pt>
                <c:pt idx="4138">
                  <c:v>0.23869215979816405</c:v>
                </c:pt>
                <c:pt idx="4139">
                  <c:v>0.23810729011874582</c:v>
                </c:pt>
                <c:pt idx="4140">
                  <c:v>0.23892586835435814</c:v>
                </c:pt>
                <c:pt idx="4141">
                  <c:v>0.23646507991526861</c:v>
                </c:pt>
                <c:pt idx="4142">
                  <c:v>0.23728703077245245</c:v>
                </c:pt>
                <c:pt idx="4143">
                  <c:v>0.23398897265165391</c:v>
                </c:pt>
                <c:pt idx="4144">
                  <c:v>0.23481606152742651</c:v>
                </c:pt>
                <c:pt idx="4145">
                  <c:v>0.23564142703930513</c:v>
                </c:pt>
                <c:pt idx="4146">
                  <c:v>0.23232958133250098</c:v>
                </c:pt>
                <c:pt idx="4147">
                  <c:v>0.23316014957153786</c:v>
                </c:pt>
                <c:pt idx="4148">
                  <c:v>0.23316014957153786</c:v>
                </c:pt>
                <c:pt idx="4149">
                  <c:v>0.23398897265165391</c:v>
                </c:pt>
                <c:pt idx="4150">
                  <c:v>0.2338706757845273</c:v>
                </c:pt>
                <c:pt idx="4151">
                  <c:v>0.23469801173743282</c:v>
                </c:pt>
                <c:pt idx="4152">
                  <c:v>0.23149725686414868</c:v>
                </c:pt>
                <c:pt idx="4153">
                  <c:v>0.23149725686414868</c:v>
                </c:pt>
                <c:pt idx="4154">
                  <c:v>0.23232958133250098</c:v>
                </c:pt>
                <c:pt idx="4155">
                  <c:v>0.23221078562092806</c:v>
                </c:pt>
                <c:pt idx="4156">
                  <c:v>0.23221078562092806</c:v>
                </c:pt>
                <c:pt idx="4157">
                  <c:v>0.23221078562092806</c:v>
                </c:pt>
                <c:pt idx="4158">
                  <c:v>0.23221078562092806</c:v>
                </c:pt>
                <c:pt idx="4159">
                  <c:v>0.23221078562092806</c:v>
                </c:pt>
                <c:pt idx="4160">
                  <c:v>0.22982729436847027</c:v>
                </c:pt>
                <c:pt idx="4161">
                  <c:v>0.22982729436847027</c:v>
                </c:pt>
                <c:pt idx="4162">
                  <c:v>0.22982729436847027</c:v>
                </c:pt>
                <c:pt idx="4163">
                  <c:v>0.22982729436847027</c:v>
                </c:pt>
                <c:pt idx="4164">
                  <c:v>0.22982729436847027</c:v>
                </c:pt>
                <c:pt idx="4165">
                  <c:v>0.23066316497854739</c:v>
                </c:pt>
                <c:pt idx="4166">
                  <c:v>0.23066316497854739</c:v>
                </c:pt>
                <c:pt idx="4167">
                  <c:v>0.23066316497854739</c:v>
                </c:pt>
                <c:pt idx="4168">
                  <c:v>0.23066316497854739</c:v>
                </c:pt>
                <c:pt idx="4169">
                  <c:v>0.23066316497854739</c:v>
                </c:pt>
                <c:pt idx="4170">
                  <c:v>0.23054386405812199</c:v>
                </c:pt>
                <c:pt idx="4171">
                  <c:v>0.22827020509787455</c:v>
                </c:pt>
                <c:pt idx="4172">
                  <c:v>0.22827020509787455</c:v>
                </c:pt>
                <c:pt idx="4173">
                  <c:v>0.22827020509787455</c:v>
                </c:pt>
                <c:pt idx="4174">
                  <c:v>0.2281501711387478</c:v>
                </c:pt>
                <c:pt idx="4175">
                  <c:v>0.2281501711387478</c:v>
                </c:pt>
                <c:pt idx="4176">
                  <c:v>0.22898963360560831</c:v>
                </c:pt>
                <c:pt idx="4177">
                  <c:v>0.22898963360560831</c:v>
                </c:pt>
                <c:pt idx="4178">
                  <c:v>0.22898963360560831</c:v>
                </c:pt>
                <c:pt idx="4179">
                  <c:v>0.22898963360560831</c:v>
                </c:pt>
                <c:pt idx="4180">
                  <c:v>0.22898963360560831</c:v>
                </c:pt>
                <c:pt idx="4181">
                  <c:v>0.22898963360560831</c:v>
                </c:pt>
                <c:pt idx="4182">
                  <c:v>0.22910940946652397</c:v>
                </c:pt>
                <c:pt idx="4183">
                  <c:v>0.2258624551787014</c:v>
                </c:pt>
                <c:pt idx="4184">
                  <c:v>0.2258624551787014</c:v>
                </c:pt>
                <c:pt idx="4185">
                  <c:v>0.22778984707905187</c:v>
                </c:pt>
                <c:pt idx="4186">
                  <c:v>0.22790999216361335</c:v>
                </c:pt>
                <c:pt idx="4187">
                  <c:v>0.22886982097543113</c:v>
                </c:pt>
                <c:pt idx="4188">
                  <c:v>0.22562085611918109</c:v>
                </c:pt>
                <c:pt idx="4189">
                  <c:v>0.22754944554415918</c:v>
                </c:pt>
                <c:pt idx="4190">
                  <c:v>0.22537910610737683</c:v>
                </c:pt>
                <c:pt idx="4191">
                  <c:v>0.22501619743417434</c:v>
                </c:pt>
                <c:pt idx="4192">
                  <c:v>0.22270981146319679</c:v>
                </c:pt>
                <c:pt idx="4193">
                  <c:v>0.22368260545120733</c:v>
                </c:pt>
                <c:pt idx="4194">
                  <c:v>0.22234437777712834</c:v>
                </c:pt>
                <c:pt idx="4195">
                  <c:v>0.22002183192154101</c:v>
                </c:pt>
                <c:pt idx="4196">
                  <c:v>0.22100146573090718</c:v>
                </c:pt>
                <c:pt idx="4197">
                  <c:v>0.22063439750826314</c:v>
                </c:pt>
                <c:pt idx="4198">
                  <c:v>0.22161246414813923</c:v>
                </c:pt>
                <c:pt idx="4199">
                  <c:v>0.21928545177134662</c:v>
                </c:pt>
                <c:pt idx="4200">
                  <c:v>0.21595395398855666</c:v>
                </c:pt>
                <c:pt idx="4201">
                  <c:v>0.21891672688086722</c:v>
                </c:pt>
                <c:pt idx="4202">
                  <c:v>0.21657311402109569</c:v>
                </c:pt>
                <c:pt idx="4203">
                  <c:v>0.21620173986354019</c:v>
                </c:pt>
                <c:pt idx="4204">
                  <c:v>0.21396577701676978</c:v>
                </c:pt>
                <c:pt idx="4205">
                  <c:v>0.21121470789755398</c:v>
                </c:pt>
                <c:pt idx="4206">
                  <c:v>0.21296772797023256</c:v>
                </c:pt>
                <c:pt idx="4207">
                  <c:v>0.20819018119565774</c:v>
                </c:pt>
                <c:pt idx="4208">
                  <c:v>0.20781037278841136</c:v>
                </c:pt>
                <c:pt idx="4209">
                  <c:v>0.20309352079860032</c:v>
                </c:pt>
                <c:pt idx="4210">
                  <c:v>0.20142168711010372</c:v>
                </c:pt>
                <c:pt idx="4211">
                  <c:v>0.20013039897053481</c:v>
                </c:pt>
                <c:pt idx="4212">
                  <c:v>0.2009057242783443</c:v>
                </c:pt>
                <c:pt idx="4213">
                  <c:v>0.20051826930104011</c:v>
                </c:pt>
                <c:pt idx="4214">
                  <c:v>0.19570508497779132</c:v>
                </c:pt>
                <c:pt idx="4215">
                  <c:v>0.19452446599411904</c:v>
                </c:pt>
                <c:pt idx="4216">
                  <c:v>0.19635930045226002</c:v>
                </c:pt>
                <c:pt idx="4217">
                  <c:v>0.19148937895010387</c:v>
                </c:pt>
                <c:pt idx="4218">
                  <c:v>0.19228365247844814</c:v>
                </c:pt>
                <c:pt idx="4219">
                  <c:v>0.19095886830568226</c:v>
                </c:pt>
                <c:pt idx="4220">
                  <c:v>0.18856161564252799</c:v>
                </c:pt>
                <c:pt idx="4221">
                  <c:v>0.18936252080882554</c:v>
                </c:pt>
                <c:pt idx="4222">
                  <c:v>0.18695427965783851</c:v>
                </c:pt>
                <c:pt idx="4223">
                  <c:v>0.18574389232487581</c:v>
                </c:pt>
                <c:pt idx="4224">
                  <c:v>0.18533949068160138</c:v>
                </c:pt>
                <c:pt idx="4225">
                  <c:v>0.18290310326898562</c:v>
                </c:pt>
                <c:pt idx="4226">
                  <c:v>0.18167841943772495</c:v>
                </c:pt>
                <c:pt idx="4227">
                  <c:v>0.18290310326898562</c:v>
                </c:pt>
                <c:pt idx="4228">
                  <c:v>0.18044934689037812</c:v>
                </c:pt>
                <c:pt idx="4229">
                  <c:v>0.18126921855298095</c:v>
                </c:pt>
                <c:pt idx="4230">
                  <c:v>0.17880367434063393</c:v>
                </c:pt>
                <c:pt idx="4231">
                  <c:v>0.17632012543685838</c:v>
                </c:pt>
                <c:pt idx="4232">
                  <c:v>0.17756417514986733</c:v>
                </c:pt>
                <c:pt idx="4233">
                  <c:v>0.17507147471211049</c:v>
                </c:pt>
                <c:pt idx="4234">
                  <c:v>0.17632012543685838</c:v>
                </c:pt>
                <c:pt idx="4235">
                  <c:v>0.17381817154550122</c:v>
                </c:pt>
                <c:pt idx="4236">
                  <c:v>0.17507147471211049</c:v>
                </c:pt>
                <c:pt idx="4237">
                  <c:v>0.17618161461033693</c:v>
                </c:pt>
                <c:pt idx="4238">
                  <c:v>0.17256016354156417</c:v>
                </c:pt>
                <c:pt idx="4239">
                  <c:v>0.17242009214310128</c:v>
                </c:pt>
                <c:pt idx="4240">
                  <c:v>0.17367862618382085</c:v>
                </c:pt>
                <c:pt idx="4241">
                  <c:v>0.17367862618382085</c:v>
                </c:pt>
                <c:pt idx="4242">
                  <c:v>0.17367862618382085</c:v>
                </c:pt>
                <c:pt idx="4243">
                  <c:v>0.17367862618382085</c:v>
                </c:pt>
                <c:pt idx="4244">
                  <c:v>0.17353902266611637</c:v>
                </c:pt>
                <c:pt idx="4245">
                  <c:v>0.17353902266611637</c:v>
                </c:pt>
                <c:pt idx="4246">
                  <c:v>0.17353902266611637</c:v>
                </c:pt>
                <c:pt idx="4247">
                  <c:v>0.3045692487168476</c:v>
                </c:pt>
                <c:pt idx="4248">
                  <c:v>0.36861247079116755</c:v>
                </c:pt>
                <c:pt idx="4249">
                  <c:v>0.34376660867651909</c:v>
                </c:pt>
                <c:pt idx="4250">
                  <c:v>0.32470769685263212</c:v>
                </c:pt>
                <c:pt idx="4251">
                  <c:v>0.31685192198714418</c:v>
                </c:pt>
                <c:pt idx="4252">
                  <c:v>0.31714517679667337</c:v>
                </c:pt>
                <c:pt idx="4253">
                  <c:v>0.31714517679667337</c:v>
                </c:pt>
                <c:pt idx="4254">
                  <c:v>0.32161945146162829</c:v>
                </c:pt>
                <c:pt idx="4255">
                  <c:v>0.31420449019961949</c:v>
                </c:pt>
                <c:pt idx="4256">
                  <c:v>0.31094858549285248</c:v>
                </c:pt>
                <c:pt idx="4257">
                  <c:v>0.30637223255181611</c:v>
                </c:pt>
                <c:pt idx="4258">
                  <c:v>0.30617224441671403</c:v>
                </c:pt>
                <c:pt idx="4259">
                  <c:v>0.30164967199469961</c:v>
                </c:pt>
                <c:pt idx="4260">
                  <c:v>0.29840655205250227</c:v>
                </c:pt>
                <c:pt idx="4261">
                  <c:v>0.29647007864210606</c:v>
                </c:pt>
                <c:pt idx="4262">
                  <c:v>0.29636793202058626</c:v>
                </c:pt>
                <c:pt idx="4263">
                  <c:v>0.29143779254663504</c:v>
                </c:pt>
                <c:pt idx="4264">
                  <c:v>0.28947138296480174</c:v>
                </c:pt>
                <c:pt idx="4265">
                  <c:v>0.28947138296480174</c:v>
                </c:pt>
                <c:pt idx="4266">
                  <c:v>0.28697516783779137</c:v>
                </c:pt>
                <c:pt idx="4267">
                  <c:v>0.28509384617174094</c:v>
                </c:pt>
                <c:pt idx="4268">
                  <c:v>0.28509384617174094</c:v>
                </c:pt>
                <c:pt idx="4269">
                  <c:v>0.28446497451011105</c:v>
                </c:pt>
                <c:pt idx="4270">
                  <c:v>0.28509384617174094</c:v>
                </c:pt>
                <c:pt idx="4271">
                  <c:v>0.28330973291191008</c:v>
                </c:pt>
                <c:pt idx="4272">
                  <c:v>0.28024960819821815</c:v>
                </c:pt>
                <c:pt idx="4273">
                  <c:v>0.28024960819821815</c:v>
                </c:pt>
                <c:pt idx="4274">
                  <c:v>0.27780744903724869</c:v>
                </c:pt>
                <c:pt idx="4275">
                  <c:v>0.27855215027324809</c:v>
                </c:pt>
                <c:pt idx="4276">
                  <c:v>0.27610051371711947</c:v>
                </c:pt>
                <c:pt idx="4277">
                  <c:v>0.2754586931018087</c:v>
                </c:pt>
                <c:pt idx="4278">
                  <c:v>0.27309723779048134</c:v>
                </c:pt>
                <c:pt idx="4279">
                  <c:v>0.27072287485733904</c:v>
                </c:pt>
                <c:pt idx="4280">
                  <c:v>0.27083108346889373</c:v>
                </c:pt>
                <c:pt idx="4281">
                  <c:v>0.2714797669716088</c:v>
                </c:pt>
                <c:pt idx="4282">
                  <c:v>0.26909648104974088</c:v>
                </c:pt>
                <c:pt idx="4283">
                  <c:v>0.26669992418223626</c:v>
                </c:pt>
                <c:pt idx="4284">
                  <c:v>0.26746391802482633</c:v>
                </c:pt>
                <c:pt idx="4285">
                  <c:v>0.26691834722487073</c:v>
                </c:pt>
                <c:pt idx="4286">
                  <c:v>0.26374022727266655</c:v>
                </c:pt>
                <c:pt idx="4287">
                  <c:v>0.26637208045417221</c:v>
                </c:pt>
                <c:pt idx="4288">
                  <c:v>0.26341009889099642</c:v>
                </c:pt>
                <c:pt idx="4289">
                  <c:v>0.26098127154776829</c:v>
                </c:pt>
                <c:pt idx="4290">
                  <c:v>0.26142391451158759</c:v>
                </c:pt>
                <c:pt idx="4291">
                  <c:v>0.25842701557083503</c:v>
                </c:pt>
                <c:pt idx="4292">
                  <c:v>0.25931721172581607</c:v>
                </c:pt>
                <c:pt idx="4293">
                  <c:v>0.25764654229388267</c:v>
                </c:pt>
                <c:pt idx="4294">
                  <c:v>0.25708817000484124</c:v>
                </c:pt>
                <c:pt idx="4295">
                  <c:v>0.25462242666151097</c:v>
                </c:pt>
                <c:pt idx="4296">
                  <c:v>0.2522550484518355</c:v>
                </c:pt>
                <c:pt idx="4297">
                  <c:v>0.25304567742405615</c:v>
                </c:pt>
                <c:pt idx="4298">
                  <c:v>0.25270702131727185</c:v>
                </c:pt>
                <c:pt idx="4299">
                  <c:v>0.24987404003657615</c:v>
                </c:pt>
                <c:pt idx="4300">
                  <c:v>0.25021502755063513</c:v>
                </c:pt>
                <c:pt idx="4301">
                  <c:v>0.24460969660750898</c:v>
                </c:pt>
                <c:pt idx="4302">
                  <c:v>0.24253105576466005</c:v>
                </c:pt>
                <c:pt idx="4303">
                  <c:v>0.24055802256518405</c:v>
                </c:pt>
                <c:pt idx="4304">
                  <c:v>0.23915944051801297</c:v>
                </c:pt>
                <c:pt idx="4305">
                  <c:v>0.23634751967037337</c:v>
                </c:pt>
                <c:pt idx="4306">
                  <c:v>0.23434365102955962</c:v>
                </c:pt>
                <c:pt idx="4307">
                  <c:v>0.23292302291976813</c:v>
                </c:pt>
                <c:pt idx="4308">
                  <c:v>0.2309016579516206</c:v>
                </c:pt>
                <c:pt idx="4309">
                  <c:v>0.22898963360560831</c:v>
                </c:pt>
                <c:pt idx="4310">
                  <c:v>0.22501619743417434</c:v>
                </c:pt>
                <c:pt idx="4311">
                  <c:v>0.22646579426246455</c:v>
                </c:pt>
                <c:pt idx="4312">
                  <c:v>0.22063439750826314</c:v>
                </c:pt>
                <c:pt idx="4313">
                  <c:v>0.21879373909602873</c:v>
                </c:pt>
                <c:pt idx="4314">
                  <c:v>0.21595395398855666</c:v>
                </c:pt>
                <c:pt idx="4315">
                  <c:v>0.21644936320263991</c:v>
                </c:pt>
                <c:pt idx="4316">
                  <c:v>0.21159104883330193</c:v>
                </c:pt>
                <c:pt idx="4317">
                  <c:v>0.2132174895782572</c:v>
                </c:pt>
                <c:pt idx="4318">
                  <c:v>0.21184173191965538</c:v>
                </c:pt>
                <c:pt idx="4319">
                  <c:v>0.20704958110468918</c:v>
                </c:pt>
                <c:pt idx="4320">
                  <c:v>0.20869598592417188</c:v>
                </c:pt>
                <c:pt idx="4321">
                  <c:v>0.20730335280623802</c:v>
                </c:pt>
                <c:pt idx="4322">
                  <c:v>0.20245141717936987</c:v>
                </c:pt>
                <c:pt idx="4323">
                  <c:v>0.20103478386707507</c:v>
                </c:pt>
                <c:pt idx="4324">
                  <c:v>0.20064746704459752</c:v>
                </c:pt>
                <c:pt idx="4325">
                  <c:v>0.19922374540382215</c:v>
                </c:pt>
                <c:pt idx="4326">
                  <c:v>0.19688181249192427</c:v>
                </c:pt>
                <c:pt idx="4327">
                  <c:v>0.19896428243721304</c:v>
                </c:pt>
                <c:pt idx="4328">
                  <c:v>0.19662065182104255</c:v>
                </c:pt>
                <c:pt idx="4329">
                  <c:v>0.19413005486311929</c:v>
                </c:pt>
                <c:pt idx="4330">
                  <c:v>0.19518084815316517</c:v>
                </c:pt>
                <c:pt idx="4331">
                  <c:v>0.19268012091076525</c:v>
                </c:pt>
                <c:pt idx="4332">
                  <c:v>0.19373520557826374</c:v>
                </c:pt>
                <c:pt idx="4333">
                  <c:v>0.19478716404835489</c:v>
                </c:pt>
                <c:pt idx="4334">
                  <c:v>0.19122422342301526</c:v>
                </c:pt>
                <c:pt idx="4335">
                  <c:v>0.19228365247844814</c:v>
                </c:pt>
                <c:pt idx="4336">
                  <c:v>0.19557409796733632</c:v>
                </c:pt>
                <c:pt idx="4337">
                  <c:v>0.19360349152973966</c:v>
                </c:pt>
                <c:pt idx="4338">
                  <c:v>0.19016160088977002</c:v>
                </c:pt>
                <c:pt idx="4339">
                  <c:v>0.19122422342301526</c:v>
                </c:pt>
                <c:pt idx="4340">
                  <c:v>0.19122422342301526</c:v>
                </c:pt>
                <c:pt idx="4341">
                  <c:v>0.19109157084130146</c:v>
                </c:pt>
                <c:pt idx="4342">
                  <c:v>0.19109157084130146</c:v>
                </c:pt>
                <c:pt idx="4343">
                  <c:v>0.19095886830568226</c:v>
                </c:pt>
                <c:pt idx="4344">
                  <c:v>0.19215139750749322</c:v>
                </c:pt>
                <c:pt idx="4345">
                  <c:v>0.1920190930306484</c:v>
                </c:pt>
                <c:pt idx="4346">
                  <c:v>0.1920190930306484</c:v>
                </c:pt>
                <c:pt idx="4347">
                  <c:v>0.1920190930306484</c:v>
                </c:pt>
                <c:pt idx="4348">
                  <c:v>0.1920190930306484</c:v>
                </c:pt>
                <c:pt idx="4349">
                  <c:v>0.19002854708947292</c:v>
                </c:pt>
                <c:pt idx="4350">
                  <c:v>0.18989544288045651</c:v>
                </c:pt>
                <c:pt idx="4351">
                  <c:v>0.18989544288045651</c:v>
                </c:pt>
                <c:pt idx="4352">
                  <c:v>0.18989544288045651</c:v>
                </c:pt>
                <c:pt idx="4353">
                  <c:v>0.18989544288045651</c:v>
                </c:pt>
                <c:pt idx="4354">
                  <c:v>0.18976228820538382</c:v>
                </c:pt>
                <c:pt idx="4355">
                  <c:v>0.18976228820538382</c:v>
                </c:pt>
                <c:pt idx="4356">
                  <c:v>0.18976228820538382</c:v>
                </c:pt>
                <c:pt idx="4357">
                  <c:v>0.19320805576178374</c:v>
                </c:pt>
                <c:pt idx="4358">
                  <c:v>0.1930761457829801</c:v>
                </c:pt>
                <c:pt idx="4359">
                  <c:v>0.1930761457829801</c:v>
                </c:pt>
                <c:pt idx="4360">
                  <c:v>0.1930761457829801</c:v>
                </c:pt>
                <c:pt idx="4361">
                  <c:v>0.19413005486311929</c:v>
                </c:pt>
                <c:pt idx="4362">
                  <c:v>0.19413005486311929</c:v>
                </c:pt>
                <c:pt idx="4363">
                  <c:v>0.19109157084130146</c:v>
                </c:pt>
                <c:pt idx="4364">
                  <c:v>0.19215139750749322</c:v>
                </c:pt>
                <c:pt idx="4365">
                  <c:v>0.19215139750749322</c:v>
                </c:pt>
                <c:pt idx="4366">
                  <c:v>0.19109157084130146</c:v>
                </c:pt>
                <c:pt idx="4367">
                  <c:v>0.19109157084130146</c:v>
                </c:pt>
                <c:pt idx="4368">
                  <c:v>0.19109157084130146</c:v>
                </c:pt>
                <c:pt idx="4369">
                  <c:v>0.19109157084130146</c:v>
                </c:pt>
                <c:pt idx="4370">
                  <c:v>0.19439304421087567</c:v>
                </c:pt>
                <c:pt idx="4371">
                  <c:v>0.19333991667605605</c:v>
                </c:pt>
                <c:pt idx="4372">
                  <c:v>0.19347172858050565</c:v>
                </c:pt>
                <c:pt idx="4373">
                  <c:v>0.1924158579990442</c:v>
                </c:pt>
                <c:pt idx="4374">
                  <c:v>0.1924158579990442</c:v>
                </c:pt>
                <c:pt idx="4375">
                  <c:v>0.1924158579990442</c:v>
                </c:pt>
                <c:pt idx="4376">
                  <c:v>0.19478716404835489</c:v>
                </c:pt>
                <c:pt idx="4377">
                  <c:v>0.19373520557826374</c:v>
                </c:pt>
                <c:pt idx="4378">
                  <c:v>0.19570508497779132</c:v>
                </c:pt>
                <c:pt idx="4379">
                  <c:v>0.19583602394605892</c:v>
                </c:pt>
                <c:pt idx="4380">
                  <c:v>0.19478716404835489</c:v>
                </c:pt>
                <c:pt idx="4381">
                  <c:v>0.19491844042665729</c:v>
                </c:pt>
                <c:pt idx="4382">
                  <c:v>0.19701232144596981</c:v>
                </c:pt>
                <c:pt idx="4383">
                  <c:v>0.19360349152973966</c:v>
                </c:pt>
                <c:pt idx="4384">
                  <c:v>0.19373520557826374</c:v>
                </c:pt>
                <c:pt idx="4385">
                  <c:v>0.19386687078048254</c:v>
                </c:pt>
                <c:pt idx="4386">
                  <c:v>0.19360349152973966</c:v>
                </c:pt>
                <c:pt idx="4387">
                  <c:v>0.19360349152973966</c:v>
                </c:pt>
                <c:pt idx="4388">
                  <c:v>0.19333991667605605</c:v>
                </c:pt>
                <c:pt idx="4389">
                  <c:v>0.19095886830568226</c:v>
                </c:pt>
                <c:pt idx="4390">
                  <c:v>0.19228365247844814</c:v>
                </c:pt>
                <c:pt idx="4391">
                  <c:v>0.19188673899227865</c:v>
                </c:pt>
                <c:pt idx="4392">
                  <c:v>0.1884279531292859</c:v>
                </c:pt>
                <c:pt idx="4393">
                  <c:v>0.18936252080882554</c:v>
                </c:pt>
                <c:pt idx="4394">
                  <c:v>0.18695427965783851</c:v>
                </c:pt>
                <c:pt idx="4395">
                  <c:v>0.18574389232487581</c:v>
                </c:pt>
                <c:pt idx="4396">
                  <c:v>0.18533949068160138</c:v>
                </c:pt>
                <c:pt idx="4397">
                  <c:v>0.18303891037755227</c:v>
                </c:pt>
                <c:pt idx="4398">
                  <c:v>0.18425877256987699</c:v>
                </c:pt>
                <c:pt idx="4399">
                  <c:v>0.18276724255587012</c:v>
                </c:pt>
                <c:pt idx="4400">
                  <c:v>0.18398806452004679</c:v>
                </c:pt>
                <c:pt idx="4401">
                  <c:v>0.18371714406678402</c:v>
                </c:pt>
                <c:pt idx="4402">
                  <c:v>0.18385263087509562</c:v>
                </c:pt>
                <c:pt idx="4403">
                  <c:v>0.18140567313658523</c:v>
                </c:pt>
                <c:pt idx="4404">
                  <c:v>0.17907850563747407</c:v>
                </c:pt>
                <c:pt idx="4405">
                  <c:v>0.18031251030956108</c:v>
                </c:pt>
                <c:pt idx="4406">
                  <c:v>0.17866617537631591</c:v>
                </c:pt>
                <c:pt idx="4407">
                  <c:v>0.17990167130305795</c:v>
                </c:pt>
                <c:pt idx="4408">
                  <c:v>0.17756417514986733</c:v>
                </c:pt>
                <c:pt idx="4409">
                  <c:v>0.17880367434063393</c:v>
                </c:pt>
                <c:pt idx="4410">
                  <c:v>0.17714999999999997</c:v>
                </c:pt>
                <c:pt idx="4411">
                  <c:v>0.17852862077817988</c:v>
                </c:pt>
                <c:pt idx="4412">
                  <c:v>0.17604304691218992</c:v>
                </c:pt>
                <c:pt idx="4413">
                  <c:v>0.17353902266611637</c:v>
                </c:pt>
                <c:pt idx="4414">
                  <c:v>0.17479336678964669</c:v>
                </c:pt>
                <c:pt idx="4415">
                  <c:v>0.17242009214310128</c:v>
                </c:pt>
                <c:pt idx="4416">
                  <c:v>0.17562700188616526</c:v>
                </c:pt>
                <c:pt idx="4417">
                  <c:v>0.17325964087139978</c:v>
                </c:pt>
                <c:pt idx="4418">
                  <c:v>0.17437577288210715</c:v>
                </c:pt>
                <c:pt idx="4419">
                  <c:v>0.17199952475213642</c:v>
                </c:pt>
                <c:pt idx="4420">
                  <c:v>0.16946489082125993</c:v>
                </c:pt>
                <c:pt idx="4421">
                  <c:v>0.17199952475213642</c:v>
                </c:pt>
                <c:pt idx="4422">
                  <c:v>0.16946489082125993</c:v>
                </c:pt>
                <c:pt idx="4423">
                  <c:v>0.16833213101880706</c:v>
                </c:pt>
                <c:pt idx="4424">
                  <c:v>0.16946489082125993</c:v>
                </c:pt>
                <c:pt idx="4425">
                  <c:v>0.16705310520840211</c:v>
                </c:pt>
                <c:pt idx="4426">
                  <c:v>0.16576907771906535</c:v>
                </c:pt>
                <c:pt idx="4427">
                  <c:v>0.16819026222333183</c:v>
                </c:pt>
                <c:pt idx="4428">
                  <c:v>0.16576907771906535</c:v>
                </c:pt>
                <c:pt idx="4429">
                  <c:v>0.163329835813038</c:v>
                </c:pt>
                <c:pt idx="4430">
                  <c:v>0.16447998941003111</c:v>
                </c:pt>
                <c:pt idx="4431">
                  <c:v>0.16433644237093609</c:v>
                </c:pt>
                <c:pt idx="4432">
                  <c:v>0.16188638786310289</c:v>
                </c:pt>
                <c:pt idx="4433">
                  <c:v>0.16318577996577904</c:v>
                </c:pt>
                <c:pt idx="4434">
                  <c:v>0.1607269710754054</c:v>
                </c:pt>
                <c:pt idx="4435">
                  <c:v>0.1620310226377914</c:v>
                </c:pt>
                <c:pt idx="4436">
                  <c:v>0.1620310226377914</c:v>
                </c:pt>
                <c:pt idx="4437">
                  <c:v>0.16318577996577904</c:v>
                </c:pt>
                <c:pt idx="4438">
                  <c:v>0.15956336484553668</c:v>
                </c:pt>
                <c:pt idx="4439">
                  <c:v>0.16087212635484155</c:v>
                </c:pt>
                <c:pt idx="4440">
                  <c:v>0.1607269710754054</c:v>
                </c:pt>
                <c:pt idx="4441">
                  <c:v>0.1620310226377914</c:v>
                </c:pt>
                <c:pt idx="4442">
                  <c:v>0.15839552342815189</c:v>
                </c:pt>
                <c:pt idx="4443">
                  <c:v>0.15956336484553668</c:v>
                </c:pt>
                <c:pt idx="4444">
                  <c:v>0.15956336484553668</c:v>
                </c:pt>
                <c:pt idx="4445">
                  <c:v>0.15956336484553668</c:v>
                </c:pt>
                <c:pt idx="4446">
                  <c:v>0.15751683503227992</c:v>
                </c:pt>
                <c:pt idx="4447">
                  <c:v>0.15883396320915405</c:v>
                </c:pt>
                <c:pt idx="4448">
                  <c:v>0.15516173844558206</c:v>
                </c:pt>
                <c:pt idx="4449">
                  <c:v>0.15516173844558206</c:v>
                </c:pt>
                <c:pt idx="4450">
                  <c:v>0.15634146942740329</c:v>
                </c:pt>
                <c:pt idx="4451">
                  <c:v>0.15634146942740329</c:v>
                </c:pt>
                <c:pt idx="4452">
                  <c:v>0.15634146942740329</c:v>
                </c:pt>
                <c:pt idx="4453">
                  <c:v>0.15634146942740329</c:v>
                </c:pt>
                <c:pt idx="4454">
                  <c:v>0.15751683503227992</c:v>
                </c:pt>
                <c:pt idx="4455">
                  <c:v>0.15751683503227992</c:v>
                </c:pt>
                <c:pt idx="4456">
                  <c:v>0.15751683503227992</c:v>
                </c:pt>
                <c:pt idx="4457">
                  <c:v>0.15751683503227992</c:v>
                </c:pt>
                <c:pt idx="4458">
                  <c:v>0.15516173844558206</c:v>
                </c:pt>
                <c:pt idx="4459">
                  <c:v>0.15516173844558206</c:v>
                </c:pt>
                <c:pt idx="4460">
                  <c:v>0.15516173844558206</c:v>
                </c:pt>
                <c:pt idx="4461">
                  <c:v>0.15516173844558206</c:v>
                </c:pt>
                <c:pt idx="4462">
                  <c:v>0.15516173844558206</c:v>
                </c:pt>
                <c:pt idx="4463">
                  <c:v>0.15634146942740329</c:v>
                </c:pt>
                <c:pt idx="4464">
                  <c:v>0.15634146942740329</c:v>
                </c:pt>
                <c:pt idx="4465">
                  <c:v>0.15634146942740329</c:v>
                </c:pt>
                <c:pt idx="4466">
                  <c:v>0.15634146942740329</c:v>
                </c:pt>
                <c:pt idx="4467">
                  <c:v>0.15634146942740329</c:v>
                </c:pt>
                <c:pt idx="4468">
                  <c:v>0.15501396270161705</c:v>
                </c:pt>
                <c:pt idx="4469">
                  <c:v>0.15501396270161705</c:v>
                </c:pt>
                <c:pt idx="4470">
                  <c:v>0.15737015141051408</c:v>
                </c:pt>
                <c:pt idx="4471">
                  <c:v>0.15751683503227992</c:v>
                </c:pt>
                <c:pt idx="4472">
                  <c:v>0.15619424278244792</c:v>
                </c:pt>
                <c:pt idx="4473">
                  <c:v>0.15501396270161705</c:v>
                </c:pt>
                <c:pt idx="4474">
                  <c:v>0.15941761722736714</c:v>
                </c:pt>
                <c:pt idx="4475">
                  <c:v>0.15824924315353961</c:v>
                </c:pt>
                <c:pt idx="4476">
                  <c:v>0.1570765814252047</c:v>
                </c:pt>
                <c:pt idx="4477">
                  <c:v>0.15956336484553668</c:v>
                </c:pt>
                <c:pt idx="4478">
                  <c:v>0.15824924315353961</c:v>
                </c:pt>
                <c:pt idx="4479">
                  <c:v>0.16275322818944421</c:v>
                </c:pt>
                <c:pt idx="4480">
                  <c:v>0.16159692395561776</c:v>
                </c:pt>
                <c:pt idx="4481">
                  <c:v>0.16043646405093714</c:v>
                </c:pt>
                <c:pt idx="4482">
                  <c:v>0.16304166013634447</c:v>
                </c:pt>
                <c:pt idx="4483">
                  <c:v>0.16188638786310289</c:v>
                </c:pt>
                <c:pt idx="4484">
                  <c:v>0.16433644237093609</c:v>
                </c:pt>
                <c:pt idx="4485">
                  <c:v>0.16519677793203413</c:v>
                </c:pt>
                <c:pt idx="4486">
                  <c:v>0.16404915828998234</c:v>
                </c:pt>
                <c:pt idx="4487">
                  <c:v>0.16275322818944421</c:v>
                </c:pt>
                <c:pt idx="4488">
                  <c:v>0.16533994688341475</c:v>
                </c:pt>
                <c:pt idx="4489">
                  <c:v>0.16548305311016359</c:v>
                </c:pt>
                <c:pt idx="4490">
                  <c:v>0.16419283202553014</c:v>
                </c:pt>
                <c:pt idx="4491">
                  <c:v>0.16648304730415814</c:v>
                </c:pt>
                <c:pt idx="4492">
                  <c:v>0.16889899666716129</c:v>
                </c:pt>
                <c:pt idx="4493">
                  <c:v>0.16776428885553657</c:v>
                </c:pt>
                <c:pt idx="4494">
                  <c:v>0.16662565468410667</c:v>
                </c:pt>
                <c:pt idx="4495">
                  <c:v>0.16662565468410667</c:v>
                </c:pt>
                <c:pt idx="4496">
                  <c:v>0.16548305311016359</c:v>
                </c:pt>
                <c:pt idx="4497">
                  <c:v>0.16776428885553657</c:v>
                </c:pt>
                <c:pt idx="4498">
                  <c:v>0.16776428885553657</c:v>
                </c:pt>
                <c:pt idx="4499">
                  <c:v>0.16790634122082154</c:v>
                </c:pt>
                <c:pt idx="4500">
                  <c:v>0.16662565468410667</c:v>
                </c:pt>
                <c:pt idx="4501">
                  <c:v>0.16804833231701655</c:v>
                </c:pt>
                <c:pt idx="4502">
                  <c:v>0.16634037785352401</c:v>
                </c:pt>
                <c:pt idx="4503">
                  <c:v>0.16648304730415814</c:v>
                </c:pt>
                <c:pt idx="4504">
                  <c:v>0.16648304730415814</c:v>
                </c:pt>
                <c:pt idx="4505">
                  <c:v>0.16790634122082154</c:v>
                </c:pt>
                <c:pt idx="4506">
                  <c:v>0.16404915828998234</c:v>
                </c:pt>
                <c:pt idx="4507">
                  <c:v>0.16404915828998234</c:v>
                </c:pt>
                <c:pt idx="4508">
                  <c:v>0.16889899666716129</c:v>
                </c:pt>
                <c:pt idx="4509">
                  <c:v>0.16275322818944421</c:v>
                </c:pt>
                <c:pt idx="4510">
                  <c:v>0.16634037785352401</c:v>
                </c:pt>
                <c:pt idx="4511">
                  <c:v>0.16634037785352401</c:v>
                </c:pt>
                <c:pt idx="4512">
                  <c:v>0.16390542108027656</c:v>
                </c:pt>
                <c:pt idx="4513">
                  <c:v>0.16519677793203413</c:v>
                </c:pt>
                <c:pt idx="4514">
                  <c:v>0.16260891590075133</c:v>
                </c:pt>
                <c:pt idx="4515">
                  <c:v>0.16145209464850885</c:v>
                </c:pt>
                <c:pt idx="4516">
                  <c:v>0.15648862786449741</c:v>
                </c:pt>
                <c:pt idx="4517">
                  <c:v>0.15293780549131891</c:v>
                </c:pt>
                <c:pt idx="4518">
                  <c:v>0.15293780549131891</c:v>
                </c:pt>
                <c:pt idx="4519">
                  <c:v>0.15174524784765536</c:v>
                </c:pt>
                <c:pt idx="4520">
                  <c:v>0.14919585488376491</c:v>
                </c:pt>
                <c:pt idx="4521">
                  <c:v>0.15054812970418791</c:v>
                </c:pt>
                <c:pt idx="4522">
                  <c:v>0.15039816666127503</c:v>
                </c:pt>
                <c:pt idx="4523">
                  <c:v>0.15174524784765536</c:v>
                </c:pt>
                <c:pt idx="4524">
                  <c:v>0.1554570831094389</c:v>
                </c:pt>
                <c:pt idx="4525">
                  <c:v>0.15323523840740005</c:v>
                </c:pt>
                <c:pt idx="4526">
                  <c:v>0.1581028958854318</c:v>
                </c:pt>
                <c:pt idx="4527">
                  <c:v>0.1607269710754054</c:v>
                </c:pt>
                <c:pt idx="4528">
                  <c:v>0.16101721626372983</c:v>
                </c:pt>
                <c:pt idx="4529">
                  <c:v>0.1620310226377914</c:v>
                </c:pt>
                <c:pt idx="4530">
                  <c:v>0.16548305311016359</c:v>
                </c:pt>
                <c:pt idx="4531">
                  <c:v>0.16217559274232729</c:v>
                </c:pt>
                <c:pt idx="4532">
                  <c:v>0.16217559274232729</c:v>
                </c:pt>
                <c:pt idx="4533">
                  <c:v>0.16576907771906535</c:v>
                </c:pt>
                <c:pt idx="4534">
                  <c:v>0.1656260966946505</c:v>
                </c:pt>
                <c:pt idx="4535">
                  <c:v>0.1623200982633804</c:v>
                </c:pt>
                <c:pt idx="4536">
                  <c:v>0.1623200982633804</c:v>
                </c:pt>
                <c:pt idx="4537">
                  <c:v>0.1623200982633804</c:v>
                </c:pt>
                <c:pt idx="4538">
                  <c:v>0.1623200982633804</c:v>
                </c:pt>
                <c:pt idx="4539">
                  <c:v>0.16217559274232729</c:v>
                </c:pt>
                <c:pt idx="4540">
                  <c:v>0.16217559274232729</c:v>
                </c:pt>
                <c:pt idx="4541">
                  <c:v>0.16217559274232729</c:v>
                </c:pt>
                <c:pt idx="4542">
                  <c:v>0.16576907771906535</c:v>
                </c:pt>
                <c:pt idx="4543">
                  <c:v>0.16576907771906535</c:v>
                </c:pt>
                <c:pt idx="4544">
                  <c:v>0.16576907771906535</c:v>
                </c:pt>
                <c:pt idx="4545">
                  <c:v>0.16576907771906535</c:v>
                </c:pt>
                <c:pt idx="4546">
                  <c:v>0.16576907771906535</c:v>
                </c:pt>
                <c:pt idx="4547">
                  <c:v>0.16576907771906535</c:v>
                </c:pt>
                <c:pt idx="4548">
                  <c:v>0.16691068355554789</c:v>
                </c:pt>
                <c:pt idx="4549">
                  <c:v>0.16691068355554789</c:v>
                </c:pt>
                <c:pt idx="4550">
                  <c:v>0.16691068355554789</c:v>
                </c:pt>
                <c:pt idx="4551">
                  <c:v>0.16361775590139727</c:v>
                </c:pt>
                <c:pt idx="4552">
                  <c:v>0.16676820007431381</c:v>
                </c:pt>
                <c:pt idx="4553">
                  <c:v>0.16676820007431381</c:v>
                </c:pt>
                <c:pt idx="4554">
                  <c:v>0.16476689390368965</c:v>
                </c:pt>
                <c:pt idx="4555">
                  <c:v>0.16476689390368965</c:v>
                </c:pt>
                <c:pt idx="4556">
                  <c:v>0.16361775590139727</c:v>
                </c:pt>
                <c:pt idx="4557">
                  <c:v>0.16361775590139727</c:v>
                </c:pt>
                <c:pt idx="4558">
                  <c:v>0.16361775590139727</c:v>
                </c:pt>
                <c:pt idx="4559">
                  <c:v>0.16361775590139727</c:v>
                </c:pt>
                <c:pt idx="4560">
                  <c:v>0.16361775590139727</c:v>
                </c:pt>
                <c:pt idx="4561">
                  <c:v>0.16361775590139727</c:v>
                </c:pt>
                <c:pt idx="4562">
                  <c:v>0.16361775590139727</c:v>
                </c:pt>
                <c:pt idx="4563">
                  <c:v>0.16361775590139727</c:v>
                </c:pt>
                <c:pt idx="4564">
                  <c:v>0.16361775590139727</c:v>
                </c:pt>
                <c:pt idx="4565">
                  <c:v>0.1623200982633804</c:v>
                </c:pt>
                <c:pt idx="4566">
                  <c:v>0.16591199626541808</c:v>
                </c:pt>
                <c:pt idx="4567">
                  <c:v>0.16605485241554002</c:v>
                </c:pt>
                <c:pt idx="4568">
                  <c:v>0.16676820007431381</c:v>
                </c:pt>
                <c:pt idx="4569">
                  <c:v>0.1656260966946505</c:v>
                </c:pt>
                <c:pt idx="4570">
                  <c:v>0.1656260966946505</c:v>
                </c:pt>
                <c:pt idx="4571">
                  <c:v>0.16804833231701655</c:v>
                </c:pt>
                <c:pt idx="4572">
                  <c:v>0.16691068355554789</c:v>
                </c:pt>
                <c:pt idx="4573">
                  <c:v>0.16576907771906535</c:v>
                </c:pt>
                <c:pt idx="4574">
                  <c:v>0.16591199626541808</c:v>
                </c:pt>
                <c:pt idx="4575">
                  <c:v>0.16476689390368965</c:v>
                </c:pt>
                <c:pt idx="4576">
                  <c:v>0.16932350808737118</c:v>
                </c:pt>
                <c:pt idx="4577">
                  <c:v>0.16819026222333183</c:v>
                </c:pt>
                <c:pt idx="4578">
                  <c:v>0.1691820648688821</c:v>
                </c:pt>
                <c:pt idx="4579">
                  <c:v>0.17171885141835441</c:v>
                </c:pt>
                <c:pt idx="4580">
                  <c:v>0.17059378451546808</c:v>
                </c:pt>
                <c:pt idx="4581">
                  <c:v>0.16819026222333183</c:v>
                </c:pt>
                <c:pt idx="4582">
                  <c:v>0.17073462635695086</c:v>
                </c:pt>
                <c:pt idx="4583">
                  <c:v>0.17298002557735931</c:v>
                </c:pt>
                <c:pt idx="4584">
                  <c:v>0.17185921764225581</c:v>
                </c:pt>
                <c:pt idx="4585">
                  <c:v>0.17185921764225581</c:v>
                </c:pt>
                <c:pt idx="4586">
                  <c:v>0.17073462635695086</c:v>
                </c:pt>
                <c:pt idx="4587">
                  <c:v>0.17087540848172367</c:v>
                </c:pt>
                <c:pt idx="4588">
                  <c:v>0.17298002557735931</c:v>
                </c:pt>
                <c:pt idx="4589">
                  <c:v>0.17437577288210715</c:v>
                </c:pt>
                <c:pt idx="4590">
                  <c:v>0.17185921764225581</c:v>
                </c:pt>
                <c:pt idx="4591">
                  <c:v>0.16932350808737118</c:v>
                </c:pt>
                <c:pt idx="4592">
                  <c:v>0.17185921764225581</c:v>
                </c:pt>
                <c:pt idx="4593">
                  <c:v>0.17059378451546808</c:v>
                </c:pt>
                <c:pt idx="4594">
                  <c:v>0.17199952475213642</c:v>
                </c:pt>
                <c:pt idx="4595">
                  <c:v>0.17213977282261939</c:v>
                </c:pt>
                <c:pt idx="4596">
                  <c:v>0.17311986244838984</c:v>
                </c:pt>
                <c:pt idx="4597">
                  <c:v>0.17185921764225581</c:v>
                </c:pt>
                <c:pt idx="4598">
                  <c:v>0.17199952475213642</c:v>
                </c:pt>
                <c:pt idx="4599">
                  <c:v>0.17465422649521761</c:v>
                </c:pt>
                <c:pt idx="4600">
                  <c:v>0.17213977282261939</c:v>
                </c:pt>
                <c:pt idx="4601">
                  <c:v>0.17213977282261939</c:v>
                </c:pt>
                <c:pt idx="4602">
                  <c:v>0.17353902266611637</c:v>
                </c:pt>
                <c:pt idx="4603">
                  <c:v>0.16946489082125993</c:v>
                </c:pt>
                <c:pt idx="4604">
                  <c:v>0.17311986244838984</c:v>
                </c:pt>
                <c:pt idx="4605">
                  <c:v>0.17045288288121924</c:v>
                </c:pt>
                <c:pt idx="4606">
                  <c:v>0.17045288288121924</c:v>
                </c:pt>
                <c:pt idx="4607">
                  <c:v>0.17045288288121924</c:v>
                </c:pt>
                <c:pt idx="4608">
                  <c:v>0.17185921764225581</c:v>
                </c:pt>
                <c:pt idx="4609">
                  <c:v>0.16932350808737118</c:v>
                </c:pt>
                <c:pt idx="4610">
                  <c:v>0.17059378451546808</c:v>
                </c:pt>
                <c:pt idx="4611">
                  <c:v>0.16804833231701655</c:v>
                </c:pt>
                <c:pt idx="4612">
                  <c:v>0.16932350808737118</c:v>
                </c:pt>
                <c:pt idx="4613">
                  <c:v>0.16676820007431381</c:v>
                </c:pt>
                <c:pt idx="4614">
                  <c:v>0.16804833231701655</c:v>
                </c:pt>
                <c:pt idx="4615">
                  <c:v>0.16676820007431381</c:v>
                </c:pt>
                <c:pt idx="4616">
                  <c:v>0.16419283202553014</c:v>
                </c:pt>
                <c:pt idx="4617">
                  <c:v>0.16289747623940565</c:v>
                </c:pt>
                <c:pt idx="4618">
                  <c:v>0.16419283202553014</c:v>
                </c:pt>
                <c:pt idx="4619">
                  <c:v>0.16159692395561776</c:v>
                </c:pt>
                <c:pt idx="4620">
                  <c:v>0.16043646405093714</c:v>
                </c:pt>
                <c:pt idx="4621">
                  <c:v>0.15781000000000001</c:v>
                </c:pt>
                <c:pt idx="4622">
                  <c:v>0.15912592310860246</c:v>
                </c:pt>
                <c:pt idx="4623">
                  <c:v>0.15648862786449741</c:v>
                </c:pt>
                <c:pt idx="4624">
                  <c:v>0.15912592310860246</c:v>
                </c:pt>
                <c:pt idx="4625">
                  <c:v>0.15530944521602635</c:v>
                </c:pt>
                <c:pt idx="4626">
                  <c:v>0.15663571818844135</c:v>
                </c:pt>
                <c:pt idx="4627">
                  <c:v>0.15795648153169889</c:v>
                </c:pt>
                <c:pt idx="4628">
                  <c:v>0.15751683503227992</c:v>
                </c:pt>
                <c:pt idx="4629">
                  <c:v>0.15883396320915405</c:v>
                </c:pt>
                <c:pt idx="4630">
                  <c:v>0.15278898341075259</c:v>
                </c:pt>
                <c:pt idx="4631">
                  <c:v>0.15634146942740329</c:v>
                </c:pt>
                <c:pt idx="4632">
                  <c:v>0.15634146942740329</c:v>
                </c:pt>
                <c:pt idx="4633">
                  <c:v>0.1538292620497182</c:v>
                </c:pt>
                <c:pt idx="4634">
                  <c:v>0.1538292620497182</c:v>
                </c:pt>
                <c:pt idx="4635">
                  <c:v>0.15516173844558206</c:v>
                </c:pt>
                <c:pt idx="4636">
                  <c:v>0.15648862786449741</c:v>
                </c:pt>
                <c:pt idx="4637">
                  <c:v>0.15264009078166485</c:v>
                </c:pt>
                <c:pt idx="4638">
                  <c:v>0.1539775930826674</c:v>
                </c:pt>
                <c:pt idx="4639">
                  <c:v>0.1539775930826674</c:v>
                </c:pt>
                <c:pt idx="4640">
                  <c:v>0.1539775930826674</c:v>
                </c:pt>
                <c:pt idx="4641">
                  <c:v>0.15144639790091907</c:v>
                </c:pt>
                <c:pt idx="4642">
                  <c:v>0.15144639790091907</c:v>
                </c:pt>
                <c:pt idx="4643">
                  <c:v>0.15144639790091907</c:v>
                </c:pt>
                <c:pt idx="4644">
                  <c:v>0.15278898341075259</c:v>
                </c:pt>
                <c:pt idx="4645">
                  <c:v>0.15278898341075259</c:v>
                </c:pt>
                <c:pt idx="4646">
                  <c:v>0.15278898341075259</c:v>
                </c:pt>
                <c:pt idx="4647">
                  <c:v>0.15278898341075259</c:v>
                </c:pt>
                <c:pt idx="4648">
                  <c:v>0.15024813143397281</c:v>
                </c:pt>
                <c:pt idx="4649">
                  <c:v>0.15024813143397281</c:v>
                </c:pt>
                <c:pt idx="4650">
                  <c:v>0.15024813143397281</c:v>
                </c:pt>
                <c:pt idx="4651">
                  <c:v>0.15024813143397281</c:v>
                </c:pt>
                <c:pt idx="4652">
                  <c:v>0.15159585855360885</c:v>
                </c:pt>
                <c:pt idx="4653">
                  <c:v>0.15159585855360885</c:v>
                </c:pt>
                <c:pt idx="4654">
                  <c:v>0.15159585855360885</c:v>
                </c:pt>
                <c:pt idx="4655">
                  <c:v>0.15159585855360885</c:v>
                </c:pt>
                <c:pt idx="4656">
                  <c:v>0.14919585488376491</c:v>
                </c:pt>
                <c:pt idx="4657">
                  <c:v>0.14919585488376491</c:v>
                </c:pt>
                <c:pt idx="4658">
                  <c:v>0.14919585488376491</c:v>
                </c:pt>
                <c:pt idx="4659">
                  <c:v>0.14904523840394263</c:v>
                </c:pt>
                <c:pt idx="4660">
                  <c:v>0.14919585488376491</c:v>
                </c:pt>
                <c:pt idx="4661">
                  <c:v>0.14919585488376491</c:v>
                </c:pt>
                <c:pt idx="4662">
                  <c:v>0.14919585488376491</c:v>
                </c:pt>
                <c:pt idx="4663">
                  <c:v>0.14919585488376491</c:v>
                </c:pt>
                <c:pt idx="4664">
                  <c:v>0.14768638626968666</c:v>
                </c:pt>
                <c:pt idx="4665">
                  <c:v>0.15159585855360885</c:v>
                </c:pt>
                <c:pt idx="4666">
                  <c:v>0.15024813143397281</c:v>
                </c:pt>
                <c:pt idx="4667">
                  <c:v>0.15024813143397281</c:v>
                </c:pt>
                <c:pt idx="4668">
                  <c:v>0.14889454879156078</c:v>
                </c:pt>
                <c:pt idx="4669">
                  <c:v>0.15144639790091907</c:v>
                </c:pt>
                <c:pt idx="4670">
                  <c:v>0.15368086116461105</c:v>
                </c:pt>
                <c:pt idx="4671">
                  <c:v>0.15368086116461105</c:v>
                </c:pt>
                <c:pt idx="4672">
                  <c:v>0.15099758676621244</c:v>
                </c:pt>
                <c:pt idx="4673">
                  <c:v>0.15486611788741689</c:v>
                </c:pt>
                <c:pt idx="4674">
                  <c:v>0.15368086116461105</c:v>
                </c:pt>
                <c:pt idx="4675">
                  <c:v>0.15368086116461105</c:v>
                </c:pt>
                <c:pt idx="4676">
                  <c:v>0.15368086116461105</c:v>
                </c:pt>
                <c:pt idx="4677">
                  <c:v>0.15234209347598737</c:v>
                </c:pt>
                <c:pt idx="4678">
                  <c:v>0.1535323903285683</c:v>
                </c:pt>
                <c:pt idx="4679">
                  <c:v>0.1547182039060408</c:v>
                </c:pt>
                <c:pt idx="4680">
                  <c:v>0.15486611788741689</c:v>
                </c:pt>
                <c:pt idx="4681">
                  <c:v>0.15457022066032117</c:v>
                </c:pt>
                <c:pt idx="4682">
                  <c:v>0.15722340023929166</c:v>
                </c:pt>
                <c:pt idx="4683">
                  <c:v>0.15737015141051408</c:v>
                </c:pt>
                <c:pt idx="4684">
                  <c:v>0.15737015141051408</c:v>
                </c:pt>
                <c:pt idx="4685">
                  <c:v>0.15737015141051408</c:v>
                </c:pt>
                <c:pt idx="4686">
                  <c:v>0.15722340023929166</c:v>
                </c:pt>
                <c:pt idx="4687">
                  <c:v>0.15722340023929166</c:v>
                </c:pt>
                <c:pt idx="4688">
                  <c:v>0.15883396320915405</c:v>
                </c:pt>
                <c:pt idx="4689">
                  <c:v>0.16087212635484155</c:v>
                </c:pt>
                <c:pt idx="4690">
                  <c:v>0.16087212635484155</c:v>
                </c:pt>
                <c:pt idx="4691">
                  <c:v>0.15956336484553668</c:v>
                </c:pt>
                <c:pt idx="4692">
                  <c:v>0.16217559274232729</c:v>
                </c:pt>
                <c:pt idx="4693">
                  <c:v>0.15970904628997606</c:v>
                </c:pt>
                <c:pt idx="4694">
                  <c:v>0.15854173680118733</c:v>
                </c:pt>
                <c:pt idx="4695">
                  <c:v>0.15854173680118733</c:v>
                </c:pt>
                <c:pt idx="4696">
                  <c:v>0.15854173680118733</c:v>
                </c:pt>
                <c:pt idx="4697">
                  <c:v>0.1570765814252047</c:v>
                </c:pt>
                <c:pt idx="4698">
                  <c:v>0.15854173680118733</c:v>
                </c:pt>
                <c:pt idx="4699">
                  <c:v>0.1560469478347003</c:v>
                </c:pt>
                <c:pt idx="4700">
                  <c:v>0.15737015141051408</c:v>
                </c:pt>
                <c:pt idx="4701">
                  <c:v>0.15560465222208397</c:v>
                </c:pt>
                <c:pt idx="4702">
                  <c:v>0.15560465222208397</c:v>
                </c:pt>
                <c:pt idx="4703">
                  <c:v>0.15956336484553668</c:v>
                </c:pt>
                <c:pt idx="4704">
                  <c:v>0.1570765814252047</c:v>
                </c:pt>
                <c:pt idx="4705">
                  <c:v>0.15589958448900904</c:v>
                </c:pt>
                <c:pt idx="4706">
                  <c:v>0.1547182039060408</c:v>
                </c:pt>
                <c:pt idx="4707">
                  <c:v>0.1560469478347003</c:v>
                </c:pt>
                <c:pt idx="4708">
                  <c:v>0.1535323903285683</c:v>
                </c:pt>
                <c:pt idx="4709">
                  <c:v>0.15099758676621244</c:v>
                </c:pt>
                <c:pt idx="4710">
                  <c:v>0.15234209347598737</c:v>
                </c:pt>
                <c:pt idx="4711">
                  <c:v>0.14964726659033356</c:v>
                </c:pt>
                <c:pt idx="4712">
                  <c:v>0.15114726210994389</c:v>
                </c:pt>
                <c:pt idx="4713">
                  <c:v>0.14994784400859712</c:v>
                </c:pt>
                <c:pt idx="4714">
                  <c:v>0.14994784400859712</c:v>
                </c:pt>
                <c:pt idx="4715">
                  <c:v>0.14738360678856921</c:v>
                </c:pt>
                <c:pt idx="4716">
                  <c:v>0.14874378593998616</c:v>
                </c:pt>
                <c:pt idx="4717">
                  <c:v>0.146169507268607</c:v>
                </c:pt>
                <c:pt idx="4718">
                  <c:v>0.14753503363446313</c:v>
                </c:pt>
                <c:pt idx="4719">
                  <c:v>0.14753503363446313</c:v>
                </c:pt>
                <c:pt idx="4720">
                  <c:v>0.14510322387337893</c:v>
                </c:pt>
                <c:pt idx="4721">
                  <c:v>0.14647348115131686</c:v>
                </c:pt>
                <c:pt idx="4722">
                  <c:v>0.14647348115131686</c:v>
                </c:pt>
                <c:pt idx="4723">
                  <c:v>0.14388005242807073</c:v>
                </c:pt>
                <c:pt idx="4724">
                  <c:v>0.14388005242807073</c:v>
                </c:pt>
                <c:pt idx="4725">
                  <c:v>0.14753503363446313</c:v>
                </c:pt>
                <c:pt idx="4726">
                  <c:v>0.14357349278020215</c:v>
                </c:pt>
                <c:pt idx="4727">
                  <c:v>0.14495059461166765</c:v>
                </c:pt>
                <c:pt idx="4728">
                  <c:v>0.14495059461166765</c:v>
                </c:pt>
                <c:pt idx="4729">
                  <c:v>0.14495059461166765</c:v>
                </c:pt>
                <c:pt idx="4730">
                  <c:v>0.14632153175614998</c:v>
                </c:pt>
                <c:pt idx="4731">
                  <c:v>0.14234415917320059</c:v>
                </c:pt>
                <c:pt idx="4732">
                  <c:v>0.14234415917320059</c:v>
                </c:pt>
                <c:pt idx="4733">
                  <c:v>0.14388005242807073</c:v>
                </c:pt>
                <c:pt idx="4734">
                  <c:v>0.14388005242807073</c:v>
                </c:pt>
                <c:pt idx="4735">
                  <c:v>0.14126439496411336</c:v>
                </c:pt>
                <c:pt idx="4736">
                  <c:v>0.14126439496411336</c:v>
                </c:pt>
                <c:pt idx="4737">
                  <c:v>0.14126439496411336</c:v>
                </c:pt>
                <c:pt idx="4738">
                  <c:v>0.14126439496411336</c:v>
                </c:pt>
                <c:pt idx="4739">
                  <c:v>0.14126439496411336</c:v>
                </c:pt>
                <c:pt idx="4740">
                  <c:v>0.14280574164260695</c:v>
                </c:pt>
                <c:pt idx="4741">
                  <c:v>0.1426519587040031</c:v>
                </c:pt>
                <c:pt idx="4742">
                  <c:v>0.1426519587040031</c:v>
                </c:pt>
                <c:pt idx="4743">
                  <c:v>0.14889454879156078</c:v>
                </c:pt>
                <c:pt idx="4744">
                  <c:v>0.36159580568216443</c:v>
                </c:pt>
                <c:pt idx="4745">
                  <c:v>0.3475478594825766</c:v>
                </c:pt>
                <c:pt idx="4746">
                  <c:v>0.36436034613617185</c:v>
                </c:pt>
                <c:pt idx="4747">
                  <c:v>0.35899632470352894</c:v>
                </c:pt>
                <c:pt idx="4748">
                  <c:v>0.35511783741462688</c:v>
                </c:pt>
                <c:pt idx="4749">
                  <c:v>0.36195334131756862</c:v>
                </c:pt>
                <c:pt idx="4750">
                  <c:v>0.35602240604868451</c:v>
                </c:pt>
                <c:pt idx="4751">
                  <c:v>0.35357642352315954</c:v>
                </c:pt>
                <c:pt idx="4752">
                  <c:v>0.35393952400800932</c:v>
                </c:pt>
                <c:pt idx="4753">
                  <c:v>0.35057101676105862</c:v>
                </c:pt>
                <c:pt idx="4754">
                  <c:v>0.34246894961877117</c:v>
                </c:pt>
                <c:pt idx="4755">
                  <c:v>0.33724453782987124</c:v>
                </c:pt>
                <c:pt idx="4756">
                  <c:v>0.3349886686193832</c:v>
                </c:pt>
                <c:pt idx="4757">
                  <c:v>0.33130084805042703</c:v>
                </c:pt>
                <c:pt idx="4758">
                  <c:v>0.33234379202011638</c:v>
                </c:pt>
                <c:pt idx="4759">
                  <c:v>0.32882688571430146</c:v>
                </c:pt>
                <c:pt idx="4760">
                  <c:v>0.32605265055193855</c:v>
                </c:pt>
                <c:pt idx="4761">
                  <c:v>0.32335901085195967</c:v>
                </c:pt>
                <c:pt idx="4762">
                  <c:v>0.32672373743497357</c:v>
                </c:pt>
                <c:pt idx="4763">
                  <c:v>0.34432172876568501</c:v>
                </c:pt>
                <c:pt idx="4764">
                  <c:v>0.33583581916816246</c:v>
                </c:pt>
                <c:pt idx="4765">
                  <c:v>0.34506094221414829</c:v>
                </c:pt>
                <c:pt idx="4766">
                  <c:v>0.34533786919258214</c:v>
                </c:pt>
                <c:pt idx="4767">
                  <c:v>0.34302549806647686</c:v>
                </c:pt>
                <c:pt idx="4768">
                  <c:v>0.34032979367258476</c:v>
                </c:pt>
                <c:pt idx="4769">
                  <c:v>0.34311819644021557</c:v>
                </c:pt>
                <c:pt idx="4770">
                  <c:v>0.34079560284870047</c:v>
                </c:pt>
                <c:pt idx="4771">
                  <c:v>0.34070247559150535</c:v>
                </c:pt>
                <c:pt idx="4772">
                  <c:v>0.33836865320930432</c:v>
                </c:pt>
                <c:pt idx="4773">
                  <c:v>0.33602387887572821</c:v>
                </c:pt>
                <c:pt idx="4774">
                  <c:v>0.33602387887572821</c:v>
                </c:pt>
                <c:pt idx="4775">
                  <c:v>0.33639978511146651</c:v>
                </c:pt>
                <c:pt idx="4776">
                  <c:v>0.33376244747506345</c:v>
                </c:pt>
                <c:pt idx="4777">
                  <c:v>0.3357417626316726</c:v>
                </c:pt>
                <c:pt idx="4778">
                  <c:v>0.33310091484543186</c:v>
                </c:pt>
                <c:pt idx="4779">
                  <c:v>0.33310091484543186</c:v>
                </c:pt>
                <c:pt idx="4780">
                  <c:v>0.33347904179542603</c:v>
                </c:pt>
                <c:pt idx="4781">
                  <c:v>0.33347904179542603</c:v>
                </c:pt>
                <c:pt idx="4782">
                  <c:v>0.33338453715474065</c:v>
                </c:pt>
                <c:pt idx="4783">
                  <c:v>0.33025569124973009</c:v>
                </c:pt>
                <c:pt idx="4784">
                  <c:v>0.33073103774050677</c:v>
                </c:pt>
                <c:pt idx="4785">
                  <c:v>0.33073103774050677</c:v>
                </c:pt>
                <c:pt idx="4786">
                  <c:v>0.33111098454441484</c:v>
                </c:pt>
                <c:pt idx="4787">
                  <c:v>0.33101602533332181</c:v>
                </c:pt>
                <c:pt idx="4788">
                  <c:v>0.32844516689805114</c:v>
                </c:pt>
                <c:pt idx="4789">
                  <c:v>0.32854062448923121</c:v>
                </c:pt>
                <c:pt idx="4790">
                  <c:v>0.32863606348175672</c:v>
                </c:pt>
                <c:pt idx="4791">
                  <c:v>0.32815868242375679</c:v>
                </c:pt>
                <c:pt idx="4792">
                  <c:v>0.3275852098396923</c:v>
                </c:pt>
                <c:pt idx="4793">
                  <c:v>0.3250923488296254</c:v>
                </c:pt>
                <c:pt idx="4794">
                  <c:v>0.32441900796654027</c:v>
                </c:pt>
                <c:pt idx="4795">
                  <c:v>0.3193875200169024</c:v>
                </c:pt>
                <c:pt idx="4796">
                  <c:v>0.31929024438704534</c:v>
                </c:pt>
                <c:pt idx="4797">
                  <c:v>0.31390942067682115</c:v>
                </c:pt>
                <c:pt idx="4798">
                  <c:v>0.3138110234460994</c:v>
                </c:pt>
                <c:pt idx="4799">
                  <c:v>0.30856648412075527</c:v>
                </c:pt>
                <c:pt idx="4800">
                  <c:v>0.30846696776167642</c:v>
                </c:pt>
                <c:pt idx="4801">
                  <c:v>0.30587210169272738</c:v>
                </c:pt>
                <c:pt idx="4802">
                  <c:v>0.30577201125736486</c:v>
                </c:pt>
                <c:pt idx="4803">
                  <c:v>0.30306141463304204</c:v>
                </c:pt>
                <c:pt idx="4804">
                  <c:v>0.30104331983927268</c:v>
                </c:pt>
                <c:pt idx="4805">
                  <c:v>0.30154866846519063</c:v>
                </c:pt>
                <c:pt idx="4806">
                  <c:v>0.29881319216036389</c:v>
                </c:pt>
                <c:pt idx="4807">
                  <c:v>0.29871156583286035</c:v>
                </c:pt>
                <c:pt idx="4808">
                  <c:v>0.29606135527610983</c:v>
                </c:pt>
                <c:pt idx="4809">
                  <c:v>0.29595911735032687</c:v>
                </c:pt>
                <c:pt idx="4810">
                  <c:v>0.29657220247575627</c:v>
                </c:pt>
                <c:pt idx="4811">
                  <c:v>0.29708248035892465</c:v>
                </c:pt>
                <c:pt idx="4812">
                  <c:v>0.29698047023629531</c:v>
                </c:pt>
                <c:pt idx="4813">
                  <c:v>0.29411490994476674</c:v>
                </c:pt>
                <c:pt idx="4814">
                  <c:v>0.29462793805600462</c:v>
                </c:pt>
                <c:pt idx="4815">
                  <c:v>0.29257234626048761</c:v>
                </c:pt>
                <c:pt idx="4816">
                  <c:v>0.29308711601452786</c:v>
                </c:pt>
                <c:pt idx="4817">
                  <c:v>0.29349851231067148</c:v>
                </c:pt>
                <c:pt idx="4818">
                  <c:v>0.29339569813227834</c:v>
                </c:pt>
                <c:pt idx="4819">
                  <c:v>0.29071432112268303</c:v>
                </c:pt>
                <c:pt idx="4820">
                  <c:v>0.29133451028395968</c:v>
                </c:pt>
                <c:pt idx="4821">
                  <c:v>0.28864085000141959</c:v>
                </c:pt>
                <c:pt idx="4822">
                  <c:v>0.28916011255159979</c:v>
                </c:pt>
                <c:pt idx="4823">
                  <c:v>0.28905630793850329</c:v>
                </c:pt>
                <c:pt idx="4824">
                  <c:v>0.28957509201551596</c:v>
                </c:pt>
                <c:pt idx="4825">
                  <c:v>0.28634893912529269</c:v>
                </c:pt>
                <c:pt idx="4826">
                  <c:v>0.28697516783779137</c:v>
                </c:pt>
                <c:pt idx="4827">
                  <c:v>0.28749635760554026</c:v>
                </c:pt>
                <c:pt idx="4828">
                  <c:v>0.28739216808408863</c:v>
                </c:pt>
                <c:pt idx="4829">
                  <c:v>0.28488432076889469</c:v>
                </c:pt>
                <c:pt idx="4830">
                  <c:v>0.28477952116186639</c:v>
                </c:pt>
                <c:pt idx="4831">
                  <c:v>0.28530327327506233</c:v>
                </c:pt>
                <c:pt idx="4832">
                  <c:v>0.28530327327506233</c:v>
                </c:pt>
                <c:pt idx="4833">
                  <c:v>0.2858264118792358</c:v>
                </c:pt>
                <c:pt idx="4834">
                  <c:v>0.28267833415607108</c:v>
                </c:pt>
                <c:pt idx="4835">
                  <c:v>0.28257301371000237</c:v>
                </c:pt>
                <c:pt idx="4836">
                  <c:v>0.28320456206882733</c:v>
                </c:pt>
                <c:pt idx="4837">
                  <c:v>0.28309936633618188</c:v>
                </c:pt>
                <c:pt idx="4838">
                  <c:v>0.28362509628026156</c:v>
                </c:pt>
                <c:pt idx="4839">
                  <c:v>0.28183506970222971</c:v>
                </c:pt>
                <c:pt idx="4840">
                  <c:v>0.28362509628026156</c:v>
                </c:pt>
                <c:pt idx="4841">
                  <c:v>0.28172954878879125</c:v>
                </c:pt>
                <c:pt idx="4842">
                  <c:v>0.28225690232483136</c:v>
                </c:pt>
                <c:pt idx="4843">
                  <c:v>0.27918946355162683</c:v>
                </c:pt>
                <c:pt idx="4844">
                  <c:v>0.28225690232483136</c:v>
                </c:pt>
                <c:pt idx="4845">
                  <c:v>0.27908330872093678</c:v>
                </c:pt>
                <c:pt idx="4846">
                  <c:v>0.27971985442834657</c:v>
                </c:pt>
                <c:pt idx="4847">
                  <c:v>0.27971985442834657</c:v>
                </c:pt>
                <c:pt idx="4848">
                  <c:v>0.27971985442834657</c:v>
                </c:pt>
                <c:pt idx="4849">
                  <c:v>0.27961382729508494</c:v>
                </c:pt>
                <c:pt idx="4850">
                  <c:v>0.27961382729508494</c:v>
                </c:pt>
                <c:pt idx="4851">
                  <c:v>0.27961382729508494</c:v>
                </c:pt>
                <c:pt idx="4852">
                  <c:v>0.27961382729508494</c:v>
                </c:pt>
                <c:pt idx="4853">
                  <c:v>0.27961382729508494</c:v>
                </c:pt>
                <c:pt idx="4854">
                  <c:v>0.27961382729508494</c:v>
                </c:pt>
                <c:pt idx="4855">
                  <c:v>0.27971985442834657</c:v>
                </c:pt>
                <c:pt idx="4856">
                  <c:v>0.28151843152696343</c:v>
                </c:pt>
                <c:pt idx="4857">
                  <c:v>0.27855215027324809</c:v>
                </c:pt>
                <c:pt idx="4858">
                  <c:v>0.27865843326387091</c:v>
                </c:pt>
                <c:pt idx="4859">
                  <c:v>0.28056715560222389</c:v>
                </c:pt>
                <c:pt idx="4860">
                  <c:v>0.28077872715162394</c:v>
                </c:pt>
                <c:pt idx="4861">
                  <c:v>0.27716812700582921</c:v>
                </c:pt>
                <c:pt idx="4862">
                  <c:v>0.27918946355162683</c:v>
                </c:pt>
                <c:pt idx="4863">
                  <c:v>0.27695481240940184</c:v>
                </c:pt>
                <c:pt idx="4864">
                  <c:v>0.27577972121799471</c:v>
                </c:pt>
                <c:pt idx="4865">
                  <c:v>0.27674139393440889</c:v>
                </c:pt>
                <c:pt idx="4866">
                  <c:v>0.27438689101234154</c:v>
                </c:pt>
                <c:pt idx="4867">
                  <c:v>0.27384999999999998</c:v>
                </c:pt>
                <c:pt idx="4868">
                  <c:v>0.2714797669716088</c:v>
                </c:pt>
                <c:pt idx="4869">
                  <c:v>0.2685529823090681</c:v>
                </c:pt>
                <c:pt idx="4870">
                  <c:v>0.26800879550738305</c:v>
                </c:pt>
                <c:pt idx="4871">
                  <c:v>0.26637208045417221</c:v>
                </c:pt>
                <c:pt idx="4872">
                  <c:v>0.26341009889099642</c:v>
                </c:pt>
                <c:pt idx="4873">
                  <c:v>0.26252849939568718</c:v>
                </c:pt>
                <c:pt idx="4874">
                  <c:v>0.25931721172581607</c:v>
                </c:pt>
                <c:pt idx="4875">
                  <c:v>0.25976160404387383</c:v>
                </c:pt>
                <c:pt idx="4876">
                  <c:v>0.2548471888647092</c:v>
                </c:pt>
                <c:pt idx="4877">
                  <c:v>0.25180258108610259</c:v>
                </c:pt>
                <c:pt idx="4878">
                  <c:v>0.25304567742405615</c:v>
                </c:pt>
                <c:pt idx="4879">
                  <c:v>0.24816484305737407</c:v>
                </c:pt>
                <c:pt idx="4880">
                  <c:v>0.24598956357854296</c:v>
                </c:pt>
                <c:pt idx="4881">
                  <c:v>0.24449449589662992</c:v>
                </c:pt>
                <c:pt idx="4882">
                  <c:v>0.24148771269739594</c:v>
                </c:pt>
                <c:pt idx="4883">
                  <c:v>0.24195175399494545</c:v>
                </c:pt>
                <c:pt idx="4884">
                  <c:v>0.23787310230024267</c:v>
                </c:pt>
                <c:pt idx="4885">
                  <c:v>0.23481606152742651</c:v>
                </c:pt>
                <c:pt idx="4886">
                  <c:v>0.23434365102955962</c:v>
                </c:pt>
                <c:pt idx="4887">
                  <c:v>0.23280440609056879</c:v>
                </c:pt>
                <c:pt idx="4888">
                  <c:v>0.22874997154210891</c:v>
                </c:pt>
                <c:pt idx="4889">
                  <c:v>0.22730889529191162</c:v>
                </c:pt>
                <c:pt idx="4890">
                  <c:v>0.22778984707905187</c:v>
                </c:pt>
                <c:pt idx="4891">
                  <c:v>0.2263452015696828</c:v>
                </c:pt>
                <c:pt idx="4892">
                  <c:v>0.22392542011139399</c:v>
                </c:pt>
                <c:pt idx="4893">
                  <c:v>0.22441059085796439</c:v>
                </c:pt>
                <c:pt idx="4894">
                  <c:v>0.22197859567160805</c:v>
                </c:pt>
                <c:pt idx="4895">
                  <c:v>0.22295324084514884</c:v>
                </c:pt>
                <c:pt idx="4896">
                  <c:v>0.22149034248528265</c:v>
                </c:pt>
                <c:pt idx="4897">
                  <c:v>0.21891672688086722</c:v>
                </c:pt>
                <c:pt idx="4898">
                  <c:v>0.21842453673682977</c:v>
                </c:pt>
                <c:pt idx="4899">
                  <c:v>0.22051196301320886</c:v>
                </c:pt>
                <c:pt idx="4900">
                  <c:v>0.2180549750563448</c:v>
                </c:pt>
                <c:pt idx="4901">
                  <c:v>0.21657311402109569</c:v>
                </c:pt>
                <c:pt idx="4902">
                  <c:v>0.21396577701676978</c:v>
                </c:pt>
                <c:pt idx="4903">
                  <c:v>0.21246770406229587</c:v>
                </c:pt>
                <c:pt idx="4904">
                  <c:v>0.21446380746421012</c:v>
                </c:pt>
                <c:pt idx="4905">
                  <c:v>0.21196701032906723</c:v>
                </c:pt>
                <c:pt idx="4906">
                  <c:v>0.21046088309557259</c:v>
                </c:pt>
                <c:pt idx="4907">
                  <c:v>0.20894862916694235</c:v>
                </c:pt>
                <c:pt idx="4908">
                  <c:v>0.20641438563102205</c:v>
                </c:pt>
                <c:pt idx="4909">
                  <c:v>0.2084431700518618</c:v>
                </c:pt>
                <c:pt idx="4910">
                  <c:v>0.20590543814055912</c:v>
                </c:pt>
                <c:pt idx="4911">
                  <c:v>0.20692262966851999</c:v>
                </c:pt>
                <c:pt idx="4912">
                  <c:v>0.20450218137676546</c:v>
                </c:pt>
                <c:pt idx="4913">
                  <c:v>0.20539578426810418</c:v>
                </c:pt>
                <c:pt idx="4914">
                  <c:v>0.20296519062353457</c:v>
                </c:pt>
                <c:pt idx="4915">
                  <c:v>0.20399056968391616</c:v>
                </c:pt>
                <c:pt idx="4916">
                  <c:v>0.20155056317994052</c:v>
                </c:pt>
                <c:pt idx="4917">
                  <c:v>0.20155056317994052</c:v>
                </c:pt>
                <c:pt idx="4918">
                  <c:v>0.20257992854786588</c:v>
                </c:pt>
                <c:pt idx="4919">
                  <c:v>0.20347824044205265</c:v>
                </c:pt>
                <c:pt idx="4920">
                  <c:v>0.20000101632849027</c:v>
                </c:pt>
                <c:pt idx="4921">
                  <c:v>0.20103478386707507</c:v>
                </c:pt>
                <c:pt idx="4922">
                  <c:v>0.20103478386707507</c:v>
                </c:pt>
                <c:pt idx="4923">
                  <c:v>0.20013039897053481</c:v>
                </c:pt>
                <c:pt idx="4924">
                  <c:v>0.19857473723505514</c:v>
                </c:pt>
                <c:pt idx="4925">
                  <c:v>0.19961259011012622</c:v>
                </c:pt>
                <c:pt idx="4926">
                  <c:v>0.19766415447785307</c:v>
                </c:pt>
                <c:pt idx="4927">
                  <c:v>0.19727319685107531</c:v>
                </c:pt>
                <c:pt idx="4928">
                  <c:v>0.19531197960808888</c:v>
                </c:pt>
                <c:pt idx="4929">
                  <c:v>0.19635930045226002</c:v>
                </c:pt>
                <c:pt idx="4930">
                  <c:v>0.19818476991383099</c:v>
                </c:pt>
                <c:pt idx="4931">
                  <c:v>0.19818476991383099</c:v>
                </c:pt>
                <c:pt idx="4932">
                  <c:v>0.19922374540382215</c:v>
                </c:pt>
                <c:pt idx="4933">
                  <c:v>0.19583602394605892</c:v>
                </c:pt>
                <c:pt idx="4934">
                  <c:v>0.19583602394605892</c:v>
                </c:pt>
                <c:pt idx="4935">
                  <c:v>0.19491844042665729</c:v>
                </c:pt>
                <c:pt idx="4936">
                  <c:v>0.19688181249192427</c:v>
                </c:pt>
                <c:pt idx="4937">
                  <c:v>0.19675125596763376</c:v>
                </c:pt>
                <c:pt idx="4938">
                  <c:v>0.19439304421087567</c:v>
                </c:pt>
                <c:pt idx="4939">
                  <c:v>0.19439304421087567</c:v>
                </c:pt>
                <c:pt idx="4940">
                  <c:v>0.19544306286177449</c:v>
                </c:pt>
                <c:pt idx="4941">
                  <c:v>0.19544306286177449</c:v>
                </c:pt>
                <c:pt idx="4942">
                  <c:v>0.19544306286177449</c:v>
                </c:pt>
                <c:pt idx="4943">
                  <c:v>0.19544306286177449</c:v>
                </c:pt>
                <c:pt idx="4944">
                  <c:v>0.19648999999999994</c:v>
                </c:pt>
                <c:pt idx="4945">
                  <c:v>0.1930761457829801</c:v>
                </c:pt>
                <c:pt idx="4946">
                  <c:v>0.1930761457829801</c:v>
                </c:pt>
                <c:pt idx="4947">
                  <c:v>0.1930761457829801</c:v>
                </c:pt>
                <c:pt idx="4948">
                  <c:v>0.1930761457829801</c:v>
                </c:pt>
                <c:pt idx="4949">
                  <c:v>0.1930761457829801</c:v>
                </c:pt>
                <c:pt idx="4950">
                  <c:v>0.1930761457829801</c:v>
                </c:pt>
                <c:pt idx="4951">
                  <c:v>0.1930761457829801</c:v>
                </c:pt>
                <c:pt idx="4952">
                  <c:v>0.1920190930306484</c:v>
                </c:pt>
                <c:pt idx="4953">
                  <c:v>0.19439304421087567</c:v>
                </c:pt>
                <c:pt idx="4954">
                  <c:v>0.19452446599411904</c:v>
                </c:pt>
                <c:pt idx="4955">
                  <c:v>0.19347172858050565</c:v>
                </c:pt>
                <c:pt idx="4956">
                  <c:v>0.1924158579990442</c:v>
                </c:pt>
                <c:pt idx="4957">
                  <c:v>0.19452446599411904</c:v>
                </c:pt>
                <c:pt idx="4958">
                  <c:v>0.19701232144596981</c:v>
                </c:pt>
                <c:pt idx="4959">
                  <c:v>0.19714278288173132</c:v>
                </c:pt>
                <c:pt idx="4960">
                  <c:v>0.19818476991383099</c:v>
                </c:pt>
                <c:pt idx="4961">
                  <c:v>0.19714278288173132</c:v>
                </c:pt>
                <c:pt idx="4962">
                  <c:v>0.19727319685107531</c:v>
                </c:pt>
                <c:pt idx="4963">
                  <c:v>0.19622855312548115</c:v>
                </c:pt>
                <c:pt idx="4964">
                  <c:v>0.19727319685107531</c:v>
                </c:pt>
                <c:pt idx="4965">
                  <c:v>0.19622855312548115</c:v>
                </c:pt>
                <c:pt idx="4966">
                  <c:v>0.19883448085402761</c:v>
                </c:pt>
                <c:pt idx="4967">
                  <c:v>0.19896428243721304</c:v>
                </c:pt>
                <c:pt idx="4968">
                  <c:v>0.19792455651026974</c:v>
                </c:pt>
                <c:pt idx="4969">
                  <c:v>0.19896428243721304</c:v>
                </c:pt>
                <c:pt idx="4970">
                  <c:v>0.19909403727031888</c:v>
                </c:pt>
                <c:pt idx="4971">
                  <c:v>0.19909403727031888</c:v>
                </c:pt>
                <c:pt idx="4972">
                  <c:v>0.19805468676503996</c:v>
                </c:pt>
                <c:pt idx="4973">
                  <c:v>0.19805468676503996</c:v>
                </c:pt>
                <c:pt idx="4974">
                  <c:v>0.20025973531354396</c:v>
                </c:pt>
                <c:pt idx="4975">
                  <c:v>0.20025973531354396</c:v>
                </c:pt>
                <c:pt idx="4976">
                  <c:v>0.19909403727031888</c:v>
                </c:pt>
                <c:pt idx="4977">
                  <c:v>0.19922374540382215</c:v>
                </c:pt>
                <c:pt idx="4978">
                  <c:v>0.1993534068881091</c:v>
                </c:pt>
                <c:pt idx="4979">
                  <c:v>0.19818476991383099</c:v>
                </c:pt>
                <c:pt idx="4980">
                  <c:v>0.20206561037060178</c:v>
                </c:pt>
                <c:pt idx="4981">
                  <c:v>0.20309352079860032</c:v>
                </c:pt>
                <c:pt idx="4982">
                  <c:v>0.20309352079860032</c:v>
                </c:pt>
                <c:pt idx="4983">
                  <c:v>0.1993534068881091</c:v>
                </c:pt>
                <c:pt idx="4984">
                  <c:v>0.20064746704459752</c:v>
                </c:pt>
                <c:pt idx="4985">
                  <c:v>0.20051826930104011</c:v>
                </c:pt>
                <c:pt idx="4986">
                  <c:v>0.20180817809572943</c:v>
                </c:pt>
                <c:pt idx="4987">
                  <c:v>0.20064746704459752</c:v>
                </c:pt>
                <c:pt idx="4988">
                  <c:v>0.20077661868726071</c:v>
                </c:pt>
                <c:pt idx="4989">
                  <c:v>0.19818476991383099</c:v>
                </c:pt>
                <c:pt idx="4990">
                  <c:v>0.1993534068881091</c:v>
                </c:pt>
                <c:pt idx="4991">
                  <c:v>0.1993534068881091</c:v>
                </c:pt>
                <c:pt idx="4992">
                  <c:v>0.19675125596763376</c:v>
                </c:pt>
                <c:pt idx="4993">
                  <c:v>0.19792455651026974</c:v>
                </c:pt>
                <c:pt idx="4994">
                  <c:v>0.19531197960808888</c:v>
                </c:pt>
                <c:pt idx="4995">
                  <c:v>0.19648999999999994</c:v>
                </c:pt>
                <c:pt idx="4996">
                  <c:v>0.19386687078048254</c:v>
                </c:pt>
                <c:pt idx="4997">
                  <c:v>0.19622855312548115</c:v>
                </c:pt>
                <c:pt idx="4998">
                  <c:v>0.19360349152973966</c:v>
                </c:pt>
                <c:pt idx="4999">
                  <c:v>0.19478716404835489</c:v>
                </c:pt>
                <c:pt idx="5000">
                  <c:v>0.19228365247844814</c:v>
                </c:pt>
                <c:pt idx="5001">
                  <c:v>0.1896290830068092</c:v>
                </c:pt>
                <c:pt idx="5002">
                  <c:v>0.1920190930306484</c:v>
                </c:pt>
                <c:pt idx="5003">
                  <c:v>0.18936252080882554</c:v>
                </c:pt>
                <c:pt idx="5004">
                  <c:v>0.18802665873076446</c:v>
                </c:pt>
                <c:pt idx="5005">
                  <c:v>0.18909575582475308</c:v>
                </c:pt>
                <c:pt idx="5006">
                  <c:v>0.18775887282806608</c:v>
                </c:pt>
                <c:pt idx="5007">
                  <c:v>0.18520458525104683</c:v>
                </c:pt>
                <c:pt idx="5008">
                  <c:v>0.186416849893703</c:v>
                </c:pt>
                <c:pt idx="5009">
                  <c:v>0.18385263087509562</c:v>
                </c:pt>
                <c:pt idx="5010">
                  <c:v>0.18506962727698856</c:v>
                </c:pt>
                <c:pt idx="5011">
                  <c:v>0.18249536006176698</c:v>
                </c:pt>
                <c:pt idx="5012">
                  <c:v>0.18371714406678402</c:v>
                </c:pt>
                <c:pt idx="5013">
                  <c:v>0.18126921855298095</c:v>
                </c:pt>
                <c:pt idx="5014">
                  <c:v>0.18235933815335209</c:v>
                </c:pt>
                <c:pt idx="5015">
                  <c:v>0.17990167130305795</c:v>
                </c:pt>
                <c:pt idx="5016">
                  <c:v>0.18113270959416244</c:v>
                </c:pt>
                <c:pt idx="5017">
                  <c:v>0.18222326238553332</c:v>
                </c:pt>
                <c:pt idx="5018">
                  <c:v>0.17852862077817988</c:v>
                </c:pt>
                <c:pt idx="5019">
                  <c:v>0.179764614992526</c:v>
                </c:pt>
                <c:pt idx="5020">
                  <c:v>0.18085952829053292</c:v>
                </c:pt>
                <c:pt idx="5021">
                  <c:v>0.18085952829053292</c:v>
                </c:pt>
                <c:pt idx="5022">
                  <c:v>0.17852862077817988</c:v>
                </c:pt>
                <c:pt idx="5023">
                  <c:v>0.17962750358397306</c:v>
                </c:pt>
                <c:pt idx="5024">
                  <c:v>0.17962750358397306</c:v>
                </c:pt>
                <c:pt idx="5025">
                  <c:v>0.17714999999999997</c:v>
                </c:pt>
                <c:pt idx="5026">
                  <c:v>0.17714999999999997</c:v>
                </c:pt>
                <c:pt idx="5027">
                  <c:v>0.17825334440997631</c:v>
                </c:pt>
                <c:pt idx="5028">
                  <c:v>0.17590442227230646</c:v>
                </c:pt>
                <c:pt idx="5029">
                  <c:v>0.17590442227230646</c:v>
                </c:pt>
                <c:pt idx="5030">
                  <c:v>0.17701182893892431</c:v>
                </c:pt>
                <c:pt idx="5031">
                  <c:v>0.17701182893892431</c:v>
                </c:pt>
                <c:pt idx="5032">
                  <c:v>0.17465422649521761</c:v>
                </c:pt>
                <c:pt idx="5033">
                  <c:v>0.17465422649521761</c:v>
                </c:pt>
                <c:pt idx="5034">
                  <c:v>0.17576574062043149</c:v>
                </c:pt>
                <c:pt idx="5035">
                  <c:v>0.17576574062043149</c:v>
                </c:pt>
                <c:pt idx="5036">
                  <c:v>0.17339936091961689</c:v>
                </c:pt>
                <c:pt idx="5037">
                  <c:v>0.17339936091961689</c:v>
                </c:pt>
                <c:pt idx="5038">
                  <c:v>0.17339936091961689</c:v>
                </c:pt>
                <c:pt idx="5039">
                  <c:v>0.17451502854994444</c:v>
                </c:pt>
                <c:pt idx="5040">
                  <c:v>0.17451502854994444</c:v>
                </c:pt>
                <c:pt idx="5041">
                  <c:v>0.17451502854994444</c:v>
                </c:pt>
                <c:pt idx="5042">
                  <c:v>0.17213977282261939</c:v>
                </c:pt>
                <c:pt idx="5043">
                  <c:v>0.17213977282261939</c:v>
                </c:pt>
                <c:pt idx="5044">
                  <c:v>0.17213977282261939</c:v>
                </c:pt>
                <c:pt idx="5045">
                  <c:v>0.17087540848172367</c:v>
                </c:pt>
                <c:pt idx="5046">
                  <c:v>0.17101613096568152</c:v>
                </c:pt>
                <c:pt idx="5047">
                  <c:v>0.17451502854994444</c:v>
                </c:pt>
                <c:pt idx="5048">
                  <c:v>0.17534935288813491</c:v>
                </c:pt>
                <c:pt idx="5049">
                  <c:v>0.17339936091961689</c:v>
                </c:pt>
                <c:pt idx="5050">
                  <c:v>0.17423645941983706</c:v>
                </c:pt>
                <c:pt idx="5051">
                  <c:v>0.17673531738562465</c:v>
                </c:pt>
                <c:pt idx="5052">
                  <c:v>0.17437577288210715</c:v>
                </c:pt>
                <c:pt idx="5053">
                  <c:v>0.17687360142388403</c:v>
                </c:pt>
                <c:pt idx="5054">
                  <c:v>0.17576574062043149</c:v>
                </c:pt>
                <c:pt idx="5055">
                  <c:v>0.17907850563747407</c:v>
                </c:pt>
                <c:pt idx="5056">
                  <c:v>0.17797784469369643</c:v>
                </c:pt>
                <c:pt idx="5057">
                  <c:v>0.17935311520665709</c:v>
                </c:pt>
                <c:pt idx="5058">
                  <c:v>0.17825334440997631</c:v>
                </c:pt>
                <c:pt idx="5059">
                  <c:v>0.17962750358397306</c:v>
                </c:pt>
                <c:pt idx="5060">
                  <c:v>0.17962750358397306</c:v>
                </c:pt>
                <c:pt idx="5061">
                  <c:v>0.18099614619507476</c:v>
                </c:pt>
                <c:pt idx="5062">
                  <c:v>0.18195094901543973</c:v>
                </c:pt>
                <c:pt idx="5063">
                  <c:v>0.18452926871506981</c:v>
                </c:pt>
                <c:pt idx="5064">
                  <c:v>0.18344601070933364</c:v>
                </c:pt>
                <c:pt idx="5065">
                  <c:v>0.18222326238553332</c:v>
                </c:pt>
                <c:pt idx="5066">
                  <c:v>0.18235933815335209</c:v>
                </c:pt>
                <c:pt idx="5067">
                  <c:v>0.18358160403245632</c:v>
                </c:pt>
                <c:pt idx="5068">
                  <c:v>0.18099614619507476</c:v>
                </c:pt>
                <c:pt idx="5069">
                  <c:v>0.18344601070933364</c:v>
                </c:pt>
                <c:pt idx="5070">
                  <c:v>0.18331036403451362</c:v>
                </c:pt>
                <c:pt idx="5071">
                  <c:v>0.18331036403451362</c:v>
                </c:pt>
                <c:pt idx="5072">
                  <c:v>0.18331036403451362</c:v>
                </c:pt>
                <c:pt idx="5073">
                  <c:v>0.18222326238553332</c:v>
                </c:pt>
                <c:pt idx="5074">
                  <c:v>0.18222326238553332</c:v>
                </c:pt>
                <c:pt idx="5075">
                  <c:v>0.18235933815335209</c:v>
                </c:pt>
                <c:pt idx="5076">
                  <c:v>0.18235933815335209</c:v>
                </c:pt>
                <c:pt idx="5077">
                  <c:v>0.18439404709945467</c:v>
                </c:pt>
                <c:pt idx="5078">
                  <c:v>0.18439404709945467</c:v>
                </c:pt>
                <c:pt idx="5079">
                  <c:v>0.18331036403451362</c:v>
                </c:pt>
                <c:pt idx="5080">
                  <c:v>0.18466443747876743</c:v>
                </c:pt>
                <c:pt idx="5081">
                  <c:v>0.18344601070933364</c:v>
                </c:pt>
                <c:pt idx="5082">
                  <c:v>0.18235933815335209</c:v>
                </c:pt>
                <c:pt idx="5083">
                  <c:v>0.18628236261352504</c:v>
                </c:pt>
                <c:pt idx="5084">
                  <c:v>0.18371714406678402</c:v>
                </c:pt>
                <c:pt idx="5085">
                  <c:v>0.18493461669798417</c:v>
                </c:pt>
                <c:pt idx="5086">
                  <c:v>0.18371714406678402</c:v>
                </c:pt>
                <c:pt idx="5087">
                  <c:v>0.18249536006176698</c:v>
                </c:pt>
                <c:pt idx="5088">
                  <c:v>0.179764614992526</c:v>
                </c:pt>
                <c:pt idx="5089">
                  <c:v>0.17962750358397306</c:v>
                </c:pt>
                <c:pt idx="5090">
                  <c:v>0.17811562250432728</c:v>
                </c:pt>
                <c:pt idx="5091">
                  <c:v>0.17687360142388403</c:v>
                </c:pt>
                <c:pt idx="5092">
                  <c:v>0.17797784469369643</c:v>
                </c:pt>
                <c:pt idx="5093">
                  <c:v>0.17797784469369643</c:v>
                </c:pt>
                <c:pt idx="5094">
                  <c:v>0.17548820599896309</c:v>
                </c:pt>
                <c:pt idx="5095">
                  <c:v>0.17673531738562465</c:v>
                </c:pt>
                <c:pt idx="5096">
                  <c:v>0.17423645941983706</c:v>
                </c:pt>
                <c:pt idx="5097">
                  <c:v>0.17534935288813491</c:v>
                </c:pt>
                <c:pt idx="5098">
                  <c:v>0.17645857946172144</c:v>
                </c:pt>
                <c:pt idx="5099">
                  <c:v>0.17409708809111624</c:v>
                </c:pt>
                <c:pt idx="5100">
                  <c:v>0.17311986244838984</c:v>
                </c:pt>
                <c:pt idx="5101">
                  <c:v>0.17073462635695086</c:v>
                </c:pt>
                <c:pt idx="5102">
                  <c:v>0.17185921764225581</c:v>
                </c:pt>
                <c:pt idx="5103">
                  <c:v>0.17185921764225581</c:v>
                </c:pt>
                <c:pt idx="5104">
                  <c:v>0.16932350808737118</c:v>
                </c:pt>
                <c:pt idx="5105">
                  <c:v>0.17059378451546808</c:v>
                </c:pt>
                <c:pt idx="5106">
                  <c:v>0.17059378451546808</c:v>
                </c:pt>
                <c:pt idx="5107">
                  <c:v>0.17171885141835441</c:v>
                </c:pt>
                <c:pt idx="5108">
                  <c:v>0.16804833231701655</c:v>
                </c:pt>
                <c:pt idx="5109">
                  <c:v>0.16932350808737118</c:v>
                </c:pt>
                <c:pt idx="5110">
                  <c:v>0.16932350808737118</c:v>
                </c:pt>
                <c:pt idx="5111">
                  <c:v>0.17045288288121924</c:v>
                </c:pt>
                <c:pt idx="5112">
                  <c:v>0.17045288288121924</c:v>
                </c:pt>
                <c:pt idx="5113">
                  <c:v>0.16676820007431381</c:v>
                </c:pt>
                <c:pt idx="5114">
                  <c:v>0.16804833231701655</c:v>
                </c:pt>
                <c:pt idx="5115">
                  <c:v>0.16804833231701655</c:v>
                </c:pt>
                <c:pt idx="5116">
                  <c:v>0.1691820648688821</c:v>
                </c:pt>
                <c:pt idx="5117">
                  <c:v>0.1691820648688821</c:v>
                </c:pt>
                <c:pt idx="5118">
                  <c:v>0.16676820007431381</c:v>
                </c:pt>
                <c:pt idx="5119">
                  <c:v>0.16676820007431381</c:v>
                </c:pt>
                <c:pt idx="5120">
                  <c:v>0.16676820007431381</c:v>
                </c:pt>
                <c:pt idx="5121">
                  <c:v>0.16790634122082154</c:v>
                </c:pt>
                <c:pt idx="5122">
                  <c:v>0.16790634122082154</c:v>
                </c:pt>
                <c:pt idx="5123">
                  <c:v>0.16790634122082154</c:v>
                </c:pt>
                <c:pt idx="5124">
                  <c:v>0.16548305311016359</c:v>
                </c:pt>
                <c:pt idx="5125">
                  <c:v>0.16548305311016359</c:v>
                </c:pt>
                <c:pt idx="5126">
                  <c:v>0.16676820007431381</c:v>
                </c:pt>
                <c:pt idx="5127">
                  <c:v>0.16662565468410667</c:v>
                </c:pt>
                <c:pt idx="5128">
                  <c:v>0.16662565468410667</c:v>
                </c:pt>
                <c:pt idx="5129">
                  <c:v>0.16776428885553657</c:v>
                </c:pt>
                <c:pt idx="5130">
                  <c:v>0.16433644237093609</c:v>
                </c:pt>
                <c:pt idx="5131">
                  <c:v>0.16419283202553014</c:v>
                </c:pt>
                <c:pt idx="5132">
                  <c:v>0.16419283202553014</c:v>
                </c:pt>
                <c:pt idx="5133">
                  <c:v>0.16548305311016359</c:v>
                </c:pt>
                <c:pt idx="5134">
                  <c:v>0.16548305311016359</c:v>
                </c:pt>
                <c:pt idx="5135">
                  <c:v>0.16533994688341475</c:v>
                </c:pt>
                <c:pt idx="5136">
                  <c:v>0.16533994688341475</c:v>
                </c:pt>
                <c:pt idx="5137">
                  <c:v>0.16533994688341475</c:v>
                </c:pt>
                <c:pt idx="5138">
                  <c:v>0.16533994688341475</c:v>
                </c:pt>
                <c:pt idx="5139">
                  <c:v>0.163329835813038</c:v>
                </c:pt>
                <c:pt idx="5140">
                  <c:v>0.163329835813038</c:v>
                </c:pt>
                <c:pt idx="5141">
                  <c:v>0.16419283202553014</c:v>
                </c:pt>
                <c:pt idx="5142">
                  <c:v>0.16419283202553014</c:v>
                </c:pt>
                <c:pt idx="5143">
                  <c:v>0.16648304730415814</c:v>
                </c:pt>
                <c:pt idx="5144">
                  <c:v>0.16533994688341475</c:v>
                </c:pt>
                <c:pt idx="5145">
                  <c:v>0.16533994688341475</c:v>
                </c:pt>
                <c:pt idx="5146">
                  <c:v>0.16776428885553657</c:v>
                </c:pt>
                <c:pt idx="5147">
                  <c:v>0.16662565468410667</c:v>
                </c:pt>
                <c:pt idx="5148">
                  <c:v>0.16790634122082154</c:v>
                </c:pt>
                <c:pt idx="5149">
                  <c:v>0.1690405610880989</c:v>
                </c:pt>
                <c:pt idx="5150">
                  <c:v>0.16790634122082154</c:v>
                </c:pt>
                <c:pt idx="5151">
                  <c:v>0.17045288288121924</c:v>
                </c:pt>
                <c:pt idx="5152">
                  <c:v>0.17143794132920875</c:v>
                </c:pt>
                <c:pt idx="5153">
                  <c:v>0.17270017619755829</c:v>
                </c:pt>
                <c:pt idx="5154">
                  <c:v>0.17031192137798662</c:v>
                </c:pt>
                <c:pt idx="5155">
                  <c:v>0.17493244950480313</c:v>
                </c:pt>
                <c:pt idx="5156">
                  <c:v>0.17423645941983706</c:v>
                </c:pt>
                <c:pt idx="5157">
                  <c:v>0.1739576588237769</c:v>
                </c:pt>
                <c:pt idx="5158">
                  <c:v>0.1739576588237769</c:v>
                </c:pt>
                <c:pt idx="5159">
                  <c:v>0.17534935288813491</c:v>
                </c:pt>
                <c:pt idx="5160">
                  <c:v>0.17673531738562465</c:v>
                </c:pt>
                <c:pt idx="5161">
                  <c:v>0.17811562250432728</c:v>
                </c:pt>
                <c:pt idx="5162">
                  <c:v>0.18317466394496995</c:v>
                </c:pt>
                <c:pt idx="5163">
                  <c:v>0.18331036403451362</c:v>
                </c:pt>
                <c:pt idx="5164">
                  <c:v>0.18479955345247123</c:v>
                </c:pt>
                <c:pt idx="5165">
                  <c:v>0.18235933815335209</c:v>
                </c:pt>
                <c:pt idx="5166">
                  <c:v>0.18249536006176698</c:v>
                </c:pt>
                <c:pt idx="5167">
                  <c:v>0.18385263087509562</c:v>
                </c:pt>
                <c:pt idx="5168">
                  <c:v>0.18249536006176698</c:v>
                </c:pt>
                <c:pt idx="5169">
                  <c:v>0.18735680833736773</c:v>
                </c:pt>
                <c:pt idx="5170">
                  <c:v>0.18882878759108052</c:v>
                </c:pt>
                <c:pt idx="5171">
                  <c:v>0.18628236261352504</c:v>
                </c:pt>
                <c:pt idx="5172">
                  <c:v>0.18896229714315521</c:v>
                </c:pt>
                <c:pt idx="5173">
                  <c:v>0.186416849893703</c:v>
                </c:pt>
                <c:pt idx="5174">
                  <c:v>0.186416849893703</c:v>
                </c:pt>
                <c:pt idx="5175">
                  <c:v>0.18775887282806608</c:v>
                </c:pt>
                <c:pt idx="5176">
                  <c:v>0.18655128517801967</c:v>
                </c:pt>
                <c:pt idx="5177">
                  <c:v>0.18385263087509562</c:v>
                </c:pt>
                <c:pt idx="5178">
                  <c:v>0.18385263087509562</c:v>
                </c:pt>
                <c:pt idx="5179">
                  <c:v>0.18249536006176698</c:v>
                </c:pt>
                <c:pt idx="5180">
                  <c:v>0.18371714406678402</c:v>
                </c:pt>
                <c:pt idx="5181">
                  <c:v>0.18371714406678402</c:v>
                </c:pt>
                <c:pt idx="5182">
                  <c:v>0.18371714406678402</c:v>
                </c:pt>
                <c:pt idx="5183">
                  <c:v>0.18371714406678402</c:v>
                </c:pt>
                <c:pt idx="5184">
                  <c:v>0.18331036403451362</c:v>
                </c:pt>
                <c:pt idx="5185">
                  <c:v>0.18331036403451362</c:v>
                </c:pt>
                <c:pt idx="5186">
                  <c:v>0.18466443747876743</c:v>
                </c:pt>
                <c:pt idx="5187">
                  <c:v>0.18208713269428134</c:v>
                </c:pt>
                <c:pt idx="5188">
                  <c:v>0.18331036403451362</c:v>
                </c:pt>
                <c:pt idx="5189">
                  <c:v>0.18072285581522179</c:v>
                </c:pt>
                <c:pt idx="5190">
                  <c:v>0.18195094901543973</c:v>
                </c:pt>
                <c:pt idx="5191">
                  <c:v>0.18058612870369573</c:v>
                </c:pt>
                <c:pt idx="5192">
                  <c:v>0.17797784469369643</c:v>
                </c:pt>
                <c:pt idx="5193">
                  <c:v>0.18044934689037812</c:v>
                </c:pt>
                <c:pt idx="5194">
                  <c:v>0.17921583810448521</c:v>
                </c:pt>
                <c:pt idx="5195">
                  <c:v>0.1778400109099485</c:v>
                </c:pt>
                <c:pt idx="5196">
                  <c:v>0.17521044248284479</c:v>
                </c:pt>
                <c:pt idx="5197">
                  <c:v>0.1739576588237769</c:v>
                </c:pt>
                <c:pt idx="5198">
                  <c:v>0.17270017619755829</c:v>
                </c:pt>
                <c:pt idx="5199">
                  <c:v>0.17381817154550122</c:v>
                </c:pt>
                <c:pt idx="5200">
                  <c:v>0.17129739731392962</c:v>
                </c:pt>
                <c:pt idx="5201">
                  <c:v>0.17381817154550122</c:v>
                </c:pt>
                <c:pt idx="5202">
                  <c:v>0.17129739731392962</c:v>
                </c:pt>
                <c:pt idx="5203">
                  <c:v>0.1687573715280421</c:v>
                </c:pt>
                <c:pt idx="5204">
                  <c:v>0.17002981845888848</c:v>
                </c:pt>
                <c:pt idx="5205">
                  <c:v>0.16747999999999996</c:v>
                </c:pt>
                <c:pt idx="5206">
                  <c:v>0.1687573715280421</c:v>
                </c:pt>
                <c:pt idx="5207">
                  <c:v>0.16634037785352401</c:v>
                </c:pt>
                <c:pt idx="5208">
                  <c:v>0.16747999999999996</c:v>
                </c:pt>
                <c:pt idx="5209">
                  <c:v>0.16747999999999996</c:v>
                </c:pt>
                <c:pt idx="5210">
                  <c:v>0.16505354617347118</c:v>
                </c:pt>
                <c:pt idx="5211">
                  <c:v>0.16634037785352401</c:v>
                </c:pt>
                <c:pt idx="5212">
                  <c:v>0.16376162031221092</c:v>
                </c:pt>
                <c:pt idx="5213">
                  <c:v>0.16376162031221092</c:v>
                </c:pt>
                <c:pt idx="5214">
                  <c:v>0.16505354617347118</c:v>
                </c:pt>
                <c:pt idx="5215">
                  <c:v>0.1661976462510838</c:v>
                </c:pt>
                <c:pt idx="5216">
                  <c:v>0.16260891590075133</c:v>
                </c:pt>
                <c:pt idx="5217">
                  <c:v>0.16376162031221092</c:v>
                </c:pt>
                <c:pt idx="5218">
                  <c:v>0.16376162031221092</c:v>
                </c:pt>
                <c:pt idx="5219">
                  <c:v>0.16130720032262141</c:v>
                </c:pt>
                <c:pt idx="5220">
                  <c:v>0.16130720032262141</c:v>
                </c:pt>
                <c:pt idx="5221">
                  <c:v>0.16260891590075133</c:v>
                </c:pt>
                <c:pt idx="5222">
                  <c:v>0.16260891590075133</c:v>
                </c:pt>
                <c:pt idx="5223">
                  <c:v>0.16014569448042076</c:v>
                </c:pt>
                <c:pt idx="5224">
                  <c:v>0.16014569448042076</c:v>
                </c:pt>
                <c:pt idx="5225">
                  <c:v>0.16014569448042076</c:v>
                </c:pt>
                <c:pt idx="5226">
                  <c:v>0.16145209464850885</c:v>
                </c:pt>
                <c:pt idx="5227">
                  <c:v>0.16130720032262141</c:v>
                </c:pt>
                <c:pt idx="5228">
                  <c:v>0.16130720032262141</c:v>
                </c:pt>
                <c:pt idx="5229">
                  <c:v>0.15897997642687561</c:v>
                </c:pt>
                <c:pt idx="5230">
                  <c:v>0.15883396320915405</c:v>
                </c:pt>
                <c:pt idx="5231">
                  <c:v>0.16014569448042076</c:v>
                </c:pt>
                <c:pt idx="5232">
                  <c:v>0.16014569448042076</c:v>
                </c:pt>
                <c:pt idx="5233">
                  <c:v>0.16014569448042076</c:v>
                </c:pt>
                <c:pt idx="5234">
                  <c:v>0.16014569448042076</c:v>
                </c:pt>
                <c:pt idx="5235">
                  <c:v>0.16014569448042076</c:v>
                </c:pt>
                <c:pt idx="5236">
                  <c:v>0.16014569448042076</c:v>
                </c:pt>
                <c:pt idx="5237">
                  <c:v>0.15883396320915405</c:v>
                </c:pt>
                <c:pt idx="5238">
                  <c:v>0.15883396320915405</c:v>
                </c:pt>
                <c:pt idx="5239">
                  <c:v>0.15897997642687561</c:v>
                </c:pt>
                <c:pt idx="5240">
                  <c:v>0.16130720032262141</c:v>
                </c:pt>
                <c:pt idx="5241">
                  <c:v>0.16014569448042076</c:v>
                </c:pt>
                <c:pt idx="5242">
                  <c:v>0.16014569448042076</c:v>
                </c:pt>
                <c:pt idx="5243">
                  <c:v>0.16130720032262141</c:v>
                </c:pt>
                <c:pt idx="5244">
                  <c:v>0.16000021101767109</c:v>
                </c:pt>
                <c:pt idx="5245">
                  <c:v>0.163329835813038</c:v>
                </c:pt>
                <c:pt idx="5246">
                  <c:v>0.16217559274232729</c:v>
                </c:pt>
                <c:pt idx="5247">
                  <c:v>0.16462347322646148</c:v>
                </c:pt>
                <c:pt idx="5248">
                  <c:v>0.16347382776326047</c:v>
                </c:pt>
                <c:pt idx="5249">
                  <c:v>0.16591199626541808</c:v>
                </c:pt>
                <c:pt idx="5250">
                  <c:v>0.16476689390368965</c:v>
                </c:pt>
                <c:pt idx="5251">
                  <c:v>0.16733776335047074</c:v>
                </c:pt>
                <c:pt idx="5252">
                  <c:v>0.16605485241554002</c:v>
                </c:pt>
                <c:pt idx="5253">
                  <c:v>0.16476689390368965</c:v>
                </c:pt>
                <c:pt idx="5254">
                  <c:v>0.16605485241554002</c:v>
                </c:pt>
                <c:pt idx="5255">
                  <c:v>0.16691068355554789</c:v>
                </c:pt>
                <c:pt idx="5256">
                  <c:v>0.16960621314807611</c:v>
                </c:pt>
                <c:pt idx="5257">
                  <c:v>0.17073462635695086</c:v>
                </c:pt>
                <c:pt idx="5258">
                  <c:v>0.16960621314807611</c:v>
                </c:pt>
                <c:pt idx="5259">
                  <c:v>0.17213977282261939</c:v>
                </c:pt>
                <c:pt idx="5260">
                  <c:v>0.17479336678964669</c:v>
                </c:pt>
                <c:pt idx="5261">
                  <c:v>0.17353902266611637</c:v>
                </c:pt>
                <c:pt idx="5262">
                  <c:v>0.17213977282261939</c:v>
                </c:pt>
                <c:pt idx="5263">
                  <c:v>0.17479336678964669</c:v>
                </c:pt>
                <c:pt idx="5264">
                  <c:v>0.17353902266611637</c:v>
                </c:pt>
                <c:pt idx="5265">
                  <c:v>0.17367862618382085</c:v>
                </c:pt>
                <c:pt idx="5266">
                  <c:v>0.17493244950480313</c:v>
                </c:pt>
                <c:pt idx="5267">
                  <c:v>0.17756417514986733</c:v>
                </c:pt>
                <c:pt idx="5268">
                  <c:v>0.17367862618382085</c:v>
                </c:pt>
                <c:pt idx="5269">
                  <c:v>0.17770212108480971</c:v>
                </c:pt>
                <c:pt idx="5270">
                  <c:v>0.17645857946172144</c:v>
                </c:pt>
                <c:pt idx="5271">
                  <c:v>0.17659697675474989</c:v>
                </c:pt>
                <c:pt idx="5272">
                  <c:v>0.17880367434063393</c:v>
                </c:pt>
                <c:pt idx="5273">
                  <c:v>0.17618161461033693</c:v>
                </c:pt>
                <c:pt idx="5274">
                  <c:v>0.17493244950480313</c:v>
                </c:pt>
                <c:pt idx="5275">
                  <c:v>0.1739576588237769</c:v>
                </c:pt>
                <c:pt idx="5276">
                  <c:v>0.17521044248284479</c:v>
                </c:pt>
                <c:pt idx="5277">
                  <c:v>0.17270017619755829</c:v>
                </c:pt>
                <c:pt idx="5278">
                  <c:v>0.1739576588237769</c:v>
                </c:pt>
                <c:pt idx="5279">
                  <c:v>0.17256016354156417</c:v>
                </c:pt>
                <c:pt idx="5280">
                  <c:v>0.17479336678964669</c:v>
                </c:pt>
                <c:pt idx="5281">
                  <c:v>0.17479336678964669</c:v>
                </c:pt>
                <c:pt idx="5282">
                  <c:v>0.17227996192817097</c:v>
                </c:pt>
                <c:pt idx="5283">
                  <c:v>0.17367862618382085</c:v>
                </c:pt>
                <c:pt idx="5284">
                  <c:v>0.17353902266611637</c:v>
                </c:pt>
                <c:pt idx="5285">
                  <c:v>0.17101613096568152</c:v>
                </c:pt>
                <c:pt idx="5286">
                  <c:v>0.17242009214310128</c:v>
                </c:pt>
                <c:pt idx="5287">
                  <c:v>0.16974747514518218</c:v>
                </c:pt>
                <c:pt idx="5288">
                  <c:v>0.17101613096568152</c:v>
                </c:pt>
                <c:pt idx="5289">
                  <c:v>0.16847393878231193</c:v>
                </c:pt>
                <c:pt idx="5290">
                  <c:v>0.16719546511329492</c:v>
                </c:pt>
                <c:pt idx="5291">
                  <c:v>0.16847393878231193</c:v>
                </c:pt>
                <c:pt idx="5292">
                  <c:v>0.16733776335047074</c:v>
                </c:pt>
                <c:pt idx="5293">
                  <c:v>0.16462347322646148</c:v>
                </c:pt>
                <c:pt idx="5294">
                  <c:v>0.16605485241554002</c:v>
                </c:pt>
                <c:pt idx="5295">
                  <c:v>0.16347382776326047</c:v>
                </c:pt>
                <c:pt idx="5296">
                  <c:v>0.16476689390368965</c:v>
                </c:pt>
                <c:pt idx="5297">
                  <c:v>0.16462347322646148</c:v>
                </c:pt>
                <c:pt idx="5298">
                  <c:v>0.16217559274232729</c:v>
                </c:pt>
                <c:pt idx="5299">
                  <c:v>0.16347382776326047</c:v>
                </c:pt>
                <c:pt idx="5300">
                  <c:v>0.16476689390368965</c:v>
                </c:pt>
                <c:pt idx="5301">
                  <c:v>0.16087212635484155</c:v>
                </c:pt>
                <c:pt idx="5302">
                  <c:v>0.1623200982633804</c:v>
                </c:pt>
                <c:pt idx="5303">
                  <c:v>0.16217559274232729</c:v>
                </c:pt>
                <c:pt idx="5304">
                  <c:v>0.15970904628997606</c:v>
                </c:pt>
                <c:pt idx="5305">
                  <c:v>0.15970904628997606</c:v>
                </c:pt>
                <c:pt idx="5306">
                  <c:v>0.16101721626372983</c:v>
                </c:pt>
                <c:pt idx="5307">
                  <c:v>0.16101721626372983</c:v>
                </c:pt>
                <c:pt idx="5308">
                  <c:v>0.15854173680118733</c:v>
                </c:pt>
                <c:pt idx="5309">
                  <c:v>0.15854173680118733</c:v>
                </c:pt>
                <c:pt idx="5310">
                  <c:v>0.15854173680118733</c:v>
                </c:pt>
                <c:pt idx="5311">
                  <c:v>0.15854173680118733</c:v>
                </c:pt>
                <c:pt idx="5312">
                  <c:v>0.15854173680118733</c:v>
                </c:pt>
                <c:pt idx="5313">
                  <c:v>0.15854173680118733</c:v>
                </c:pt>
                <c:pt idx="5314">
                  <c:v>0.15985466165073797</c:v>
                </c:pt>
                <c:pt idx="5315">
                  <c:v>0.15985466165073797</c:v>
                </c:pt>
                <c:pt idx="5316">
                  <c:v>0.15985466165073797</c:v>
                </c:pt>
                <c:pt idx="5317">
                  <c:v>0.15589958448900904</c:v>
                </c:pt>
                <c:pt idx="5318">
                  <c:v>0.15589958448900904</c:v>
                </c:pt>
                <c:pt idx="5319">
                  <c:v>0.15589958448900904</c:v>
                </c:pt>
                <c:pt idx="5320">
                  <c:v>0.15737015141051408</c:v>
                </c:pt>
                <c:pt idx="5321">
                  <c:v>0.15737015141051408</c:v>
                </c:pt>
                <c:pt idx="5322">
                  <c:v>0.15737015141051408</c:v>
                </c:pt>
                <c:pt idx="5323">
                  <c:v>0.15737015141051408</c:v>
                </c:pt>
                <c:pt idx="5324">
                  <c:v>0.15737015141051408</c:v>
                </c:pt>
                <c:pt idx="5325">
                  <c:v>0.15737015141051408</c:v>
                </c:pt>
                <c:pt idx="5326">
                  <c:v>0.15737015141051408</c:v>
                </c:pt>
                <c:pt idx="5327">
                  <c:v>0.15868788336435491</c:v>
                </c:pt>
                <c:pt idx="5328">
                  <c:v>0.15868788336435491</c:v>
                </c:pt>
                <c:pt idx="5329">
                  <c:v>0.15868788336435491</c:v>
                </c:pt>
                <c:pt idx="5330">
                  <c:v>0.15868788336435491</c:v>
                </c:pt>
                <c:pt idx="5331">
                  <c:v>0.15868788336435491</c:v>
                </c:pt>
                <c:pt idx="5332">
                  <c:v>0.15868788336435491</c:v>
                </c:pt>
                <c:pt idx="5333">
                  <c:v>0.15560465222208397</c:v>
                </c:pt>
                <c:pt idx="5334">
                  <c:v>0.15737015141051408</c:v>
                </c:pt>
                <c:pt idx="5335">
                  <c:v>0.15941761722736714</c:v>
                </c:pt>
                <c:pt idx="5336">
                  <c:v>0.15589958448900904</c:v>
                </c:pt>
                <c:pt idx="5337">
                  <c:v>0.15854173680118733</c:v>
                </c:pt>
                <c:pt idx="5338">
                  <c:v>0.1560469478347003</c:v>
                </c:pt>
                <c:pt idx="5339">
                  <c:v>-2.8958710260176185E-2</c:v>
                </c:pt>
                <c:pt idx="5340">
                  <c:v>-3.5255713695542729E-2</c:v>
                </c:pt>
                <c:pt idx="5341">
                  <c:v>0.17742617303656943</c:v>
                </c:pt>
                <c:pt idx="5342">
                  <c:v>0.22270981146319679</c:v>
                </c:pt>
                <c:pt idx="5343">
                  <c:v>0.22197859567160805</c:v>
                </c:pt>
                <c:pt idx="5344">
                  <c:v>0.22161246414813923</c:v>
                </c:pt>
                <c:pt idx="5345">
                  <c:v>0.22161246414813923</c:v>
                </c:pt>
                <c:pt idx="5346">
                  <c:v>0.21903967489600662</c:v>
                </c:pt>
                <c:pt idx="5347">
                  <c:v>0.21644936320263991</c:v>
                </c:pt>
                <c:pt idx="5348">
                  <c:v>0.22356114067284061</c:v>
                </c:pt>
                <c:pt idx="5349">
                  <c:v>0.22477406880027567</c:v>
                </c:pt>
                <c:pt idx="5350">
                  <c:v>0.22234437777712834</c:v>
                </c:pt>
                <c:pt idx="5351">
                  <c:v>0.22934885101584518</c:v>
                </c:pt>
                <c:pt idx="5352">
                  <c:v>0.22694779046377073</c:v>
                </c:pt>
                <c:pt idx="5353">
                  <c:v>0.22453178821864844</c:v>
                </c:pt>
                <c:pt idx="5354">
                  <c:v>0.22910940946652397</c:v>
                </c:pt>
                <c:pt idx="5355">
                  <c:v>0.22658634946334472</c:v>
                </c:pt>
                <c:pt idx="5356">
                  <c:v>0.22404677006561247</c:v>
                </c:pt>
                <c:pt idx="5357">
                  <c:v>0.22404677006561247</c:v>
                </c:pt>
                <c:pt idx="5358">
                  <c:v>0.22404677006561247</c:v>
                </c:pt>
                <c:pt idx="5359">
                  <c:v>0.22863008527170614</c:v>
                </c:pt>
                <c:pt idx="5360">
                  <c:v>0.22874997154210891</c:v>
                </c:pt>
                <c:pt idx="5361">
                  <c:v>0.22886982097543113</c:v>
                </c:pt>
                <c:pt idx="5362">
                  <c:v>0.22622457134999835</c:v>
                </c:pt>
                <c:pt idx="5363">
                  <c:v>0.2309016579516206</c:v>
                </c:pt>
                <c:pt idx="5364">
                  <c:v>0.23102085007044931</c:v>
                </c:pt>
                <c:pt idx="5365">
                  <c:v>0.22827020509787455</c:v>
                </c:pt>
                <c:pt idx="5366">
                  <c:v>0.22839020208365518</c:v>
                </c:pt>
                <c:pt idx="5367">
                  <c:v>0.22851016213023484</c:v>
                </c:pt>
                <c:pt idx="5368">
                  <c:v>0.22368260545120733</c:v>
                </c:pt>
                <c:pt idx="5369">
                  <c:v>0.22646579426246455</c:v>
                </c:pt>
                <c:pt idx="5370">
                  <c:v>0.22646579426246455</c:v>
                </c:pt>
                <c:pt idx="5371">
                  <c:v>0.22646579426246455</c:v>
                </c:pt>
                <c:pt idx="5372">
                  <c:v>0.22646579426246455</c:v>
                </c:pt>
                <c:pt idx="5373">
                  <c:v>0.22910940946652397</c:v>
                </c:pt>
                <c:pt idx="5374">
                  <c:v>0.22910940946652397</c:v>
                </c:pt>
                <c:pt idx="5375">
                  <c:v>0.22910940946652397</c:v>
                </c:pt>
                <c:pt idx="5376">
                  <c:v>0.22646579426246455</c:v>
                </c:pt>
                <c:pt idx="5377">
                  <c:v>0.22646579426246455</c:v>
                </c:pt>
                <c:pt idx="5378">
                  <c:v>0.22646579426246455</c:v>
                </c:pt>
                <c:pt idx="5379">
                  <c:v>0.22922914859200966</c:v>
                </c:pt>
                <c:pt idx="5380">
                  <c:v>0.22173454687534383</c:v>
                </c:pt>
                <c:pt idx="5381">
                  <c:v>0.22910940946652397</c:v>
                </c:pt>
                <c:pt idx="5382">
                  <c:v>0.22453178821864844</c:v>
                </c:pt>
                <c:pt idx="5383">
                  <c:v>0.22441059085796439</c:v>
                </c:pt>
                <c:pt idx="5384">
                  <c:v>0.22706819604596873</c:v>
                </c:pt>
                <c:pt idx="5385">
                  <c:v>0.22706819604596873</c:v>
                </c:pt>
                <c:pt idx="5386">
                  <c:v>0.22694779046377073</c:v>
                </c:pt>
                <c:pt idx="5387">
                  <c:v>0.22234437777712834</c:v>
                </c:pt>
                <c:pt idx="5388">
                  <c:v>0.22234437777712834</c:v>
                </c:pt>
                <c:pt idx="5389">
                  <c:v>0.22501619743417434</c:v>
                </c:pt>
                <c:pt idx="5390">
                  <c:v>0.22489515209282468</c:v>
                </c:pt>
                <c:pt idx="5391">
                  <c:v>0.22742918902495596</c:v>
                </c:pt>
                <c:pt idx="5392">
                  <c:v>0.22026697616539093</c:v>
                </c:pt>
                <c:pt idx="5393">
                  <c:v>0.22295324084514884</c:v>
                </c:pt>
                <c:pt idx="5394">
                  <c:v>0.22283154543723688</c:v>
                </c:pt>
                <c:pt idx="5395">
                  <c:v>0.22694779046377073</c:v>
                </c:pt>
                <c:pt idx="5396">
                  <c:v>0.37335569042141503</c:v>
                </c:pt>
                <c:pt idx="5397">
                  <c:v>0.38819088991538331</c:v>
                </c:pt>
                <c:pt idx="5398">
                  <c:v>0.39209104392825156</c:v>
                </c:pt>
                <c:pt idx="5399">
                  <c:v>0.39005962302294128</c:v>
                </c:pt>
                <c:pt idx="5400">
                  <c:v>0.39133013616703882</c:v>
                </c:pt>
                <c:pt idx="5401">
                  <c:v>0.39242888952988531</c:v>
                </c:pt>
                <c:pt idx="5402">
                  <c:v>0.3903987126140499</c:v>
                </c:pt>
                <c:pt idx="5403">
                  <c:v>0.39149931729335552</c:v>
                </c:pt>
                <c:pt idx="5404">
                  <c:v>0.39149931729335552</c:v>
                </c:pt>
                <c:pt idx="5405">
                  <c:v>0.39251331872752926</c:v>
                </c:pt>
                <c:pt idx="5406">
                  <c:v>0.39251331872752926</c:v>
                </c:pt>
                <c:pt idx="5407">
                  <c:v>0.39360972932541016</c:v>
                </c:pt>
                <c:pt idx="5408">
                  <c:v>0.39360972932541016</c:v>
                </c:pt>
                <c:pt idx="5409">
                  <c:v>0.39352546697137114</c:v>
                </c:pt>
                <c:pt idx="5410">
                  <c:v>0.39352546697137114</c:v>
                </c:pt>
                <c:pt idx="5411">
                  <c:v>0.38477680970720596</c:v>
                </c:pt>
                <c:pt idx="5412">
                  <c:v>0.38349101369240657</c:v>
                </c:pt>
                <c:pt idx="5413">
                  <c:v>0.371779306576423</c:v>
                </c:pt>
                <c:pt idx="5414">
                  <c:v>0.374840241541334</c:v>
                </c:pt>
                <c:pt idx="5415">
                  <c:v>0.37588568986896886</c:v>
                </c:pt>
                <c:pt idx="5416">
                  <c:v>0.37588568986896886</c:v>
                </c:pt>
                <c:pt idx="5417">
                  <c:v>0.37579864689831421</c:v>
                </c:pt>
                <c:pt idx="5418">
                  <c:v>0.37571158981906527</c:v>
                </c:pt>
                <c:pt idx="5419">
                  <c:v>0.37274320518100401</c:v>
                </c:pt>
                <c:pt idx="5420">
                  <c:v>0.37274320518100401</c:v>
                </c:pt>
                <c:pt idx="5421">
                  <c:v>0.37265564993733324</c:v>
                </c:pt>
                <c:pt idx="5422">
                  <c:v>0.37256808033445865</c:v>
                </c:pt>
                <c:pt idx="5423">
                  <c:v>0.37256808033445865</c:v>
                </c:pt>
                <c:pt idx="5424">
                  <c:v>0.37361796941213332</c:v>
                </c:pt>
                <c:pt idx="5425">
                  <c:v>0.3735305573730805</c:v>
                </c:pt>
                <c:pt idx="5426">
                  <c:v>0.3735305573730805</c:v>
                </c:pt>
                <c:pt idx="5427">
                  <c:v>0.3675526447886972</c:v>
                </c:pt>
                <c:pt idx="5428">
                  <c:v>0.36746423006856266</c:v>
                </c:pt>
                <c:pt idx="5429">
                  <c:v>0.3675526447886972</c:v>
                </c:pt>
                <c:pt idx="5430">
                  <c:v>0.3675526447886972</c:v>
                </c:pt>
                <c:pt idx="5431">
                  <c:v>0.36764104472993964</c:v>
                </c:pt>
                <c:pt idx="5432">
                  <c:v>0.37054999999999993</c:v>
                </c:pt>
                <c:pt idx="5433">
                  <c:v>0.37072578913056453</c:v>
                </c:pt>
                <c:pt idx="5434">
                  <c:v>0.37090152019700207</c:v>
                </c:pt>
                <c:pt idx="5435">
                  <c:v>0.36587022943258085</c:v>
                </c:pt>
                <c:pt idx="5436">
                  <c:v>0.36613623074263668</c:v>
                </c:pt>
                <c:pt idx="5437">
                  <c:v>0.36640209796816237</c:v>
                </c:pt>
                <c:pt idx="5438">
                  <c:v>0.36967018136614793</c:v>
                </c:pt>
                <c:pt idx="5439">
                  <c:v>0.36453820448879515</c:v>
                </c:pt>
                <c:pt idx="5440">
                  <c:v>0.36772942989969848</c:v>
                </c:pt>
                <c:pt idx="5441">
                  <c:v>0.36808282301185402</c:v>
                </c:pt>
                <c:pt idx="5442">
                  <c:v>0.36418242758440555</c:v>
                </c:pt>
                <c:pt idx="5443">
                  <c:v>0.36436034613617185</c:v>
                </c:pt>
                <c:pt idx="5444">
                  <c:v>0.36444928283355749</c:v>
                </c:pt>
                <c:pt idx="5445">
                  <c:v>0.36025286414705848</c:v>
                </c:pt>
                <c:pt idx="5446">
                  <c:v>0.36043212274116299</c:v>
                </c:pt>
                <c:pt idx="5447">
                  <c:v>0.36480487927788685</c:v>
                </c:pt>
                <c:pt idx="5448">
                  <c:v>0.36079045528528864</c:v>
                </c:pt>
                <c:pt idx="5449">
                  <c:v>0.36123802541059147</c:v>
                </c:pt>
                <c:pt idx="5450">
                  <c:v>0.35890645574617774</c:v>
                </c:pt>
                <c:pt idx="5451">
                  <c:v>0.36025286414705848</c:v>
                </c:pt>
                <c:pt idx="5452">
                  <c:v>0.35593202037383564</c:v>
                </c:pt>
                <c:pt idx="5453">
                  <c:v>0.35701560819639611</c:v>
                </c:pt>
                <c:pt idx="5454">
                  <c:v>0.37987453266021309</c:v>
                </c:pt>
                <c:pt idx="5455">
                  <c:v>0.38580327078166876</c:v>
                </c:pt>
                <c:pt idx="5456">
                  <c:v>0.38537581289096734</c:v>
                </c:pt>
                <c:pt idx="5457">
                  <c:v>0.38323349015464603</c:v>
                </c:pt>
                <c:pt idx="5458">
                  <c:v>0.38793557004258195</c:v>
                </c:pt>
                <c:pt idx="5459">
                  <c:v>0.3887861754307228</c:v>
                </c:pt>
                <c:pt idx="5460">
                  <c:v>0.38887116363909868</c:v>
                </c:pt>
                <c:pt idx="5461">
                  <c:v>0.38887116363909868</c:v>
                </c:pt>
                <c:pt idx="5462">
                  <c:v>0.38605958528192419</c:v>
                </c:pt>
                <c:pt idx="5463">
                  <c:v>0.3867425045559878</c:v>
                </c:pt>
                <c:pt idx="5464">
                  <c:v>0.39116090323207486</c:v>
                </c:pt>
                <c:pt idx="5465">
                  <c:v>0.38921098526732412</c:v>
                </c:pt>
                <c:pt idx="5466">
                  <c:v>0.38921098526732412</c:v>
                </c:pt>
                <c:pt idx="5467">
                  <c:v>0.38921098526732412</c:v>
                </c:pt>
                <c:pt idx="5468">
                  <c:v>0.38988999999999996</c:v>
                </c:pt>
                <c:pt idx="5469">
                  <c:v>0.38733936160286564</c:v>
                </c:pt>
                <c:pt idx="5470">
                  <c:v>0.38793557004258195</c:v>
                </c:pt>
                <c:pt idx="5471">
                  <c:v>0.38793557004258195</c:v>
                </c:pt>
                <c:pt idx="5472">
                  <c:v>0.38785043703888644</c:v>
                </c:pt>
                <c:pt idx="5473">
                  <c:v>0.38844609120938722</c:v>
                </c:pt>
                <c:pt idx="5474">
                  <c:v>0.39259773505584938</c:v>
                </c:pt>
                <c:pt idx="5475">
                  <c:v>0.39022919387825705</c:v>
                </c:pt>
                <c:pt idx="5476">
                  <c:v>0.39014441496854413</c:v>
                </c:pt>
                <c:pt idx="5477">
                  <c:v>0.39065289309867735</c:v>
                </c:pt>
                <c:pt idx="5478">
                  <c:v>0.38819088991538331</c:v>
                </c:pt>
                <c:pt idx="5479">
                  <c:v>0.39065289309867735</c:v>
                </c:pt>
                <c:pt idx="5480">
                  <c:v>0.39133013616703882</c:v>
                </c:pt>
                <c:pt idx="5481">
                  <c:v>0.39133013616703882</c:v>
                </c:pt>
                <c:pt idx="5482">
                  <c:v>0.38776529083525213</c:v>
                </c:pt>
                <c:pt idx="5483">
                  <c:v>0.38409142906723415</c:v>
                </c:pt>
                <c:pt idx="5484">
                  <c:v>0.38400569591743672</c:v>
                </c:pt>
                <c:pt idx="5485">
                  <c:v>0.38443422698232887</c:v>
                </c:pt>
                <c:pt idx="5486">
                  <c:v>0.384262854948905</c:v>
                </c:pt>
                <c:pt idx="5487">
                  <c:v>0.38417714874227316</c:v>
                </c:pt>
                <c:pt idx="5488">
                  <c:v>0.38400569591743672</c:v>
                </c:pt>
                <c:pt idx="5489">
                  <c:v>0.38391994928652406</c:v>
                </c:pt>
                <c:pt idx="5490">
                  <c:v>0.3815135443225417</c:v>
                </c:pt>
                <c:pt idx="5491">
                  <c:v>0.38142740395156016</c:v>
                </c:pt>
                <c:pt idx="5492">
                  <c:v>0.38142740395156016</c:v>
                </c:pt>
                <c:pt idx="5493">
                  <c:v>0.38134124990641838</c:v>
                </c:pt>
                <c:pt idx="5494">
                  <c:v>0.38134124990641838</c:v>
                </c:pt>
                <c:pt idx="5495">
                  <c:v>0.38529028119790054</c:v>
                </c:pt>
                <c:pt idx="5496">
                  <c:v>0.38116890076759236</c:v>
                </c:pt>
                <c:pt idx="5497">
                  <c:v>0.38116890076759236</c:v>
                </c:pt>
                <c:pt idx="5498">
                  <c:v>0.38116890076759236</c:v>
                </c:pt>
                <c:pt idx="5499">
                  <c:v>0.38108270566086444</c:v>
                </c:pt>
                <c:pt idx="5500">
                  <c:v>0.38108270566086444</c:v>
                </c:pt>
                <c:pt idx="5501">
                  <c:v>0.38099649685388892</c:v>
                </c:pt>
                <c:pt idx="5502">
                  <c:v>0.38099649685388892</c:v>
                </c:pt>
                <c:pt idx="5503">
                  <c:v>0.38099649685388892</c:v>
                </c:pt>
                <c:pt idx="5504">
                  <c:v>0.3815135443225417</c:v>
                </c:pt>
                <c:pt idx="5505">
                  <c:v>0.38091027434013092</c:v>
                </c:pt>
                <c:pt idx="5506">
                  <c:v>0.38142740395156016</c:v>
                </c:pt>
                <c:pt idx="5507">
                  <c:v>0.38142740395156016</c:v>
                </c:pt>
                <c:pt idx="5508">
                  <c:v>0.38134124990641838</c:v>
                </c:pt>
                <c:pt idx="5509">
                  <c:v>0.38125508218060222</c:v>
                </c:pt>
                <c:pt idx="5510">
                  <c:v>0.38125508218060222</c:v>
                </c:pt>
                <c:pt idx="5511">
                  <c:v>0.37710281388566302</c:v>
                </c:pt>
                <c:pt idx="5512">
                  <c:v>0.37710281388566302</c:v>
                </c:pt>
                <c:pt idx="5513">
                  <c:v>0.37701596771784496</c:v>
                </c:pt>
                <c:pt idx="5514">
                  <c:v>0.37701596771784496</c:v>
                </c:pt>
                <c:pt idx="5515">
                  <c:v>0.37692910753692976</c:v>
                </c:pt>
                <c:pt idx="5516">
                  <c:v>0.37684223333613198</c:v>
                </c:pt>
                <c:pt idx="5517">
                  <c:v>0.37675534510866071</c:v>
                </c:pt>
                <c:pt idx="5518">
                  <c:v>0.37675534510866071</c:v>
                </c:pt>
                <c:pt idx="5519">
                  <c:v>0.37675534510866071</c:v>
                </c:pt>
                <c:pt idx="5520">
                  <c:v>0.37666844284771939</c:v>
                </c:pt>
                <c:pt idx="5521">
                  <c:v>0.37658152654650634</c:v>
                </c:pt>
                <c:pt idx="5522">
                  <c:v>0.37710281388566302</c:v>
                </c:pt>
                <c:pt idx="5523">
                  <c:v>0.37710281388566302</c:v>
                </c:pt>
                <c:pt idx="5524">
                  <c:v>0.37710281388566302</c:v>
                </c:pt>
                <c:pt idx="5525">
                  <c:v>0.37658152654650634</c:v>
                </c:pt>
                <c:pt idx="5526">
                  <c:v>0.37666844284771939</c:v>
                </c:pt>
                <c:pt idx="5527">
                  <c:v>0.37675534510866071</c:v>
                </c:pt>
                <c:pt idx="5528">
                  <c:v>0.37675534510866071</c:v>
                </c:pt>
                <c:pt idx="5529">
                  <c:v>0.37692910753692976</c:v>
                </c:pt>
                <c:pt idx="5530">
                  <c:v>0.37527609255351657</c:v>
                </c:pt>
                <c:pt idx="5531">
                  <c:v>0.37431675216520255</c:v>
                </c:pt>
                <c:pt idx="5532">
                  <c:v>0.37666844284771939</c:v>
                </c:pt>
                <c:pt idx="5533">
                  <c:v>0.37684223333613198</c:v>
                </c:pt>
                <c:pt idx="5534">
                  <c:v>0.37309328270478848</c:v>
                </c:pt>
                <c:pt idx="5535">
                  <c:v>0.37510179464651305</c:v>
                </c:pt>
                <c:pt idx="5536">
                  <c:v>0.37536322027878899</c:v>
                </c:pt>
                <c:pt idx="5537">
                  <c:v>0.37571158981906527</c:v>
                </c:pt>
                <c:pt idx="5538">
                  <c:v>0.37422945418529496</c:v>
                </c:pt>
                <c:pt idx="5539">
                  <c:v>0.37449130545390519</c:v>
                </c:pt>
                <c:pt idx="5540">
                  <c:v>0.37405481551957664</c:v>
                </c:pt>
                <c:pt idx="5541">
                  <c:v>0.37256808033445865</c:v>
                </c:pt>
                <c:pt idx="5542">
                  <c:v>0.37291827261897348</c:v>
                </c:pt>
                <c:pt idx="5543">
                  <c:v>0.37318076625824437</c:v>
                </c:pt>
                <c:pt idx="5544">
                  <c:v>0.37151612250381461</c:v>
                </c:pt>
                <c:pt idx="5545">
                  <c:v>0.37160386497003373</c:v>
                </c:pt>
                <c:pt idx="5546">
                  <c:v>0.37186700573084974</c:v>
                </c:pt>
                <c:pt idx="5547">
                  <c:v>0.37195469046225937</c:v>
                </c:pt>
                <c:pt idx="5548">
                  <c:v>0.36746423006856266</c:v>
                </c:pt>
                <c:pt idx="5549">
                  <c:v>0.3710771932568111</c:v>
                </c:pt>
                <c:pt idx="5550">
                  <c:v>0.37116500805217234</c:v>
                </c:pt>
                <c:pt idx="5551">
                  <c:v>0.36746423006856266</c:v>
                </c:pt>
                <c:pt idx="5552">
                  <c:v>0.36293530699486465</c:v>
                </c:pt>
                <c:pt idx="5553">
                  <c:v>0.36657926839382504</c:v>
                </c:pt>
                <c:pt idx="5554">
                  <c:v>0.36293530699486465</c:v>
                </c:pt>
                <c:pt idx="5555">
                  <c:v>0.36284611340732076</c:v>
                </c:pt>
                <c:pt idx="5556">
                  <c:v>0.35926583848731375</c:v>
                </c:pt>
                <c:pt idx="5557">
                  <c:v>0.36043212274116299</c:v>
                </c:pt>
                <c:pt idx="5558">
                  <c:v>0.35845687787657021</c:v>
                </c:pt>
                <c:pt idx="5559">
                  <c:v>0.35484615769179173</c:v>
                </c:pt>
                <c:pt idx="5560">
                  <c:v>0.35584161890143784</c:v>
                </c:pt>
                <c:pt idx="5561">
                  <c:v>0.35484615769179173</c:v>
                </c:pt>
                <c:pt idx="5562">
                  <c:v>0.35120999999999991</c:v>
                </c:pt>
                <c:pt idx="5563">
                  <c:v>0.35230355031872584</c:v>
                </c:pt>
                <c:pt idx="5564">
                  <c:v>0.34855757030763013</c:v>
                </c:pt>
                <c:pt idx="5565">
                  <c:v>0.3464440667304739</c:v>
                </c:pt>
                <c:pt idx="5566">
                  <c:v>0.34855757030763013</c:v>
                </c:pt>
                <c:pt idx="5567">
                  <c:v>0.34376660867651909</c:v>
                </c:pt>
                <c:pt idx="5568">
                  <c:v>0.34478386370244996</c:v>
                </c:pt>
                <c:pt idx="5569">
                  <c:v>0.34088871283612099</c:v>
                </c:pt>
                <c:pt idx="5570">
                  <c:v>0.34181886498122882</c:v>
                </c:pt>
                <c:pt idx="5571">
                  <c:v>0.33780691199381324</c:v>
                </c:pt>
                <c:pt idx="5572">
                  <c:v>0.3396769332015197</c:v>
                </c:pt>
                <c:pt idx="5573">
                  <c:v>0.3347059635730199</c:v>
                </c:pt>
                <c:pt idx="5574">
                  <c:v>0.33555359614276714</c:v>
                </c:pt>
                <c:pt idx="5575">
                  <c:v>0.33187</c:v>
                </c:pt>
                <c:pt idx="5576">
                  <c:v>0.33272249847552487</c:v>
                </c:pt>
                <c:pt idx="5577">
                  <c:v>0.33357352838881971</c:v>
                </c:pt>
                <c:pt idx="5578">
                  <c:v>0.33130084805042703</c:v>
                </c:pt>
                <c:pt idx="5579">
                  <c:v>0.32958943286650605</c:v>
                </c:pt>
                <c:pt idx="5580">
                  <c:v>0.33044588498532446</c:v>
                </c:pt>
                <c:pt idx="5581">
                  <c:v>0.33025569124973009</c:v>
                </c:pt>
                <c:pt idx="5582">
                  <c:v>0.33006542389549548</c:v>
                </c:pt>
                <c:pt idx="5583">
                  <c:v>0.33101602533332181</c:v>
                </c:pt>
                <c:pt idx="5584">
                  <c:v>0.3308260519419795</c:v>
                </c:pt>
                <c:pt idx="5585">
                  <c:v>0.33073103774050677</c:v>
                </c:pt>
                <c:pt idx="5586">
                  <c:v>0.33158550617765176</c:v>
                </c:pt>
                <c:pt idx="5587">
                  <c:v>0.32892226897602272</c:v>
                </c:pt>
                <c:pt idx="5588">
                  <c:v>0.32882688571430146</c:v>
                </c:pt>
                <c:pt idx="5589">
                  <c:v>0.32873148388649476</c:v>
                </c:pt>
                <c:pt idx="5590">
                  <c:v>0.32854062448923121</c:v>
                </c:pt>
                <c:pt idx="5591">
                  <c:v>0.32949417926458746</c:v>
                </c:pt>
                <c:pt idx="5592">
                  <c:v>0.32490006088029239</c:v>
                </c:pt>
                <c:pt idx="5593">
                  <c:v>0.32480388838189717</c:v>
                </c:pt>
                <c:pt idx="5594">
                  <c:v>0.32480388838189717</c:v>
                </c:pt>
                <c:pt idx="5595">
                  <c:v>0.3257647588360299</c:v>
                </c:pt>
                <c:pt idx="5596">
                  <c:v>0.32566875710870813</c:v>
                </c:pt>
                <c:pt idx="5597">
                  <c:v>0.32557273645173435</c:v>
                </c:pt>
                <c:pt idx="5598">
                  <c:v>0.32557273645173435</c:v>
                </c:pt>
                <c:pt idx="5599">
                  <c:v>0.32547669685390646</c:v>
                </c:pt>
                <c:pt idx="5600">
                  <c:v>0.32538063830401143</c:v>
                </c:pt>
                <c:pt idx="5601">
                  <c:v>0.32528456079082491</c:v>
                </c:pt>
                <c:pt idx="5602">
                  <c:v>0.32528456079082491</c:v>
                </c:pt>
                <c:pt idx="5603">
                  <c:v>0.32614857667245273</c:v>
                </c:pt>
                <c:pt idx="5604">
                  <c:v>0.32605265055193855</c:v>
                </c:pt>
                <c:pt idx="5605">
                  <c:v>0.32605265055193855</c:v>
                </c:pt>
                <c:pt idx="5606">
                  <c:v>0.3259567055464706</c:v>
                </c:pt>
                <c:pt idx="5607">
                  <c:v>0.32586074164489071</c:v>
                </c:pt>
                <c:pt idx="5608">
                  <c:v>0.32586074164489071</c:v>
                </c:pt>
                <c:pt idx="5609">
                  <c:v>0.32672373743497357</c:v>
                </c:pt>
                <c:pt idx="5610">
                  <c:v>0.326627924390478</c:v>
                </c:pt>
                <c:pt idx="5611">
                  <c:v>0.326627924390478</c:v>
                </c:pt>
                <c:pt idx="5612">
                  <c:v>0.32653209252774662</c:v>
                </c:pt>
                <c:pt idx="5613">
                  <c:v>0.32653209252774662</c:v>
                </c:pt>
                <c:pt idx="5614">
                  <c:v>0.32643624183568726</c:v>
                </c:pt>
                <c:pt idx="5615">
                  <c:v>0.3263403723031964</c:v>
                </c:pt>
                <c:pt idx="5616">
                  <c:v>0.32624448391915994</c:v>
                </c:pt>
                <c:pt idx="5617">
                  <c:v>0.32624448391915994</c:v>
                </c:pt>
                <c:pt idx="5618">
                  <c:v>0.32614857667245273</c:v>
                </c:pt>
                <c:pt idx="5619">
                  <c:v>0.32614857667245273</c:v>
                </c:pt>
                <c:pt idx="5620">
                  <c:v>0.32614857667245273</c:v>
                </c:pt>
                <c:pt idx="5621">
                  <c:v>0.32614857667245273</c:v>
                </c:pt>
                <c:pt idx="5622">
                  <c:v>0.32614857667245273</c:v>
                </c:pt>
                <c:pt idx="5623">
                  <c:v>0.32624448391915994</c:v>
                </c:pt>
                <c:pt idx="5624">
                  <c:v>0.32200656130452027</c:v>
                </c:pt>
                <c:pt idx="5625">
                  <c:v>0.32219999999999999</c:v>
                </c:pt>
                <c:pt idx="5626">
                  <c:v>0.32123203106115139</c:v>
                </c:pt>
                <c:pt idx="5627">
                  <c:v>0.32297298210823194</c:v>
                </c:pt>
                <c:pt idx="5628">
                  <c:v>0.32316603492917845</c:v>
                </c:pt>
                <c:pt idx="5629">
                  <c:v>0.32345547000523878</c:v>
                </c:pt>
                <c:pt idx="5630">
                  <c:v>0.32518846430311166</c:v>
                </c:pt>
                <c:pt idx="5631">
                  <c:v>0.32441900796654027</c:v>
                </c:pt>
                <c:pt idx="5632">
                  <c:v>0.32470769685263212</c:v>
                </c:pt>
                <c:pt idx="5633">
                  <c:v>0.32490006088029239</c:v>
                </c:pt>
                <c:pt idx="5634">
                  <c:v>0.32768083530952413</c:v>
                </c:pt>
                <c:pt idx="5635">
                  <c:v>0.32316603492917845</c:v>
                </c:pt>
                <c:pt idx="5636">
                  <c:v>0.32335901085195967</c:v>
                </c:pt>
                <c:pt idx="5637">
                  <c:v>0.32624448391915994</c:v>
                </c:pt>
                <c:pt idx="5638">
                  <c:v>0.32161945146162829</c:v>
                </c:pt>
                <c:pt idx="5639">
                  <c:v>0.32190981291774279</c:v>
                </c:pt>
                <c:pt idx="5640">
                  <c:v>0.32470769685263212</c:v>
                </c:pt>
                <c:pt idx="5641">
                  <c:v>0.32006789901280291</c:v>
                </c:pt>
                <c:pt idx="5642">
                  <c:v>0.32026211645020414</c:v>
                </c:pt>
                <c:pt idx="5643">
                  <c:v>0.32035919580134659</c:v>
                </c:pt>
                <c:pt idx="5644">
                  <c:v>0.31831640297220859</c:v>
                </c:pt>
                <c:pt idx="5645">
                  <c:v>0.31967922886544692</c:v>
                </c:pt>
                <c:pt idx="5646">
                  <c:v>0.31606902842559864</c:v>
                </c:pt>
                <c:pt idx="5647">
                  <c:v>0.3161669603229107</c:v>
                </c:pt>
                <c:pt idx="5648">
                  <c:v>0.31538294179674609</c:v>
                </c:pt>
                <c:pt idx="5649">
                  <c:v>0.31557906726967999</c:v>
                </c:pt>
                <c:pt idx="5650">
                  <c:v>0.31704744516930372</c:v>
                </c:pt>
                <c:pt idx="5651">
                  <c:v>0.31193758884940659</c:v>
                </c:pt>
                <c:pt idx="5652">
                  <c:v>0.31626487213780707</c:v>
                </c:pt>
                <c:pt idx="5653">
                  <c:v>0.31134443517299559</c:v>
                </c:pt>
                <c:pt idx="5654">
                  <c:v>0.31292452962705336</c:v>
                </c:pt>
                <c:pt idx="5655">
                  <c:v>0.30786942632699332</c:v>
                </c:pt>
                <c:pt idx="5656">
                  <c:v>0.30806869132910852</c:v>
                </c:pt>
                <c:pt idx="5657">
                  <c:v>0.30737089316491589</c:v>
                </c:pt>
                <c:pt idx="5658">
                  <c:v>0.30757037003845744</c:v>
                </c:pt>
                <c:pt idx="5659">
                  <c:v>0.30527123700459713</c:v>
                </c:pt>
                <c:pt idx="5660">
                  <c:v>0.30687182913968669</c:v>
                </c:pt>
                <c:pt idx="5661">
                  <c:v>0.30687182913968669</c:v>
                </c:pt>
                <c:pt idx="5662">
                  <c:v>0.30154866846519063</c:v>
                </c:pt>
                <c:pt idx="5663">
                  <c:v>0.30316208919566295</c:v>
                </c:pt>
                <c:pt idx="5664">
                  <c:v>0.30316208919566295</c:v>
                </c:pt>
                <c:pt idx="5665">
                  <c:v>0.30215435945732561</c:v>
                </c:pt>
                <c:pt idx="5666">
                  <c:v>0.30205346594149907</c:v>
                </c:pt>
                <c:pt idx="5667">
                  <c:v>0.30043617142259926</c:v>
                </c:pt>
                <c:pt idx="5668">
                  <c:v>0.29636793202058626</c:v>
                </c:pt>
                <c:pt idx="5669">
                  <c:v>0.29779591655774934</c:v>
                </c:pt>
                <c:pt idx="5670">
                  <c:v>0.29390953680695225</c:v>
                </c:pt>
                <c:pt idx="5671">
                  <c:v>0.29380681548401355</c:v>
                </c:pt>
                <c:pt idx="5672">
                  <c:v>0.29514038953624594</c:v>
                </c:pt>
                <c:pt idx="5673">
                  <c:v>0.29112787502540111</c:v>
                </c:pt>
                <c:pt idx="5674">
                  <c:v>0.29246932223322453</c:v>
                </c:pt>
                <c:pt idx="5675">
                  <c:v>0.29380681548401355</c:v>
                </c:pt>
                <c:pt idx="5676">
                  <c:v>0.28988607613710776</c:v>
                </c:pt>
                <c:pt idx="5677">
                  <c:v>0.28978243858523245</c:v>
                </c:pt>
                <c:pt idx="5678">
                  <c:v>0.29112787502540111</c:v>
                </c:pt>
                <c:pt idx="5679">
                  <c:v>0.29246932223322453</c:v>
                </c:pt>
                <c:pt idx="5680">
                  <c:v>0.28718371642680623</c:v>
                </c:pt>
                <c:pt idx="5681">
                  <c:v>0.28864085000141959</c:v>
                </c:pt>
                <c:pt idx="5682">
                  <c:v>0.28853692556303112</c:v>
                </c:pt>
                <c:pt idx="5683">
                  <c:v>0.28988607613710776</c:v>
                </c:pt>
                <c:pt idx="5684">
                  <c:v>0.28988607613710776</c:v>
                </c:pt>
                <c:pt idx="5685">
                  <c:v>0.28978243858523245</c:v>
                </c:pt>
                <c:pt idx="5686">
                  <c:v>0.28603549602060413</c:v>
                </c:pt>
                <c:pt idx="5687">
                  <c:v>0.28593096616848879</c:v>
                </c:pt>
                <c:pt idx="5688">
                  <c:v>0.2858264118792358</c:v>
                </c:pt>
                <c:pt idx="5689">
                  <c:v>0.2858264118792358</c:v>
                </c:pt>
                <c:pt idx="5690">
                  <c:v>0.28572183313569816</c:v>
                </c:pt>
                <c:pt idx="5691">
                  <c:v>0.28572183313569816</c:v>
                </c:pt>
                <c:pt idx="5692">
                  <c:v>0.28707945425721726</c:v>
                </c:pt>
                <c:pt idx="5693">
                  <c:v>0.28707945425721726</c:v>
                </c:pt>
                <c:pt idx="5694">
                  <c:v>0.28707945425721726</c:v>
                </c:pt>
                <c:pt idx="5695">
                  <c:v>0.28697516783779137</c:v>
                </c:pt>
                <c:pt idx="5696">
                  <c:v>0.28697516783779137</c:v>
                </c:pt>
                <c:pt idx="5697">
                  <c:v>0.28832900462492406</c:v>
                </c:pt>
                <c:pt idx="5698">
                  <c:v>0.28832900462492406</c:v>
                </c:pt>
                <c:pt idx="5699">
                  <c:v>0.28832900462492406</c:v>
                </c:pt>
                <c:pt idx="5700">
                  <c:v>0.28320456206882733</c:v>
                </c:pt>
                <c:pt idx="5701">
                  <c:v>0.28320456206882733</c:v>
                </c:pt>
                <c:pt idx="5702">
                  <c:v>0.28309936633618188</c:v>
                </c:pt>
                <c:pt idx="5703">
                  <c:v>0.28309936633618188</c:v>
                </c:pt>
                <c:pt idx="5704">
                  <c:v>0.28309936633618188</c:v>
                </c:pt>
                <c:pt idx="5705">
                  <c:v>0.28299414569629433</c:v>
                </c:pt>
                <c:pt idx="5706">
                  <c:v>0.28299414569629433</c:v>
                </c:pt>
                <c:pt idx="5707">
                  <c:v>0.28299414569629433</c:v>
                </c:pt>
                <c:pt idx="5708">
                  <c:v>0.28436007629133664</c:v>
                </c:pt>
                <c:pt idx="5709">
                  <c:v>0.28436007629133664</c:v>
                </c:pt>
                <c:pt idx="5710">
                  <c:v>0.28436007629133664</c:v>
                </c:pt>
                <c:pt idx="5711">
                  <c:v>0.28436007629133664</c:v>
                </c:pt>
                <c:pt idx="5712">
                  <c:v>0.28436007629133664</c:v>
                </c:pt>
                <c:pt idx="5713">
                  <c:v>0.28425515337609997</c:v>
                </c:pt>
                <c:pt idx="5714">
                  <c:v>0.28425515337609997</c:v>
                </c:pt>
                <c:pt idx="5715">
                  <c:v>0.28425515337609997</c:v>
                </c:pt>
                <c:pt idx="5716">
                  <c:v>0.28425515337609997</c:v>
                </c:pt>
                <c:pt idx="5717">
                  <c:v>0.28425515337609997</c:v>
                </c:pt>
                <c:pt idx="5718">
                  <c:v>0.28425515337609997</c:v>
                </c:pt>
                <c:pt idx="5719">
                  <c:v>0.28425515337609997</c:v>
                </c:pt>
                <c:pt idx="5720">
                  <c:v>0.28425515337609997</c:v>
                </c:pt>
                <c:pt idx="5721">
                  <c:v>0.28288890013146428</c:v>
                </c:pt>
                <c:pt idx="5722">
                  <c:v>0.28299414569629433</c:v>
                </c:pt>
                <c:pt idx="5723">
                  <c:v>0.28309936633618188</c:v>
                </c:pt>
                <c:pt idx="5724">
                  <c:v>0.28456984804985413</c:v>
                </c:pt>
                <c:pt idx="5725">
                  <c:v>0.28320456206882733</c:v>
                </c:pt>
                <c:pt idx="5726">
                  <c:v>0.28341487888308842</c:v>
                </c:pt>
                <c:pt idx="5727">
                  <c:v>0.28645337139992594</c:v>
                </c:pt>
                <c:pt idx="5728">
                  <c:v>0.28509384617174094</c:v>
                </c:pt>
                <c:pt idx="5729">
                  <c:v>0.28519857200219578</c:v>
                </c:pt>
                <c:pt idx="5730">
                  <c:v>0.28530327327506233</c:v>
                </c:pt>
                <c:pt idx="5731">
                  <c:v>0.28551260221708163</c:v>
                </c:pt>
                <c:pt idx="5732">
                  <c:v>0.28404523338641452</c:v>
                </c:pt>
                <c:pt idx="5733">
                  <c:v>0.28707945425721726</c:v>
                </c:pt>
                <c:pt idx="5734">
                  <c:v>0.28172954878879125</c:v>
                </c:pt>
                <c:pt idx="5735">
                  <c:v>0.2819405654946307</c:v>
                </c:pt>
                <c:pt idx="5736">
                  <c:v>0.28046133182975624</c:v>
                </c:pt>
                <c:pt idx="5737">
                  <c:v>0.28067295403678261</c:v>
                </c:pt>
                <c:pt idx="5738">
                  <c:v>0.28225690232483136</c:v>
                </c:pt>
                <c:pt idx="5739">
                  <c:v>0.28236229781219863</c:v>
                </c:pt>
                <c:pt idx="5740">
                  <c:v>0.28077872715162394</c:v>
                </c:pt>
                <c:pt idx="5741">
                  <c:v>0.28099019749481219</c:v>
                </c:pt>
                <c:pt idx="5742">
                  <c:v>0.27918946355162683</c:v>
                </c:pt>
                <c:pt idx="5743">
                  <c:v>0.28267833415607108</c:v>
                </c:pt>
                <c:pt idx="5744">
                  <c:v>0.28267833415607108</c:v>
                </c:pt>
                <c:pt idx="5745">
                  <c:v>0.28278362962397069</c:v>
                </c:pt>
                <c:pt idx="5746">
                  <c:v>0.28278362962397069</c:v>
                </c:pt>
                <c:pt idx="5747">
                  <c:v>0.28288890013146428</c:v>
                </c:pt>
                <c:pt idx="5748">
                  <c:v>0.280355482701166</c:v>
                </c:pt>
                <c:pt idx="5749">
                  <c:v>0.28056715560222389</c:v>
                </c:pt>
                <c:pt idx="5750">
                  <c:v>0.28067295403678261</c:v>
                </c:pt>
                <c:pt idx="5751">
                  <c:v>0.28088447496491775</c:v>
                </c:pt>
                <c:pt idx="5752">
                  <c:v>0.28109589475943375</c:v>
                </c:pt>
                <c:pt idx="5753">
                  <c:v>0.28130721356525584</c:v>
                </c:pt>
                <c:pt idx="5754">
                  <c:v>0.28488432076889469</c:v>
                </c:pt>
                <c:pt idx="5755">
                  <c:v>0.27674139393440889</c:v>
                </c:pt>
                <c:pt idx="5756">
                  <c:v>0.27684811616621152</c:v>
                </c:pt>
                <c:pt idx="5757">
                  <c:v>0.27695481240940184</c:v>
                </c:pt>
                <c:pt idx="5758">
                  <c:v>0.27706148268295655</c:v>
                </c:pt>
                <c:pt idx="5759">
                  <c:v>0.27716812700582921</c:v>
                </c:pt>
                <c:pt idx="5760">
                  <c:v>0.27918946355162683</c:v>
                </c:pt>
                <c:pt idx="5761">
                  <c:v>0.27918946355162683</c:v>
                </c:pt>
                <c:pt idx="5762">
                  <c:v>0.27266650170260837</c:v>
                </c:pt>
                <c:pt idx="5763">
                  <c:v>0.27470870828459376</c:v>
                </c:pt>
                <c:pt idx="5764">
                  <c:v>0.27663464569499407</c:v>
                </c:pt>
                <c:pt idx="5765">
                  <c:v>0.27212747963182954</c:v>
                </c:pt>
                <c:pt idx="5766">
                  <c:v>0.27201959475657222</c:v>
                </c:pt>
                <c:pt idx="5767">
                  <c:v>0.27384999999999998</c:v>
                </c:pt>
                <c:pt idx="5768">
                  <c:v>0.26942225110853052</c:v>
                </c:pt>
                <c:pt idx="5769">
                  <c:v>0.2713717205919518</c:v>
                </c:pt>
                <c:pt idx="5770">
                  <c:v>0.27309723779048134</c:v>
                </c:pt>
                <c:pt idx="5771">
                  <c:v>0.26877046422650325</c:v>
                </c:pt>
                <c:pt idx="5772">
                  <c:v>0.27050637628455643</c:v>
                </c:pt>
                <c:pt idx="5773">
                  <c:v>0.27234316886121929</c:v>
                </c:pt>
                <c:pt idx="5774">
                  <c:v>0.26483880813650379</c:v>
                </c:pt>
                <c:pt idx="5775">
                  <c:v>0.2698562282978178</c:v>
                </c:pt>
                <c:pt idx="5776">
                  <c:v>0.26648138961390078</c:v>
                </c:pt>
                <c:pt idx="5777">
                  <c:v>0.26230781284107585</c:v>
                </c:pt>
                <c:pt idx="5778">
                  <c:v>0.26428987217742861</c:v>
                </c:pt>
                <c:pt idx="5779">
                  <c:v>0.26407009944282639</c:v>
                </c:pt>
                <c:pt idx="5780">
                  <c:v>0.26593456414480321</c:v>
                </c:pt>
                <c:pt idx="5781">
                  <c:v>0.2618660944593742</c:v>
                </c:pt>
                <c:pt idx="5782">
                  <c:v>0.2618660944593742</c:v>
                </c:pt>
                <c:pt idx="5783">
                  <c:v>0.26363021297620154</c:v>
                </c:pt>
                <c:pt idx="5784">
                  <c:v>0.26352017018969331</c:v>
                </c:pt>
                <c:pt idx="5785">
                  <c:v>0.26527744830218108</c:v>
                </c:pt>
                <c:pt idx="5786">
                  <c:v>0.25942835381038909</c:v>
                </c:pt>
                <c:pt idx="5787">
                  <c:v>0.26131329723519114</c:v>
                </c:pt>
                <c:pt idx="5788">
                  <c:v>0.26120265099760026</c:v>
                </c:pt>
                <c:pt idx="5789">
                  <c:v>0.26296952813040908</c:v>
                </c:pt>
                <c:pt idx="5790">
                  <c:v>0.26296952813040908</c:v>
                </c:pt>
                <c:pt idx="5791">
                  <c:v>0.26285931393758166</c:v>
                </c:pt>
                <c:pt idx="5792">
                  <c:v>0.25898360912602808</c:v>
                </c:pt>
                <c:pt idx="5793">
                  <c:v>0.25898360912602808</c:v>
                </c:pt>
                <c:pt idx="5794">
                  <c:v>0.25887234939962428</c:v>
                </c:pt>
                <c:pt idx="5795">
                  <c:v>0.2606489845941094</c:v>
                </c:pt>
                <c:pt idx="5796">
                  <c:v>0.2606489845941094</c:v>
                </c:pt>
                <c:pt idx="5797">
                  <c:v>0.26053816411036113</c:v>
                </c:pt>
                <c:pt idx="5798">
                  <c:v>0.26053816411036113</c:v>
                </c:pt>
                <c:pt idx="5799">
                  <c:v>0.25473482294154176</c:v>
                </c:pt>
                <c:pt idx="5800">
                  <c:v>0.25664093506140306</c:v>
                </c:pt>
                <c:pt idx="5801">
                  <c:v>0.25664093506140306</c:v>
                </c:pt>
                <c:pt idx="5802">
                  <c:v>0.25842701557083503</c:v>
                </c:pt>
                <c:pt idx="5803">
                  <c:v>0.25842701557083503</c:v>
                </c:pt>
                <c:pt idx="5804">
                  <c:v>0.25831560826546945</c:v>
                </c:pt>
                <c:pt idx="5805">
                  <c:v>0.25831560826546945</c:v>
                </c:pt>
                <c:pt idx="5806">
                  <c:v>0.25820417137377782</c:v>
                </c:pt>
                <c:pt idx="5807">
                  <c:v>0.25820417137377782</c:v>
                </c:pt>
                <c:pt idx="5808">
                  <c:v>0.25987262885899887</c:v>
                </c:pt>
                <c:pt idx="5809">
                  <c:v>0.25987262885899887</c:v>
                </c:pt>
                <c:pt idx="5810">
                  <c:v>0.25987262885899887</c:v>
                </c:pt>
                <c:pt idx="5811">
                  <c:v>0.25976160404387383</c:v>
                </c:pt>
                <c:pt idx="5812">
                  <c:v>0.25976160404387383</c:v>
                </c:pt>
                <c:pt idx="5813">
                  <c:v>0.25976160404387383</c:v>
                </c:pt>
                <c:pt idx="5814">
                  <c:v>0.25987262885899887</c:v>
                </c:pt>
                <c:pt idx="5815">
                  <c:v>0.25987262885899887</c:v>
                </c:pt>
                <c:pt idx="5816">
                  <c:v>0.25987262885899887</c:v>
                </c:pt>
                <c:pt idx="5817">
                  <c:v>0.25820417137377782</c:v>
                </c:pt>
                <c:pt idx="5818">
                  <c:v>0.25842701557083503</c:v>
                </c:pt>
                <c:pt idx="5819">
                  <c:v>0.25976160404387383</c:v>
                </c:pt>
                <c:pt idx="5820">
                  <c:v>0.25809270487217584</c:v>
                </c:pt>
                <c:pt idx="5821">
                  <c:v>0.25820417137377782</c:v>
                </c:pt>
                <c:pt idx="5822">
                  <c:v>0.25652905152705691</c:v>
                </c:pt>
                <c:pt idx="5823">
                  <c:v>0.26053816411036113</c:v>
                </c:pt>
                <c:pt idx="5824">
                  <c:v>0.26197656727014779</c:v>
                </c:pt>
                <c:pt idx="5825">
                  <c:v>0.26020552784038314</c:v>
                </c:pt>
                <c:pt idx="5826">
                  <c:v>0.25842701557083503</c:v>
                </c:pt>
                <c:pt idx="5827">
                  <c:v>0.26450953148091932</c:v>
                </c:pt>
                <c:pt idx="5828">
                  <c:v>0.26274907109908868</c:v>
                </c:pt>
                <c:pt idx="5829">
                  <c:v>0.26087053828991902</c:v>
                </c:pt>
                <c:pt idx="5830">
                  <c:v>0.26098127154776829</c:v>
                </c:pt>
                <c:pt idx="5831">
                  <c:v>0.25898360912602808</c:v>
                </c:pt>
                <c:pt idx="5832">
                  <c:v>0.2590948394069556</c:v>
                </c:pt>
                <c:pt idx="5833">
                  <c:v>0.26263879959258268</c:v>
                </c:pt>
                <c:pt idx="5834">
                  <c:v>0.26075977597965905</c:v>
                </c:pt>
                <c:pt idx="5835">
                  <c:v>0.26098127154776829</c:v>
                </c:pt>
                <c:pt idx="5836">
                  <c:v>0.25887234939962428</c:v>
                </c:pt>
                <c:pt idx="5837">
                  <c:v>0.26252849939568718</c:v>
                </c:pt>
                <c:pt idx="5838">
                  <c:v>0.2606489845941094</c:v>
                </c:pt>
                <c:pt idx="5839">
                  <c:v>0.26075977597965905</c:v>
                </c:pt>
                <c:pt idx="5840">
                  <c:v>0.26527744830218108</c:v>
                </c:pt>
                <c:pt idx="5841">
                  <c:v>0.26329999905793683</c:v>
                </c:pt>
                <c:pt idx="5842">
                  <c:v>0.26329999905793683</c:v>
                </c:pt>
                <c:pt idx="5843">
                  <c:v>0.26109197577605564</c:v>
                </c:pt>
                <c:pt idx="5844">
                  <c:v>0.26131329723519114</c:v>
                </c:pt>
                <c:pt idx="5845">
                  <c:v>0.26505818462883995</c:v>
                </c:pt>
                <c:pt idx="5846">
                  <c:v>0.26527744830218108</c:v>
                </c:pt>
                <c:pt idx="5847">
                  <c:v>0.26318987066831168</c:v>
                </c:pt>
                <c:pt idx="5848">
                  <c:v>0.26098127154776829</c:v>
                </c:pt>
                <c:pt idx="5849">
                  <c:v>0.26120265099760026</c:v>
                </c:pt>
                <c:pt idx="5850">
                  <c:v>0.26131329723519114</c:v>
                </c:pt>
                <c:pt idx="5851">
                  <c:v>0.26131329723519114</c:v>
                </c:pt>
                <c:pt idx="5852">
                  <c:v>0.26120265099760026</c:v>
                </c:pt>
                <c:pt idx="5853">
                  <c:v>0.25652905152705691</c:v>
                </c:pt>
                <c:pt idx="5854">
                  <c:v>0.26363021297620154</c:v>
                </c:pt>
                <c:pt idx="5855">
                  <c:v>0.25652905152705691</c:v>
                </c:pt>
                <c:pt idx="5856">
                  <c:v>0.25898360912602808</c:v>
                </c:pt>
                <c:pt idx="5857">
                  <c:v>0.25887234939962428</c:v>
                </c:pt>
                <c:pt idx="5858">
                  <c:v>0.26120265099760026</c:v>
                </c:pt>
                <c:pt idx="5859">
                  <c:v>0.25664093506140306</c:v>
                </c:pt>
                <c:pt idx="5860">
                  <c:v>0.25641713802524307</c:v>
                </c:pt>
                <c:pt idx="5861">
                  <c:v>0.25864974151676767</c:v>
                </c:pt>
                <c:pt idx="5862">
                  <c:v>0.25405998904564703</c:v>
                </c:pt>
                <c:pt idx="5863">
                  <c:v>0.25619322102280895</c:v>
                </c:pt>
                <c:pt idx="5864">
                  <c:v>0.25820417137377782</c:v>
                </c:pt>
                <c:pt idx="5865">
                  <c:v>0.25372216061314123</c:v>
                </c:pt>
                <c:pt idx="5866">
                  <c:v>0.25585712015977863</c:v>
                </c:pt>
                <c:pt idx="5867">
                  <c:v>0.25786968294474727</c:v>
                </c:pt>
                <c:pt idx="5868">
                  <c:v>0.25349678880145637</c:v>
                </c:pt>
                <c:pt idx="5869">
                  <c:v>0.25327129447177116</c:v>
                </c:pt>
                <c:pt idx="5870">
                  <c:v>0.25540856398687078</c:v>
                </c:pt>
                <c:pt idx="5871">
                  <c:v>0.25100956840704042</c:v>
                </c:pt>
                <c:pt idx="5872">
                  <c:v>0.25315850130019046</c:v>
                </c:pt>
                <c:pt idx="5873">
                  <c:v>0.24964655783933754</c:v>
                </c:pt>
                <c:pt idx="5874">
                  <c:v>0.25168938678857111</c:v>
                </c:pt>
                <c:pt idx="5875">
                  <c:v>0.24518521043206476</c:v>
                </c:pt>
                <c:pt idx="5876">
                  <c:v>0.24736477142029251</c:v>
                </c:pt>
                <c:pt idx="5877">
                  <c:v>0.24941894964805311</c:v>
                </c:pt>
                <c:pt idx="5878">
                  <c:v>0.24930509823917185</c:v>
                </c:pt>
                <c:pt idx="5879">
                  <c:v>0.24518521043206476</c:v>
                </c:pt>
                <c:pt idx="5880">
                  <c:v>0.24507017287197641</c:v>
                </c:pt>
                <c:pt idx="5881">
                  <c:v>0.24713589166477518</c:v>
                </c:pt>
                <c:pt idx="5882">
                  <c:v>0.24702140367607472</c:v>
                </c:pt>
                <c:pt idx="5883">
                  <c:v>0.24907730066366973</c:v>
                </c:pt>
                <c:pt idx="5884">
                  <c:v>0.24896335444443479</c:v>
                </c:pt>
                <c:pt idx="5885">
                  <c:v>0.25089615633821721</c:v>
                </c:pt>
                <c:pt idx="5886">
                  <c:v>0.24484</c:v>
                </c:pt>
                <c:pt idx="5887">
                  <c:v>0.24690688357743301</c:v>
                </c:pt>
                <c:pt idx="5888">
                  <c:v>0.24679233134181772</c:v>
                </c:pt>
                <c:pt idx="5889">
                  <c:v>0.24873536701118842</c:v>
                </c:pt>
                <c:pt idx="5890">
                  <c:v>0.24862132574434326</c:v>
                </c:pt>
                <c:pt idx="5891">
                  <c:v>0.24862132574434326</c:v>
                </c:pt>
                <c:pt idx="5892">
                  <c:v>0.24253105576466005</c:v>
                </c:pt>
                <c:pt idx="5893">
                  <c:v>0.24460969660750898</c:v>
                </c:pt>
                <c:pt idx="5894">
                  <c:v>0.24449449589662992</c:v>
                </c:pt>
                <c:pt idx="5895">
                  <c:v>0.24644848154223697</c:v>
                </c:pt>
                <c:pt idx="5896">
                  <c:v>0.24644848154223697</c:v>
                </c:pt>
                <c:pt idx="5897">
                  <c:v>0.24633380048764358</c:v>
                </c:pt>
                <c:pt idx="5898">
                  <c:v>0.24827901142514613</c:v>
                </c:pt>
                <c:pt idx="5899">
                  <c:v>0.24816484305737407</c:v>
                </c:pt>
                <c:pt idx="5900">
                  <c:v>0.24229943483607602</c:v>
                </c:pt>
                <c:pt idx="5901">
                  <c:v>0.24426399630637818</c:v>
                </c:pt>
                <c:pt idx="5902">
                  <c:v>0.24113933058288423</c:v>
                </c:pt>
                <c:pt idx="5903">
                  <c:v>0.24102313617290266</c:v>
                </c:pt>
                <c:pt idx="5904">
                  <c:v>0.24102313617290266</c:v>
                </c:pt>
                <c:pt idx="5905">
                  <c:v>0.24287823828108307</c:v>
                </c:pt>
                <c:pt idx="5906">
                  <c:v>0.24287823828108307</c:v>
                </c:pt>
                <c:pt idx="5907">
                  <c:v>0.24287823828108307</c:v>
                </c:pt>
                <c:pt idx="5908">
                  <c:v>0.2447248646326971</c:v>
                </c:pt>
                <c:pt idx="5909">
                  <c:v>0.2447248646326971</c:v>
                </c:pt>
                <c:pt idx="5910">
                  <c:v>0.2447248646326971</c:v>
                </c:pt>
                <c:pt idx="5911">
                  <c:v>0.2447248646326971</c:v>
                </c:pt>
                <c:pt idx="5912">
                  <c:v>0.24287823828108307</c:v>
                </c:pt>
                <c:pt idx="5913">
                  <c:v>0.24299389953349526</c:v>
                </c:pt>
                <c:pt idx="5914">
                  <c:v>0.24426399630637818</c:v>
                </c:pt>
                <c:pt idx="5915">
                  <c:v>0.24437926247221464</c:v>
                </c:pt>
                <c:pt idx="5916">
                  <c:v>0.24253105576466005</c:v>
                </c:pt>
                <c:pt idx="5917">
                  <c:v>0.24656313035134714</c:v>
                </c:pt>
                <c:pt idx="5918">
                  <c:v>0.2447248646326971</c:v>
                </c:pt>
                <c:pt idx="5919">
                  <c:v>0.24598956357854296</c:v>
                </c:pt>
                <c:pt idx="5920">
                  <c:v>0.24610434153307692</c:v>
                </c:pt>
                <c:pt idx="5921">
                  <c:v>0.24621908716034391</c:v>
                </c:pt>
                <c:pt idx="5922">
                  <c:v>0.24426399630637818</c:v>
                </c:pt>
                <c:pt idx="5923">
                  <c:v>0.24437926247221464</c:v>
                </c:pt>
                <c:pt idx="5924">
                  <c:v>0.24229943483607602</c:v>
                </c:pt>
                <c:pt idx="5925">
                  <c:v>0.24850725274206653</c:v>
                </c:pt>
                <c:pt idx="5926">
                  <c:v>0.24862132574434326</c:v>
                </c:pt>
                <c:pt idx="5927">
                  <c:v>0.24679233134181772</c:v>
                </c:pt>
                <c:pt idx="5928">
                  <c:v>0.24816484305737407</c:v>
                </c:pt>
                <c:pt idx="5929">
                  <c:v>0.24816484305737407</c:v>
                </c:pt>
                <c:pt idx="5930">
                  <c:v>0.24610434153307692</c:v>
                </c:pt>
                <c:pt idx="5931">
                  <c:v>0.24610434153307692</c:v>
                </c:pt>
                <c:pt idx="5932">
                  <c:v>0.24610434153307692</c:v>
                </c:pt>
                <c:pt idx="5933">
                  <c:v>0.24610434153307692</c:v>
                </c:pt>
                <c:pt idx="5934">
                  <c:v>0.24633380048764358</c:v>
                </c:pt>
                <c:pt idx="5935">
                  <c:v>0.24426399630637818</c:v>
                </c:pt>
                <c:pt idx="5936">
                  <c:v>0.24575991057828322</c:v>
                </c:pt>
                <c:pt idx="5937">
                  <c:v>0.25021502755063513</c:v>
                </c:pt>
                <c:pt idx="5938">
                  <c:v>0.24816484305737407</c:v>
                </c:pt>
                <c:pt idx="5939">
                  <c:v>0.24827901142514613</c:v>
                </c:pt>
                <c:pt idx="5940">
                  <c:v>0.24587475326940395</c:v>
                </c:pt>
                <c:pt idx="5941">
                  <c:v>0.24598956357854296</c:v>
                </c:pt>
                <c:pt idx="5942">
                  <c:v>0.24598956357854296</c:v>
                </c:pt>
                <c:pt idx="5943">
                  <c:v>0.24621908716034391</c:v>
                </c:pt>
                <c:pt idx="5944">
                  <c:v>0.24391800108089962</c:v>
                </c:pt>
                <c:pt idx="5945">
                  <c:v>0.24391800108089962</c:v>
                </c:pt>
                <c:pt idx="5946">
                  <c:v>0.24391800108089962</c:v>
                </c:pt>
                <c:pt idx="5947">
                  <c:v>0.24380260366973694</c:v>
                </c:pt>
                <c:pt idx="5948">
                  <c:v>0.24998773395276452</c:v>
                </c:pt>
                <c:pt idx="5949">
                  <c:v>0.2478221467972615</c:v>
                </c:pt>
                <c:pt idx="5950">
                  <c:v>0.2478221467972615</c:v>
                </c:pt>
                <c:pt idx="5951">
                  <c:v>0.2478221467972615</c:v>
                </c:pt>
                <c:pt idx="5952">
                  <c:v>0.24553012794039725</c:v>
                </c:pt>
                <c:pt idx="5953">
                  <c:v>0.24575991057828322</c:v>
                </c:pt>
                <c:pt idx="5954">
                  <c:v>0.24564503547776567</c:v>
                </c:pt>
                <c:pt idx="5955">
                  <c:v>0.24793641077010725</c:v>
                </c:pt>
                <c:pt idx="5956">
                  <c:v>0.25021502755063513</c:v>
                </c:pt>
                <c:pt idx="5957">
                  <c:v>0.24998773395276452</c:v>
                </c:pt>
                <c:pt idx="5958">
                  <c:v>0.24171980013393879</c:v>
                </c:pt>
                <c:pt idx="5959">
                  <c:v>0.24403336563870487</c:v>
                </c:pt>
                <c:pt idx="5960">
                  <c:v>0.24391800108089962</c:v>
                </c:pt>
                <c:pt idx="5961">
                  <c:v>0.24183579374697056</c:v>
                </c:pt>
                <c:pt idx="5962">
                  <c:v>0.24160377312703335</c:v>
                </c:pt>
                <c:pt idx="5963">
                  <c:v>0.24380260366973694</c:v>
                </c:pt>
                <c:pt idx="5964">
                  <c:v>0.24587475326940395</c:v>
                </c:pt>
                <c:pt idx="5965">
                  <c:v>0.24148771269739594</c:v>
                </c:pt>
                <c:pt idx="5966">
                  <c:v>0.24368717337713297</c:v>
                </c:pt>
                <c:pt idx="5967">
                  <c:v>0.24575991057828322</c:v>
                </c:pt>
                <c:pt idx="5968">
                  <c:v>0.23927617552720226</c:v>
                </c:pt>
                <c:pt idx="5969">
                  <c:v>0.23799021337869031</c:v>
                </c:pt>
                <c:pt idx="5970">
                  <c:v>0.23787310230024267</c:v>
                </c:pt>
                <c:pt idx="5971">
                  <c:v>0.24345621403506573</c:v>
                </c:pt>
                <c:pt idx="5972">
                  <c:v>0.23997587243690593</c:v>
                </c:pt>
                <c:pt idx="5973">
                  <c:v>0.24541518793868516</c:v>
                </c:pt>
                <c:pt idx="5974">
                  <c:v>0.23915944051801297</c:v>
                </c:pt>
                <c:pt idx="5975">
                  <c:v>0.23564142703930513</c:v>
                </c:pt>
                <c:pt idx="5976">
                  <c:v>0.23787310230024267</c:v>
                </c:pt>
                <c:pt idx="5977">
                  <c:v>0.23775595685317119</c:v>
                </c:pt>
                <c:pt idx="5978">
                  <c:v>0.23997587243690593</c:v>
                </c:pt>
                <c:pt idx="5979">
                  <c:v>0.23363397574784572</c:v>
                </c:pt>
                <c:pt idx="5980">
                  <c:v>0.23351557251456023</c:v>
                </c:pt>
                <c:pt idx="5981">
                  <c:v>0.23575919634230863</c:v>
                </c:pt>
                <c:pt idx="5982">
                  <c:v>0.23575919634230863</c:v>
                </c:pt>
                <c:pt idx="5983">
                  <c:v>0.23575919634230863</c:v>
                </c:pt>
                <c:pt idx="5984">
                  <c:v>0.23564142703930513</c:v>
                </c:pt>
                <c:pt idx="5985">
                  <c:v>0.23564142703930513</c:v>
                </c:pt>
                <c:pt idx="5986">
                  <c:v>0.23775595685317119</c:v>
                </c:pt>
                <c:pt idx="5987">
                  <c:v>0.23775595685317119</c:v>
                </c:pt>
                <c:pt idx="5988">
                  <c:v>0.23775595685317119</c:v>
                </c:pt>
                <c:pt idx="5989">
                  <c:v>0.23763877700719938</c:v>
                </c:pt>
                <c:pt idx="5990">
                  <c:v>0.23763877700719938</c:v>
                </c:pt>
                <c:pt idx="5991">
                  <c:v>0.23763877700719938</c:v>
                </c:pt>
                <c:pt idx="5992">
                  <c:v>0.23962617662108321</c:v>
                </c:pt>
                <c:pt idx="5993">
                  <c:v>0.23962617662108321</c:v>
                </c:pt>
                <c:pt idx="5994">
                  <c:v>0.23351557251456023</c:v>
                </c:pt>
                <c:pt idx="5995">
                  <c:v>0.23351557251456023</c:v>
                </c:pt>
                <c:pt idx="5996">
                  <c:v>0.23351557251456023</c:v>
                </c:pt>
                <c:pt idx="5997">
                  <c:v>0.23339713376207838</c:v>
                </c:pt>
                <c:pt idx="5998">
                  <c:v>0.23564142703930513</c:v>
                </c:pt>
                <c:pt idx="5999">
                  <c:v>0.23564142703930513</c:v>
                </c:pt>
                <c:pt idx="6000">
                  <c:v>0.23552362278473293</c:v>
                </c:pt>
                <c:pt idx="6001">
                  <c:v>0.23552362278473293</c:v>
                </c:pt>
                <c:pt idx="6002">
                  <c:v>0.23552362278473293</c:v>
                </c:pt>
                <c:pt idx="6003">
                  <c:v>0.23552362278473293</c:v>
                </c:pt>
                <c:pt idx="6004">
                  <c:v>0.23552362278473293</c:v>
                </c:pt>
                <c:pt idx="6005">
                  <c:v>0.23552362278473293</c:v>
                </c:pt>
                <c:pt idx="6006">
                  <c:v>0.23552362278473293</c:v>
                </c:pt>
                <c:pt idx="6007">
                  <c:v>0.23552362278473293</c:v>
                </c:pt>
                <c:pt idx="6008">
                  <c:v>0.23552362278473293</c:v>
                </c:pt>
                <c:pt idx="6009">
                  <c:v>0.23552362278473293</c:v>
                </c:pt>
                <c:pt idx="6010">
                  <c:v>0.23564142703930513</c:v>
                </c:pt>
                <c:pt idx="6011">
                  <c:v>0.23351557251456023</c:v>
                </c:pt>
                <c:pt idx="6012">
                  <c:v>0.23351557251456023</c:v>
                </c:pt>
                <c:pt idx="6013">
                  <c:v>0.23363397574784572</c:v>
                </c:pt>
                <c:pt idx="6014">
                  <c:v>0.23775595685317119</c:v>
                </c:pt>
                <c:pt idx="6015">
                  <c:v>0.23904267147032926</c:v>
                </c:pt>
                <c:pt idx="6016">
                  <c:v>0.23705236073104924</c:v>
                </c:pt>
                <c:pt idx="6017">
                  <c:v>0.23493407614691592</c:v>
                </c:pt>
                <c:pt idx="6018">
                  <c:v>0.23915944051801297</c:v>
                </c:pt>
                <c:pt idx="6019">
                  <c:v>0.23927617552720226</c:v>
                </c:pt>
                <c:pt idx="6020">
                  <c:v>0.23716971302722623</c:v>
                </c:pt>
                <c:pt idx="6021">
                  <c:v>0.23493407614691592</c:v>
                </c:pt>
                <c:pt idx="6022">
                  <c:v>0.24148771269739594</c:v>
                </c:pt>
                <c:pt idx="6023">
                  <c:v>0.24160377312703335</c:v>
                </c:pt>
                <c:pt idx="6024">
                  <c:v>0.24287823828108307</c:v>
                </c:pt>
                <c:pt idx="6025">
                  <c:v>0.24079064662088323</c:v>
                </c:pt>
                <c:pt idx="6026">
                  <c:v>0.24518521043206476</c:v>
                </c:pt>
                <c:pt idx="6027">
                  <c:v>0.24299389953349526</c:v>
                </c:pt>
                <c:pt idx="6028">
                  <c:v>0.24322512282922554</c:v>
                </c:pt>
                <c:pt idx="6029">
                  <c:v>0.24102313617290266</c:v>
                </c:pt>
                <c:pt idx="6030">
                  <c:v>0.23892586835435814</c:v>
                </c:pt>
                <c:pt idx="6031">
                  <c:v>0.2447248646326971</c:v>
                </c:pt>
                <c:pt idx="6032">
                  <c:v>0.24484</c:v>
                </c:pt>
                <c:pt idx="6033">
                  <c:v>0.2424152619111643</c:v>
                </c:pt>
                <c:pt idx="6034">
                  <c:v>0.23997587243690593</c:v>
                </c:pt>
                <c:pt idx="6035">
                  <c:v>0.24725034757052894</c:v>
                </c:pt>
                <c:pt idx="6036">
                  <c:v>0.24495510273718407</c:v>
                </c:pt>
                <c:pt idx="6037">
                  <c:v>0.2424152619111643</c:v>
                </c:pt>
                <c:pt idx="6038">
                  <c:v>0.24507017287197641</c:v>
                </c:pt>
                <c:pt idx="6039">
                  <c:v>0.24507017287197641</c:v>
                </c:pt>
                <c:pt idx="6040">
                  <c:v>0.24518521043206476</c:v>
                </c:pt>
                <c:pt idx="6041">
                  <c:v>0.24541518793868516</c:v>
                </c:pt>
                <c:pt idx="6042">
                  <c:v>0.24287823828108307</c:v>
                </c:pt>
                <c:pt idx="6043">
                  <c:v>0.24702140367607472</c:v>
                </c:pt>
                <c:pt idx="6044">
                  <c:v>0.24725034757052894</c:v>
                </c:pt>
                <c:pt idx="6045">
                  <c:v>0.24736477142029251</c:v>
                </c:pt>
                <c:pt idx="6046">
                  <c:v>0.24484</c:v>
                </c:pt>
                <c:pt idx="6047">
                  <c:v>0.24736477142029251</c:v>
                </c:pt>
                <c:pt idx="6048">
                  <c:v>0.24736477142029251</c:v>
                </c:pt>
                <c:pt idx="6049">
                  <c:v>0.24736477142029251</c:v>
                </c:pt>
                <c:pt idx="6050">
                  <c:v>0.24736477142029251</c:v>
                </c:pt>
                <c:pt idx="6051">
                  <c:v>0.23985934103545431</c:v>
                </c:pt>
                <c:pt idx="6052">
                  <c:v>0.23834134070438706</c:v>
                </c:pt>
                <c:pt idx="6053">
                  <c:v>0.240906908195272</c:v>
                </c:pt>
                <c:pt idx="6054">
                  <c:v>0.24334068492923444</c:v>
                </c:pt>
                <c:pt idx="6055">
                  <c:v>0.23857525429813736</c:v>
                </c:pt>
                <c:pt idx="6056">
                  <c:v>0.23834134070438706</c:v>
                </c:pt>
                <c:pt idx="6057">
                  <c:v>0.23622992465976694</c:v>
                </c:pt>
                <c:pt idx="6058">
                  <c:v>0.23599463021792783</c:v>
                </c:pt>
                <c:pt idx="6059">
                  <c:v>0.23845831461021544</c:v>
                </c:pt>
                <c:pt idx="6060">
                  <c:v>0.23375234349387175</c:v>
                </c:pt>
                <c:pt idx="6061">
                  <c:v>0.23622992465976694</c:v>
                </c:pt>
                <c:pt idx="6062">
                  <c:v>0.23857525429813736</c:v>
                </c:pt>
                <c:pt idx="6063">
                  <c:v>0.23398897265165391</c:v>
                </c:pt>
                <c:pt idx="6064">
                  <c:v>0.23634751967037337</c:v>
                </c:pt>
                <c:pt idx="6065">
                  <c:v>0.23622992465976694</c:v>
                </c:pt>
                <c:pt idx="6066">
                  <c:v>0.23845831461021544</c:v>
                </c:pt>
                <c:pt idx="6067">
                  <c:v>0.23481606152742651</c:v>
                </c:pt>
                <c:pt idx="6068">
                  <c:v>0.23410723412704526</c:v>
                </c:pt>
                <c:pt idx="6069">
                  <c:v>0.23030515318366274</c:v>
                </c:pt>
                <c:pt idx="6070">
                  <c:v>0.23268575354954141</c:v>
                </c:pt>
                <c:pt idx="6071">
                  <c:v>0.23505205562731729</c:v>
                </c:pt>
                <c:pt idx="6072">
                  <c:v>0.23493407614691592</c:v>
                </c:pt>
                <c:pt idx="6073">
                  <c:v>0.22827020509787455</c:v>
                </c:pt>
                <c:pt idx="6074">
                  <c:v>0.23066316497854739</c:v>
                </c:pt>
                <c:pt idx="6075">
                  <c:v>0.23054386405812199</c:v>
                </c:pt>
                <c:pt idx="6076">
                  <c:v>0.23292302291976813</c:v>
                </c:pt>
                <c:pt idx="6077">
                  <c:v>0.23280440609056879</c:v>
                </c:pt>
                <c:pt idx="6078">
                  <c:v>0.23268575354954141</c:v>
                </c:pt>
                <c:pt idx="6079">
                  <c:v>0.23493407614691592</c:v>
                </c:pt>
                <c:pt idx="6080">
                  <c:v>0.22839020208365518</c:v>
                </c:pt>
                <c:pt idx="6081">
                  <c:v>0.22839020208365518</c:v>
                </c:pt>
                <c:pt idx="6082">
                  <c:v>0.23066316497854739</c:v>
                </c:pt>
                <c:pt idx="6083">
                  <c:v>0.23066316497854739</c:v>
                </c:pt>
                <c:pt idx="6084">
                  <c:v>0.23054386405812199</c:v>
                </c:pt>
                <c:pt idx="6085">
                  <c:v>0.23054386405812199</c:v>
                </c:pt>
                <c:pt idx="6086">
                  <c:v>0.23280440609056879</c:v>
                </c:pt>
                <c:pt idx="6087">
                  <c:v>0.23268575354954141</c:v>
                </c:pt>
                <c:pt idx="6088">
                  <c:v>0.23481606152742651</c:v>
                </c:pt>
                <c:pt idx="6089">
                  <c:v>0.22863008527170614</c:v>
                </c:pt>
                <c:pt idx="6090">
                  <c:v>0.22851016213023484</c:v>
                </c:pt>
                <c:pt idx="6091">
                  <c:v>0.22851016213023484</c:v>
                </c:pt>
                <c:pt idx="6092">
                  <c:v>0.23066316497854739</c:v>
                </c:pt>
                <c:pt idx="6093">
                  <c:v>0.23066316497854739</c:v>
                </c:pt>
                <c:pt idx="6094">
                  <c:v>0.23066316497854739</c:v>
                </c:pt>
                <c:pt idx="6095">
                  <c:v>0.23054386405812199</c:v>
                </c:pt>
                <c:pt idx="6096">
                  <c:v>0.23280440609056879</c:v>
                </c:pt>
                <c:pt idx="6097">
                  <c:v>0.23268575354954141</c:v>
                </c:pt>
                <c:pt idx="6098">
                  <c:v>0.23268575354954141</c:v>
                </c:pt>
                <c:pt idx="6099">
                  <c:v>0.23268575354954141</c:v>
                </c:pt>
                <c:pt idx="6100">
                  <c:v>0.23268575354954141</c:v>
                </c:pt>
                <c:pt idx="6101">
                  <c:v>0.23268575354954141</c:v>
                </c:pt>
                <c:pt idx="6102">
                  <c:v>0.23268575354954141</c:v>
                </c:pt>
                <c:pt idx="6103">
                  <c:v>0.23280440609056879</c:v>
                </c:pt>
                <c:pt idx="6104">
                  <c:v>0.23054386405812199</c:v>
                </c:pt>
                <c:pt idx="6105">
                  <c:v>0.23066316497854739</c:v>
                </c:pt>
                <c:pt idx="6106">
                  <c:v>0.22851016213023484</c:v>
                </c:pt>
                <c:pt idx="6107">
                  <c:v>0.22863008527170614</c:v>
                </c:pt>
                <c:pt idx="6108">
                  <c:v>0.2263452015696828</c:v>
                </c:pt>
                <c:pt idx="6109">
                  <c:v>0.23054386405812199</c:v>
                </c:pt>
                <c:pt idx="6110">
                  <c:v>0.23410723412704526</c:v>
                </c:pt>
                <c:pt idx="6111">
                  <c:v>0.23197308654419763</c:v>
                </c:pt>
                <c:pt idx="6112">
                  <c:v>0.22958814589342558</c:v>
                </c:pt>
                <c:pt idx="6113">
                  <c:v>0.23622992465976694</c:v>
                </c:pt>
                <c:pt idx="6114">
                  <c:v>0.23398897265165391</c:v>
                </c:pt>
                <c:pt idx="6115">
                  <c:v>0.23410723412704526</c:v>
                </c:pt>
                <c:pt idx="6116">
                  <c:v>0.23185418311395334</c:v>
                </c:pt>
                <c:pt idx="6117">
                  <c:v>0.23197308654419763</c:v>
                </c:pt>
                <c:pt idx="6118">
                  <c:v>0.23197308654419763</c:v>
                </c:pt>
                <c:pt idx="6119">
                  <c:v>0.23634751967037337</c:v>
                </c:pt>
                <c:pt idx="6120">
                  <c:v>0.23410723412704526</c:v>
                </c:pt>
                <c:pt idx="6121">
                  <c:v>0.23410723412704526</c:v>
                </c:pt>
                <c:pt idx="6122">
                  <c:v>0.23434365102955962</c:v>
                </c:pt>
                <c:pt idx="6123">
                  <c:v>0.23552362278473293</c:v>
                </c:pt>
                <c:pt idx="6124">
                  <c:v>0.23575919634230863</c:v>
                </c:pt>
                <c:pt idx="6125">
                  <c:v>0.23351557251456023</c:v>
                </c:pt>
                <c:pt idx="6126">
                  <c:v>0.23102085007044931</c:v>
                </c:pt>
                <c:pt idx="6127">
                  <c:v>0.23799021337869031</c:v>
                </c:pt>
                <c:pt idx="6128">
                  <c:v>0.23810729011874582</c:v>
                </c:pt>
                <c:pt idx="6129">
                  <c:v>0.23102085007044931</c:v>
                </c:pt>
                <c:pt idx="6130">
                  <c:v>0.23102085007044931</c:v>
                </c:pt>
                <c:pt idx="6131">
                  <c:v>0.23363397574784572</c:v>
                </c:pt>
                <c:pt idx="6132">
                  <c:v>0.23363397574784572</c:v>
                </c:pt>
                <c:pt idx="6133">
                  <c:v>0.23363397574784572</c:v>
                </c:pt>
                <c:pt idx="6134">
                  <c:v>0.23114000598817647</c:v>
                </c:pt>
                <c:pt idx="6135">
                  <c:v>0.23375234349387175</c:v>
                </c:pt>
                <c:pt idx="6136">
                  <c:v>0.24976031467413629</c:v>
                </c:pt>
                <c:pt idx="6137">
                  <c:v>0.31958201224416782</c:v>
                </c:pt>
                <c:pt idx="6138">
                  <c:v>0.3435814330117517</c:v>
                </c:pt>
                <c:pt idx="6139">
                  <c:v>0.34919907375038395</c:v>
                </c:pt>
                <c:pt idx="6140">
                  <c:v>0.34929065130493719</c:v>
                </c:pt>
                <c:pt idx="6141">
                  <c:v>0.35266755004572026</c:v>
                </c:pt>
                <c:pt idx="6142">
                  <c:v>0.35448369545769853</c:v>
                </c:pt>
                <c:pt idx="6143">
                  <c:v>0.35020552509234937</c:v>
                </c:pt>
                <c:pt idx="6144">
                  <c:v>0.3517570665140477</c:v>
                </c:pt>
                <c:pt idx="6145">
                  <c:v>0.35038830355989181</c:v>
                </c:pt>
                <c:pt idx="6146">
                  <c:v>0.34191178563304736</c:v>
                </c:pt>
                <c:pt idx="6147">
                  <c:v>0.34348881970582512</c:v>
                </c:pt>
                <c:pt idx="6148">
                  <c:v>0.34506094221414829</c:v>
                </c:pt>
                <c:pt idx="6149">
                  <c:v>0.34088871283612099</c:v>
                </c:pt>
                <c:pt idx="6150">
                  <c:v>0.34237613175531756</c:v>
                </c:pt>
                <c:pt idx="6151">
                  <c:v>0.34219044469582527</c:v>
                </c:pt>
                <c:pt idx="6152">
                  <c:v>0.3435814330117517</c:v>
                </c:pt>
                <c:pt idx="6153">
                  <c:v>0.33930348780247221</c:v>
                </c:pt>
                <c:pt idx="6154">
                  <c:v>0.34051616922933048</c:v>
                </c:pt>
                <c:pt idx="6155">
                  <c:v>0.34172592716479333</c:v>
                </c:pt>
                <c:pt idx="6156">
                  <c:v>0.34284005018447006</c:v>
                </c:pt>
                <c:pt idx="6157">
                  <c:v>0.33986355154779557</c:v>
                </c:pt>
                <c:pt idx="6158">
                  <c:v>0.34098180556337099</c:v>
                </c:pt>
                <c:pt idx="6159">
                  <c:v>0.33555359614276714</c:v>
                </c:pt>
                <c:pt idx="6160">
                  <c:v>0.33677540764426422</c:v>
                </c:pt>
                <c:pt idx="6161">
                  <c:v>0.33790057942674706</c:v>
                </c:pt>
                <c:pt idx="6162">
                  <c:v>0.33780691199381324</c:v>
                </c:pt>
                <c:pt idx="6163">
                  <c:v>0.33611788206697996</c:v>
                </c:pt>
                <c:pt idx="6164">
                  <c:v>0.33592985791281676</c:v>
                </c:pt>
                <c:pt idx="6165">
                  <c:v>0.33715074711549986</c:v>
                </c:pt>
                <c:pt idx="6166">
                  <c:v>0.33696311272258556</c:v>
                </c:pt>
                <c:pt idx="6167">
                  <c:v>0.33799422928770162</c:v>
                </c:pt>
                <c:pt idx="6168">
                  <c:v>0.33790057942674706</c:v>
                </c:pt>
                <c:pt idx="6169">
                  <c:v>0.33414006953414654</c:v>
                </c:pt>
                <c:pt idx="6170">
                  <c:v>0.3388362889253288</c:v>
                </c:pt>
                <c:pt idx="6171">
                  <c:v>0.33874279676843655</c:v>
                </c:pt>
                <c:pt idx="6172">
                  <c:v>0.3349886686193832</c:v>
                </c:pt>
                <c:pt idx="6173">
                  <c:v>0.33215432980165444</c:v>
                </c:pt>
                <c:pt idx="6174">
                  <c:v>0.3332900144564182</c:v>
                </c:pt>
                <c:pt idx="6175">
                  <c:v>0.33319547369010361</c:v>
                </c:pt>
                <c:pt idx="6176">
                  <c:v>0.33310091484543186</c:v>
                </c:pt>
                <c:pt idx="6177">
                  <c:v>0.33300633791202799</c:v>
                </c:pt>
                <c:pt idx="6178">
                  <c:v>0.33404569100780518</c:v>
                </c:pt>
                <c:pt idx="6179">
                  <c:v>0.3349886686193832</c:v>
                </c:pt>
                <c:pt idx="6180">
                  <c:v>0.33489445150061881</c:v>
                </c:pt>
                <c:pt idx="6181">
                  <c:v>0.33224907000216297</c:v>
                </c:pt>
                <c:pt idx="6182">
                  <c:v>0.33215432980165444</c:v>
                </c:pt>
                <c:pt idx="6183">
                  <c:v>0.33319547369010361</c:v>
                </c:pt>
                <c:pt idx="6184">
                  <c:v>0.33310091484543186</c:v>
                </c:pt>
                <c:pt idx="6185">
                  <c:v>0.33300633791202799</c:v>
                </c:pt>
                <c:pt idx="6186">
                  <c:v>0.33395129449603661</c:v>
                </c:pt>
                <c:pt idx="6187">
                  <c:v>0.33385687998855473</c:v>
                </c:pt>
                <c:pt idx="6188">
                  <c:v>0.33385687998855473</c:v>
                </c:pt>
                <c:pt idx="6189">
                  <c:v>0.3347059635730199</c:v>
                </c:pt>
                <c:pt idx="6190">
                  <c:v>0.33461169274377867</c:v>
                </c:pt>
                <c:pt idx="6191">
                  <c:v>0.33461169274377867</c:v>
                </c:pt>
                <c:pt idx="6192">
                  <c:v>0.33545948617011834</c:v>
                </c:pt>
                <c:pt idx="6193">
                  <c:v>0.33545948617011834</c:v>
                </c:pt>
                <c:pt idx="6194">
                  <c:v>0.33527121271777327</c:v>
                </c:pt>
                <c:pt idx="6195">
                  <c:v>0.33527121271777327</c:v>
                </c:pt>
                <c:pt idx="6196">
                  <c:v>0.33272249847552487</c:v>
                </c:pt>
                <c:pt idx="6197">
                  <c:v>0.33272249847552487</c:v>
                </c:pt>
                <c:pt idx="6198">
                  <c:v>0.33177518696442221</c:v>
                </c:pt>
                <c:pt idx="6199">
                  <c:v>0.32930361657859791</c:v>
                </c:pt>
                <c:pt idx="6200">
                  <c:v>0.33177518696442221</c:v>
                </c:pt>
                <c:pt idx="6201">
                  <c:v>0.33196479481106289</c:v>
                </c:pt>
                <c:pt idx="6202">
                  <c:v>0.33205957140811609</c:v>
                </c:pt>
                <c:pt idx="6203">
                  <c:v>0.33120592544658789</c:v>
                </c:pt>
                <c:pt idx="6204">
                  <c:v>0.33139575236650859</c:v>
                </c:pt>
                <c:pt idx="6205">
                  <c:v>0.33158550617765176</c:v>
                </c:pt>
                <c:pt idx="6206">
                  <c:v>0.33432877267164379</c:v>
                </c:pt>
                <c:pt idx="6207">
                  <c:v>0.32997026258465911</c:v>
                </c:pt>
                <c:pt idx="6208">
                  <c:v>0.33016056678028599</c:v>
                </c:pt>
                <c:pt idx="6209">
                  <c:v>0.33035079731451672</c:v>
                </c:pt>
                <c:pt idx="6210">
                  <c:v>0.32844516689805114</c:v>
                </c:pt>
                <c:pt idx="6211">
                  <c:v>0.32863606348175672</c:v>
                </c:pt>
                <c:pt idx="6212">
                  <c:v>0.32987508283706735</c:v>
                </c:pt>
                <c:pt idx="6213">
                  <c:v>0.32997026258465911</c:v>
                </c:pt>
                <c:pt idx="6214">
                  <c:v>0.32653209252774662</c:v>
                </c:pt>
                <c:pt idx="6215">
                  <c:v>0.32911297984453869</c:v>
                </c:pt>
                <c:pt idx="6216">
                  <c:v>0.32930361657859791</c:v>
                </c:pt>
                <c:pt idx="6217">
                  <c:v>0.3257647588360299</c:v>
                </c:pt>
                <c:pt idx="6218">
                  <c:v>0.32586074164489071</c:v>
                </c:pt>
                <c:pt idx="6219">
                  <c:v>0.32720252077138762</c:v>
                </c:pt>
                <c:pt idx="6220">
                  <c:v>0.32258664540365234</c:v>
                </c:pt>
                <c:pt idx="6221">
                  <c:v>0.32384111483155081</c:v>
                </c:pt>
                <c:pt idx="6222">
                  <c:v>0.32190981291774279</c:v>
                </c:pt>
                <c:pt idx="6223">
                  <c:v>0.32316603492917845</c:v>
                </c:pt>
                <c:pt idx="6224">
                  <c:v>0.32316603492917845</c:v>
                </c:pt>
                <c:pt idx="6225">
                  <c:v>0.31860876289144791</c:v>
                </c:pt>
                <c:pt idx="6226">
                  <c:v>0.31997076090284149</c:v>
                </c:pt>
                <c:pt idx="6227">
                  <c:v>0.32374473237011858</c:v>
                </c:pt>
                <c:pt idx="6228">
                  <c:v>0.31909563403511482</c:v>
                </c:pt>
                <c:pt idx="6229">
                  <c:v>0.32035919580134659</c:v>
                </c:pt>
                <c:pt idx="6230">
                  <c:v>0.31567709976475805</c:v>
                </c:pt>
                <c:pt idx="6231">
                  <c:v>0.31685192198714418</c:v>
                </c:pt>
                <c:pt idx="6232">
                  <c:v>0.31685192198714418</c:v>
                </c:pt>
                <c:pt idx="6233">
                  <c:v>0.31341723056994675</c:v>
                </c:pt>
                <c:pt idx="6234">
                  <c:v>0.31626487213780707</c:v>
                </c:pt>
                <c:pt idx="6235">
                  <c:v>0.31282592799803716</c:v>
                </c:pt>
                <c:pt idx="6236">
                  <c:v>0.31292452962705336</c:v>
                </c:pt>
                <c:pt idx="6237">
                  <c:v>0.31420449019961949</c:v>
                </c:pt>
                <c:pt idx="6238">
                  <c:v>0.30956049090999338</c:v>
                </c:pt>
                <c:pt idx="6239">
                  <c:v>0.3136141678240395</c:v>
                </c:pt>
                <c:pt idx="6240">
                  <c:v>0.30886490681461964</c:v>
                </c:pt>
                <c:pt idx="6241">
                  <c:v>0.30896433896267317</c:v>
                </c:pt>
                <c:pt idx="6242">
                  <c:v>0.31025504896035205</c:v>
                </c:pt>
                <c:pt idx="6243">
                  <c:v>0.30667205450753143</c:v>
                </c:pt>
                <c:pt idx="6244">
                  <c:v>0.30657213520362586</c:v>
                </c:pt>
                <c:pt idx="6245">
                  <c:v>0.30767007665734919</c:v>
                </c:pt>
                <c:pt idx="6246">
                  <c:v>0.30396670147346672</c:v>
                </c:pt>
                <c:pt idx="6247">
                  <c:v>0.30507077674314026</c:v>
                </c:pt>
                <c:pt idx="6248">
                  <c:v>0.30607221825863806</c:v>
                </c:pt>
                <c:pt idx="6249">
                  <c:v>0.30245690830433991</c:v>
                </c:pt>
                <c:pt idx="6250">
                  <c:v>0.30225523101352225</c:v>
                </c:pt>
                <c:pt idx="6251">
                  <c:v>0.30326274194127961</c:v>
                </c:pt>
                <c:pt idx="6252">
                  <c:v>0.30436848626463869</c:v>
                </c:pt>
                <c:pt idx="6253">
                  <c:v>0.30164967199469961</c:v>
                </c:pt>
                <c:pt idx="6254">
                  <c:v>0.29799955192662658</c:v>
                </c:pt>
                <c:pt idx="6255">
                  <c:v>0.29911793655330154</c:v>
                </c:pt>
                <c:pt idx="6256">
                  <c:v>0.29901637750573246</c:v>
                </c:pt>
                <c:pt idx="6257">
                  <c:v>0.30003096189178546</c:v>
                </c:pt>
                <c:pt idx="6258">
                  <c:v>0.29982822359946687</c:v>
                </c:pt>
                <c:pt idx="6259">
                  <c:v>0.30084102566208076</c:v>
                </c:pt>
                <c:pt idx="6260">
                  <c:v>0.29626576259593551</c:v>
                </c:pt>
                <c:pt idx="6261">
                  <c:v>0.2973883746074234</c:v>
                </c:pt>
                <c:pt idx="6262">
                  <c:v>0.29728643252935427</c:v>
                </c:pt>
                <c:pt idx="6263">
                  <c:v>0.29718446778489671</c:v>
                </c:pt>
                <c:pt idx="6264">
                  <c:v>0.29820309705158676</c:v>
                </c:pt>
                <c:pt idx="6265">
                  <c:v>0.29810133576209807</c:v>
                </c:pt>
                <c:pt idx="6266">
                  <c:v>0.29667430353678143</c:v>
                </c:pt>
                <c:pt idx="6267">
                  <c:v>0.29657220247575627</c:v>
                </c:pt>
                <c:pt idx="6268">
                  <c:v>0.29647007864210606</c:v>
                </c:pt>
                <c:pt idx="6269">
                  <c:v>0.2974902940342134</c:v>
                </c:pt>
                <c:pt idx="6270">
                  <c:v>0.2973883746074234</c:v>
                </c:pt>
                <c:pt idx="6271">
                  <c:v>0.29728643252935427</c:v>
                </c:pt>
                <c:pt idx="6272">
                  <c:v>0.29401223495531059</c:v>
                </c:pt>
                <c:pt idx="6273">
                  <c:v>0.29390953680695225</c:v>
                </c:pt>
                <c:pt idx="6274">
                  <c:v>0.29390953680695225</c:v>
                </c:pt>
                <c:pt idx="6275">
                  <c:v>0.29493547801546516</c:v>
                </c:pt>
                <c:pt idx="6276">
                  <c:v>0.29246932223322453</c:v>
                </c:pt>
                <c:pt idx="6277">
                  <c:v>0.29236627481001931</c:v>
                </c:pt>
                <c:pt idx="6278">
                  <c:v>0.29226320397492561</c:v>
                </c:pt>
                <c:pt idx="6279">
                  <c:v>0.2932928607006493</c:v>
                </c:pt>
                <c:pt idx="6280">
                  <c:v>0.2932928607006493</c:v>
                </c:pt>
                <c:pt idx="6281">
                  <c:v>0.29319000000000001</c:v>
                </c:pt>
                <c:pt idx="6282">
                  <c:v>0.29319000000000001</c:v>
                </c:pt>
                <c:pt idx="6283">
                  <c:v>0.29308711601452786</c:v>
                </c:pt>
                <c:pt idx="6284">
                  <c:v>0.29298420872841263</c:v>
                </c:pt>
                <c:pt idx="6285">
                  <c:v>0.29401223495531059</c:v>
                </c:pt>
                <c:pt idx="6286">
                  <c:v>0.29390953680695225</c:v>
                </c:pt>
                <c:pt idx="6287">
                  <c:v>0.29390953680695225</c:v>
                </c:pt>
                <c:pt idx="6288">
                  <c:v>0.29380681548401355</c:v>
                </c:pt>
                <c:pt idx="6289">
                  <c:v>0.29483298773493671</c:v>
                </c:pt>
                <c:pt idx="6290">
                  <c:v>0.29483298773493671</c:v>
                </c:pt>
                <c:pt idx="6291">
                  <c:v>0.29473047442029571</c:v>
                </c:pt>
                <c:pt idx="6292">
                  <c:v>0.29473047442029571</c:v>
                </c:pt>
                <c:pt idx="6293">
                  <c:v>0.29473047442029571</c:v>
                </c:pt>
                <c:pt idx="6294">
                  <c:v>0.29473047442029571</c:v>
                </c:pt>
                <c:pt idx="6295">
                  <c:v>0.29473047442029571</c:v>
                </c:pt>
                <c:pt idx="6296">
                  <c:v>0.29483298773493671</c:v>
                </c:pt>
                <c:pt idx="6297">
                  <c:v>0.29380681548401355</c:v>
                </c:pt>
                <c:pt idx="6298">
                  <c:v>0.29390953680695225</c:v>
                </c:pt>
                <c:pt idx="6299">
                  <c:v>0.29298420872841263</c:v>
                </c:pt>
                <c:pt idx="6300">
                  <c:v>0.2956522663254883</c:v>
                </c:pt>
                <c:pt idx="6301">
                  <c:v>0.29473047442029571</c:v>
                </c:pt>
                <c:pt idx="6302">
                  <c:v>0.29493547801546516</c:v>
                </c:pt>
                <c:pt idx="6303">
                  <c:v>0.29401223495531059</c:v>
                </c:pt>
                <c:pt idx="6304">
                  <c:v>0.29667430353678143</c:v>
                </c:pt>
                <c:pt idx="6305">
                  <c:v>0.29667430353678143</c:v>
                </c:pt>
                <c:pt idx="6306">
                  <c:v>0.29687843740184894</c:v>
                </c:pt>
                <c:pt idx="6307">
                  <c:v>0.29257234626048761</c:v>
                </c:pt>
                <c:pt idx="6308">
                  <c:v>0.29401223495531059</c:v>
                </c:pt>
                <c:pt idx="6309">
                  <c:v>0.2942175617909808</c:v>
                </c:pt>
                <c:pt idx="6310">
                  <c:v>0.29442279611623551</c:v>
                </c:pt>
                <c:pt idx="6311">
                  <c:v>0.29442279611623551</c:v>
                </c:pt>
                <c:pt idx="6312">
                  <c:v>0.29123120444893075</c:v>
                </c:pt>
                <c:pt idx="6313">
                  <c:v>0.29133451028395968</c:v>
                </c:pt>
                <c:pt idx="6314">
                  <c:v>0.29390953680695225</c:v>
                </c:pt>
                <c:pt idx="6315">
                  <c:v>0.29401223495531059</c:v>
                </c:pt>
                <c:pt idx="6316">
                  <c:v>0.29411490994476674</c:v>
                </c:pt>
                <c:pt idx="6317">
                  <c:v>0.28967877721684421</c:v>
                </c:pt>
                <c:pt idx="6318">
                  <c:v>0.28988607613710776</c:v>
                </c:pt>
                <c:pt idx="6319">
                  <c:v>0.28998968988887841</c:v>
                </c:pt>
                <c:pt idx="6320">
                  <c:v>0.29277832419088229</c:v>
                </c:pt>
                <c:pt idx="6321">
                  <c:v>0.28822500809187468</c:v>
                </c:pt>
                <c:pt idx="6322">
                  <c:v>0.28832900462492406</c:v>
                </c:pt>
                <c:pt idx="6323">
                  <c:v>0.28978243858523245</c:v>
                </c:pt>
                <c:pt idx="6324">
                  <c:v>0.28988607613710776</c:v>
                </c:pt>
                <c:pt idx="6325">
                  <c:v>0.28801694281431228</c:v>
                </c:pt>
                <c:pt idx="6326">
                  <c:v>0.28812098749390863</c:v>
                </c:pt>
                <c:pt idx="6327">
                  <c:v>0.28832900462492406</c:v>
                </c:pt>
                <c:pt idx="6328">
                  <c:v>0.28978243858523245</c:v>
                </c:pt>
                <c:pt idx="6329">
                  <c:v>0.28498909576641007</c:v>
                </c:pt>
                <c:pt idx="6330">
                  <c:v>0.28770466411831402</c:v>
                </c:pt>
                <c:pt idx="6331">
                  <c:v>0.28916011255159979</c:v>
                </c:pt>
                <c:pt idx="6332">
                  <c:v>0.28446497451011105</c:v>
                </c:pt>
                <c:pt idx="6333">
                  <c:v>0.2858264118792358</c:v>
                </c:pt>
                <c:pt idx="6334">
                  <c:v>0.28099019749481219</c:v>
                </c:pt>
                <c:pt idx="6335">
                  <c:v>0.28236229781219863</c:v>
                </c:pt>
                <c:pt idx="6336">
                  <c:v>0.28509384617174094</c:v>
                </c:pt>
                <c:pt idx="6337">
                  <c:v>0.28645337139992594</c:v>
                </c:pt>
                <c:pt idx="6338">
                  <c:v>0.28162400273636107</c:v>
                </c:pt>
                <c:pt idx="6339">
                  <c:v>0.28299414569629433</c:v>
                </c:pt>
                <c:pt idx="6340">
                  <c:v>0.28024960819821815</c:v>
                </c:pt>
                <c:pt idx="6341">
                  <c:v>0.28151843152696343</c:v>
                </c:pt>
                <c:pt idx="6342">
                  <c:v>0.27802034963110911</c:v>
                </c:pt>
                <c:pt idx="6343">
                  <c:v>0.27929559280591998</c:v>
                </c:pt>
                <c:pt idx="6344">
                  <c:v>0.27438689101234154</c:v>
                </c:pt>
                <c:pt idx="6345">
                  <c:v>0.27567273805124271</c:v>
                </c:pt>
                <c:pt idx="6346">
                  <c:v>0.27695481240940184</c:v>
                </c:pt>
                <c:pt idx="6347">
                  <c:v>0.27812676124696817</c:v>
                </c:pt>
                <c:pt idx="6348">
                  <c:v>0.27470870828459376</c:v>
                </c:pt>
                <c:pt idx="6349">
                  <c:v>0.27460146225953402</c:v>
                </c:pt>
                <c:pt idx="6350">
                  <c:v>0.275886678205089</c:v>
                </c:pt>
                <c:pt idx="6351">
                  <c:v>0.27104741944413169</c:v>
                </c:pt>
                <c:pt idx="6352">
                  <c:v>0.27234316886121929</c:v>
                </c:pt>
                <c:pt idx="6353">
                  <c:v>0.27223533766003433</c:v>
                </c:pt>
                <c:pt idx="6354">
                  <c:v>0.27352754719543704</c:v>
                </c:pt>
                <c:pt idx="6355">
                  <c:v>0.27018142474502882</c:v>
                </c:pt>
                <c:pt idx="6356">
                  <c:v>0.27018142474502882</c:v>
                </c:pt>
                <c:pt idx="6357">
                  <c:v>0.27007305316860025</c:v>
                </c:pt>
                <c:pt idx="6358">
                  <c:v>0.2713717205919518</c:v>
                </c:pt>
                <c:pt idx="6359">
                  <c:v>0.27126364722431312</c:v>
                </c:pt>
                <c:pt idx="6360">
                  <c:v>0.26800879550738305</c:v>
                </c:pt>
                <c:pt idx="6361">
                  <c:v>0.26789987534946935</c:v>
                </c:pt>
                <c:pt idx="6362">
                  <c:v>0.26920509845993695</c:v>
                </c:pt>
                <c:pt idx="6363">
                  <c:v>0.26909648104974088</c:v>
                </c:pt>
                <c:pt idx="6364">
                  <c:v>0.27039808628253148</c:v>
                </c:pt>
                <c:pt idx="6365">
                  <c:v>0.27028976910950986</c:v>
                </c:pt>
                <c:pt idx="6366">
                  <c:v>0.26571563788695141</c:v>
                </c:pt>
                <c:pt idx="6367">
                  <c:v>0.26571563788695141</c:v>
                </c:pt>
                <c:pt idx="6368">
                  <c:v>0.26702751697737093</c:v>
                </c:pt>
                <c:pt idx="6369">
                  <c:v>0.26702751697737093</c:v>
                </c:pt>
                <c:pt idx="6370">
                  <c:v>0.26691834722487073</c:v>
                </c:pt>
                <c:pt idx="6371">
                  <c:v>0.26822655296267767</c:v>
                </c:pt>
                <c:pt idx="6372">
                  <c:v>0.26822655296267767</c:v>
                </c:pt>
                <c:pt idx="6373">
                  <c:v>0.26822655296267767</c:v>
                </c:pt>
                <c:pt idx="6374">
                  <c:v>0.26822655296267767</c:v>
                </c:pt>
                <c:pt idx="6375">
                  <c:v>0.26363021297620154</c:v>
                </c:pt>
                <c:pt idx="6376">
                  <c:v>0.26811768803811509</c:v>
                </c:pt>
                <c:pt idx="6377">
                  <c:v>0.26494851049593127</c:v>
                </c:pt>
                <c:pt idx="6378">
                  <c:v>0.26494851049593127</c:v>
                </c:pt>
                <c:pt idx="6379">
                  <c:v>0.26483880813650379</c:v>
                </c:pt>
                <c:pt idx="6380">
                  <c:v>0.26483880813650379</c:v>
                </c:pt>
                <c:pt idx="6381">
                  <c:v>0.26483880813650379</c:v>
                </c:pt>
                <c:pt idx="6382">
                  <c:v>0.26615337827650865</c:v>
                </c:pt>
                <c:pt idx="6383">
                  <c:v>0.26615337827650865</c:v>
                </c:pt>
                <c:pt idx="6384">
                  <c:v>0.26615337827650865</c:v>
                </c:pt>
                <c:pt idx="6385">
                  <c:v>0.26604398521565742</c:v>
                </c:pt>
                <c:pt idx="6386">
                  <c:v>0.26604398521565742</c:v>
                </c:pt>
                <c:pt idx="6387">
                  <c:v>0.26604398521565742</c:v>
                </c:pt>
                <c:pt idx="6388">
                  <c:v>0.26604398521565742</c:v>
                </c:pt>
                <c:pt idx="6389">
                  <c:v>0.26153450284951918</c:v>
                </c:pt>
                <c:pt idx="6390">
                  <c:v>0.26153450284951918</c:v>
                </c:pt>
                <c:pt idx="6391">
                  <c:v>0.26153450284951918</c:v>
                </c:pt>
                <c:pt idx="6392">
                  <c:v>0.26285931393758166</c:v>
                </c:pt>
                <c:pt idx="6393">
                  <c:v>0.26296952813040908</c:v>
                </c:pt>
                <c:pt idx="6394">
                  <c:v>0.26296952813040908</c:v>
                </c:pt>
                <c:pt idx="6395">
                  <c:v>0.26296952813040908</c:v>
                </c:pt>
                <c:pt idx="6396">
                  <c:v>0.26153450284951918</c:v>
                </c:pt>
                <c:pt idx="6397">
                  <c:v>0.26296952813040908</c:v>
                </c:pt>
                <c:pt idx="6398">
                  <c:v>0.26296952813040908</c:v>
                </c:pt>
                <c:pt idx="6399">
                  <c:v>0.26296952813040908</c:v>
                </c:pt>
                <c:pt idx="6400">
                  <c:v>0.26296952813040908</c:v>
                </c:pt>
                <c:pt idx="6401">
                  <c:v>0.26669992418223626</c:v>
                </c:pt>
                <c:pt idx="6402">
                  <c:v>0.26680914963359514</c:v>
                </c:pt>
                <c:pt idx="6403">
                  <c:v>0.26680914963359514</c:v>
                </c:pt>
                <c:pt idx="6404">
                  <c:v>0.26241817048599647</c:v>
                </c:pt>
                <c:pt idx="6405">
                  <c:v>0.26252849939568718</c:v>
                </c:pt>
                <c:pt idx="6406">
                  <c:v>0.26252849939568718</c:v>
                </c:pt>
                <c:pt idx="6407">
                  <c:v>0.26263879959258268</c:v>
                </c:pt>
                <c:pt idx="6408">
                  <c:v>0.26274907109908868</c:v>
                </c:pt>
                <c:pt idx="6409">
                  <c:v>0.26396017048390508</c:v>
                </c:pt>
                <c:pt idx="6410">
                  <c:v>0.26418000000000003</c:v>
                </c:pt>
                <c:pt idx="6411">
                  <c:v>0.26418000000000003</c:v>
                </c:pt>
                <c:pt idx="6412">
                  <c:v>0.26428987217742861</c:v>
                </c:pt>
                <c:pt idx="6413">
                  <c:v>0.25976160404387383</c:v>
                </c:pt>
                <c:pt idx="6414">
                  <c:v>0.25976160404387383</c:v>
                </c:pt>
                <c:pt idx="6415">
                  <c:v>0.26120265099760026</c:v>
                </c:pt>
                <c:pt idx="6416">
                  <c:v>0.26109197577605564</c:v>
                </c:pt>
                <c:pt idx="6417">
                  <c:v>0.26109197577605564</c:v>
                </c:pt>
                <c:pt idx="6418">
                  <c:v>0.26241817048599647</c:v>
                </c:pt>
                <c:pt idx="6419">
                  <c:v>0.26230781284107585</c:v>
                </c:pt>
                <c:pt idx="6420">
                  <c:v>0.26230781284107585</c:v>
                </c:pt>
                <c:pt idx="6421">
                  <c:v>0.26241817048599647</c:v>
                </c:pt>
                <c:pt idx="6422">
                  <c:v>0.25786968294474727</c:v>
                </c:pt>
                <c:pt idx="6423">
                  <c:v>0.25798120873704794</c:v>
                </c:pt>
                <c:pt idx="6424">
                  <c:v>0.25931721172581607</c:v>
                </c:pt>
                <c:pt idx="6425">
                  <c:v>0.25942835381038909</c:v>
                </c:pt>
                <c:pt idx="6426">
                  <c:v>0.25965054994619025</c:v>
                </c:pt>
                <c:pt idx="6427">
                  <c:v>0.25976160404387383</c:v>
                </c:pt>
                <c:pt idx="6428">
                  <c:v>0.25987262885899887</c:v>
                </c:pt>
                <c:pt idx="6429">
                  <c:v>0.25987262885899887</c:v>
                </c:pt>
                <c:pt idx="6430">
                  <c:v>0.25987262885899887</c:v>
                </c:pt>
                <c:pt idx="6431">
                  <c:v>0.25987262885899887</c:v>
                </c:pt>
                <c:pt idx="6432">
                  <c:v>0.26131329723519114</c:v>
                </c:pt>
                <c:pt idx="6433">
                  <c:v>0.25920604026577304</c:v>
                </c:pt>
                <c:pt idx="6434">
                  <c:v>0.25931721172581607</c:v>
                </c:pt>
                <c:pt idx="6435">
                  <c:v>0.25931721172581607</c:v>
                </c:pt>
                <c:pt idx="6436">
                  <c:v>0.25931721172581607</c:v>
                </c:pt>
                <c:pt idx="6437">
                  <c:v>0.26075977597965905</c:v>
                </c:pt>
                <c:pt idx="6438">
                  <c:v>0.2606489845941094</c:v>
                </c:pt>
                <c:pt idx="6439">
                  <c:v>0.26053816411036113</c:v>
                </c:pt>
                <c:pt idx="6440">
                  <c:v>0.25719990406211568</c:v>
                </c:pt>
                <c:pt idx="6441">
                  <c:v>0.25853839331342721</c:v>
                </c:pt>
                <c:pt idx="6442">
                  <c:v>0.25853839331342721</c:v>
                </c:pt>
                <c:pt idx="6443">
                  <c:v>0.25585712015977863</c:v>
                </c:pt>
                <c:pt idx="6444">
                  <c:v>0.25719990406211568</c:v>
                </c:pt>
                <c:pt idx="6445">
                  <c:v>0.25248109659577245</c:v>
                </c:pt>
                <c:pt idx="6446">
                  <c:v>0.25394741010631244</c:v>
                </c:pt>
                <c:pt idx="6447">
                  <c:v>0.25394741010631244</c:v>
                </c:pt>
                <c:pt idx="6448">
                  <c:v>0.25383480063709418</c:v>
                </c:pt>
                <c:pt idx="6449">
                  <c:v>0.25641713802524307</c:v>
                </c:pt>
                <c:pt idx="6450">
                  <c:v>0.25518410473870429</c:v>
                </c:pt>
                <c:pt idx="6451">
                  <c:v>0.25518410473870429</c:v>
                </c:pt>
                <c:pt idx="6452">
                  <c:v>0.25507182973875642</c:v>
                </c:pt>
                <c:pt idx="6453">
                  <c:v>0.25180258108610259</c:v>
                </c:pt>
                <c:pt idx="6454">
                  <c:v>0.25180258108610259</c:v>
                </c:pt>
                <c:pt idx="6455">
                  <c:v>0.25180258108610259</c:v>
                </c:pt>
                <c:pt idx="6456">
                  <c:v>0.25180258108610259</c:v>
                </c:pt>
                <c:pt idx="6457">
                  <c:v>0.25180258108610259</c:v>
                </c:pt>
                <c:pt idx="6458">
                  <c:v>0.25315850130019046</c:v>
                </c:pt>
                <c:pt idx="6459">
                  <c:v>0.25315850130019046</c:v>
                </c:pt>
                <c:pt idx="6460">
                  <c:v>0.25304567742405615</c:v>
                </c:pt>
                <c:pt idx="6461">
                  <c:v>0.25304567742405615</c:v>
                </c:pt>
                <c:pt idx="6462">
                  <c:v>0.25439754293235844</c:v>
                </c:pt>
                <c:pt idx="6463">
                  <c:v>0.25439754293235844</c:v>
                </c:pt>
                <c:pt idx="6464">
                  <c:v>0.25439754293235844</c:v>
                </c:pt>
                <c:pt idx="6465">
                  <c:v>0.24976031467413629</c:v>
                </c:pt>
                <c:pt idx="6466">
                  <c:v>0.24976031467413629</c:v>
                </c:pt>
                <c:pt idx="6467">
                  <c:v>0.25112294928871259</c:v>
                </c:pt>
                <c:pt idx="6468">
                  <c:v>0.25112294928871259</c:v>
                </c:pt>
                <c:pt idx="6469">
                  <c:v>0.25112294928871259</c:v>
                </c:pt>
                <c:pt idx="6470">
                  <c:v>0.25112294928871259</c:v>
                </c:pt>
                <c:pt idx="6471">
                  <c:v>0.25281993745773695</c:v>
                </c:pt>
                <c:pt idx="6472">
                  <c:v>0.25585712015977863</c:v>
                </c:pt>
                <c:pt idx="6473">
                  <c:v>0.25652905152705691</c:v>
                </c:pt>
                <c:pt idx="6474">
                  <c:v>0.25831560826546945</c:v>
                </c:pt>
                <c:pt idx="6475">
                  <c:v>0.26075977597965905</c:v>
                </c:pt>
                <c:pt idx="6476">
                  <c:v>0.26691834722487073</c:v>
                </c:pt>
                <c:pt idx="6477">
                  <c:v>0.28003778299619886</c:v>
                </c:pt>
                <c:pt idx="6478">
                  <c:v>0.29554993685016528</c:v>
                </c:pt>
                <c:pt idx="6479">
                  <c:v>0.30386620105076423</c:v>
                </c:pt>
                <c:pt idx="6480">
                  <c:v>0.30577201125736486</c:v>
                </c:pt>
                <c:pt idx="6481">
                  <c:v>0.30547161117617255</c:v>
                </c:pt>
                <c:pt idx="6482">
                  <c:v>0.31104757901359037</c:v>
                </c:pt>
                <c:pt idx="6483">
                  <c:v>0.31420449019961949</c:v>
                </c:pt>
                <c:pt idx="6484">
                  <c:v>0.31880357059701186</c:v>
                </c:pt>
                <c:pt idx="6485">
                  <c:v>0.32892226897602272</c:v>
                </c:pt>
                <c:pt idx="6486">
                  <c:v>0.3348002164885639</c:v>
                </c:pt>
                <c:pt idx="6487">
                  <c:v>0.34181886498122882</c:v>
                </c:pt>
                <c:pt idx="6488">
                  <c:v>0.34432172876568501</c:v>
                </c:pt>
                <c:pt idx="6489">
                  <c:v>0.34191178563304736</c:v>
                </c:pt>
                <c:pt idx="6490">
                  <c:v>0.34200468912975568</c:v>
                </c:pt>
                <c:pt idx="6491">
                  <c:v>0.34209757548085185</c:v>
                </c:pt>
                <c:pt idx="6492">
                  <c:v>0.34219044469582527</c:v>
                </c:pt>
                <c:pt idx="6493">
                  <c:v>0.3422832967841567</c:v>
                </c:pt>
                <c:pt idx="6494">
                  <c:v>0.34246894961877117</c:v>
                </c:pt>
                <c:pt idx="6495">
                  <c:v>0.34256175038397185</c:v>
                </c:pt>
                <c:pt idx="6496">
                  <c:v>0.34265453406036539</c:v>
                </c:pt>
                <c:pt idx="6497">
                  <c:v>0.34181886498122882</c:v>
                </c:pt>
                <c:pt idx="6498">
                  <c:v>0.34265453406036539</c:v>
                </c:pt>
                <c:pt idx="6499">
                  <c:v>0.34274730065738868</c:v>
                </c:pt>
                <c:pt idx="6500">
                  <c:v>0.34274730065738868</c:v>
                </c:pt>
                <c:pt idx="6501">
                  <c:v>0.33939687526486517</c:v>
                </c:pt>
                <c:pt idx="6502">
                  <c:v>0.33939687526486517</c:v>
                </c:pt>
                <c:pt idx="6503">
                  <c:v>0.34635197566837062</c:v>
                </c:pt>
                <c:pt idx="6504">
                  <c:v>0.36043212274116299</c:v>
                </c:pt>
                <c:pt idx="6505">
                  <c:v>0.36684491259501872</c:v>
                </c:pt>
                <c:pt idx="6506">
                  <c:v>0.37054999999999993</c:v>
                </c:pt>
                <c:pt idx="6507">
                  <c:v>0.37151612250381461</c:v>
                </c:pt>
                <c:pt idx="6508">
                  <c:v>0.37422945418529496</c:v>
                </c:pt>
                <c:pt idx="6509">
                  <c:v>0.3759727187378864</c:v>
                </c:pt>
                <c:pt idx="6510">
                  <c:v>0.37588568986896886</c:v>
                </c:pt>
                <c:pt idx="6511">
                  <c:v>0.37987453266021309</c:v>
                </c:pt>
                <c:pt idx="6512">
                  <c:v>0.37632069333313423</c:v>
                </c:pt>
                <c:pt idx="6513">
                  <c:v>0.37684223333613198</c:v>
                </c:pt>
                <c:pt idx="6514">
                  <c:v>0.37745005856148162</c:v>
                </c:pt>
                <c:pt idx="6515">
                  <c:v>0.37335569042141503</c:v>
                </c:pt>
                <c:pt idx="6516">
                  <c:v>0.37414214197240769</c:v>
                </c:pt>
                <c:pt idx="6517">
                  <c:v>0.37422945418529496</c:v>
                </c:pt>
                <c:pt idx="6518">
                  <c:v>0.37440403591908844</c:v>
                </c:pt>
                <c:pt idx="6519">
                  <c:v>0.3706379018268956</c:v>
                </c:pt>
                <c:pt idx="6520">
                  <c:v>0.37081366191820331</c:v>
                </c:pt>
                <c:pt idx="6521">
                  <c:v>0.3739674748198325</c:v>
                </c:pt>
                <c:pt idx="6522">
                  <c:v>0.37414214197240769</c:v>
                </c:pt>
                <c:pt idx="6523">
                  <c:v>0.37422945418529496</c:v>
                </c:pt>
                <c:pt idx="6524">
                  <c:v>0.36808282301185402</c:v>
                </c:pt>
                <c:pt idx="6525">
                  <c:v>0.36471600270333981</c:v>
                </c:pt>
                <c:pt idx="6526">
                  <c:v>0.36772942989969848</c:v>
                </c:pt>
                <c:pt idx="6527">
                  <c:v>0.36373736743207141</c:v>
                </c:pt>
                <c:pt idx="6528">
                  <c:v>0.36498258739958322</c:v>
                </c:pt>
                <c:pt idx="6529">
                  <c:v>0.36096952936199522</c:v>
                </c:pt>
                <c:pt idx="6530">
                  <c:v>0.36105904337916839</c:v>
                </c:pt>
                <c:pt idx="6531">
                  <c:v>0.36096952936199522</c:v>
                </c:pt>
                <c:pt idx="6532">
                  <c:v>0.36168521250605168</c:v>
                </c:pt>
                <c:pt idx="6533">
                  <c:v>0.36168521250605168</c:v>
                </c:pt>
                <c:pt idx="6534">
                  <c:v>0.36159580568216443</c:v>
                </c:pt>
                <c:pt idx="6535">
                  <c:v>0.36159580568216443</c:v>
                </c:pt>
                <c:pt idx="6536">
                  <c:v>0.3621320175533782</c:v>
                </c:pt>
                <c:pt idx="6537">
                  <c:v>0.3621320175533782</c:v>
                </c:pt>
                <c:pt idx="6538">
                  <c:v>0.36204268706078235</c:v>
                </c:pt>
                <c:pt idx="6539">
                  <c:v>0.36204268706078235</c:v>
                </c:pt>
                <c:pt idx="6540">
                  <c:v>0.36195334131756862</c:v>
                </c:pt>
                <c:pt idx="6541">
                  <c:v>0.36186398031592348</c:v>
                </c:pt>
                <c:pt idx="6542">
                  <c:v>0.35773674330436367</c:v>
                </c:pt>
                <c:pt idx="6543">
                  <c:v>0.36231063281793652</c:v>
                </c:pt>
                <c:pt idx="6544">
                  <c:v>0.36231063281793652</c:v>
                </c:pt>
                <c:pt idx="6545">
                  <c:v>0.35827693780613468</c:v>
                </c:pt>
                <c:pt idx="6546">
                  <c:v>0.36222133280316282</c:v>
                </c:pt>
                <c:pt idx="6547">
                  <c:v>0.3621320175533782</c:v>
                </c:pt>
                <c:pt idx="6548">
                  <c:v>0.35818694439802812</c:v>
                </c:pt>
                <c:pt idx="6549">
                  <c:v>0.35575120162320473</c:v>
                </c:pt>
                <c:pt idx="6550">
                  <c:v>0.35863675567322606</c:v>
                </c:pt>
                <c:pt idx="6551">
                  <c:v>0.35629346837068954</c:v>
                </c:pt>
                <c:pt idx="6552">
                  <c:v>0.35629346837068954</c:v>
                </c:pt>
                <c:pt idx="6553">
                  <c:v>0.35629346837068954</c:v>
                </c:pt>
                <c:pt idx="6554">
                  <c:v>0.3562031300388433</c:v>
                </c:pt>
                <c:pt idx="6555">
                  <c:v>0.35611277593426316</c:v>
                </c:pt>
                <c:pt idx="6556">
                  <c:v>0.35611277593426316</c:v>
                </c:pt>
                <c:pt idx="6557">
                  <c:v>0.35611277593426316</c:v>
                </c:pt>
                <c:pt idx="6558">
                  <c:v>0.35611277593426316</c:v>
                </c:pt>
                <c:pt idx="6559">
                  <c:v>0.35611277593426316</c:v>
                </c:pt>
                <c:pt idx="6560">
                  <c:v>0.35611277593426316</c:v>
                </c:pt>
                <c:pt idx="6561">
                  <c:v>0.35665466413577163</c:v>
                </c:pt>
                <c:pt idx="6562">
                  <c:v>0.35665466413577163</c:v>
                </c:pt>
                <c:pt idx="6563">
                  <c:v>0.35665466413577163</c:v>
                </c:pt>
                <c:pt idx="6564">
                  <c:v>0.35656438881236074</c:v>
                </c:pt>
                <c:pt idx="6565">
                  <c:v>0.35656438881236074</c:v>
                </c:pt>
                <c:pt idx="6566">
                  <c:v>0.3564740977492018</c:v>
                </c:pt>
                <c:pt idx="6567">
                  <c:v>0.3564740977492018</c:v>
                </c:pt>
                <c:pt idx="6568">
                  <c:v>0.3564740977492018</c:v>
                </c:pt>
                <c:pt idx="6569">
                  <c:v>0.35638379093805905</c:v>
                </c:pt>
                <c:pt idx="6570">
                  <c:v>0.35701560819639611</c:v>
                </c:pt>
                <c:pt idx="6571">
                  <c:v>0.35701560819639611</c:v>
                </c:pt>
                <c:pt idx="6572">
                  <c:v>0.35692539574976445</c:v>
                </c:pt>
                <c:pt idx="6573">
                  <c:v>0.35692539574976445</c:v>
                </c:pt>
                <c:pt idx="6574">
                  <c:v>0.35683516759625566</c:v>
                </c:pt>
                <c:pt idx="6575">
                  <c:v>0.35683516759625566</c:v>
                </c:pt>
                <c:pt idx="6576">
                  <c:v>0.35683516759625566</c:v>
                </c:pt>
                <c:pt idx="6577">
                  <c:v>0.35674492372766275</c:v>
                </c:pt>
                <c:pt idx="6578">
                  <c:v>0.35665466413577163</c:v>
                </c:pt>
                <c:pt idx="6579">
                  <c:v>0.35665466413577163</c:v>
                </c:pt>
                <c:pt idx="6580">
                  <c:v>0.35665466413577163</c:v>
                </c:pt>
                <c:pt idx="6581">
                  <c:v>0.35665466413577163</c:v>
                </c:pt>
                <c:pt idx="6582">
                  <c:v>0.35665466413577163</c:v>
                </c:pt>
                <c:pt idx="6583">
                  <c:v>0.35665466413577163</c:v>
                </c:pt>
                <c:pt idx="6584">
                  <c:v>0.35665466413577163</c:v>
                </c:pt>
                <c:pt idx="6585">
                  <c:v>0.35665466413577163</c:v>
                </c:pt>
                <c:pt idx="6586">
                  <c:v>0.35665466413577163</c:v>
                </c:pt>
                <c:pt idx="6587">
                  <c:v>0.35674492372766275</c:v>
                </c:pt>
                <c:pt idx="6588">
                  <c:v>0.35692539574976445</c:v>
                </c:pt>
                <c:pt idx="6589">
                  <c:v>0.35701560819639611</c:v>
                </c:pt>
                <c:pt idx="6590">
                  <c:v>0.3532130667922827</c:v>
                </c:pt>
                <c:pt idx="6591">
                  <c:v>0.35566076853084316</c:v>
                </c:pt>
                <c:pt idx="6592">
                  <c:v>0.35584161890143784</c:v>
                </c:pt>
                <c:pt idx="6593">
                  <c:v>0.35602240604868451</c:v>
                </c:pt>
                <c:pt idx="6594">
                  <c:v>0.3562031300388433</c:v>
                </c:pt>
                <c:pt idx="6595">
                  <c:v>0.35475556600040647</c:v>
                </c:pt>
                <c:pt idx="6596">
                  <c:v>0.35493673348571386</c:v>
                </c:pt>
                <c:pt idx="6597">
                  <c:v>0.35502729339053929</c:v>
                </c:pt>
                <c:pt idx="6598">
                  <c:v>0.35184818756378744</c:v>
                </c:pt>
                <c:pt idx="6599">
                  <c:v>0.35193929243579936</c:v>
                </c:pt>
                <c:pt idx="6600">
                  <c:v>0.35439304009265038</c:v>
                </c:pt>
                <c:pt idx="6601">
                  <c:v>0.3552083655663284</c:v>
                </c:pt>
                <c:pt idx="6602">
                  <c:v>0.35139242036527119</c:v>
                </c:pt>
                <c:pt idx="6603">
                  <c:v>0.35157477584689223</c:v>
                </c:pt>
                <c:pt idx="6604">
                  <c:v>0.3517570665140477</c:v>
                </c:pt>
                <c:pt idx="6605">
                  <c:v>0.34846586105779975</c:v>
                </c:pt>
                <c:pt idx="6606">
                  <c:v>0.35102751468177062</c:v>
                </c:pt>
                <c:pt idx="6607">
                  <c:v>0.35193929243579936</c:v>
                </c:pt>
                <c:pt idx="6608">
                  <c:v>0.3480070671019595</c:v>
                </c:pt>
                <c:pt idx="6609">
                  <c:v>0.34883259913477394</c:v>
                </c:pt>
                <c:pt idx="6610">
                  <c:v>0.34487624005873685</c:v>
                </c:pt>
                <c:pt idx="6611">
                  <c:v>0.35093624764360443</c:v>
                </c:pt>
                <c:pt idx="6612">
                  <c:v>0.3578268147572421</c:v>
                </c:pt>
                <c:pt idx="6613">
                  <c:v>0.36462711110951485</c:v>
                </c:pt>
                <c:pt idx="6614">
                  <c:v>0.36843598037135439</c:v>
                </c:pt>
                <c:pt idx="6615">
                  <c:v>0.3756245186243593</c:v>
                </c:pt>
                <c:pt idx="6616">
                  <c:v>0.38237419738295475</c:v>
                </c:pt>
                <c:pt idx="6617">
                  <c:v>0.3781438773403587</c:v>
                </c:pt>
                <c:pt idx="6618">
                  <c:v>0.37857706128339996</c:v>
                </c:pt>
                <c:pt idx="6619">
                  <c:v>0.37666844284771939</c:v>
                </c:pt>
                <c:pt idx="6620">
                  <c:v>0.37892335834356516</c:v>
                </c:pt>
                <c:pt idx="6621">
                  <c:v>0.37710281388566302</c:v>
                </c:pt>
                <c:pt idx="6622">
                  <c:v>0.37701596771784496</c:v>
                </c:pt>
                <c:pt idx="6623">
                  <c:v>0.37300578482737756</c:v>
                </c:pt>
                <c:pt idx="6624">
                  <c:v>0.3735305573730805</c:v>
                </c:pt>
                <c:pt idx="6625">
                  <c:v>0.3735305573730805</c:v>
                </c:pt>
                <c:pt idx="6626">
                  <c:v>0.37414214197240769</c:v>
                </c:pt>
                <c:pt idx="6627">
                  <c:v>0.37414214197240769</c:v>
                </c:pt>
                <c:pt idx="6628">
                  <c:v>0.37414214197240769</c:v>
                </c:pt>
                <c:pt idx="6629">
                  <c:v>0.37457856077659979</c:v>
                </c:pt>
                <c:pt idx="6630">
                  <c:v>0.37449130545390519</c:v>
                </c:pt>
                <c:pt idx="6631">
                  <c:v>0.37449130545390519</c:v>
                </c:pt>
                <c:pt idx="6632">
                  <c:v>0.36772942989969848</c:v>
                </c:pt>
                <c:pt idx="6633">
                  <c:v>0.37098936397414517</c:v>
                </c:pt>
                <c:pt idx="6634">
                  <c:v>0.36772942989969848</c:v>
                </c:pt>
                <c:pt idx="6635">
                  <c:v>0.36764104472993964</c:v>
                </c:pt>
                <c:pt idx="6636">
                  <c:v>0.36808282301185402</c:v>
                </c:pt>
                <c:pt idx="6637">
                  <c:v>0.36427139438900202</c:v>
                </c:pt>
                <c:pt idx="6638">
                  <c:v>0.36471600270333981</c:v>
                </c:pt>
                <c:pt idx="6639">
                  <c:v>0.36462711110951485</c:v>
                </c:pt>
                <c:pt idx="6640">
                  <c:v>0.36453820448879515</c:v>
                </c:pt>
                <c:pt idx="6641">
                  <c:v>0.36444928283355749</c:v>
                </c:pt>
                <c:pt idx="6642">
                  <c:v>0.36498258739958322</c:v>
                </c:pt>
                <c:pt idx="6643">
                  <c:v>0.36275690463918131</c:v>
                </c:pt>
                <c:pt idx="6644">
                  <c:v>0.36480487927788685</c:v>
                </c:pt>
                <c:pt idx="6645">
                  <c:v>0.36320279675136147</c:v>
                </c:pt>
                <c:pt idx="6646">
                  <c:v>0.36311364865914764</c:v>
                </c:pt>
                <c:pt idx="6647">
                  <c:v>0.36311364865914764</c:v>
                </c:pt>
                <c:pt idx="6648">
                  <c:v>0.36302448540956012</c:v>
                </c:pt>
                <c:pt idx="6649">
                  <c:v>0.36302448540956012</c:v>
                </c:pt>
                <c:pt idx="6650">
                  <c:v>0.36302448540956012</c:v>
                </c:pt>
                <c:pt idx="6651">
                  <c:v>0.36293530699486465</c:v>
                </c:pt>
                <c:pt idx="6652">
                  <c:v>0.36293530699486465</c:v>
                </c:pt>
                <c:pt idx="6653">
                  <c:v>0.35971471831417579</c:v>
                </c:pt>
                <c:pt idx="6654">
                  <c:v>0.35980444787969323</c:v>
                </c:pt>
                <c:pt idx="6655">
                  <c:v>0.35980444787969323</c:v>
                </c:pt>
                <c:pt idx="6656">
                  <c:v>0.36204268706078235</c:v>
                </c:pt>
                <c:pt idx="6657">
                  <c:v>0.36204268706078235</c:v>
                </c:pt>
                <c:pt idx="6658">
                  <c:v>0.35980444787969323</c:v>
                </c:pt>
                <c:pt idx="6659">
                  <c:v>0.35980444787969323</c:v>
                </c:pt>
                <c:pt idx="6660">
                  <c:v>0.35980444787969323</c:v>
                </c:pt>
                <c:pt idx="6661">
                  <c:v>0.36204268706078235</c:v>
                </c:pt>
                <c:pt idx="6662">
                  <c:v>0.36204268706078235</c:v>
                </c:pt>
                <c:pt idx="6663">
                  <c:v>0.36204268706078235</c:v>
                </c:pt>
                <c:pt idx="6664">
                  <c:v>0.36034250114422228</c:v>
                </c:pt>
                <c:pt idx="6665">
                  <c:v>0.36248918717361844</c:v>
                </c:pt>
                <c:pt idx="6666">
                  <c:v>0.36034250114422228</c:v>
                </c:pt>
                <c:pt idx="6667">
                  <c:v>0.36034250114422228</c:v>
                </c:pt>
                <c:pt idx="6668">
                  <c:v>0.36034250114422228</c:v>
                </c:pt>
                <c:pt idx="6669">
                  <c:v>0.36034250114422228</c:v>
                </c:pt>
                <c:pt idx="6670">
                  <c:v>0.36025286414705848</c:v>
                </c:pt>
                <c:pt idx="6671">
                  <c:v>0.36025286414705848</c:v>
                </c:pt>
                <c:pt idx="6672">
                  <c:v>0.36025286414705848</c:v>
                </c:pt>
                <c:pt idx="6673">
                  <c:v>0.36016321174172961</c:v>
                </c:pt>
                <c:pt idx="6674">
                  <c:v>0.36016321174172961</c:v>
                </c:pt>
                <c:pt idx="6675">
                  <c:v>0.36016321174172961</c:v>
                </c:pt>
                <c:pt idx="6676">
                  <c:v>0.36016321174172961</c:v>
                </c:pt>
                <c:pt idx="6677">
                  <c:v>0.36016321174172961</c:v>
                </c:pt>
                <c:pt idx="6678">
                  <c:v>0.36025286414705848</c:v>
                </c:pt>
                <c:pt idx="6679">
                  <c:v>0.36239991760549284</c:v>
                </c:pt>
                <c:pt idx="6680">
                  <c:v>0.36034250114422228</c:v>
                </c:pt>
                <c:pt idx="6681">
                  <c:v>0.36248918717361844</c:v>
                </c:pt>
                <c:pt idx="6682">
                  <c:v>0.3598941619972349</c:v>
                </c:pt>
                <c:pt idx="6683">
                  <c:v>0.36355923770092868</c:v>
                </c:pt>
                <c:pt idx="6684">
                  <c:v>0.36311364865914764</c:v>
                </c:pt>
                <c:pt idx="6685">
                  <c:v>0.36311364865914764</c:v>
                </c:pt>
                <c:pt idx="6686">
                  <c:v>0.36311364865914764</c:v>
                </c:pt>
                <c:pt idx="6687">
                  <c:v>0.36364831012205379</c:v>
                </c:pt>
                <c:pt idx="6688">
                  <c:v>0.36320279675136147</c:v>
                </c:pt>
                <c:pt idx="6689">
                  <c:v>0.36373736743207141</c:v>
                </c:pt>
                <c:pt idx="6690">
                  <c:v>0.36007354392028745</c:v>
                </c:pt>
                <c:pt idx="6691">
                  <c:v>0.36231063281793652</c:v>
                </c:pt>
                <c:pt idx="6692">
                  <c:v>0.36248918717361844</c:v>
                </c:pt>
                <c:pt idx="6693">
                  <c:v>0.36275690463918131</c:v>
                </c:pt>
                <c:pt idx="6694">
                  <c:v>0.36293530699486465</c:v>
                </c:pt>
                <c:pt idx="6695">
                  <c:v>0.36302448540956012</c:v>
                </c:pt>
                <c:pt idx="6696">
                  <c:v>0.35944543684990649</c:v>
                </c:pt>
                <c:pt idx="6697">
                  <c:v>0.36177460404802686</c:v>
                </c:pt>
                <c:pt idx="6698">
                  <c:v>0.36195334131756862</c:v>
                </c:pt>
                <c:pt idx="6699">
                  <c:v>0.36204268706078235</c:v>
                </c:pt>
                <c:pt idx="6700">
                  <c:v>0.36284611340732076</c:v>
                </c:pt>
                <c:pt idx="6701">
                  <c:v>0.35917601606606231</c:v>
                </c:pt>
                <c:pt idx="6702">
                  <c:v>0.35926583848731375</c:v>
                </c:pt>
                <c:pt idx="6703">
                  <c:v>0.36168521250605168</c:v>
                </c:pt>
                <c:pt idx="6704">
                  <c:v>0.35863675567322606</c:v>
                </c:pt>
                <c:pt idx="6705">
                  <c:v>0.35863675567322606</c:v>
                </c:pt>
                <c:pt idx="6706">
                  <c:v>0.35881657126071265</c:v>
                </c:pt>
                <c:pt idx="6707">
                  <c:v>0.35953521280727552</c:v>
                </c:pt>
                <c:pt idx="6708">
                  <c:v>0.35575120162320473</c:v>
                </c:pt>
                <c:pt idx="6709">
                  <c:v>0.35584161890143784</c:v>
                </c:pt>
                <c:pt idx="6710">
                  <c:v>0.35584161890143784</c:v>
                </c:pt>
                <c:pt idx="6711">
                  <c:v>0.3564740977492018</c:v>
                </c:pt>
                <c:pt idx="6712">
                  <c:v>0.3564740977492018</c:v>
                </c:pt>
                <c:pt idx="6713">
                  <c:v>0.3532130667922827</c:v>
                </c:pt>
                <c:pt idx="6714">
                  <c:v>0.3532130667922827</c:v>
                </c:pt>
                <c:pt idx="6715">
                  <c:v>0.3532130667922827</c:v>
                </c:pt>
                <c:pt idx="6716">
                  <c:v>0.35538937428594364</c:v>
                </c:pt>
                <c:pt idx="6717">
                  <c:v>0.35312218750749846</c:v>
                </c:pt>
                <c:pt idx="6718">
                  <c:v>0.35593202037383564</c:v>
                </c:pt>
                <c:pt idx="6719">
                  <c:v>0.35366722264625738</c:v>
                </c:pt>
                <c:pt idx="6720">
                  <c:v>0.35366722264625738</c:v>
                </c:pt>
                <c:pt idx="6721">
                  <c:v>0.35357642352315954</c:v>
                </c:pt>
                <c:pt idx="6722">
                  <c:v>0.35412097832742506</c:v>
                </c:pt>
                <c:pt idx="6723">
                  <c:v>0.35403025915426312</c:v>
                </c:pt>
                <c:pt idx="6724">
                  <c:v>0.35011411136181991</c:v>
                </c:pt>
                <c:pt idx="6725">
                  <c:v>0.35011411136181991</c:v>
                </c:pt>
                <c:pt idx="6726">
                  <c:v>0.35011411136181991</c:v>
                </c:pt>
                <c:pt idx="6727">
                  <c:v>0.35011411136181991</c:v>
                </c:pt>
                <c:pt idx="6728">
                  <c:v>0.35011411136181991</c:v>
                </c:pt>
                <c:pt idx="6729">
                  <c:v>0.35066234890858916</c:v>
                </c:pt>
                <c:pt idx="6730">
                  <c:v>0.35057101676105862</c:v>
                </c:pt>
                <c:pt idx="6731">
                  <c:v>0.35057101676105862</c:v>
                </c:pt>
                <c:pt idx="6732">
                  <c:v>0.35038830355989181</c:v>
                </c:pt>
                <c:pt idx="6733">
                  <c:v>0.35029692248878896</c:v>
                </c:pt>
                <c:pt idx="6734">
                  <c:v>0.3508449643411522</c:v>
                </c:pt>
                <c:pt idx="6735">
                  <c:v>0.35075366476571568</c:v>
                </c:pt>
                <c:pt idx="6736">
                  <c:v>0.35066234890858916</c:v>
                </c:pt>
                <c:pt idx="6737">
                  <c:v>0.35057101676105862</c:v>
                </c:pt>
                <c:pt idx="6738">
                  <c:v>0.35038830355989181</c:v>
                </c:pt>
                <c:pt idx="6739">
                  <c:v>0.35038830355989181</c:v>
                </c:pt>
                <c:pt idx="6740">
                  <c:v>0.3508449643411522</c:v>
                </c:pt>
                <c:pt idx="6741">
                  <c:v>0.35075366476571568</c:v>
                </c:pt>
                <c:pt idx="6742">
                  <c:v>0.34864926306447386</c:v>
                </c:pt>
                <c:pt idx="6743">
                  <c:v>0.34846586105779975</c:v>
                </c:pt>
                <c:pt idx="6744">
                  <c:v>0.34846586105779975</c:v>
                </c:pt>
                <c:pt idx="6745">
                  <c:v>0.34837413530607964</c:v>
                </c:pt>
                <c:pt idx="6746">
                  <c:v>0.34828239304355868</c:v>
                </c:pt>
                <c:pt idx="6747">
                  <c:v>0.34828239304355868</c:v>
                </c:pt>
                <c:pt idx="6748">
                  <c:v>0.34819063426131791</c:v>
                </c:pt>
                <c:pt idx="6749">
                  <c:v>0.34874093933722616</c:v>
                </c:pt>
                <c:pt idx="6750">
                  <c:v>0.34864926306447386</c:v>
                </c:pt>
                <c:pt idx="6751">
                  <c:v>0.34864926306447386</c:v>
                </c:pt>
                <c:pt idx="6752">
                  <c:v>0.34855757030763013</c:v>
                </c:pt>
                <c:pt idx="6753">
                  <c:v>0.34855757030763013</c:v>
                </c:pt>
                <c:pt idx="6754">
                  <c:v>0.34846586105779975</c:v>
                </c:pt>
                <c:pt idx="6755">
                  <c:v>0.34837413530607964</c:v>
                </c:pt>
                <c:pt idx="6756">
                  <c:v>0.34837413530607964</c:v>
                </c:pt>
                <c:pt idx="6757">
                  <c:v>0.34828239304355868</c:v>
                </c:pt>
                <c:pt idx="6758">
                  <c:v>0.34828239304355868</c:v>
                </c:pt>
                <c:pt idx="6759">
                  <c:v>0.34819063426131791</c:v>
                </c:pt>
                <c:pt idx="6760">
                  <c:v>0.34809885895042991</c:v>
                </c:pt>
                <c:pt idx="6761">
                  <c:v>0.34864926306447386</c:v>
                </c:pt>
                <c:pt idx="6762">
                  <c:v>0.34864926306447386</c:v>
                </c:pt>
                <c:pt idx="6763">
                  <c:v>0.34855757030763013</c:v>
                </c:pt>
                <c:pt idx="6764">
                  <c:v>0.34635197566837062</c:v>
                </c:pt>
                <c:pt idx="6765">
                  <c:v>0.34635197566837062</c:v>
                </c:pt>
                <c:pt idx="6766">
                  <c:v>0.34635197566837062</c:v>
                </c:pt>
                <c:pt idx="6767">
                  <c:v>0.34625986789737428</c:v>
                </c:pt>
                <c:pt idx="6768">
                  <c:v>0.34616774340838641</c:v>
                </c:pt>
                <c:pt idx="6769">
                  <c:v>0.34672023975428379</c:v>
                </c:pt>
                <c:pt idx="6770">
                  <c:v>0.34672023975428379</c:v>
                </c:pt>
                <c:pt idx="6771">
                  <c:v>0.3466281987643528</c:v>
                </c:pt>
                <c:pt idx="6772">
                  <c:v>0.34653614109277409</c:v>
                </c:pt>
                <c:pt idx="6773">
                  <c:v>0.34653614109277409</c:v>
                </c:pt>
                <c:pt idx="6774">
                  <c:v>0.34653614109277409</c:v>
                </c:pt>
                <c:pt idx="6775">
                  <c:v>0.34653614109277409</c:v>
                </c:pt>
                <c:pt idx="6776">
                  <c:v>0.34653614109277409</c:v>
                </c:pt>
                <c:pt idx="6777">
                  <c:v>0.34653614109277409</c:v>
                </c:pt>
                <c:pt idx="6778">
                  <c:v>0.34653614109277409</c:v>
                </c:pt>
                <c:pt idx="6779">
                  <c:v>0.3466281987643528</c:v>
                </c:pt>
                <c:pt idx="6780">
                  <c:v>0.34672023975428379</c:v>
                </c:pt>
                <c:pt idx="6781">
                  <c:v>0.3489242424659964</c:v>
                </c:pt>
                <c:pt idx="6782">
                  <c:v>0.34901586933976481</c:v>
                </c:pt>
                <c:pt idx="6783">
                  <c:v>0.34919907375038395</c:v>
                </c:pt>
                <c:pt idx="6784">
                  <c:v>0.34570686987456101</c:v>
                </c:pt>
                <c:pt idx="6785">
                  <c:v>0.34589126954236904</c:v>
                </c:pt>
                <c:pt idx="6786">
                  <c:v>0.34607560219230094</c:v>
                </c:pt>
                <c:pt idx="6787">
                  <c:v>0.34846586105779975</c:v>
                </c:pt>
                <c:pt idx="6788">
                  <c:v>0.34874093933722616</c:v>
                </c:pt>
                <c:pt idx="6789">
                  <c:v>0.34533786919258214</c:v>
                </c:pt>
                <c:pt idx="6790">
                  <c:v>0.34763973415326888</c:v>
                </c:pt>
                <c:pt idx="6791">
                  <c:v>0.34763973415326888</c:v>
                </c:pt>
                <c:pt idx="6792">
                  <c:v>0.34459906038655574</c:v>
                </c:pt>
                <c:pt idx="6793">
                  <c:v>0.34524557702145608</c:v>
                </c:pt>
                <c:pt idx="6794">
                  <c:v>0.34153999999999995</c:v>
                </c:pt>
                <c:pt idx="6795">
                  <c:v>0.34219044469582527</c:v>
                </c:pt>
                <c:pt idx="6796">
                  <c:v>0.34219044469582527</c:v>
                </c:pt>
                <c:pt idx="6797">
                  <c:v>0.33921008291541943</c:v>
                </c:pt>
                <c:pt idx="6798">
                  <c:v>0.33921008291541943</c:v>
                </c:pt>
                <c:pt idx="6799">
                  <c:v>0.33986355154779557</c:v>
                </c:pt>
                <c:pt idx="6800">
                  <c:v>0.33902322082829617</c:v>
                </c:pt>
                <c:pt idx="6801">
                  <c:v>0.33902322082829617</c:v>
                </c:pt>
                <c:pt idx="6802">
                  <c:v>0.33602387887572821</c:v>
                </c:pt>
                <c:pt idx="6803">
                  <c:v>0.33677540764426422</c:v>
                </c:pt>
                <c:pt idx="6804">
                  <c:v>0.33677540764426422</c:v>
                </c:pt>
                <c:pt idx="6805">
                  <c:v>0.33376244747506345</c:v>
                </c:pt>
                <c:pt idx="6806">
                  <c:v>0.33451740399062235</c:v>
                </c:pt>
                <c:pt idx="6807">
                  <c:v>0.3308260519419795</c:v>
                </c:pt>
                <c:pt idx="6808">
                  <c:v>0.33376244747506345</c:v>
                </c:pt>
                <c:pt idx="6809">
                  <c:v>0.3308260519419795</c:v>
                </c:pt>
                <c:pt idx="6810">
                  <c:v>0.3308260519419795</c:v>
                </c:pt>
                <c:pt idx="6811">
                  <c:v>0.32787203016934641</c:v>
                </c:pt>
                <c:pt idx="6812">
                  <c:v>0.32787203016934641</c:v>
                </c:pt>
                <c:pt idx="6813">
                  <c:v>0.32863606348175672</c:v>
                </c:pt>
                <c:pt idx="6814">
                  <c:v>0.32480388838189717</c:v>
                </c:pt>
                <c:pt idx="6815">
                  <c:v>0.32777644208242129</c:v>
                </c:pt>
                <c:pt idx="6816">
                  <c:v>0.32844516689805114</c:v>
                </c:pt>
                <c:pt idx="6817">
                  <c:v>0.32470769685263212</c:v>
                </c:pt>
                <c:pt idx="6818">
                  <c:v>0.32538063830401143</c:v>
                </c:pt>
                <c:pt idx="6819">
                  <c:v>0.32605265055193855</c:v>
                </c:pt>
                <c:pt idx="6820">
                  <c:v>0.32219999999999999</c:v>
                </c:pt>
                <c:pt idx="6821">
                  <c:v>0.32277985229711842</c:v>
                </c:pt>
                <c:pt idx="6822">
                  <c:v>0.32335901085195967</c:v>
                </c:pt>
                <c:pt idx="6823">
                  <c:v>0.32026211645020414</c:v>
                </c:pt>
                <c:pt idx="6824">
                  <c:v>0.320165017524638</c:v>
                </c:pt>
                <c:pt idx="6825">
                  <c:v>0.3207473176981695</c:v>
                </c:pt>
                <c:pt idx="6826">
                  <c:v>0.32065031652650672</c:v>
                </c:pt>
                <c:pt idx="6827">
                  <c:v>0.31841387607614602</c:v>
                </c:pt>
                <c:pt idx="6828">
                  <c:v>0.31528484879400015</c:v>
                </c:pt>
                <c:pt idx="6829">
                  <c:v>0.31597107643350852</c:v>
                </c:pt>
                <c:pt idx="6830">
                  <c:v>0.31597107643350852</c:v>
                </c:pt>
                <c:pt idx="6831">
                  <c:v>0.31655848721143376</c:v>
                </c:pt>
                <c:pt idx="6832">
                  <c:v>0.31646063556973797</c:v>
                </c:pt>
                <c:pt idx="6833">
                  <c:v>0.31704744516930372</c:v>
                </c:pt>
                <c:pt idx="6834">
                  <c:v>0.31694969357021024</c:v>
                </c:pt>
                <c:pt idx="6835">
                  <c:v>0.3133187312991344</c:v>
                </c:pt>
                <c:pt idx="6836">
                  <c:v>0.31390942067682115</c:v>
                </c:pt>
                <c:pt idx="6837">
                  <c:v>0.3138110234460994</c:v>
                </c:pt>
                <c:pt idx="6838">
                  <c:v>0.3138110234460994</c:v>
                </c:pt>
                <c:pt idx="6839">
                  <c:v>0.31371260583272942</c:v>
                </c:pt>
                <c:pt idx="6840">
                  <c:v>0.31440110153330519</c:v>
                </c:pt>
                <c:pt idx="6841">
                  <c:v>0.31430280602620503</c:v>
                </c:pt>
                <c:pt idx="6842">
                  <c:v>0.31420449019961949</c:v>
                </c:pt>
                <c:pt idx="6843">
                  <c:v>0.31282592799803716</c:v>
                </c:pt>
                <c:pt idx="6844">
                  <c:v>0.31272730585906122</c:v>
                </c:pt>
                <c:pt idx="6845">
                  <c:v>0.31262866319732124</c:v>
                </c:pt>
                <c:pt idx="6846">
                  <c:v>0.31322021158218322</c:v>
                </c:pt>
                <c:pt idx="6847">
                  <c:v>0.31322021158218322</c:v>
                </c:pt>
                <c:pt idx="6848">
                  <c:v>0.30956049090999338</c:v>
                </c:pt>
                <c:pt idx="6849">
                  <c:v>0.30956049090999338</c:v>
                </c:pt>
                <c:pt idx="6850">
                  <c:v>0.30946118467860106</c:v>
                </c:pt>
                <c:pt idx="6851">
                  <c:v>0.30936185749431616</c:v>
                </c:pt>
                <c:pt idx="6852">
                  <c:v>0.31005670823697845</c:v>
                </c:pt>
                <c:pt idx="6853">
                  <c:v>0.30995750657151333</c:v>
                </c:pt>
                <c:pt idx="6854">
                  <c:v>0.30995750657151333</c:v>
                </c:pt>
                <c:pt idx="6855">
                  <c:v>0.31055240372387632</c:v>
                </c:pt>
                <c:pt idx="6856">
                  <c:v>0.31055240372387632</c:v>
                </c:pt>
                <c:pt idx="6857">
                  <c:v>0.31045330629472007</c:v>
                </c:pt>
                <c:pt idx="6858">
                  <c:v>0.31035418804458842</c:v>
                </c:pt>
                <c:pt idx="6859">
                  <c:v>0.31035418804458842</c:v>
                </c:pt>
                <c:pt idx="6860">
                  <c:v>0.31035418804458842</c:v>
                </c:pt>
                <c:pt idx="6861">
                  <c:v>0.31084957121657958</c:v>
                </c:pt>
                <c:pt idx="6862">
                  <c:v>0.31084957121657958</c:v>
                </c:pt>
                <c:pt idx="6863">
                  <c:v>0.31084957121657958</c:v>
                </c:pt>
                <c:pt idx="6864">
                  <c:v>0.31075053617171111</c:v>
                </c:pt>
                <c:pt idx="6865">
                  <c:v>0.30936185749431616</c:v>
                </c:pt>
                <c:pt idx="6866">
                  <c:v>0.30786942632699332</c:v>
                </c:pt>
                <c:pt idx="6867">
                  <c:v>0.30926250934387023</c:v>
                </c:pt>
                <c:pt idx="6868">
                  <c:v>0.30577201125736486</c:v>
                </c:pt>
                <c:pt idx="6869">
                  <c:v>0.30926250934387023</c:v>
                </c:pt>
                <c:pt idx="6870">
                  <c:v>0.30577201125736486</c:v>
                </c:pt>
                <c:pt idx="6871">
                  <c:v>0.30577201125736486</c:v>
                </c:pt>
                <c:pt idx="6872">
                  <c:v>0.30577201125736486</c:v>
                </c:pt>
                <c:pt idx="6873">
                  <c:v>0.30926250934387023</c:v>
                </c:pt>
                <c:pt idx="6874">
                  <c:v>0.31134443517299559</c:v>
                </c:pt>
                <c:pt idx="6875">
                  <c:v>0.31075053617171111</c:v>
                </c:pt>
                <c:pt idx="6876">
                  <c:v>0.31084957121657958</c:v>
                </c:pt>
                <c:pt idx="6877">
                  <c:v>0.31035418804458842</c:v>
                </c:pt>
                <c:pt idx="6878">
                  <c:v>0.31055240372387632</c:v>
                </c:pt>
                <c:pt idx="6879">
                  <c:v>0.31055240372387632</c:v>
                </c:pt>
                <c:pt idx="6880">
                  <c:v>0.30717133135337099</c:v>
                </c:pt>
                <c:pt idx="6881">
                  <c:v>0.30727112288317548</c:v>
                </c:pt>
                <c:pt idx="6882">
                  <c:v>0.30936185749431616</c:v>
                </c:pt>
                <c:pt idx="6883">
                  <c:v>0.30956049090999338</c:v>
                </c:pt>
                <c:pt idx="6884">
                  <c:v>0.30896433896267317</c:v>
                </c:pt>
                <c:pt idx="6885">
                  <c:v>0.30975904056710341</c:v>
                </c:pt>
                <c:pt idx="6886">
                  <c:v>0.30985828401928789</c:v>
                </c:pt>
                <c:pt idx="6887">
                  <c:v>0.31193758884940659</c:v>
                </c:pt>
                <c:pt idx="6888">
                  <c:v>0.30856648412075527</c:v>
                </c:pt>
                <c:pt idx="6889">
                  <c:v>0.30856648412075527</c:v>
                </c:pt>
                <c:pt idx="6890">
                  <c:v>0.30866597940702045</c:v>
                </c:pt>
                <c:pt idx="6891">
                  <c:v>0.30946118467860106</c:v>
                </c:pt>
                <c:pt idx="6892">
                  <c:v>0.30806869132910852</c:v>
                </c:pt>
                <c:pt idx="6893">
                  <c:v>0.30607221825863806</c:v>
                </c:pt>
                <c:pt idx="6894">
                  <c:v>0.30826787177148307</c:v>
                </c:pt>
                <c:pt idx="6895">
                  <c:v>0.30547161117617255</c:v>
                </c:pt>
                <c:pt idx="6896">
                  <c:v>0.3055717660128956</c:v>
                </c:pt>
                <c:pt idx="6897">
                  <c:v>0.30577201125736486</c:v>
                </c:pt>
                <c:pt idx="6898">
                  <c:v>0.30587210169272738</c:v>
                </c:pt>
                <c:pt idx="6899">
                  <c:v>0.30517101764203958</c:v>
                </c:pt>
                <c:pt idx="6900">
                  <c:v>0.30537143484468809</c:v>
                </c:pt>
                <c:pt idx="6901">
                  <c:v>0.30175065349268215</c:v>
                </c:pt>
                <c:pt idx="6902">
                  <c:v>0.30275925990114666</c:v>
                </c:pt>
                <c:pt idx="6903">
                  <c:v>0.30285999999999996</c:v>
                </c:pt>
                <c:pt idx="6904">
                  <c:v>0.30507077674314026</c:v>
                </c:pt>
                <c:pt idx="6905">
                  <c:v>0.30144764288972881</c:v>
                </c:pt>
                <c:pt idx="6906">
                  <c:v>0.30235608062442143</c:v>
                </c:pt>
                <c:pt idx="6907">
                  <c:v>0.30255771406757914</c:v>
                </c:pt>
                <c:pt idx="6908">
                  <c:v>0.29881319216036389</c:v>
                </c:pt>
                <c:pt idx="6909">
                  <c:v>0.2997268210202092</c:v>
                </c:pt>
                <c:pt idx="6910">
                  <c:v>0.2997268210202092</c:v>
                </c:pt>
                <c:pt idx="6911">
                  <c:v>0.30185161297354884</c:v>
                </c:pt>
                <c:pt idx="6912">
                  <c:v>0.29901637750573246</c:v>
                </c:pt>
                <c:pt idx="6913">
                  <c:v>0.29901637750573246</c:v>
                </c:pt>
                <c:pt idx="6914">
                  <c:v>0.29911793655330154</c:v>
                </c:pt>
                <c:pt idx="6915">
                  <c:v>0.29616357035287516</c:v>
                </c:pt>
                <c:pt idx="6916">
                  <c:v>0.29606135527610983</c:v>
                </c:pt>
                <c:pt idx="6917">
                  <c:v>0.29687843740184894</c:v>
                </c:pt>
                <c:pt idx="6918">
                  <c:v>0.29759219082481669</c:v>
                </c:pt>
                <c:pt idx="6919">
                  <c:v>0.29370407097079909</c:v>
                </c:pt>
                <c:pt idx="6920">
                  <c:v>0.29442279611623551</c:v>
                </c:pt>
                <c:pt idx="6921">
                  <c:v>0.29514038953624594</c:v>
                </c:pt>
                <c:pt idx="6922">
                  <c:v>0.29503794527740074</c:v>
                </c:pt>
                <c:pt idx="6923">
                  <c:v>0.29575457289037155</c:v>
                </c:pt>
                <c:pt idx="6924">
                  <c:v>0.28988607613710776</c:v>
                </c:pt>
                <c:pt idx="6925">
                  <c:v>0.29061087351379361</c:v>
                </c:pt>
                <c:pt idx="6926">
                  <c:v>0.29050740221913135</c:v>
                </c:pt>
                <c:pt idx="6927">
                  <c:v>0.29133451028395968</c:v>
                </c:pt>
                <c:pt idx="6928">
                  <c:v>0.29112787502540111</c:v>
                </c:pt>
                <c:pt idx="6929">
                  <c:v>0.28822500809187468</c:v>
                </c:pt>
                <c:pt idx="6930">
                  <c:v>0.28822500809187468</c:v>
                </c:pt>
                <c:pt idx="6931">
                  <c:v>0.28812098749390863</c:v>
                </c:pt>
                <c:pt idx="6932">
                  <c:v>0.28884862690004959</c:v>
                </c:pt>
                <c:pt idx="6933">
                  <c:v>0.28884862690004959</c:v>
                </c:pt>
                <c:pt idx="6934">
                  <c:v>0.28957509201551596</c:v>
                </c:pt>
                <c:pt idx="6935">
                  <c:v>0.28947138296480174</c:v>
                </c:pt>
                <c:pt idx="6936">
                  <c:v>0.28947138296480174</c:v>
                </c:pt>
                <c:pt idx="6937">
                  <c:v>0.28655777932285598</c:v>
                </c:pt>
                <c:pt idx="6938">
                  <c:v>0.29009327985693362</c:v>
                </c:pt>
                <c:pt idx="6939">
                  <c:v>0.28645337139992594</c:v>
                </c:pt>
                <c:pt idx="6940">
                  <c:v>0.28718371642680623</c:v>
                </c:pt>
                <c:pt idx="6941">
                  <c:v>0.28509384617174094</c:v>
                </c:pt>
                <c:pt idx="6942">
                  <c:v>0.28498909576641007</c:v>
                </c:pt>
                <c:pt idx="6943">
                  <c:v>0.28498909576641007</c:v>
                </c:pt>
                <c:pt idx="6944">
                  <c:v>0.28498909576641007</c:v>
                </c:pt>
                <c:pt idx="6945">
                  <c:v>0.28572183313569816</c:v>
                </c:pt>
                <c:pt idx="6946">
                  <c:v>0.28572183313569816</c:v>
                </c:pt>
                <c:pt idx="6947">
                  <c:v>0.28572183313569816</c:v>
                </c:pt>
                <c:pt idx="6948">
                  <c:v>0.28561722992070909</c:v>
                </c:pt>
                <c:pt idx="6949">
                  <c:v>0.28561722992070909</c:v>
                </c:pt>
                <c:pt idx="6950">
                  <c:v>0.28645337139992594</c:v>
                </c:pt>
                <c:pt idx="6951">
                  <c:v>0.28634893912529269</c:v>
                </c:pt>
                <c:pt idx="6952">
                  <c:v>0.28624448248190931</c:v>
                </c:pt>
                <c:pt idx="6953">
                  <c:v>0.28267833415607108</c:v>
                </c:pt>
                <c:pt idx="6954">
                  <c:v>0.28624448248190931</c:v>
                </c:pt>
                <c:pt idx="6955">
                  <c:v>0.28257301371000237</c:v>
                </c:pt>
                <c:pt idx="6956">
                  <c:v>0.28257301371000237</c:v>
                </c:pt>
                <c:pt idx="6957">
                  <c:v>0.28257301371000237</c:v>
                </c:pt>
                <c:pt idx="6958">
                  <c:v>0.28257301371000237</c:v>
                </c:pt>
                <c:pt idx="6959">
                  <c:v>0.28257301371000237</c:v>
                </c:pt>
                <c:pt idx="6960">
                  <c:v>0.28246766826797998</c:v>
                </c:pt>
                <c:pt idx="6961">
                  <c:v>0.28246766826797998</c:v>
                </c:pt>
                <c:pt idx="6962">
                  <c:v>0.28330973291191008</c:v>
                </c:pt>
                <c:pt idx="6963">
                  <c:v>0.28330973291191008</c:v>
                </c:pt>
                <c:pt idx="6964">
                  <c:v>0.28330973291191008</c:v>
                </c:pt>
                <c:pt idx="6965">
                  <c:v>0.28330973291191008</c:v>
                </c:pt>
                <c:pt idx="6966">
                  <c:v>0.28330973291191008</c:v>
                </c:pt>
                <c:pt idx="6967">
                  <c:v>0.28330973291191008</c:v>
                </c:pt>
                <c:pt idx="6968">
                  <c:v>0.28246766826797998</c:v>
                </c:pt>
                <c:pt idx="6969">
                  <c:v>0.28246766826797998</c:v>
                </c:pt>
                <c:pt idx="6970">
                  <c:v>0.28257301371000237</c:v>
                </c:pt>
                <c:pt idx="6971">
                  <c:v>0.28257301371000237</c:v>
                </c:pt>
                <c:pt idx="6972">
                  <c:v>0.28267833415607108</c:v>
                </c:pt>
                <c:pt idx="6973">
                  <c:v>0.28267833415607108</c:v>
                </c:pt>
                <c:pt idx="6974">
                  <c:v>0.28404523338641452</c:v>
                </c:pt>
                <c:pt idx="6975">
                  <c:v>0.28780878114327707</c:v>
                </c:pt>
                <c:pt idx="6976">
                  <c:v>0.28436007629133664</c:v>
                </c:pt>
                <c:pt idx="6977">
                  <c:v>0.28446497451011105</c:v>
                </c:pt>
                <c:pt idx="6978">
                  <c:v>0.28456984804985413</c:v>
                </c:pt>
                <c:pt idx="6979">
                  <c:v>0.28676652218169568</c:v>
                </c:pt>
                <c:pt idx="6980">
                  <c:v>0.28697516783779137</c:v>
                </c:pt>
                <c:pt idx="6981">
                  <c:v>0.28707945425721726</c:v>
                </c:pt>
                <c:pt idx="6982">
                  <c:v>0.28351999999999994</c:v>
                </c:pt>
                <c:pt idx="6983">
                  <c:v>0.28561722992070909</c:v>
                </c:pt>
                <c:pt idx="6984">
                  <c:v>0.28572183313569816</c:v>
                </c:pt>
                <c:pt idx="6985">
                  <c:v>0.28299414569629433</c:v>
                </c:pt>
                <c:pt idx="6986">
                  <c:v>0.28309936633618188</c:v>
                </c:pt>
                <c:pt idx="6987">
                  <c:v>0.28320456206882733</c:v>
                </c:pt>
                <c:pt idx="6988">
                  <c:v>0.27950777465920451</c:v>
                </c:pt>
                <c:pt idx="6989">
                  <c:v>0.28267833415607108</c:v>
                </c:pt>
                <c:pt idx="6990">
                  <c:v>0.28278362962397069</c:v>
                </c:pt>
                <c:pt idx="6991">
                  <c:v>0.28003778299619886</c:v>
                </c:pt>
                <c:pt idx="6992">
                  <c:v>0.28014370830265545</c:v>
                </c:pt>
                <c:pt idx="6993">
                  <c:v>0.28024960819821815</c:v>
                </c:pt>
                <c:pt idx="6994">
                  <c:v>0.27961382729508494</c:v>
                </c:pt>
                <c:pt idx="6995">
                  <c:v>0.27971985442834657</c:v>
                </c:pt>
                <c:pt idx="6996">
                  <c:v>0.27706148268295655</c:v>
                </c:pt>
                <c:pt idx="6997">
                  <c:v>0.27706148268295655</c:v>
                </c:pt>
                <c:pt idx="6998">
                  <c:v>0.27929559280591998</c:v>
                </c:pt>
                <c:pt idx="6999">
                  <c:v>0.27940169650229396</c:v>
                </c:pt>
                <c:pt idx="7000">
                  <c:v>0.27652787142894408</c:v>
                </c:pt>
                <c:pt idx="7001">
                  <c:v>0.27748790445954635</c:v>
                </c:pt>
                <c:pt idx="7002">
                  <c:v>0.27363505802590804</c:v>
                </c:pt>
                <c:pt idx="7003">
                  <c:v>0.27374254228753303</c:v>
                </c:pt>
                <c:pt idx="7004">
                  <c:v>0.27374254228753303</c:v>
                </c:pt>
                <c:pt idx="7005">
                  <c:v>0.27470870828459376</c:v>
                </c:pt>
                <c:pt idx="7006">
                  <c:v>0.27460146225953402</c:v>
                </c:pt>
                <c:pt idx="7007">
                  <c:v>0.2755657286855997</c:v>
                </c:pt>
                <c:pt idx="7008">
                  <c:v>0.27169577884778506</c:v>
                </c:pt>
                <c:pt idx="7009">
                  <c:v>0.27169577884778506</c:v>
                </c:pt>
                <c:pt idx="7010">
                  <c:v>0.27169577884778506</c:v>
                </c:pt>
                <c:pt idx="7011">
                  <c:v>0.27266650170260837</c:v>
                </c:pt>
                <c:pt idx="7012">
                  <c:v>0.27255875086253584</c:v>
                </c:pt>
                <c:pt idx="7013">
                  <c:v>0.27342000977640774</c:v>
                </c:pt>
                <c:pt idx="7014">
                  <c:v>0.26953078638834527</c:v>
                </c:pt>
                <c:pt idx="7015">
                  <c:v>0.26942225110853052</c:v>
                </c:pt>
                <c:pt idx="7016">
                  <c:v>0.27039808628253148</c:v>
                </c:pt>
                <c:pt idx="7017">
                  <c:v>0.27126364722431312</c:v>
                </c:pt>
                <c:pt idx="7018">
                  <c:v>0.27115554684845933</c:v>
                </c:pt>
                <c:pt idx="7019">
                  <c:v>0.27115554684845933</c:v>
                </c:pt>
                <c:pt idx="7020">
                  <c:v>0.26822655296267767</c:v>
                </c:pt>
                <c:pt idx="7021">
                  <c:v>0.26811768803811509</c:v>
                </c:pt>
                <c:pt idx="7022">
                  <c:v>0.26909648104974088</c:v>
                </c:pt>
                <c:pt idx="7023">
                  <c:v>0.26898783622129036</c:v>
                </c:pt>
                <c:pt idx="7024">
                  <c:v>0.26887916395381117</c:v>
                </c:pt>
                <c:pt idx="7025">
                  <c:v>0.26887916395381117</c:v>
                </c:pt>
                <c:pt idx="7026">
                  <c:v>0.26768195206791617</c:v>
                </c:pt>
                <c:pt idx="7027">
                  <c:v>0.26757294890211947</c:v>
                </c:pt>
                <c:pt idx="7028">
                  <c:v>0.26757294890211947</c:v>
                </c:pt>
                <c:pt idx="7029">
                  <c:v>0.26472907752875274</c:v>
                </c:pt>
                <c:pt idx="7030">
                  <c:v>0.26844420007720871</c:v>
                </c:pt>
                <c:pt idx="7031">
                  <c:v>0.26461931865084493</c:v>
                </c:pt>
                <c:pt idx="7032">
                  <c:v>0.26461931865084493</c:v>
                </c:pt>
                <c:pt idx="7033">
                  <c:v>0.26450953148091932</c:v>
                </c:pt>
                <c:pt idx="7034">
                  <c:v>0.26450953148091932</c:v>
                </c:pt>
                <c:pt idx="7035">
                  <c:v>0.26549659933040703</c:v>
                </c:pt>
                <c:pt idx="7036">
                  <c:v>0.26538703788608337</c:v>
                </c:pt>
                <c:pt idx="7037">
                  <c:v>0.26538703788608337</c:v>
                </c:pt>
                <c:pt idx="7038">
                  <c:v>0.26527744830218108</c:v>
                </c:pt>
                <c:pt idx="7039">
                  <c:v>0.26626274334885636</c:v>
                </c:pt>
                <c:pt idx="7040">
                  <c:v>0.26615337827650865</c:v>
                </c:pt>
                <c:pt idx="7041">
                  <c:v>0.26615337827650865</c:v>
                </c:pt>
                <c:pt idx="7042">
                  <c:v>0.26604398521565742</c:v>
                </c:pt>
                <c:pt idx="7043">
                  <c:v>0.26702751697737093</c:v>
                </c:pt>
                <c:pt idx="7044">
                  <c:v>0.26329999905793683</c:v>
                </c:pt>
                <c:pt idx="7045">
                  <c:v>0.26329999905793683</c:v>
                </c:pt>
                <c:pt idx="7046">
                  <c:v>0.26318987066831168</c:v>
                </c:pt>
                <c:pt idx="7047">
                  <c:v>0.26418000000000003</c:v>
                </c:pt>
                <c:pt idx="7048">
                  <c:v>0.26197656727014779</c:v>
                </c:pt>
                <c:pt idx="7049">
                  <c:v>0.26407009944282639</c:v>
                </c:pt>
                <c:pt idx="7050">
                  <c:v>0.2618660944593742</c:v>
                </c:pt>
                <c:pt idx="7051">
                  <c:v>0.26285931393758166</c:v>
                </c:pt>
                <c:pt idx="7052">
                  <c:v>0.26274907109908868</c:v>
                </c:pt>
                <c:pt idx="7053">
                  <c:v>0.26274907109908868</c:v>
                </c:pt>
                <c:pt idx="7054">
                  <c:v>0.26274907109908868</c:v>
                </c:pt>
                <c:pt idx="7055">
                  <c:v>0.26263879959258268</c:v>
                </c:pt>
                <c:pt idx="7056">
                  <c:v>0.25998362441471662</c:v>
                </c:pt>
                <c:pt idx="7057">
                  <c:v>0.25998362441471662</c:v>
                </c:pt>
                <c:pt idx="7058">
                  <c:v>0.25987262885899887</c:v>
                </c:pt>
                <c:pt idx="7059">
                  <c:v>0.25987262885899887</c:v>
                </c:pt>
                <c:pt idx="7060">
                  <c:v>0.25987262885899887</c:v>
                </c:pt>
                <c:pt idx="7061">
                  <c:v>0.25976160404387383</c:v>
                </c:pt>
                <c:pt idx="7062">
                  <c:v>0.25976160404387383</c:v>
                </c:pt>
                <c:pt idx="7063">
                  <c:v>0.25987262885899887</c:v>
                </c:pt>
                <c:pt idx="7064">
                  <c:v>0.25987262885899887</c:v>
                </c:pt>
                <c:pt idx="7065">
                  <c:v>0.25987262885899887</c:v>
                </c:pt>
                <c:pt idx="7066">
                  <c:v>0.25987262885899887</c:v>
                </c:pt>
                <c:pt idx="7067">
                  <c:v>0.26197656727014779</c:v>
                </c:pt>
                <c:pt idx="7068">
                  <c:v>0.26208701125565959</c:v>
                </c:pt>
                <c:pt idx="7069">
                  <c:v>0.26131329723519114</c:v>
                </c:pt>
                <c:pt idx="7070">
                  <c:v>0.26142391451158759</c:v>
                </c:pt>
                <c:pt idx="7071">
                  <c:v>0.26053816411036113</c:v>
                </c:pt>
                <c:pt idx="7072">
                  <c:v>0.2606489845941094</c:v>
                </c:pt>
                <c:pt idx="7073">
                  <c:v>0.26285931393758166</c:v>
                </c:pt>
                <c:pt idx="7074">
                  <c:v>0.26296952813040908</c:v>
                </c:pt>
                <c:pt idx="7075">
                  <c:v>0.26396017048390508</c:v>
                </c:pt>
                <c:pt idx="7076">
                  <c:v>0.26031643575648228</c:v>
                </c:pt>
                <c:pt idx="7077">
                  <c:v>0.26252849939568718</c:v>
                </c:pt>
                <c:pt idx="7078">
                  <c:v>0.26263879959258268</c:v>
                </c:pt>
                <c:pt idx="7079">
                  <c:v>0.25898360912602808</c:v>
                </c:pt>
                <c:pt idx="7080">
                  <c:v>0.2590948394069556</c:v>
                </c:pt>
                <c:pt idx="7081">
                  <c:v>0.26009459073414781</c:v>
                </c:pt>
                <c:pt idx="7082">
                  <c:v>0.26230781284107585</c:v>
                </c:pt>
                <c:pt idx="7083">
                  <c:v>0.25864974151676767</c:v>
                </c:pt>
                <c:pt idx="7084">
                  <c:v>0.25876106020434692</c:v>
                </c:pt>
                <c:pt idx="7085">
                  <c:v>0.25987262885899887</c:v>
                </c:pt>
                <c:pt idx="7086">
                  <c:v>0.25831560826546945</c:v>
                </c:pt>
                <c:pt idx="7087">
                  <c:v>0.25842701557083503</c:v>
                </c:pt>
                <c:pt idx="7088">
                  <c:v>0.25842701557083503</c:v>
                </c:pt>
                <c:pt idx="7089">
                  <c:v>0.25953946654276616</c:v>
                </c:pt>
                <c:pt idx="7090">
                  <c:v>0.25585712015977863</c:v>
                </c:pt>
                <c:pt idx="7091">
                  <c:v>0.25585712015977863</c:v>
                </c:pt>
                <c:pt idx="7092">
                  <c:v>0.25920604026577304</c:v>
                </c:pt>
                <c:pt idx="7093">
                  <c:v>0.25540856398687078</c:v>
                </c:pt>
                <c:pt idx="7094">
                  <c:v>0.25652905152705691</c:v>
                </c:pt>
                <c:pt idx="7095">
                  <c:v>0.25270702131727185</c:v>
                </c:pt>
                <c:pt idx="7096">
                  <c:v>0.25270702131727185</c:v>
                </c:pt>
                <c:pt idx="7097">
                  <c:v>0.25608121747390594</c:v>
                </c:pt>
                <c:pt idx="7098">
                  <c:v>0.2522550484518355</c:v>
                </c:pt>
                <c:pt idx="7099">
                  <c:v>0.25338405696385286</c:v>
                </c:pt>
                <c:pt idx="7100">
                  <c:v>0.25338405696385286</c:v>
                </c:pt>
                <c:pt idx="7101">
                  <c:v>0.24941894964805311</c:v>
                </c:pt>
                <c:pt idx="7102">
                  <c:v>0.25055573275116616</c:v>
                </c:pt>
                <c:pt idx="7103">
                  <c:v>0.25066923853608286</c:v>
                </c:pt>
                <c:pt idx="7104">
                  <c:v>0.25078271305649308</c:v>
                </c:pt>
                <c:pt idx="7105">
                  <c:v>0.25304567742405615</c:v>
                </c:pt>
                <c:pt idx="7106">
                  <c:v>0.25315850130019046</c:v>
                </c:pt>
                <c:pt idx="7107">
                  <c:v>0.25304567742405615</c:v>
                </c:pt>
                <c:pt idx="7108">
                  <c:v>0.25304567742405615</c:v>
                </c:pt>
                <c:pt idx="7109">
                  <c:v>0.25293282281827928</c:v>
                </c:pt>
                <c:pt idx="7110">
                  <c:v>0.2478221467972615</c:v>
                </c:pt>
                <c:pt idx="7111">
                  <c:v>0.24770785090264469</c:v>
                </c:pt>
                <c:pt idx="7112">
                  <c:v>0.24884937656907391</c:v>
                </c:pt>
                <c:pt idx="7113">
                  <c:v>0.24873536701118842</c:v>
                </c:pt>
                <c:pt idx="7114">
                  <c:v>0.24873536701118842</c:v>
                </c:pt>
                <c:pt idx="7115">
                  <c:v>0.24976031467413629</c:v>
                </c:pt>
                <c:pt idx="7116">
                  <c:v>0.24964655783933754</c:v>
                </c:pt>
                <c:pt idx="7117">
                  <c:v>0.24964655783933754</c:v>
                </c:pt>
                <c:pt idx="7118">
                  <c:v>0.24953276950603637</c:v>
                </c:pt>
                <c:pt idx="7119">
                  <c:v>0.24667774694215855</c:v>
                </c:pt>
                <c:pt idx="7120">
                  <c:v>0.24656313035134714</c:v>
                </c:pt>
                <c:pt idx="7121">
                  <c:v>0.24770785090264469</c:v>
                </c:pt>
                <c:pt idx="7122">
                  <c:v>0.24759352305948795</c:v>
                </c:pt>
                <c:pt idx="7123">
                  <c:v>0.24747916324098518</c:v>
                </c:pt>
                <c:pt idx="7124">
                  <c:v>0.24747916324098518</c:v>
                </c:pt>
                <c:pt idx="7125">
                  <c:v>0.24850725274206653</c:v>
                </c:pt>
                <c:pt idx="7126">
                  <c:v>0.24839314797784934</c:v>
                </c:pt>
                <c:pt idx="7127">
                  <c:v>0.24621908716034391</c:v>
                </c:pt>
                <c:pt idx="7128">
                  <c:v>0.24725034757052894</c:v>
                </c:pt>
                <c:pt idx="7129">
                  <c:v>0.24334068492923444</c:v>
                </c:pt>
                <c:pt idx="7130">
                  <c:v>0.24322512282922554</c:v>
                </c:pt>
                <c:pt idx="7131">
                  <c:v>0.24322512282922554</c:v>
                </c:pt>
                <c:pt idx="7132">
                  <c:v>0.24426399630637818</c:v>
                </c:pt>
                <c:pt idx="7133">
                  <c:v>0.24426399630637818</c:v>
                </c:pt>
                <c:pt idx="7134">
                  <c:v>0.24426399630637818</c:v>
                </c:pt>
                <c:pt idx="7135">
                  <c:v>0.24414869737119632</c:v>
                </c:pt>
                <c:pt idx="7136">
                  <c:v>0.24518521043206476</c:v>
                </c:pt>
                <c:pt idx="7137">
                  <c:v>0.24518521043206476</c:v>
                </c:pt>
                <c:pt idx="7138">
                  <c:v>0.24518521043206476</c:v>
                </c:pt>
                <c:pt idx="7139">
                  <c:v>0.24507017287197641</c:v>
                </c:pt>
                <c:pt idx="7140">
                  <c:v>0.24610434153307692</c:v>
                </c:pt>
                <c:pt idx="7141">
                  <c:v>0.24610434153307692</c:v>
                </c:pt>
                <c:pt idx="7142">
                  <c:v>0.24598956357854296</c:v>
                </c:pt>
                <c:pt idx="7143">
                  <c:v>0.24598956357854296</c:v>
                </c:pt>
                <c:pt idx="7144">
                  <c:v>0.24380260366973694</c:v>
                </c:pt>
                <c:pt idx="7145">
                  <c:v>0.24380260366973694</c:v>
                </c:pt>
                <c:pt idx="7146">
                  <c:v>0.24322512282922554</c:v>
                </c:pt>
                <c:pt idx="7147">
                  <c:v>0.24484</c:v>
                </c:pt>
                <c:pt idx="7148">
                  <c:v>0.24322512282922554</c:v>
                </c:pt>
                <c:pt idx="7149">
                  <c:v>0.24102313617290266</c:v>
                </c:pt>
                <c:pt idx="7150">
                  <c:v>0.24102313617290266</c:v>
                </c:pt>
                <c:pt idx="7151">
                  <c:v>0.240906908195272</c:v>
                </c:pt>
                <c:pt idx="7152">
                  <c:v>0.24206768090663877</c:v>
                </c:pt>
                <c:pt idx="7153">
                  <c:v>0.24195175399494545</c:v>
                </c:pt>
                <c:pt idx="7154">
                  <c:v>0.24195175399494545</c:v>
                </c:pt>
                <c:pt idx="7155">
                  <c:v>0.24195175399494545</c:v>
                </c:pt>
                <c:pt idx="7156">
                  <c:v>0.24195175399494545</c:v>
                </c:pt>
                <c:pt idx="7157">
                  <c:v>0.24195175399494545</c:v>
                </c:pt>
                <c:pt idx="7158">
                  <c:v>0.24195175399494545</c:v>
                </c:pt>
                <c:pt idx="7159">
                  <c:v>0.24195175399494545</c:v>
                </c:pt>
                <c:pt idx="7160">
                  <c:v>0.24195175399494545</c:v>
                </c:pt>
                <c:pt idx="7161">
                  <c:v>0.24195175399494545</c:v>
                </c:pt>
                <c:pt idx="7162">
                  <c:v>0.24195175399494545</c:v>
                </c:pt>
                <c:pt idx="7163">
                  <c:v>0.24195175399494545</c:v>
                </c:pt>
                <c:pt idx="7164">
                  <c:v>0.24310952770675415</c:v>
                </c:pt>
                <c:pt idx="7165">
                  <c:v>0.24322512282922554</c:v>
                </c:pt>
                <c:pt idx="7166">
                  <c:v>0.24229943483607602</c:v>
                </c:pt>
                <c:pt idx="7167">
                  <c:v>0.2424152619111643</c:v>
                </c:pt>
                <c:pt idx="7168">
                  <c:v>0.24460969660750898</c:v>
                </c:pt>
                <c:pt idx="7169">
                  <c:v>0.24368717337713297</c:v>
                </c:pt>
                <c:pt idx="7170">
                  <c:v>0.24484</c:v>
                </c:pt>
                <c:pt idx="7171">
                  <c:v>0.24484</c:v>
                </c:pt>
                <c:pt idx="7172">
                  <c:v>0.24484</c:v>
                </c:pt>
                <c:pt idx="7173">
                  <c:v>0.24113933058288423</c:v>
                </c:pt>
                <c:pt idx="7174">
                  <c:v>0.24113933058288423</c:v>
                </c:pt>
                <c:pt idx="7175">
                  <c:v>0.24449449589662992</c:v>
                </c:pt>
                <c:pt idx="7176">
                  <c:v>0.24460969660750898</c:v>
                </c:pt>
                <c:pt idx="7177">
                  <c:v>0.24079064662088323</c:v>
                </c:pt>
                <c:pt idx="7178">
                  <c:v>0.24079064662088323</c:v>
                </c:pt>
                <c:pt idx="7179">
                  <c:v>0.240906908195272</c:v>
                </c:pt>
                <c:pt idx="7180">
                  <c:v>0.24044166002544476</c:v>
                </c:pt>
                <c:pt idx="7181">
                  <c:v>0.24044166002544476</c:v>
                </c:pt>
                <c:pt idx="7182">
                  <c:v>0.24055802256518405</c:v>
                </c:pt>
                <c:pt idx="7183">
                  <c:v>0.24067435142058508</c:v>
                </c:pt>
                <c:pt idx="7184">
                  <c:v>0.24020883377579622</c:v>
                </c:pt>
                <c:pt idx="7185">
                  <c:v>0.2403252637720889</c:v>
                </c:pt>
                <c:pt idx="7186">
                  <c:v>0.24044166002544476</c:v>
                </c:pt>
                <c:pt idx="7187">
                  <c:v>0.24055802256518405</c:v>
                </c:pt>
                <c:pt idx="7188">
                  <c:v>0.2365826054252686</c:v>
                </c:pt>
                <c:pt idx="7189">
                  <c:v>0.23892586835435814</c:v>
                </c:pt>
                <c:pt idx="7190">
                  <c:v>0.24020883377579622</c:v>
                </c:pt>
                <c:pt idx="7191">
                  <c:v>0.24020883377579622</c:v>
                </c:pt>
                <c:pt idx="7192">
                  <c:v>0.23622992465976694</c:v>
                </c:pt>
                <c:pt idx="7193">
                  <c:v>0.23752156273200675</c:v>
                </c:pt>
                <c:pt idx="7194">
                  <c:v>0.23752156273200675</c:v>
                </c:pt>
                <c:pt idx="7195">
                  <c:v>0.23351557251456023</c:v>
                </c:pt>
                <c:pt idx="7196">
                  <c:v>0.23351557251456023</c:v>
                </c:pt>
                <c:pt idx="7197">
                  <c:v>0.23469801173743282</c:v>
                </c:pt>
                <c:pt idx="7198">
                  <c:v>0.23469801173743282</c:v>
                </c:pt>
                <c:pt idx="7199">
                  <c:v>0.23705236073104924</c:v>
                </c:pt>
                <c:pt idx="7200">
                  <c:v>0.23716971302722623</c:v>
                </c:pt>
                <c:pt idx="7201">
                  <c:v>0.23599463021792783</c:v>
                </c:pt>
                <c:pt idx="7202">
                  <c:v>0.23599463021792783</c:v>
                </c:pt>
                <c:pt idx="7203">
                  <c:v>0.23599463021792783</c:v>
                </c:pt>
                <c:pt idx="7204">
                  <c:v>0.23716971302722623</c:v>
                </c:pt>
                <c:pt idx="7205">
                  <c:v>0.23493407614691592</c:v>
                </c:pt>
                <c:pt idx="7206">
                  <c:v>0.23481606152742651</c:v>
                </c:pt>
                <c:pt idx="7207">
                  <c:v>0.23599463021792783</c:v>
                </c:pt>
                <c:pt idx="7208">
                  <c:v>0.23587693072483451</c:v>
                </c:pt>
                <c:pt idx="7209">
                  <c:v>0.23173524371231641</c:v>
                </c:pt>
                <c:pt idx="7210">
                  <c:v>0.23292302291976813</c:v>
                </c:pt>
                <c:pt idx="7211">
                  <c:v>0.23292302291976813</c:v>
                </c:pt>
                <c:pt idx="7212">
                  <c:v>0.23398897265165391</c:v>
                </c:pt>
                <c:pt idx="7213">
                  <c:v>0.23398897265165391</c:v>
                </c:pt>
                <c:pt idx="7214">
                  <c:v>0.2338706757845273</c:v>
                </c:pt>
                <c:pt idx="7215">
                  <c:v>0.23493407614691592</c:v>
                </c:pt>
                <c:pt idx="7216">
                  <c:v>0.2309016579516206</c:v>
                </c:pt>
                <c:pt idx="7217">
                  <c:v>0.2309016579516206</c:v>
                </c:pt>
                <c:pt idx="7218">
                  <c:v>0.23197308654419763</c:v>
                </c:pt>
                <c:pt idx="7219">
                  <c:v>0.23197308654419763</c:v>
                </c:pt>
                <c:pt idx="7220">
                  <c:v>0.23197308654419763</c:v>
                </c:pt>
                <c:pt idx="7221">
                  <c:v>0.23304160406936519</c:v>
                </c:pt>
                <c:pt idx="7222">
                  <c:v>0.23292302291976813</c:v>
                </c:pt>
                <c:pt idx="7223">
                  <c:v>0.23410723412704526</c:v>
                </c:pt>
                <c:pt idx="7224">
                  <c:v>0.23398897265165391</c:v>
                </c:pt>
                <c:pt idx="7225">
                  <c:v>0.23006629670936146</c:v>
                </c:pt>
                <c:pt idx="7226">
                  <c:v>0.23006629670936146</c:v>
                </c:pt>
                <c:pt idx="7227">
                  <c:v>0.22778984707905187</c:v>
                </c:pt>
                <c:pt idx="7228">
                  <c:v>0.23114000598817647</c:v>
                </c:pt>
                <c:pt idx="7229">
                  <c:v>0.22886982097543113</c:v>
                </c:pt>
                <c:pt idx="7230">
                  <c:v>0.22886982097543113</c:v>
                </c:pt>
                <c:pt idx="7231">
                  <c:v>0.23221078562092806</c:v>
                </c:pt>
                <c:pt idx="7232">
                  <c:v>0.22994681378894322</c:v>
                </c:pt>
                <c:pt idx="7233">
                  <c:v>0.22994681378894322</c:v>
                </c:pt>
                <c:pt idx="7234">
                  <c:v>0.22994681378894322</c:v>
                </c:pt>
                <c:pt idx="7235">
                  <c:v>0.22982729436847027</c:v>
                </c:pt>
                <c:pt idx="7236">
                  <c:v>0.23102085007044931</c:v>
                </c:pt>
                <c:pt idx="7237">
                  <c:v>0.2309016579516206</c:v>
                </c:pt>
                <c:pt idx="7238">
                  <c:v>0.2309016579516206</c:v>
                </c:pt>
                <c:pt idx="7239">
                  <c:v>0.2309016579516206</c:v>
                </c:pt>
                <c:pt idx="7240">
                  <c:v>0.22706819604596873</c:v>
                </c:pt>
                <c:pt idx="7241">
                  <c:v>0.22706819604596873</c:v>
                </c:pt>
                <c:pt idx="7242">
                  <c:v>0.22706819604596873</c:v>
                </c:pt>
                <c:pt idx="7243">
                  <c:v>0.22706819604596873</c:v>
                </c:pt>
                <c:pt idx="7244">
                  <c:v>0.2281501711387478</c:v>
                </c:pt>
                <c:pt idx="7245">
                  <c:v>0.2281501711387478</c:v>
                </c:pt>
                <c:pt idx="7246">
                  <c:v>0.2281501711387478</c:v>
                </c:pt>
                <c:pt idx="7247">
                  <c:v>0.2281501711387478</c:v>
                </c:pt>
                <c:pt idx="7248">
                  <c:v>0.2281501711387478</c:v>
                </c:pt>
                <c:pt idx="7249">
                  <c:v>0.2281501711387478</c:v>
                </c:pt>
                <c:pt idx="7250">
                  <c:v>0.2281501711387478</c:v>
                </c:pt>
                <c:pt idx="7251">
                  <c:v>0.2281501711387478</c:v>
                </c:pt>
                <c:pt idx="7252">
                  <c:v>0.2281501711387478</c:v>
                </c:pt>
                <c:pt idx="7253">
                  <c:v>0.2281501711387478</c:v>
                </c:pt>
                <c:pt idx="7254">
                  <c:v>0.2281501711387478</c:v>
                </c:pt>
                <c:pt idx="7255">
                  <c:v>0.2281501711387478</c:v>
                </c:pt>
                <c:pt idx="7256">
                  <c:v>0.2281501711387478</c:v>
                </c:pt>
                <c:pt idx="7257">
                  <c:v>0.2281501711387478</c:v>
                </c:pt>
                <c:pt idx="7258">
                  <c:v>0.2281501711387478</c:v>
                </c:pt>
                <c:pt idx="7259">
                  <c:v>0.22706819604596873</c:v>
                </c:pt>
                <c:pt idx="7260">
                  <c:v>0.22934885101584518</c:v>
                </c:pt>
                <c:pt idx="7261">
                  <c:v>0.22827020509787455</c:v>
                </c:pt>
                <c:pt idx="7262">
                  <c:v>0.22839020208365518</c:v>
                </c:pt>
                <c:pt idx="7263">
                  <c:v>0.22730889529191162</c:v>
                </c:pt>
                <c:pt idx="7264">
                  <c:v>0.22730889529191162</c:v>
                </c:pt>
                <c:pt idx="7265">
                  <c:v>0.23137820935213604</c:v>
                </c:pt>
                <c:pt idx="7266">
                  <c:v>0.22742918902495596</c:v>
                </c:pt>
                <c:pt idx="7267">
                  <c:v>0.22754944554415918</c:v>
                </c:pt>
                <c:pt idx="7268">
                  <c:v>0.22622457134999835</c:v>
                </c:pt>
                <c:pt idx="7269">
                  <c:v>0.23030515318366274</c:v>
                </c:pt>
                <c:pt idx="7270">
                  <c:v>0.22863008527170614</c:v>
                </c:pt>
                <c:pt idx="7271">
                  <c:v>0.22646579426246455</c:v>
                </c:pt>
                <c:pt idx="7272">
                  <c:v>0.22874997154210891</c:v>
                </c:pt>
                <c:pt idx="7273">
                  <c:v>0.22874997154210891</c:v>
                </c:pt>
                <c:pt idx="7274">
                  <c:v>0.22886982097543113</c:v>
                </c:pt>
                <c:pt idx="7275">
                  <c:v>0.22886982097543113</c:v>
                </c:pt>
                <c:pt idx="7276">
                  <c:v>0.22898963360560831</c:v>
                </c:pt>
                <c:pt idx="7277">
                  <c:v>0.23125912573776702</c:v>
                </c:pt>
                <c:pt idx="7278">
                  <c:v>0.23137820935213604</c:v>
                </c:pt>
                <c:pt idx="7279">
                  <c:v>0.23149725686414868</c:v>
                </c:pt>
                <c:pt idx="7280">
                  <c:v>0.22742918902495596</c:v>
                </c:pt>
                <c:pt idx="7281">
                  <c:v>0.22754944554415918</c:v>
                </c:pt>
                <c:pt idx="7282">
                  <c:v>0.22754944554415918</c:v>
                </c:pt>
                <c:pt idx="7283">
                  <c:v>0.22754944554415918</c:v>
                </c:pt>
                <c:pt idx="7284">
                  <c:v>0.22766966488403689</c:v>
                </c:pt>
                <c:pt idx="7285">
                  <c:v>0.22766966488403689</c:v>
                </c:pt>
                <c:pt idx="7286">
                  <c:v>0.22766966488403689</c:v>
                </c:pt>
                <c:pt idx="7287">
                  <c:v>0.23125912573776702</c:v>
                </c:pt>
                <c:pt idx="7288">
                  <c:v>0.22730889529191162</c:v>
                </c:pt>
                <c:pt idx="7289">
                  <c:v>0.22730889529191162</c:v>
                </c:pt>
                <c:pt idx="7290">
                  <c:v>0.22730889529191162</c:v>
                </c:pt>
                <c:pt idx="7291">
                  <c:v>0.22742918902495596</c:v>
                </c:pt>
                <c:pt idx="7292">
                  <c:v>0.22742918902495596</c:v>
                </c:pt>
                <c:pt idx="7293">
                  <c:v>0.22742918902495596</c:v>
                </c:pt>
                <c:pt idx="7294">
                  <c:v>0.22874997154210891</c:v>
                </c:pt>
                <c:pt idx="7295">
                  <c:v>0.22874997154210891</c:v>
                </c:pt>
                <c:pt idx="7296">
                  <c:v>0.22874997154210891</c:v>
                </c:pt>
                <c:pt idx="7297">
                  <c:v>0.22754944554415918</c:v>
                </c:pt>
                <c:pt idx="7298">
                  <c:v>0.22754944554415918</c:v>
                </c:pt>
                <c:pt idx="7299">
                  <c:v>0.22886982097543113</c:v>
                </c:pt>
                <c:pt idx="7300">
                  <c:v>0.22874997154210891</c:v>
                </c:pt>
                <c:pt idx="7301">
                  <c:v>0.22874997154210891</c:v>
                </c:pt>
                <c:pt idx="7302">
                  <c:v>0.22465294752080855</c:v>
                </c:pt>
                <c:pt idx="7303">
                  <c:v>0.22453178821864844</c:v>
                </c:pt>
                <c:pt idx="7304">
                  <c:v>0.2258624551787014</c:v>
                </c:pt>
                <c:pt idx="7305">
                  <c:v>0.22574167450030491</c:v>
                </c:pt>
                <c:pt idx="7306">
                  <c:v>0.22574167450030491</c:v>
                </c:pt>
                <c:pt idx="7307">
                  <c:v>0.22694779046377073</c:v>
                </c:pt>
                <c:pt idx="7308">
                  <c:v>0.22682734752913253</c:v>
                </c:pt>
                <c:pt idx="7309">
                  <c:v>0.22682734752913253</c:v>
                </c:pt>
                <c:pt idx="7310">
                  <c:v>0.22682734752913253</c:v>
                </c:pt>
                <c:pt idx="7311">
                  <c:v>0.22392542011139399</c:v>
                </c:pt>
                <c:pt idx="7312">
                  <c:v>0.22392542011139399</c:v>
                </c:pt>
                <c:pt idx="7313">
                  <c:v>0.22380403191864923</c:v>
                </c:pt>
                <c:pt idx="7314">
                  <c:v>0.22380403191864923</c:v>
                </c:pt>
                <c:pt idx="7315">
                  <c:v>0.22501619743417434</c:v>
                </c:pt>
                <c:pt idx="7316">
                  <c:v>0.22501619743417434</c:v>
                </c:pt>
                <c:pt idx="7317">
                  <c:v>0.22501619743417434</c:v>
                </c:pt>
                <c:pt idx="7318">
                  <c:v>0.22489515209282468</c:v>
                </c:pt>
                <c:pt idx="7319">
                  <c:v>0.22610390356835591</c:v>
                </c:pt>
                <c:pt idx="7320">
                  <c:v>0.22610390356835591</c:v>
                </c:pt>
                <c:pt idx="7321">
                  <c:v>0.22210056181492482</c:v>
                </c:pt>
                <c:pt idx="7322">
                  <c:v>0.22380403191864923</c:v>
                </c:pt>
                <c:pt idx="7323">
                  <c:v>0.22100146573090718</c:v>
                </c:pt>
                <c:pt idx="7324">
                  <c:v>0.22087914882944615</c:v>
                </c:pt>
                <c:pt idx="7325">
                  <c:v>0.22087914882944615</c:v>
                </c:pt>
                <c:pt idx="7326">
                  <c:v>0.22210056181492482</c:v>
                </c:pt>
                <c:pt idx="7327">
                  <c:v>0.22197859567160805</c:v>
                </c:pt>
                <c:pt idx="7328">
                  <c:v>0.22197859567160805</c:v>
                </c:pt>
                <c:pt idx="7329">
                  <c:v>0.22319651610905394</c:v>
                </c:pt>
                <c:pt idx="7330">
                  <c:v>0.22307489772356359</c:v>
                </c:pt>
                <c:pt idx="7331">
                  <c:v>0.22307489772356359</c:v>
                </c:pt>
                <c:pt idx="7332">
                  <c:v>0.21903967489600662</c:v>
                </c:pt>
                <c:pt idx="7333">
                  <c:v>0.21903967489600662</c:v>
                </c:pt>
                <c:pt idx="7334">
                  <c:v>0.21903967489600662</c:v>
                </c:pt>
                <c:pt idx="7335">
                  <c:v>0.22026697616539093</c:v>
                </c:pt>
                <c:pt idx="7336">
                  <c:v>0.22026697616539093</c:v>
                </c:pt>
                <c:pt idx="7337">
                  <c:v>0.22026697616539093</c:v>
                </c:pt>
                <c:pt idx="7338">
                  <c:v>0.22026697616539093</c:v>
                </c:pt>
                <c:pt idx="7339">
                  <c:v>0.22014442373693183</c:v>
                </c:pt>
                <c:pt idx="7340">
                  <c:v>0.22014442373693183</c:v>
                </c:pt>
                <c:pt idx="7341">
                  <c:v>0.22136818184949736</c:v>
                </c:pt>
                <c:pt idx="7342">
                  <c:v>0.22136818184949736</c:v>
                </c:pt>
                <c:pt idx="7343">
                  <c:v>0.22136818184949736</c:v>
                </c:pt>
                <c:pt idx="7344">
                  <c:v>0.22136818184949736</c:v>
                </c:pt>
                <c:pt idx="7345">
                  <c:v>0.22136818184949736</c:v>
                </c:pt>
                <c:pt idx="7346">
                  <c:v>0.22136818184949736</c:v>
                </c:pt>
                <c:pt idx="7347">
                  <c:v>0.22136818184949736</c:v>
                </c:pt>
                <c:pt idx="7348">
                  <c:v>0.22124598220344699</c:v>
                </c:pt>
                <c:pt idx="7349">
                  <c:v>0.22124598220344699</c:v>
                </c:pt>
                <c:pt idx="7350">
                  <c:v>0.22124598220344699</c:v>
                </c:pt>
                <c:pt idx="7351">
                  <c:v>0.22124598220344699</c:v>
                </c:pt>
                <c:pt idx="7352">
                  <c:v>0.22124598220344699</c:v>
                </c:pt>
                <c:pt idx="7353">
                  <c:v>0.22124598220344699</c:v>
                </c:pt>
                <c:pt idx="7354">
                  <c:v>0.22124598220344699</c:v>
                </c:pt>
                <c:pt idx="7355">
                  <c:v>0.22124598220344699</c:v>
                </c:pt>
                <c:pt idx="7356">
                  <c:v>0.22136818184949736</c:v>
                </c:pt>
                <c:pt idx="7357">
                  <c:v>0.22136818184949736</c:v>
                </c:pt>
                <c:pt idx="7358">
                  <c:v>0.22136818184949736</c:v>
                </c:pt>
                <c:pt idx="7359">
                  <c:v>0.22136818184949736</c:v>
                </c:pt>
                <c:pt idx="7360">
                  <c:v>0.22136818184949736</c:v>
                </c:pt>
                <c:pt idx="7361">
                  <c:v>0.22136818184949736</c:v>
                </c:pt>
                <c:pt idx="7362">
                  <c:v>0.22136818184949736</c:v>
                </c:pt>
                <c:pt idx="7363">
                  <c:v>0.22124598220344699</c:v>
                </c:pt>
                <c:pt idx="7364">
                  <c:v>0.22124598220344699</c:v>
                </c:pt>
                <c:pt idx="7365">
                  <c:v>0.22002183192154101</c:v>
                </c:pt>
                <c:pt idx="7366">
                  <c:v>0.22014442373693183</c:v>
                </c:pt>
                <c:pt idx="7367">
                  <c:v>0.22014442373693183</c:v>
                </c:pt>
                <c:pt idx="7368">
                  <c:v>0.21891672688086722</c:v>
                </c:pt>
                <c:pt idx="7369">
                  <c:v>0.22295324084514884</c:v>
                </c:pt>
                <c:pt idx="7370">
                  <c:v>0.22307489772356359</c:v>
                </c:pt>
                <c:pt idx="7371">
                  <c:v>0.22197859567160805</c:v>
                </c:pt>
                <c:pt idx="7372">
                  <c:v>0.22210056181492482</c:v>
                </c:pt>
                <c:pt idx="7373">
                  <c:v>0.22319651610905394</c:v>
                </c:pt>
                <c:pt idx="7374">
                  <c:v>0.22331809603813491</c:v>
                </c:pt>
                <c:pt idx="7375">
                  <c:v>0.22210056181492482</c:v>
                </c:pt>
                <c:pt idx="7376">
                  <c:v>0.22222248917110449</c:v>
                </c:pt>
                <c:pt idx="7377">
                  <c:v>0.22513720485998756</c:v>
                </c:pt>
                <c:pt idx="7378">
                  <c:v>0.22513720485998756</c:v>
                </c:pt>
                <c:pt idx="7379">
                  <c:v>0.22525817440587126</c:v>
                </c:pt>
                <c:pt idx="7380">
                  <c:v>0.22404677006561247</c:v>
                </c:pt>
                <c:pt idx="7381">
                  <c:v>0.22404677006561247</c:v>
                </c:pt>
                <c:pt idx="7382">
                  <c:v>0.22416808181741843</c:v>
                </c:pt>
                <c:pt idx="7383">
                  <c:v>0.22416808181741843</c:v>
                </c:pt>
                <c:pt idx="7384">
                  <c:v>0.22525817440587126</c:v>
                </c:pt>
                <c:pt idx="7385">
                  <c:v>0.22525817440587126</c:v>
                </c:pt>
                <c:pt idx="7386">
                  <c:v>0.22537910610737683</c:v>
                </c:pt>
                <c:pt idx="7387">
                  <c:v>0.22537910610737683</c:v>
                </c:pt>
                <c:pt idx="7388">
                  <c:v>0.22537910610737683</c:v>
                </c:pt>
                <c:pt idx="7389">
                  <c:v>0.22295324084514884</c:v>
                </c:pt>
                <c:pt idx="7390">
                  <c:v>0.22295324084514884</c:v>
                </c:pt>
                <c:pt idx="7391">
                  <c:v>0.22295324084514884</c:v>
                </c:pt>
                <c:pt idx="7392">
                  <c:v>0.22706819604596873</c:v>
                </c:pt>
                <c:pt idx="7393">
                  <c:v>0.22295324084514884</c:v>
                </c:pt>
                <c:pt idx="7394">
                  <c:v>0.22706819604596873</c:v>
                </c:pt>
                <c:pt idx="7395">
                  <c:v>0.22706819604596873</c:v>
                </c:pt>
                <c:pt idx="7396">
                  <c:v>0.22706819604596873</c:v>
                </c:pt>
                <c:pt idx="7397">
                  <c:v>0.2258624551787014</c:v>
                </c:pt>
                <c:pt idx="7398">
                  <c:v>0.2258624551787014</c:v>
                </c:pt>
                <c:pt idx="7399">
                  <c:v>0.22706819604596873</c:v>
                </c:pt>
                <c:pt idx="7400">
                  <c:v>0.22694779046377073</c:v>
                </c:pt>
                <c:pt idx="7401">
                  <c:v>0.22694779046377073</c:v>
                </c:pt>
                <c:pt idx="7402">
                  <c:v>0.22694779046377073</c:v>
                </c:pt>
                <c:pt idx="7403">
                  <c:v>0.22694779046377073</c:v>
                </c:pt>
                <c:pt idx="7404">
                  <c:v>0.22694779046377073</c:v>
                </c:pt>
                <c:pt idx="7405">
                  <c:v>0.22682734752913253</c:v>
                </c:pt>
                <c:pt idx="7406">
                  <c:v>0.22682734752913253</c:v>
                </c:pt>
                <c:pt idx="7407">
                  <c:v>0.22682734752913253</c:v>
                </c:pt>
                <c:pt idx="7408">
                  <c:v>0.22682734752913253</c:v>
                </c:pt>
                <c:pt idx="7409">
                  <c:v>0.22670686720726996</c:v>
                </c:pt>
                <c:pt idx="7410">
                  <c:v>0.22670686720726996</c:v>
                </c:pt>
                <c:pt idx="7411">
                  <c:v>0.22441059085796439</c:v>
                </c:pt>
                <c:pt idx="7412">
                  <c:v>0.22790999216361335</c:v>
                </c:pt>
                <c:pt idx="7413">
                  <c:v>0.22562085611918109</c:v>
                </c:pt>
                <c:pt idx="7414">
                  <c:v>0.22562085611918109</c:v>
                </c:pt>
                <c:pt idx="7415">
                  <c:v>0.22549999999999998</c:v>
                </c:pt>
                <c:pt idx="7416">
                  <c:v>0.22549999999999998</c:v>
                </c:pt>
                <c:pt idx="7417">
                  <c:v>0.22549999999999998</c:v>
                </c:pt>
                <c:pt idx="7418">
                  <c:v>0.22549999999999998</c:v>
                </c:pt>
                <c:pt idx="7419">
                  <c:v>0.22549999999999998</c:v>
                </c:pt>
                <c:pt idx="7420">
                  <c:v>0.22549999999999998</c:v>
                </c:pt>
                <c:pt idx="7421">
                  <c:v>0.22549999999999998</c:v>
                </c:pt>
                <c:pt idx="7422">
                  <c:v>0.22549999999999998</c:v>
                </c:pt>
                <c:pt idx="7423">
                  <c:v>0.22549999999999998</c:v>
                </c:pt>
                <c:pt idx="7424">
                  <c:v>0.22537910610737683</c:v>
                </c:pt>
                <c:pt idx="7425">
                  <c:v>0.22537910610737683</c:v>
                </c:pt>
                <c:pt idx="7426">
                  <c:v>0.22537910610737683</c:v>
                </c:pt>
                <c:pt idx="7427">
                  <c:v>0.22537910610737683</c:v>
                </c:pt>
                <c:pt idx="7428">
                  <c:v>0.22537910610737683</c:v>
                </c:pt>
                <c:pt idx="7429">
                  <c:v>0.22537910610737683</c:v>
                </c:pt>
                <c:pt idx="7430">
                  <c:v>0.22525817440587126</c:v>
                </c:pt>
                <c:pt idx="7431">
                  <c:v>0.22525817440587126</c:v>
                </c:pt>
                <c:pt idx="7432">
                  <c:v>0.22525817440587126</c:v>
                </c:pt>
                <c:pt idx="7433">
                  <c:v>0.23114000598817647</c:v>
                </c:pt>
                <c:pt idx="7434">
                  <c:v>0.26898783622129036</c:v>
                </c:pt>
                <c:pt idx="7435">
                  <c:v>0.30796906940474988</c:v>
                </c:pt>
                <c:pt idx="7436">
                  <c:v>0.32451525665627257</c:v>
                </c:pt>
                <c:pt idx="7437">
                  <c:v>0.3349886686193832</c:v>
                </c:pt>
                <c:pt idx="7438">
                  <c:v>0.34088871283612099</c:v>
                </c:pt>
                <c:pt idx="7439">
                  <c:v>0.3466281987643528</c:v>
                </c:pt>
                <c:pt idx="7440">
                  <c:v>0.352030381138697</c:v>
                </c:pt>
                <c:pt idx="7441">
                  <c:v>0.35493673348571386</c:v>
                </c:pt>
                <c:pt idx="7442">
                  <c:v>0.35493673348571386</c:v>
                </c:pt>
                <c:pt idx="7443">
                  <c:v>0.35484615769179173</c:v>
                </c:pt>
                <c:pt idx="7444">
                  <c:v>0.35484615769179173</c:v>
                </c:pt>
                <c:pt idx="7445">
                  <c:v>0.35484615769179173</c:v>
                </c:pt>
                <c:pt idx="7446">
                  <c:v>0.35484615769179173</c:v>
                </c:pt>
                <c:pt idx="7447">
                  <c:v>0.35484615769179173</c:v>
                </c:pt>
                <c:pt idx="7448">
                  <c:v>0.35130121829742078</c:v>
                </c:pt>
                <c:pt idx="7449">
                  <c:v>0.35184818756378744</c:v>
                </c:pt>
                <c:pt idx="7450">
                  <c:v>0.35184818756378744</c:v>
                </c:pt>
                <c:pt idx="7451">
                  <c:v>0.35184818756378744</c:v>
                </c:pt>
                <c:pt idx="7452">
                  <c:v>0.35184818756378744</c:v>
                </c:pt>
                <c:pt idx="7453">
                  <c:v>0.35193929243579936</c:v>
                </c:pt>
                <c:pt idx="7454">
                  <c:v>0.352030381138697</c:v>
                </c:pt>
                <c:pt idx="7455">
                  <c:v>0.352030381138697</c:v>
                </c:pt>
                <c:pt idx="7456">
                  <c:v>0.35212145368108638</c:v>
                </c:pt>
                <c:pt idx="7457">
                  <c:v>0.35421168153592797</c:v>
                </c:pt>
                <c:pt idx="7458">
                  <c:v>0.35093624764360443</c:v>
                </c:pt>
                <c:pt idx="7459">
                  <c:v>0.35093624764360443</c:v>
                </c:pt>
                <c:pt idx="7460">
                  <c:v>0.35157477584689223</c:v>
                </c:pt>
                <c:pt idx="7461">
                  <c:v>0.3517570665140477</c:v>
                </c:pt>
                <c:pt idx="7462">
                  <c:v>0.3517570665140477</c:v>
                </c:pt>
                <c:pt idx="7463">
                  <c:v>0.35047966831440269</c:v>
                </c:pt>
                <c:pt idx="7464">
                  <c:v>0.35066234890858916</c:v>
                </c:pt>
                <c:pt idx="7465">
                  <c:v>0.35075366476571568</c:v>
                </c:pt>
                <c:pt idx="7466">
                  <c:v>0.3508449643411522</c:v>
                </c:pt>
                <c:pt idx="7467">
                  <c:v>0.34782343375649094</c:v>
                </c:pt>
                <c:pt idx="7468">
                  <c:v>0.34791525870696371</c:v>
                </c:pt>
                <c:pt idx="7469">
                  <c:v>0.34791525870696371</c:v>
                </c:pt>
                <c:pt idx="7470">
                  <c:v>0.34846586105779975</c:v>
                </c:pt>
                <c:pt idx="7471">
                  <c:v>0.34864926306447386</c:v>
                </c:pt>
                <c:pt idx="7472">
                  <c:v>0.34727213588634598</c:v>
                </c:pt>
                <c:pt idx="7473">
                  <c:v>0.34736406035811096</c:v>
                </c:pt>
                <c:pt idx="7474">
                  <c:v>0.3475478594825766</c:v>
                </c:pt>
                <c:pt idx="7475">
                  <c:v>0.34404424494595753</c:v>
                </c:pt>
                <c:pt idx="7476">
                  <c:v>0.3469042717254549</c:v>
                </c:pt>
                <c:pt idx="7477">
                  <c:v>0.3435814330117517</c:v>
                </c:pt>
                <c:pt idx="7478">
                  <c:v>0.34432172876568501</c:v>
                </c:pt>
                <c:pt idx="7479">
                  <c:v>0.34079560284870047</c:v>
                </c:pt>
                <c:pt idx="7480">
                  <c:v>0.34144701063258442</c:v>
                </c:pt>
                <c:pt idx="7481">
                  <c:v>0.33986355154779557</c:v>
                </c:pt>
                <c:pt idx="7482">
                  <c:v>0.34060933105492275</c:v>
                </c:pt>
                <c:pt idx="7483">
                  <c:v>0.34060933105492275</c:v>
                </c:pt>
                <c:pt idx="7484">
                  <c:v>0.33752580416413902</c:v>
                </c:pt>
                <c:pt idx="7485">
                  <c:v>0.33752580416413902</c:v>
                </c:pt>
                <c:pt idx="7486">
                  <c:v>0.338181476333207</c:v>
                </c:pt>
                <c:pt idx="7487">
                  <c:v>0.338181476333207</c:v>
                </c:pt>
                <c:pt idx="7488">
                  <c:v>0.33451740399062235</c:v>
                </c:pt>
                <c:pt idx="7489">
                  <c:v>0.33733831090280253</c:v>
                </c:pt>
                <c:pt idx="7490">
                  <c:v>0.33743206634424461</c:v>
                </c:pt>
                <c:pt idx="7491">
                  <c:v>0.33743206634424461</c:v>
                </c:pt>
                <c:pt idx="7492">
                  <c:v>0.33423443008533721</c:v>
                </c:pt>
                <c:pt idx="7493">
                  <c:v>0.33423443008533721</c:v>
                </c:pt>
                <c:pt idx="7494">
                  <c:v>0.33414006953414654</c:v>
                </c:pt>
                <c:pt idx="7495">
                  <c:v>0.3348002164885639</c:v>
                </c:pt>
                <c:pt idx="7496">
                  <c:v>0.33253318155020728</c:v>
                </c:pt>
                <c:pt idx="7497">
                  <c:v>0.33243849586597962</c:v>
                </c:pt>
                <c:pt idx="7498">
                  <c:v>0.33300633791202799</c:v>
                </c:pt>
                <c:pt idx="7499">
                  <c:v>0.33300633791202799</c:v>
                </c:pt>
                <c:pt idx="7500">
                  <c:v>0.33291174287950703</c:v>
                </c:pt>
                <c:pt idx="7501">
                  <c:v>0.33281712973747429</c:v>
                </c:pt>
                <c:pt idx="7502">
                  <c:v>0.33272249847552487</c:v>
                </c:pt>
                <c:pt idx="7503">
                  <c:v>0.3332900144564182</c:v>
                </c:pt>
                <c:pt idx="7504">
                  <c:v>0.3332900144564182</c:v>
                </c:pt>
                <c:pt idx="7505">
                  <c:v>0.33319547369010361</c:v>
                </c:pt>
                <c:pt idx="7506">
                  <c:v>0.33253318155020728</c:v>
                </c:pt>
                <c:pt idx="7507">
                  <c:v>0.33262784908324405</c:v>
                </c:pt>
                <c:pt idx="7508">
                  <c:v>0.33621186749664567</c:v>
                </c:pt>
                <c:pt idx="7509">
                  <c:v>0.33545948617011834</c:v>
                </c:pt>
                <c:pt idx="7510">
                  <c:v>0.33902322082829617</c:v>
                </c:pt>
                <c:pt idx="7511">
                  <c:v>0.3389297636086841</c:v>
                </c:pt>
                <c:pt idx="7512">
                  <c:v>0.3388362889253288</c:v>
                </c:pt>
                <c:pt idx="7513">
                  <c:v>0.3388362889253288</c:v>
                </c:pt>
                <c:pt idx="7514">
                  <c:v>0.33874279676843655</c:v>
                </c:pt>
                <c:pt idx="7515">
                  <c:v>0.33864928712820463</c:v>
                </c:pt>
                <c:pt idx="7516">
                  <c:v>0.33855575999482085</c:v>
                </c:pt>
                <c:pt idx="7517">
                  <c:v>0.33855575999482085</c:v>
                </c:pt>
                <c:pt idx="7518">
                  <c:v>0.33855575999482085</c:v>
                </c:pt>
                <c:pt idx="7519">
                  <c:v>0.33639978511146651</c:v>
                </c:pt>
                <c:pt idx="7520">
                  <c:v>0.33874279676843655</c:v>
                </c:pt>
                <c:pt idx="7521">
                  <c:v>0.35047966831440269</c:v>
                </c:pt>
                <c:pt idx="7522">
                  <c:v>0.35998386067477672</c:v>
                </c:pt>
                <c:pt idx="7523">
                  <c:v>0.37028620730790218</c:v>
                </c:pt>
                <c:pt idx="7524">
                  <c:v>0.3759727187378864</c:v>
                </c:pt>
                <c:pt idx="7525">
                  <c:v>0.37588568986896886</c:v>
                </c:pt>
                <c:pt idx="7526">
                  <c:v>0.37588568986896886</c:v>
                </c:pt>
                <c:pt idx="7527">
                  <c:v>0.37579864689831421</c:v>
                </c:pt>
                <c:pt idx="7528">
                  <c:v>0.37579864689831421</c:v>
                </c:pt>
                <c:pt idx="7529">
                  <c:v>0.37571158981906527</c:v>
                </c:pt>
                <c:pt idx="7530">
                  <c:v>0.37221765818949237</c:v>
                </c:pt>
                <c:pt idx="7531">
                  <c:v>0.37256808033445865</c:v>
                </c:pt>
                <c:pt idx="7532">
                  <c:v>0.37256808033445865</c:v>
                </c:pt>
                <c:pt idx="7533">
                  <c:v>0.37291827261897348</c:v>
                </c:pt>
                <c:pt idx="7534">
                  <c:v>0.3728307460725323</c:v>
                </c:pt>
                <c:pt idx="7535">
                  <c:v>0.36931784544057689</c:v>
                </c:pt>
                <c:pt idx="7536">
                  <c:v>0.36967018136614793</c:v>
                </c:pt>
                <c:pt idx="7537">
                  <c:v>0.37011027276483843</c:v>
                </c:pt>
                <c:pt idx="7538">
                  <c:v>0.37002228364712875</c:v>
                </c:pt>
                <c:pt idx="7539">
                  <c:v>0.36649069061513384</c:v>
                </c:pt>
                <c:pt idx="7540">
                  <c:v>0.36693343097535958</c:v>
                </c:pt>
                <c:pt idx="7541">
                  <c:v>0.36693343097535958</c:v>
                </c:pt>
                <c:pt idx="7542">
                  <c:v>0.36693343097535958</c:v>
                </c:pt>
                <c:pt idx="7543">
                  <c:v>0.36728735626195219</c:v>
                </c:pt>
                <c:pt idx="7544">
                  <c:v>0.36728735626195219</c:v>
                </c:pt>
                <c:pt idx="7545">
                  <c:v>0.36587022943258085</c:v>
                </c:pt>
                <c:pt idx="7546">
                  <c:v>0.36587022943258085</c:v>
                </c:pt>
                <c:pt idx="7547">
                  <c:v>0.36631349044542061</c:v>
                </c:pt>
                <c:pt idx="7548">
                  <c:v>0.36631349044542061</c:v>
                </c:pt>
                <c:pt idx="7549">
                  <c:v>0.36631349044542061</c:v>
                </c:pt>
                <c:pt idx="7550">
                  <c:v>0.36631349044542061</c:v>
                </c:pt>
                <c:pt idx="7551">
                  <c:v>0.36587022943258085</c:v>
                </c:pt>
                <c:pt idx="7552">
                  <c:v>0.36693343097535958</c:v>
                </c:pt>
                <c:pt idx="7553">
                  <c:v>0.36693343097535958</c:v>
                </c:pt>
                <c:pt idx="7554">
                  <c:v>0.36896527540467883</c:v>
                </c:pt>
                <c:pt idx="7555">
                  <c:v>0.36922972489767236</c:v>
                </c:pt>
                <c:pt idx="7556">
                  <c:v>0.36719889716062792</c:v>
                </c:pt>
                <c:pt idx="7557">
                  <c:v>0.36373736743207141</c:v>
                </c:pt>
                <c:pt idx="7558">
                  <c:v>0.36578153249758238</c:v>
                </c:pt>
                <c:pt idx="7559">
                  <c:v>0.36578153249758238</c:v>
                </c:pt>
                <c:pt idx="7560">
                  <c:v>0.36631349044542061</c:v>
                </c:pt>
                <c:pt idx="7561">
                  <c:v>0.36631349044542061</c:v>
                </c:pt>
                <c:pt idx="7562">
                  <c:v>0.36640209796816237</c:v>
                </c:pt>
                <c:pt idx="7563">
                  <c:v>0.36649069061513384</c:v>
                </c:pt>
                <c:pt idx="7564">
                  <c:v>0.36311364865914764</c:v>
                </c:pt>
                <c:pt idx="7565">
                  <c:v>0.36329192969392887</c:v>
                </c:pt>
                <c:pt idx="7566">
                  <c:v>0.36551535209217278</c:v>
                </c:pt>
                <c:pt idx="7567">
                  <c:v>0.36604757854758363</c:v>
                </c:pt>
                <c:pt idx="7568">
                  <c:v>0.36275690463918131</c:v>
                </c:pt>
                <c:pt idx="7569">
                  <c:v>0.36293530699486465</c:v>
                </c:pt>
                <c:pt idx="7570">
                  <c:v>0.35944543684990649</c:v>
                </c:pt>
                <c:pt idx="7571">
                  <c:v>0.35971471831417579</c:v>
                </c:pt>
                <c:pt idx="7572">
                  <c:v>0.36248918717361844</c:v>
                </c:pt>
                <c:pt idx="7573">
                  <c:v>0.36275690463918131</c:v>
                </c:pt>
                <c:pt idx="7574">
                  <c:v>0.35980444787969323</c:v>
                </c:pt>
                <c:pt idx="7575">
                  <c:v>0.35980444787969323</c:v>
                </c:pt>
                <c:pt idx="7576">
                  <c:v>0.35980444787969323</c:v>
                </c:pt>
                <c:pt idx="7577">
                  <c:v>0.36025286414705848</c:v>
                </c:pt>
                <c:pt idx="7578">
                  <c:v>0.35665466413577163</c:v>
                </c:pt>
                <c:pt idx="7579">
                  <c:v>0.35665466413577163</c:v>
                </c:pt>
                <c:pt idx="7580">
                  <c:v>0.35656438881236074</c:v>
                </c:pt>
                <c:pt idx="7581">
                  <c:v>0.3571058049443504</c:v>
                </c:pt>
                <c:pt idx="7582">
                  <c:v>0.35701560819639611</c:v>
                </c:pt>
                <c:pt idx="7583">
                  <c:v>0.35701560819639611</c:v>
                </c:pt>
                <c:pt idx="7584">
                  <c:v>0.35701560819639611</c:v>
                </c:pt>
                <c:pt idx="7585">
                  <c:v>0.35701560819639611</c:v>
                </c:pt>
                <c:pt idx="7586">
                  <c:v>0.35692539574976445</c:v>
                </c:pt>
                <c:pt idx="7587">
                  <c:v>0.35375800576245775</c:v>
                </c:pt>
                <c:pt idx="7588">
                  <c:v>0.35375800576245775</c:v>
                </c:pt>
                <c:pt idx="7589">
                  <c:v>0.35375800576245775</c:v>
                </c:pt>
                <c:pt idx="7590">
                  <c:v>0.35366722264625738</c:v>
                </c:pt>
                <c:pt idx="7591">
                  <c:v>0.35366722264625738</c:v>
                </c:pt>
                <c:pt idx="7592">
                  <c:v>0.35357642352315954</c:v>
                </c:pt>
                <c:pt idx="7593">
                  <c:v>0.35357642352315954</c:v>
                </c:pt>
                <c:pt idx="7594">
                  <c:v>0.35412097832742506</c:v>
                </c:pt>
                <c:pt idx="7595">
                  <c:v>0.35403025915426312</c:v>
                </c:pt>
                <c:pt idx="7596">
                  <c:v>0.35393952400800932</c:v>
                </c:pt>
                <c:pt idx="7597">
                  <c:v>0.35393952400800932</c:v>
                </c:pt>
                <c:pt idx="7598">
                  <c:v>0.35384877288022343</c:v>
                </c:pt>
                <c:pt idx="7599">
                  <c:v>0.35375800576245775</c:v>
                </c:pt>
                <c:pt idx="7600">
                  <c:v>0.35375800576245775</c:v>
                </c:pt>
                <c:pt idx="7601">
                  <c:v>0.35366722264625738</c:v>
                </c:pt>
                <c:pt idx="7602">
                  <c:v>0.35412097832742506</c:v>
                </c:pt>
                <c:pt idx="7603">
                  <c:v>0.35403025915426312</c:v>
                </c:pt>
                <c:pt idx="7604">
                  <c:v>0.35403025915426312</c:v>
                </c:pt>
                <c:pt idx="7605">
                  <c:v>0.35403025915426312</c:v>
                </c:pt>
                <c:pt idx="7606">
                  <c:v>0.35393952400800932</c:v>
                </c:pt>
                <c:pt idx="7607">
                  <c:v>0.35393952400800932</c:v>
                </c:pt>
                <c:pt idx="7608">
                  <c:v>0.35384877288022343</c:v>
                </c:pt>
                <c:pt idx="7609">
                  <c:v>0.35384877288022343</c:v>
                </c:pt>
                <c:pt idx="7610">
                  <c:v>0.35384877288022343</c:v>
                </c:pt>
                <c:pt idx="7611">
                  <c:v>0.35375800576245775</c:v>
                </c:pt>
                <c:pt idx="7612">
                  <c:v>0.35421168153592797</c:v>
                </c:pt>
                <c:pt idx="7613">
                  <c:v>0.35421168153592797</c:v>
                </c:pt>
                <c:pt idx="7614">
                  <c:v>0.35412097832742506</c:v>
                </c:pt>
                <c:pt idx="7615">
                  <c:v>0.35403025915426312</c:v>
                </c:pt>
                <c:pt idx="7616">
                  <c:v>0.35403025915426312</c:v>
                </c:pt>
                <c:pt idx="7617">
                  <c:v>0.35403025915426312</c:v>
                </c:pt>
                <c:pt idx="7618">
                  <c:v>0.35403025915426312</c:v>
                </c:pt>
                <c:pt idx="7619">
                  <c:v>0.35403025915426312</c:v>
                </c:pt>
                <c:pt idx="7620">
                  <c:v>0.35403025915426312</c:v>
                </c:pt>
                <c:pt idx="7621">
                  <c:v>0.35403025915426312</c:v>
                </c:pt>
                <c:pt idx="7622">
                  <c:v>0.35403025915426312</c:v>
                </c:pt>
                <c:pt idx="7623">
                  <c:v>0.35393952400800932</c:v>
                </c:pt>
                <c:pt idx="7624">
                  <c:v>0.35393952400800932</c:v>
                </c:pt>
                <c:pt idx="7625">
                  <c:v>0.35393952400800932</c:v>
                </c:pt>
                <c:pt idx="7626">
                  <c:v>0.35384877288022343</c:v>
                </c:pt>
                <c:pt idx="7627">
                  <c:v>0.35384877288022343</c:v>
                </c:pt>
                <c:pt idx="7628">
                  <c:v>0.35375800576245775</c:v>
                </c:pt>
                <c:pt idx="7629">
                  <c:v>0.35375800576245775</c:v>
                </c:pt>
                <c:pt idx="7630">
                  <c:v>0.35029692248878896</c:v>
                </c:pt>
                <c:pt idx="7631">
                  <c:v>0.35375800576245775</c:v>
                </c:pt>
                <c:pt idx="7632">
                  <c:v>0.35029692248878896</c:v>
                </c:pt>
                <c:pt idx="7633">
                  <c:v>0.35375800576245775</c:v>
                </c:pt>
                <c:pt idx="7634">
                  <c:v>0.35020552509234937</c:v>
                </c:pt>
                <c:pt idx="7635">
                  <c:v>0.35375800576245775</c:v>
                </c:pt>
                <c:pt idx="7636">
                  <c:v>0.35221251007156584</c:v>
                </c:pt>
                <c:pt idx="7637">
                  <c:v>0.35412097832742506</c:v>
                </c:pt>
                <c:pt idx="7638">
                  <c:v>0.35066234890858916</c:v>
                </c:pt>
                <c:pt idx="7639">
                  <c:v>0.35075366476571568</c:v>
                </c:pt>
                <c:pt idx="7640">
                  <c:v>0.35075366476571568</c:v>
                </c:pt>
                <c:pt idx="7641">
                  <c:v>0.35421168153592797</c:v>
                </c:pt>
                <c:pt idx="7642">
                  <c:v>0.35075366476571568</c:v>
                </c:pt>
                <c:pt idx="7643">
                  <c:v>0.35029692248878896</c:v>
                </c:pt>
                <c:pt idx="7644">
                  <c:v>0.35375800576245775</c:v>
                </c:pt>
                <c:pt idx="7645">
                  <c:v>0.35375800576245775</c:v>
                </c:pt>
                <c:pt idx="7646">
                  <c:v>0.35384877288022343</c:v>
                </c:pt>
                <c:pt idx="7647">
                  <c:v>0.35393952400800932</c:v>
                </c:pt>
                <c:pt idx="7648">
                  <c:v>0.35038830355989181</c:v>
                </c:pt>
                <c:pt idx="7649">
                  <c:v>0.35047966831440269</c:v>
                </c:pt>
                <c:pt idx="7650">
                  <c:v>0.35057101676105862</c:v>
                </c:pt>
                <c:pt idx="7651">
                  <c:v>0.35057101676105862</c:v>
                </c:pt>
                <c:pt idx="7652">
                  <c:v>0.35066234890858916</c:v>
                </c:pt>
                <c:pt idx="7653">
                  <c:v>0.35075366476571568</c:v>
                </c:pt>
                <c:pt idx="7654">
                  <c:v>0.3508449643411522</c:v>
                </c:pt>
                <c:pt idx="7655">
                  <c:v>0.35139242036527119</c:v>
                </c:pt>
                <c:pt idx="7656">
                  <c:v>0.35002268128844038</c:v>
                </c:pt>
                <c:pt idx="7657">
                  <c:v>0.35057101676105862</c:v>
                </c:pt>
                <c:pt idx="7658">
                  <c:v>0.35066234890858916</c:v>
                </c:pt>
                <c:pt idx="7659">
                  <c:v>0.35330393002774474</c:v>
                </c:pt>
                <c:pt idx="7660">
                  <c:v>0.36034250114422228</c:v>
                </c:pt>
                <c:pt idx="7661">
                  <c:v>0.36284611340732076</c:v>
                </c:pt>
                <c:pt idx="7662">
                  <c:v>0.36239991760549284</c:v>
                </c:pt>
                <c:pt idx="7663">
                  <c:v>0.36604757854758363</c:v>
                </c:pt>
                <c:pt idx="7664">
                  <c:v>0.36569282063420938</c:v>
                </c:pt>
                <c:pt idx="7665">
                  <c:v>0.36587022943258085</c:v>
                </c:pt>
                <c:pt idx="7666">
                  <c:v>0.36595891144673875</c:v>
                </c:pt>
                <c:pt idx="7667">
                  <c:v>0.36293530699486465</c:v>
                </c:pt>
                <c:pt idx="7668">
                  <c:v>0.36320279675136147</c:v>
                </c:pt>
                <c:pt idx="7669">
                  <c:v>0.36551535209217278</c:v>
                </c:pt>
                <c:pt idx="7670">
                  <c:v>0.36257844153009389</c:v>
                </c:pt>
                <c:pt idx="7671">
                  <c:v>0.36266768068269251</c:v>
                </c:pt>
                <c:pt idx="7672">
                  <c:v>0.36284611340732076</c:v>
                </c:pt>
                <c:pt idx="7673">
                  <c:v>0.35971471831417579</c:v>
                </c:pt>
                <c:pt idx="7674">
                  <c:v>0.36034250114422228</c:v>
                </c:pt>
                <c:pt idx="7675">
                  <c:v>0.36034250114422228</c:v>
                </c:pt>
                <c:pt idx="7676">
                  <c:v>0.35935564541258935</c:v>
                </c:pt>
                <c:pt idx="7677">
                  <c:v>0.35926583848731375</c:v>
                </c:pt>
                <c:pt idx="7678">
                  <c:v>0.35971471831417579</c:v>
                </c:pt>
                <c:pt idx="7679">
                  <c:v>0.35602240604868451</c:v>
                </c:pt>
                <c:pt idx="7680">
                  <c:v>0.35602240604868451</c:v>
                </c:pt>
                <c:pt idx="7681">
                  <c:v>0.35656438881236074</c:v>
                </c:pt>
                <c:pt idx="7682">
                  <c:v>0.35656438881236074</c:v>
                </c:pt>
                <c:pt idx="7683">
                  <c:v>0.35339477722238444</c:v>
                </c:pt>
                <c:pt idx="7684">
                  <c:v>0.35330393002774474</c:v>
                </c:pt>
                <c:pt idx="7685">
                  <c:v>0.35330393002774474</c:v>
                </c:pt>
                <c:pt idx="7686">
                  <c:v>0.35375800576245775</c:v>
                </c:pt>
                <c:pt idx="7687">
                  <c:v>0.35366722264625738</c:v>
                </c:pt>
                <c:pt idx="7688">
                  <c:v>0.35366722264625738</c:v>
                </c:pt>
                <c:pt idx="7689">
                  <c:v>0.35357642352315954</c:v>
                </c:pt>
                <c:pt idx="7690">
                  <c:v>0.35403025915426312</c:v>
                </c:pt>
                <c:pt idx="7691">
                  <c:v>0.35384877288022343</c:v>
                </c:pt>
                <c:pt idx="7692">
                  <c:v>0.35384877288022343</c:v>
                </c:pt>
                <c:pt idx="7693">
                  <c:v>0.35375800576245775</c:v>
                </c:pt>
                <c:pt idx="7694">
                  <c:v>0.35366722264625738</c:v>
                </c:pt>
                <c:pt idx="7695">
                  <c:v>0.35348560838469445</c:v>
                </c:pt>
                <c:pt idx="7696">
                  <c:v>0.35339477722238444</c:v>
                </c:pt>
                <c:pt idx="7697">
                  <c:v>0.34809885895042991</c:v>
                </c:pt>
                <c:pt idx="7698">
                  <c:v>0.3480070671019595</c:v>
                </c:pt>
                <c:pt idx="7699">
                  <c:v>0.34846586105779975</c:v>
                </c:pt>
                <c:pt idx="7700">
                  <c:v>0.34828239304355868</c:v>
                </c:pt>
                <c:pt idx="7701">
                  <c:v>0.34828239304355868</c:v>
                </c:pt>
                <c:pt idx="7702">
                  <c:v>0.34819063426131791</c:v>
                </c:pt>
                <c:pt idx="7703">
                  <c:v>0.3480070671019595</c:v>
                </c:pt>
                <c:pt idx="7704">
                  <c:v>0.34855757030763013</c:v>
                </c:pt>
                <c:pt idx="7705">
                  <c:v>0.34837413530607964</c:v>
                </c:pt>
                <c:pt idx="7706">
                  <c:v>0.34837413530607964</c:v>
                </c:pt>
                <c:pt idx="7707">
                  <c:v>0.34819063426131791</c:v>
                </c:pt>
                <c:pt idx="7708">
                  <c:v>0.34864926306447386</c:v>
                </c:pt>
                <c:pt idx="7709">
                  <c:v>0.34855757030763013</c:v>
                </c:pt>
                <c:pt idx="7710">
                  <c:v>0.34855757030763013</c:v>
                </c:pt>
                <c:pt idx="7711">
                  <c:v>0.34846586105779975</c:v>
                </c:pt>
                <c:pt idx="7712">
                  <c:v>0.34837413530607964</c:v>
                </c:pt>
                <c:pt idx="7713">
                  <c:v>0.34828239304355868</c:v>
                </c:pt>
                <c:pt idx="7714">
                  <c:v>0.34874093933722616</c:v>
                </c:pt>
                <c:pt idx="7715">
                  <c:v>0.34864926306447386</c:v>
                </c:pt>
                <c:pt idx="7716">
                  <c:v>0.3466281987643528</c:v>
                </c:pt>
                <c:pt idx="7717">
                  <c:v>0.34855757030763013</c:v>
                </c:pt>
                <c:pt idx="7718">
                  <c:v>0.34846586105779975</c:v>
                </c:pt>
                <c:pt idx="7719">
                  <c:v>0.34552240311572657</c:v>
                </c:pt>
                <c:pt idx="7720">
                  <c:v>0.34681226407163201</c:v>
                </c:pt>
                <c:pt idx="7721">
                  <c:v>0.34681226407163201</c:v>
                </c:pt>
                <c:pt idx="7722">
                  <c:v>0.34330354210013236</c:v>
                </c:pt>
                <c:pt idx="7723">
                  <c:v>0.34672023975428379</c:v>
                </c:pt>
                <c:pt idx="7724">
                  <c:v>0.3466281987643528</c:v>
                </c:pt>
                <c:pt idx="7725">
                  <c:v>0.3466281987643528</c:v>
                </c:pt>
                <c:pt idx="7726">
                  <c:v>0.34311819644021557</c:v>
                </c:pt>
                <c:pt idx="7727">
                  <c:v>0.34653614109277409</c:v>
                </c:pt>
                <c:pt idx="7728">
                  <c:v>0.3435814330117517</c:v>
                </c:pt>
                <c:pt idx="7729">
                  <c:v>0.3435814330117517</c:v>
                </c:pt>
                <c:pt idx="7730">
                  <c:v>0.34348881970582512</c:v>
                </c:pt>
                <c:pt idx="7731">
                  <c:v>0.34348881970582512</c:v>
                </c:pt>
                <c:pt idx="7732">
                  <c:v>0.34348881970582512</c:v>
                </c:pt>
                <c:pt idx="7733">
                  <c:v>0.34339618940507166</c:v>
                </c:pt>
                <c:pt idx="7734">
                  <c:v>0.34339618940507166</c:v>
                </c:pt>
                <c:pt idx="7735">
                  <c:v>0.34339618940507166</c:v>
                </c:pt>
                <c:pt idx="7736">
                  <c:v>0.34339618940507166</c:v>
                </c:pt>
                <c:pt idx="7737">
                  <c:v>0.34339618940507166</c:v>
                </c:pt>
                <c:pt idx="7738">
                  <c:v>0.34339618940507166</c:v>
                </c:pt>
                <c:pt idx="7739">
                  <c:v>0.34339618940507166</c:v>
                </c:pt>
                <c:pt idx="7740">
                  <c:v>0.34339618940507166</c:v>
                </c:pt>
                <c:pt idx="7741">
                  <c:v>0.34348881970582512</c:v>
                </c:pt>
                <c:pt idx="7742">
                  <c:v>0.3435814330117517</c:v>
                </c:pt>
                <c:pt idx="7743">
                  <c:v>0.34413675647898812</c:v>
                </c:pt>
                <c:pt idx="7744">
                  <c:v>0.34422925108246705</c:v>
                </c:pt>
                <c:pt idx="7745">
                  <c:v>0.34079560284870047</c:v>
                </c:pt>
                <c:pt idx="7746">
                  <c:v>0.34079560284870047</c:v>
                </c:pt>
                <c:pt idx="7747">
                  <c:v>0.34293278265102911</c:v>
                </c:pt>
                <c:pt idx="7748">
                  <c:v>0.34293278265102911</c:v>
                </c:pt>
                <c:pt idx="7749">
                  <c:v>0.33949024531234628</c:v>
                </c:pt>
                <c:pt idx="7750">
                  <c:v>0.34014334884411412</c:v>
                </c:pt>
                <c:pt idx="7751">
                  <c:v>0.34023657992214285</c:v>
                </c:pt>
                <c:pt idx="7752">
                  <c:v>0.34274730065738868</c:v>
                </c:pt>
                <c:pt idx="7753">
                  <c:v>0.33949024531234628</c:v>
                </c:pt>
                <c:pt idx="7754">
                  <c:v>0.33949024531234628</c:v>
                </c:pt>
                <c:pt idx="7755">
                  <c:v>0.34014334884411412</c:v>
                </c:pt>
                <c:pt idx="7756">
                  <c:v>0.33668152857309874</c:v>
                </c:pt>
                <c:pt idx="7757">
                  <c:v>0.33733831090280253</c:v>
                </c:pt>
                <c:pt idx="7758">
                  <c:v>0.33602387887572821</c:v>
                </c:pt>
                <c:pt idx="7759">
                  <c:v>0.33602387887572821</c:v>
                </c:pt>
                <c:pt idx="7760">
                  <c:v>0.33677540764426422</c:v>
                </c:pt>
                <c:pt idx="7761">
                  <c:v>0.3332900144564182</c:v>
                </c:pt>
                <c:pt idx="7762">
                  <c:v>0.33404569100780518</c:v>
                </c:pt>
                <c:pt idx="7763">
                  <c:v>0.33262784908324405</c:v>
                </c:pt>
                <c:pt idx="7764">
                  <c:v>0.33338453715474065</c:v>
                </c:pt>
                <c:pt idx="7765">
                  <c:v>0.33044588498532446</c:v>
                </c:pt>
                <c:pt idx="7766">
                  <c:v>0.33054095427282182</c:v>
                </c:pt>
                <c:pt idx="7767">
                  <c:v>0.3275852098396923</c:v>
                </c:pt>
                <c:pt idx="7768">
                  <c:v>0.33044588498532446</c:v>
                </c:pt>
                <c:pt idx="7769">
                  <c:v>0.32691530711357253</c:v>
                </c:pt>
                <c:pt idx="7770">
                  <c:v>0.32768083530952413</c:v>
                </c:pt>
                <c:pt idx="7771">
                  <c:v>0.32834969069733927</c:v>
                </c:pt>
                <c:pt idx="7772">
                  <c:v>0.32470769685263212</c:v>
                </c:pt>
                <c:pt idx="7773">
                  <c:v>0.32528456079082491</c:v>
                </c:pt>
                <c:pt idx="7774">
                  <c:v>0.32528456079082491</c:v>
                </c:pt>
                <c:pt idx="7775">
                  <c:v>0.32229669033193348</c:v>
                </c:pt>
                <c:pt idx="7776">
                  <c:v>0.32219999999999999</c:v>
                </c:pt>
                <c:pt idx="7777">
                  <c:v>0.32287642683220336</c:v>
                </c:pt>
                <c:pt idx="7778">
                  <c:v>0.31919294906377138</c:v>
                </c:pt>
                <c:pt idx="7779">
                  <c:v>0.32190981291774279</c:v>
                </c:pt>
                <c:pt idx="7780">
                  <c:v>0.32190981291774279</c:v>
                </c:pt>
                <c:pt idx="7781">
                  <c:v>0.32249001302217883</c:v>
                </c:pt>
                <c:pt idx="7782">
                  <c:v>0.31880357059701186</c:v>
                </c:pt>
                <c:pt idx="7783">
                  <c:v>0.31948477596529606</c:v>
                </c:pt>
                <c:pt idx="7784">
                  <c:v>0.31734058018517397</c:v>
                </c:pt>
                <c:pt idx="7785">
                  <c:v>0.31997076090284149</c:v>
                </c:pt>
                <c:pt idx="7786">
                  <c:v>0.31987360318288449</c:v>
                </c:pt>
                <c:pt idx="7787">
                  <c:v>0.31987360318288449</c:v>
                </c:pt>
                <c:pt idx="7788">
                  <c:v>0.31479408061852648</c:v>
                </c:pt>
                <c:pt idx="7789">
                  <c:v>0.31469586626356327</c:v>
                </c:pt>
                <c:pt idx="7790">
                  <c:v>0.3145976316394104</c:v>
                </c:pt>
                <c:pt idx="7791">
                  <c:v>0.31528484879400015</c:v>
                </c:pt>
                <c:pt idx="7792">
                  <c:v>0.31518673559712029</c:v>
                </c:pt>
                <c:pt idx="7793">
                  <c:v>0.31577511211548226</c:v>
                </c:pt>
                <c:pt idx="7794">
                  <c:v>0.31577511211548226</c:v>
                </c:pt>
                <c:pt idx="7795">
                  <c:v>0.31567709976475805</c:v>
                </c:pt>
                <c:pt idx="7796">
                  <c:v>0.31557906726967999</c:v>
                </c:pt>
                <c:pt idx="7797">
                  <c:v>0.3161669603229107</c:v>
                </c:pt>
                <c:pt idx="7798">
                  <c:v>0.3161669603229107</c:v>
                </c:pt>
                <c:pt idx="7799">
                  <c:v>0.31262866319732124</c:v>
                </c:pt>
                <c:pt idx="7800">
                  <c:v>0.31322021158218322</c:v>
                </c:pt>
                <c:pt idx="7801">
                  <c:v>0.31312167140635555</c:v>
                </c:pt>
                <c:pt idx="7802">
                  <c:v>0.31312167140635555</c:v>
                </c:pt>
                <c:pt idx="7803">
                  <c:v>0.31302311075890032</c:v>
                </c:pt>
                <c:pt idx="7804">
                  <c:v>0.31302311075890032</c:v>
                </c:pt>
                <c:pt idx="7805">
                  <c:v>0.3136141678240395</c:v>
                </c:pt>
                <c:pt idx="7806">
                  <c:v>0.3136141678240395</c:v>
                </c:pt>
                <c:pt idx="7807">
                  <c:v>0.31351570940734463</c:v>
                </c:pt>
                <c:pt idx="7808">
                  <c:v>0.31144334580192656</c:v>
                </c:pt>
                <c:pt idx="7809">
                  <c:v>0.31341723056994675</c:v>
                </c:pt>
                <c:pt idx="7810">
                  <c:v>0.31203637553012969</c:v>
                </c:pt>
                <c:pt idx="7811">
                  <c:v>0.30856648412075527</c:v>
                </c:pt>
                <c:pt idx="7812">
                  <c:v>0.30856648412075527</c:v>
                </c:pt>
                <c:pt idx="7813">
                  <c:v>0.30846696776167642</c:v>
                </c:pt>
                <c:pt idx="7814">
                  <c:v>0.30846696776167642</c:v>
                </c:pt>
                <c:pt idx="7815">
                  <c:v>0.30836743031638886</c:v>
                </c:pt>
                <c:pt idx="7816">
                  <c:v>0.30836743031638886</c:v>
                </c:pt>
                <c:pt idx="7817">
                  <c:v>0.30896433896267317</c:v>
                </c:pt>
                <c:pt idx="7818">
                  <c:v>0.30896433896267317</c:v>
                </c:pt>
                <c:pt idx="7819">
                  <c:v>0.30886490681461964</c:v>
                </c:pt>
                <c:pt idx="7820">
                  <c:v>0.30956049090999338</c:v>
                </c:pt>
                <c:pt idx="7821">
                  <c:v>0.30946118467860106</c:v>
                </c:pt>
                <c:pt idx="7822">
                  <c:v>0.30936185749431616</c:v>
                </c:pt>
                <c:pt idx="7823">
                  <c:v>0.30936185749431616</c:v>
                </c:pt>
                <c:pt idx="7824">
                  <c:v>0.30936185749431616</c:v>
                </c:pt>
                <c:pt idx="7825">
                  <c:v>0.30926250934387023</c:v>
                </c:pt>
                <c:pt idx="7826">
                  <c:v>0.30926250934387023</c:v>
                </c:pt>
                <c:pt idx="7827">
                  <c:v>0.30985828401928789</c:v>
                </c:pt>
                <c:pt idx="7828">
                  <c:v>0.30985828401928789</c:v>
                </c:pt>
                <c:pt idx="7829">
                  <c:v>0.30975904056710341</c:v>
                </c:pt>
                <c:pt idx="7830">
                  <c:v>0.30975904056710341</c:v>
                </c:pt>
                <c:pt idx="7831">
                  <c:v>0.30975904056710341</c:v>
                </c:pt>
                <c:pt idx="7832">
                  <c:v>0.30637223255181611</c:v>
                </c:pt>
                <c:pt idx="7833">
                  <c:v>0.30637223255181611</c:v>
                </c:pt>
                <c:pt idx="7834">
                  <c:v>0.30637223255181611</c:v>
                </c:pt>
                <c:pt idx="7835">
                  <c:v>0.30985828401928789</c:v>
                </c:pt>
                <c:pt idx="7836">
                  <c:v>0.30926250934387023</c:v>
                </c:pt>
                <c:pt idx="7837">
                  <c:v>0.30946118467860106</c:v>
                </c:pt>
                <c:pt idx="7838">
                  <c:v>0.31154223574042111</c:v>
                </c:pt>
                <c:pt idx="7839">
                  <c:v>0.31164110500145786</c:v>
                </c:pt>
                <c:pt idx="7840">
                  <c:v>0.31164110500145786</c:v>
                </c:pt>
                <c:pt idx="7841">
                  <c:v>0.30836743031638886</c:v>
                </c:pt>
                <c:pt idx="7842">
                  <c:v>0.30836743031638886</c:v>
                </c:pt>
                <c:pt idx="7843">
                  <c:v>0.30846696776167642</c:v>
                </c:pt>
                <c:pt idx="7844">
                  <c:v>0.30856648412075527</c:v>
                </c:pt>
                <c:pt idx="7845">
                  <c:v>0.30866597940702045</c:v>
                </c:pt>
                <c:pt idx="7846">
                  <c:v>0.30727112288317548</c:v>
                </c:pt>
                <c:pt idx="7847">
                  <c:v>0.30737089316491589</c:v>
                </c:pt>
                <c:pt idx="7848">
                  <c:v>0.30816829211353552</c:v>
                </c:pt>
                <c:pt idx="7849">
                  <c:v>0.30826787177148307</c:v>
                </c:pt>
                <c:pt idx="7850">
                  <c:v>0.30487023028074195</c:v>
                </c:pt>
                <c:pt idx="7851">
                  <c:v>0.30497051429400934</c:v>
                </c:pt>
                <c:pt idx="7852">
                  <c:v>0.30776976208235801</c:v>
                </c:pt>
                <c:pt idx="7853">
                  <c:v>0.30436848626463869</c:v>
                </c:pt>
                <c:pt idx="7854">
                  <c:v>0.30446887830768599</c:v>
                </c:pt>
                <c:pt idx="7855">
                  <c:v>0.30396670147346672</c:v>
                </c:pt>
                <c:pt idx="7856">
                  <c:v>0.30406718019215745</c:v>
                </c:pt>
                <c:pt idx="7857">
                  <c:v>0.30426807257371075</c:v>
                </c:pt>
                <c:pt idx="7858">
                  <c:v>0.30073984535968318</c:v>
                </c:pt>
                <c:pt idx="7859">
                  <c:v>0.30376567890997924</c:v>
                </c:pt>
                <c:pt idx="7860">
                  <c:v>0.30023361112707708</c:v>
                </c:pt>
                <c:pt idx="7861">
                  <c:v>0.30043617142259926</c:v>
                </c:pt>
                <c:pt idx="7862">
                  <c:v>0.29982822359946687</c:v>
                </c:pt>
                <c:pt idx="7863">
                  <c:v>0.30003096189178546</c:v>
                </c:pt>
                <c:pt idx="7864">
                  <c:v>0.3009421838170982</c:v>
                </c:pt>
                <c:pt idx="7865">
                  <c:v>0.29728643252935427</c:v>
                </c:pt>
                <c:pt idx="7866">
                  <c:v>0.2974902940342134</c:v>
                </c:pt>
                <c:pt idx="7867">
                  <c:v>0.29677638184040883</c:v>
                </c:pt>
                <c:pt idx="7868">
                  <c:v>0.29759219082481669</c:v>
                </c:pt>
                <c:pt idx="7869">
                  <c:v>0.2974902940342134</c:v>
                </c:pt>
                <c:pt idx="7870">
                  <c:v>0.29452537862650863</c:v>
                </c:pt>
                <c:pt idx="7871">
                  <c:v>0.29524281080748604</c:v>
                </c:pt>
                <c:pt idx="7872">
                  <c:v>0.29236627481001931</c:v>
                </c:pt>
                <c:pt idx="7873">
                  <c:v>0.29236627481001931</c:v>
                </c:pt>
                <c:pt idx="7874">
                  <c:v>0.29308711601452786</c:v>
                </c:pt>
                <c:pt idx="7875">
                  <c:v>0.29308711601452786</c:v>
                </c:pt>
                <c:pt idx="7876">
                  <c:v>0.2892638932493371</c:v>
                </c:pt>
                <c:pt idx="7877">
                  <c:v>0.29009327985693362</c:v>
                </c:pt>
                <c:pt idx="7878">
                  <c:v>0.29092114534815816</c:v>
                </c:pt>
                <c:pt idx="7879">
                  <c:v>0.29071432112268303</c:v>
                </c:pt>
                <c:pt idx="7880">
                  <c:v>0.29154105125308588</c:v>
                </c:pt>
                <c:pt idx="7881">
                  <c:v>0.28780878114327707</c:v>
                </c:pt>
                <c:pt idx="7882">
                  <c:v>0.28853692556303112</c:v>
                </c:pt>
                <c:pt idx="7883">
                  <c:v>0.28843297710975113</c:v>
                </c:pt>
                <c:pt idx="7884">
                  <c:v>0.28916011255159979</c:v>
                </c:pt>
                <c:pt idx="7885">
                  <c:v>0.28634893912529269</c:v>
                </c:pt>
                <c:pt idx="7886">
                  <c:v>0.28624448248190931</c:v>
                </c:pt>
                <c:pt idx="7887">
                  <c:v>0.28614000145270868</c:v>
                </c:pt>
                <c:pt idx="7888">
                  <c:v>0.2868708571516001</c:v>
                </c:pt>
                <c:pt idx="7889">
                  <c:v>0.28477952116186639</c:v>
                </c:pt>
                <c:pt idx="7890">
                  <c:v>0.28760052294467198</c:v>
                </c:pt>
                <c:pt idx="7891">
                  <c:v>0.28394023627700132</c:v>
                </c:pt>
                <c:pt idx="7892">
                  <c:v>0.28172954878879125</c:v>
                </c:pt>
                <c:pt idx="7893">
                  <c:v>0.28172954878879125</c:v>
                </c:pt>
                <c:pt idx="7894">
                  <c:v>0.28257301371000237</c:v>
                </c:pt>
                <c:pt idx="7895">
                  <c:v>0.28246766826797998</c:v>
                </c:pt>
                <c:pt idx="7896">
                  <c:v>0.28320456206882733</c:v>
                </c:pt>
                <c:pt idx="7897">
                  <c:v>0.28320456206882733</c:v>
                </c:pt>
                <c:pt idx="7898">
                  <c:v>0.27950777465920451</c:v>
                </c:pt>
                <c:pt idx="7899">
                  <c:v>0.28394023627700132</c:v>
                </c:pt>
                <c:pt idx="7900">
                  <c:v>0.280355482701166</c:v>
                </c:pt>
                <c:pt idx="7901">
                  <c:v>0.28024960819821815</c:v>
                </c:pt>
                <c:pt idx="7902">
                  <c:v>0.28109589475943375</c:v>
                </c:pt>
                <c:pt idx="7903">
                  <c:v>0.28109589475943375</c:v>
                </c:pt>
                <c:pt idx="7904">
                  <c:v>0.28099019749481219</c:v>
                </c:pt>
                <c:pt idx="7905">
                  <c:v>0.28099019749481219</c:v>
                </c:pt>
                <c:pt idx="7906">
                  <c:v>0.28183506970222971</c:v>
                </c:pt>
                <c:pt idx="7907">
                  <c:v>0.27812676124696817</c:v>
                </c:pt>
                <c:pt idx="7908">
                  <c:v>0.27812676124696817</c:v>
                </c:pt>
                <c:pt idx="7909">
                  <c:v>0.27812676124696817</c:v>
                </c:pt>
                <c:pt idx="7910">
                  <c:v>0.27897712829534982</c:v>
                </c:pt>
                <c:pt idx="7911">
                  <c:v>0.27897712829534982</c:v>
                </c:pt>
                <c:pt idx="7912">
                  <c:v>0.27887092225634347</c:v>
                </c:pt>
                <c:pt idx="7913">
                  <c:v>0.27887092225634347</c:v>
                </c:pt>
                <c:pt idx="7914">
                  <c:v>0.27887092225634347</c:v>
                </c:pt>
                <c:pt idx="7915">
                  <c:v>0.27887092225634347</c:v>
                </c:pt>
                <c:pt idx="7916">
                  <c:v>0.27961382729508494</c:v>
                </c:pt>
                <c:pt idx="7917">
                  <c:v>0.27610051371711947</c:v>
                </c:pt>
                <c:pt idx="7918">
                  <c:v>0.27610051371711947</c:v>
                </c:pt>
                <c:pt idx="7919">
                  <c:v>0.27599360903173509</c:v>
                </c:pt>
                <c:pt idx="7920">
                  <c:v>0.27684811616621152</c:v>
                </c:pt>
                <c:pt idx="7921">
                  <c:v>0.27684811616621152</c:v>
                </c:pt>
                <c:pt idx="7922">
                  <c:v>0.27674139393440889</c:v>
                </c:pt>
                <c:pt idx="7923">
                  <c:v>0.27674139393440889</c:v>
                </c:pt>
                <c:pt idx="7924">
                  <c:v>0.27674139393440889</c:v>
                </c:pt>
                <c:pt idx="7925">
                  <c:v>0.27674139393440889</c:v>
                </c:pt>
                <c:pt idx="7926">
                  <c:v>0.27674139393440889</c:v>
                </c:pt>
                <c:pt idx="7927">
                  <c:v>0.27674139393440889</c:v>
                </c:pt>
                <c:pt idx="7928">
                  <c:v>0.27674139393440889</c:v>
                </c:pt>
                <c:pt idx="7929">
                  <c:v>0.27674139393440889</c:v>
                </c:pt>
                <c:pt idx="7930">
                  <c:v>0.27684811616621152</c:v>
                </c:pt>
                <c:pt idx="7931">
                  <c:v>0.27684811616621152</c:v>
                </c:pt>
                <c:pt idx="7932">
                  <c:v>0.27684811616621152</c:v>
                </c:pt>
                <c:pt idx="7933">
                  <c:v>0.27695481240940184</c:v>
                </c:pt>
                <c:pt idx="7934">
                  <c:v>0.27908330872093678</c:v>
                </c:pt>
                <c:pt idx="7935">
                  <c:v>0.2783395072101687</c:v>
                </c:pt>
                <c:pt idx="7936">
                  <c:v>0.2783395072101687</c:v>
                </c:pt>
                <c:pt idx="7937">
                  <c:v>0.27577972121799471</c:v>
                </c:pt>
                <c:pt idx="7938">
                  <c:v>0.27577972121799471</c:v>
                </c:pt>
                <c:pt idx="7939">
                  <c:v>0.275886678205089</c:v>
                </c:pt>
                <c:pt idx="7940">
                  <c:v>0.27599360903173509</c:v>
                </c:pt>
                <c:pt idx="7941">
                  <c:v>0.27812676124696817</c:v>
                </c:pt>
                <c:pt idx="7942">
                  <c:v>0.27460146225953402</c:v>
                </c:pt>
                <c:pt idx="7943">
                  <c:v>0.27470870828459376</c:v>
                </c:pt>
                <c:pt idx="7944">
                  <c:v>0.27695481240940184</c:v>
                </c:pt>
                <c:pt idx="7945">
                  <c:v>0.27342000977640774</c:v>
                </c:pt>
                <c:pt idx="7946">
                  <c:v>0.27342000977640774</c:v>
                </c:pt>
                <c:pt idx="7947">
                  <c:v>0.27449418984194818</c:v>
                </c:pt>
                <c:pt idx="7948">
                  <c:v>0.27298959381960786</c:v>
                </c:pt>
                <c:pt idx="7949">
                  <c:v>0.27309723779048134</c:v>
                </c:pt>
                <c:pt idx="7950">
                  <c:v>0.27320485509370324</c:v>
                </c:pt>
                <c:pt idx="7951">
                  <c:v>0.27417221403896713</c:v>
                </c:pt>
                <c:pt idx="7952">
                  <c:v>0.27050637628455643</c:v>
                </c:pt>
                <c:pt idx="7953">
                  <c:v>0.27288192316124815</c:v>
                </c:pt>
                <c:pt idx="7954">
                  <c:v>0.27298959381960786</c:v>
                </c:pt>
                <c:pt idx="7955">
                  <c:v>0.27018142474502882</c:v>
                </c:pt>
                <c:pt idx="7956">
                  <c:v>0.27028976910950986</c:v>
                </c:pt>
                <c:pt idx="7957">
                  <c:v>0.27028976910950986</c:v>
                </c:pt>
                <c:pt idx="7958">
                  <c:v>0.27028976910950986</c:v>
                </c:pt>
                <c:pt idx="7959">
                  <c:v>0.27039808628253148</c:v>
                </c:pt>
                <c:pt idx="7960">
                  <c:v>0.26757294890211947</c:v>
                </c:pt>
                <c:pt idx="7961">
                  <c:v>0.26757294890211947</c:v>
                </c:pt>
                <c:pt idx="7962">
                  <c:v>0.26746391802482633</c:v>
                </c:pt>
                <c:pt idx="7963">
                  <c:v>0.26963929433274009</c:v>
                </c:pt>
                <c:pt idx="7964">
                  <c:v>0.26963929433274009</c:v>
                </c:pt>
                <c:pt idx="7965">
                  <c:v>0.27072287485733904</c:v>
                </c:pt>
                <c:pt idx="7966">
                  <c:v>0.27061463913602185</c:v>
                </c:pt>
                <c:pt idx="7967">
                  <c:v>0.27061463913602185</c:v>
                </c:pt>
                <c:pt idx="7968">
                  <c:v>0.27061463913602185</c:v>
                </c:pt>
                <c:pt idx="7969">
                  <c:v>0.26680914963359514</c:v>
                </c:pt>
                <c:pt idx="7970">
                  <c:v>0.26680914963359514</c:v>
                </c:pt>
                <c:pt idx="7971">
                  <c:v>0.26680914963359514</c:v>
                </c:pt>
                <c:pt idx="7972">
                  <c:v>0.2677909275433355</c:v>
                </c:pt>
                <c:pt idx="7973">
                  <c:v>0.2677909275433355</c:v>
                </c:pt>
                <c:pt idx="7974">
                  <c:v>0.2677909275433355</c:v>
                </c:pt>
                <c:pt idx="7975">
                  <c:v>0.2677909275433355</c:v>
                </c:pt>
                <c:pt idx="7976">
                  <c:v>0.2677909275433355</c:v>
                </c:pt>
                <c:pt idx="7977">
                  <c:v>0.26768195206791617</c:v>
                </c:pt>
                <c:pt idx="7978">
                  <c:v>0.26866173701853974</c:v>
                </c:pt>
                <c:pt idx="7979">
                  <c:v>0.26866173701853974</c:v>
                </c:pt>
                <c:pt idx="7980">
                  <c:v>0.2685529823090681</c:v>
                </c:pt>
                <c:pt idx="7981">
                  <c:v>0.26953078638834527</c:v>
                </c:pt>
                <c:pt idx="7982">
                  <c:v>0.26571563788695141</c:v>
                </c:pt>
                <c:pt idx="7983">
                  <c:v>0.26571563788695141</c:v>
                </c:pt>
                <c:pt idx="7984">
                  <c:v>0.26571563788695141</c:v>
                </c:pt>
                <c:pt idx="7985">
                  <c:v>0.26560613265681715</c:v>
                </c:pt>
                <c:pt idx="7986">
                  <c:v>0.26560613265681715</c:v>
                </c:pt>
                <c:pt idx="7987">
                  <c:v>0.26560613265681715</c:v>
                </c:pt>
                <c:pt idx="7988">
                  <c:v>0.26341009889099642</c:v>
                </c:pt>
                <c:pt idx="7989">
                  <c:v>0.26648138961390078</c:v>
                </c:pt>
                <c:pt idx="7990">
                  <c:v>0.26428987217742861</c:v>
                </c:pt>
                <c:pt idx="7991">
                  <c:v>0.26648138961390078</c:v>
                </c:pt>
                <c:pt idx="7992">
                  <c:v>0.26648138961390078</c:v>
                </c:pt>
                <c:pt idx="7993">
                  <c:v>0.26428987217742861</c:v>
                </c:pt>
                <c:pt idx="7994">
                  <c:v>0.26428987217742861</c:v>
                </c:pt>
                <c:pt idx="7995">
                  <c:v>0.26648138961390078</c:v>
                </c:pt>
                <c:pt idx="7996">
                  <c:v>0.26428987217742861</c:v>
                </c:pt>
                <c:pt idx="7997">
                  <c:v>0.26637208045417221</c:v>
                </c:pt>
                <c:pt idx="7998">
                  <c:v>0.26735485941489101</c:v>
                </c:pt>
                <c:pt idx="7999">
                  <c:v>0.26516783055700693</c:v>
                </c:pt>
                <c:pt idx="8000">
                  <c:v>0.26516783055700693</c:v>
                </c:pt>
                <c:pt idx="8001">
                  <c:v>0.26131329723519114</c:v>
                </c:pt>
                <c:pt idx="8002">
                  <c:v>0.26131329723519114</c:v>
                </c:pt>
                <c:pt idx="8003">
                  <c:v>0.26505818462883995</c:v>
                </c:pt>
                <c:pt idx="8004">
                  <c:v>0.26131329723519114</c:v>
                </c:pt>
                <c:pt idx="8005">
                  <c:v>0.26505818462883995</c:v>
                </c:pt>
                <c:pt idx="8006">
                  <c:v>0.26120265099760026</c:v>
                </c:pt>
                <c:pt idx="8007">
                  <c:v>0.26120265099760026</c:v>
                </c:pt>
                <c:pt idx="8008">
                  <c:v>0.26494851049593127</c:v>
                </c:pt>
                <c:pt idx="8009">
                  <c:v>0.26494851049593127</c:v>
                </c:pt>
                <c:pt idx="8010">
                  <c:v>0.26494851049593127</c:v>
                </c:pt>
                <c:pt idx="8011">
                  <c:v>0.26494851049593127</c:v>
                </c:pt>
                <c:pt idx="8012">
                  <c:v>0.26494851049593127</c:v>
                </c:pt>
                <c:pt idx="8013">
                  <c:v>0.26494851049593127</c:v>
                </c:pt>
                <c:pt idx="8014">
                  <c:v>0.26483880813650379</c:v>
                </c:pt>
                <c:pt idx="8015">
                  <c:v>0.26483880813650379</c:v>
                </c:pt>
                <c:pt idx="8016">
                  <c:v>0.26483880813650379</c:v>
                </c:pt>
                <c:pt idx="8017">
                  <c:v>0.26483880813650379</c:v>
                </c:pt>
                <c:pt idx="8018">
                  <c:v>0.26483880813650379</c:v>
                </c:pt>
                <c:pt idx="8019">
                  <c:v>0.26483880813650379</c:v>
                </c:pt>
                <c:pt idx="8020">
                  <c:v>0.26483880813650379</c:v>
                </c:pt>
                <c:pt idx="8021">
                  <c:v>0.26483880813650379</c:v>
                </c:pt>
                <c:pt idx="8022">
                  <c:v>0.26483880813650379</c:v>
                </c:pt>
                <c:pt idx="8023">
                  <c:v>0.26483880813650379</c:v>
                </c:pt>
                <c:pt idx="8024">
                  <c:v>0.26483880813650379</c:v>
                </c:pt>
                <c:pt idx="8025">
                  <c:v>0.26483880813650379</c:v>
                </c:pt>
                <c:pt idx="8026">
                  <c:v>0.26483880813650379</c:v>
                </c:pt>
                <c:pt idx="8027">
                  <c:v>0.26483880813650379</c:v>
                </c:pt>
                <c:pt idx="8028">
                  <c:v>0.26483880813650379</c:v>
                </c:pt>
                <c:pt idx="8029">
                  <c:v>0.26483880813650379</c:v>
                </c:pt>
                <c:pt idx="8030">
                  <c:v>0.26483880813650379</c:v>
                </c:pt>
                <c:pt idx="8031">
                  <c:v>0.26483880813650379</c:v>
                </c:pt>
                <c:pt idx="8032">
                  <c:v>0.26483880813650379</c:v>
                </c:pt>
                <c:pt idx="8033">
                  <c:v>0.26175559280075711</c:v>
                </c:pt>
                <c:pt idx="8034">
                  <c:v>0.26385021310120493</c:v>
                </c:pt>
                <c:pt idx="8035">
                  <c:v>0.26396017048390508</c:v>
                </c:pt>
                <c:pt idx="8036">
                  <c:v>0.26396017048390508</c:v>
                </c:pt>
                <c:pt idx="8037">
                  <c:v>0.26407009944282639</c:v>
                </c:pt>
                <c:pt idx="8038">
                  <c:v>0.26407009944282639</c:v>
                </c:pt>
                <c:pt idx="8039">
                  <c:v>0.26318987066831168</c:v>
                </c:pt>
                <c:pt idx="8040">
                  <c:v>0.26318987066831168</c:v>
                </c:pt>
                <c:pt idx="8041">
                  <c:v>0.26318987066831168</c:v>
                </c:pt>
                <c:pt idx="8042">
                  <c:v>0.26329999905793683</c:v>
                </c:pt>
                <c:pt idx="8043">
                  <c:v>0.26549659933040703</c:v>
                </c:pt>
                <c:pt idx="8044">
                  <c:v>0.26560613265681715</c:v>
                </c:pt>
                <c:pt idx="8045">
                  <c:v>0.26560613265681715</c:v>
                </c:pt>
                <c:pt idx="8046">
                  <c:v>0.26560613265681715</c:v>
                </c:pt>
                <c:pt idx="8047">
                  <c:v>0.26571563788695141</c:v>
                </c:pt>
                <c:pt idx="8048">
                  <c:v>0.2658251150424194</c:v>
                </c:pt>
                <c:pt idx="8049">
                  <c:v>0.26208701125565959</c:v>
                </c:pt>
                <c:pt idx="8050">
                  <c:v>0.26219742643846133</c:v>
                </c:pt>
                <c:pt idx="8051">
                  <c:v>0.26450953148091932</c:v>
                </c:pt>
                <c:pt idx="8052">
                  <c:v>0.26461931865084493</c:v>
                </c:pt>
                <c:pt idx="8053">
                  <c:v>0.26461931865084493</c:v>
                </c:pt>
                <c:pt idx="8054">
                  <c:v>0.26461931865084493</c:v>
                </c:pt>
                <c:pt idx="8055">
                  <c:v>0.26560613265681715</c:v>
                </c:pt>
                <c:pt idx="8056">
                  <c:v>0.26560613265681715</c:v>
                </c:pt>
                <c:pt idx="8057">
                  <c:v>0.26549659933040703</c:v>
                </c:pt>
                <c:pt idx="8058">
                  <c:v>0.26549659933040703</c:v>
                </c:pt>
                <c:pt idx="8059">
                  <c:v>0.26175559280075711</c:v>
                </c:pt>
                <c:pt idx="8060">
                  <c:v>0.26175559280075711</c:v>
                </c:pt>
                <c:pt idx="8061">
                  <c:v>0.26175559280075711</c:v>
                </c:pt>
                <c:pt idx="8062">
                  <c:v>0.26274907109908868</c:v>
                </c:pt>
                <c:pt idx="8063">
                  <c:v>0.26274907109908868</c:v>
                </c:pt>
                <c:pt idx="8064">
                  <c:v>0.26274907109908868</c:v>
                </c:pt>
                <c:pt idx="8065">
                  <c:v>0.26274907109908868</c:v>
                </c:pt>
                <c:pt idx="8066">
                  <c:v>0.26274907109908868</c:v>
                </c:pt>
                <c:pt idx="8067">
                  <c:v>0.26374022727266655</c:v>
                </c:pt>
                <c:pt idx="8068">
                  <c:v>0.26374022727266655</c:v>
                </c:pt>
                <c:pt idx="8069">
                  <c:v>0.26374022727266655</c:v>
                </c:pt>
                <c:pt idx="8070">
                  <c:v>0.25987262885899887</c:v>
                </c:pt>
                <c:pt idx="8071">
                  <c:v>0.25976160404387383</c:v>
                </c:pt>
                <c:pt idx="8072">
                  <c:v>0.26087053828991902</c:v>
                </c:pt>
                <c:pt idx="8073">
                  <c:v>0.26075977597965905</c:v>
                </c:pt>
                <c:pt idx="8074">
                  <c:v>0.26075977597965905</c:v>
                </c:pt>
                <c:pt idx="8075">
                  <c:v>0.2606489845941094</c:v>
                </c:pt>
                <c:pt idx="8076">
                  <c:v>0.26164506227168555</c:v>
                </c:pt>
                <c:pt idx="8077">
                  <c:v>0.26164506227168555</c:v>
                </c:pt>
                <c:pt idx="8078">
                  <c:v>0.26153450284951918</c:v>
                </c:pt>
                <c:pt idx="8079">
                  <c:v>0.26153450284951918</c:v>
                </c:pt>
                <c:pt idx="8080">
                  <c:v>0.26142391451158759</c:v>
                </c:pt>
                <c:pt idx="8081">
                  <c:v>0.26241817048599647</c:v>
                </c:pt>
                <c:pt idx="8082">
                  <c:v>0.26241817048599647</c:v>
                </c:pt>
                <c:pt idx="8083">
                  <c:v>0.26020552784038314</c:v>
                </c:pt>
                <c:pt idx="8084">
                  <c:v>0.25630519453186879</c:v>
                </c:pt>
                <c:pt idx="8085">
                  <c:v>0.25630519453186879</c:v>
                </c:pt>
                <c:pt idx="8086">
                  <c:v>0.25731160829580435</c:v>
                </c:pt>
                <c:pt idx="8087">
                  <c:v>0.25731160829580435</c:v>
                </c:pt>
                <c:pt idx="8088">
                  <c:v>0.25719990406211568</c:v>
                </c:pt>
                <c:pt idx="8089">
                  <c:v>0.25719990406211568</c:v>
                </c:pt>
                <c:pt idx="8090">
                  <c:v>0.25719990406211568</c:v>
                </c:pt>
                <c:pt idx="8091">
                  <c:v>0.25820417137377782</c:v>
                </c:pt>
                <c:pt idx="8092">
                  <c:v>0.25809270487217584</c:v>
                </c:pt>
                <c:pt idx="8093">
                  <c:v>0.25809270487217584</c:v>
                </c:pt>
                <c:pt idx="8094">
                  <c:v>0.25809270487217584</c:v>
                </c:pt>
                <c:pt idx="8095">
                  <c:v>0.25809270487217584</c:v>
                </c:pt>
                <c:pt idx="8096">
                  <c:v>0.25798120873704794</c:v>
                </c:pt>
                <c:pt idx="8097">
                  <c:v>0.25798120873704794</c:v>
                </c:pt>
                <c:pt idx="8098">
                  <c:v>0.25798120873704794</c:v>
                </c:pt>
                <c:pt idx="8099">
                  <c:v>0.25798120873704794</c:v>
                </c:pt>
                <c:pt idx="8100">
                  <c:v>0.25786968294474727</c:v>
                </c:pt>
                <c:pt idx="8101">
                  <c:v>0.25887234939962428</c:v>
                </c:pt>
                <c:pt idx="8102">
                  <c:v>0.25887234939962428</c:v>
                </c:pt>
                <c:pt idx="8103">
                  <c:v>0.25887234939962428</c:v>
                </c:pt>
                <c:pt idx="8104">
                  <c:v>0.25887234939962428</c:v>
                </c:pt>
                <c:pt idx="8105">
                  <c:v>0.25876106020434692</c:v>
                </c:pt>
                <c:pt idx="8106">
                  <c:v>0.25876106020434692</c:v>
                </c:pt>
                <c:pt idx="8107">
                  <c:v>0.25876106020434692</c:v>
                </c:pt>
                <c:pt idx="8108">
                  <c:v>0.25876106020434692</c:v>
                </c:pt>
                <c:pt idx="8109">
                  <c:v>0.25976160404387383</c:v>
                </c:pt>
                <c:pt idx="8110">
                  <c:v>0.25965054994619025</c:v>
                </c:pt>
                <c:pt idx="8111">
                  <c:v>0.25596918386096995</c:v>
                </c:pt>
                <c:pt idx="8112">
                  <c:v>0.25965054994619025</c:v>
                </c:pt>
                <c:pt idx="8113">
                  <c:v>0.25965054994619025</c:v>
                </c:pt>
                <c:pt idx="8114">
                  <c:v>0.25753492738786721</c:v>
                </c:pt>
                <c:pt idx="8115">
                  <c:v>0.25585712015977863</c:v>
                </c:pt>
                <c:pt idx="8116">
                  <c:v>0.25585712015977863</c:v>
                </c:pt>
                <c:pt idx="8117">
                  <c:v>0.25585712015977863</c:v>
                </c:pt>
                <c:pt idx="8118">
                  <c:v>0.25596918386096995</c:v>
                </c:pt>
                <c:pt idx="8119">
                  <c:v>0.25596918386096995</c:v>
                </c:pt>
                <c:pt idx="8120">
                  <c:v>0.25596918386096995</c:v>
                </c:pt>
                <c:pt idx="8121">
                  <c:v>0.25596918386096995</c:v>
                </c:pt>
                <c:pt idx="8122">
                  <c:v>0.25596918386096995</c:v>
                </c:pt>
                <c:pt idx="8123">
                  <c:v>0.25596918386096995</c:v>
                </c:pt>
                <c:pt idx="8124">
                  <c:v>0.25596918386096995</c:v>
                </c:pt>
                <c:pt idx="8125">
                  <c:v>0.25608121747390594</c:v>
                </c:pt>
                <c:pt idx="8126">
                  <c:v>0.25608121747390594</c:v>
                </c:pt>
                <c:pt idx="8127">
                  <c:v>0.25608121747390594</c:v>
                </c:pt>
                <c:pt idx="8128">
                  <c:v>0.25608121747390594</c:v>
                </c:pt>
                <c:pt idx="8129">
                  <c:v>0.25619322102280895</c:v>
                </c:pt>
                <c:pt idx="8130">
                  <c:v>0.25619322102280895</c:v>
                </c:pt>
                <c:pt idx="8131">
                  <c:v>0.25630519453186879</c:v>
                </c:pt>
                <c:pt idx="8132">
                  <c:v>0.25630519453186879</c:v>
                </c:pt>
                <c:pt idx="8133">
                  <c:v>0.25630519453186879</c:v>
                </c:pt>
                <c:pt idx="8134">
                  <c:v>0.25842701557083503</c:v>
                </c:pt>
                <c:pt idx="8135">
                  <c:v>0.25473482294154176</c:v>
                </c:pt>
                <c:pt idx="8136">
                  <c:v>0.25473482294154176</c:v>
                </c:pt>
                <c:pt idx="8137">
                  <c:v>0.2548471888647092</c:v>
                </c:pt>
                <c:pt idx="8138">
                  <c:v>0.25585712015977863</c:v>
                </c:pt>
                <c:pt idx="8139">
                  <c:v>0.25585712015977863</c:v>
                </c:pt>
                <c:pt idx="8140">
                  <c:v>0.25214197803319394</c:v>
                </c:pt>
                <c:pt idx="8141">
                  <c:v>0.25540856398687078</c:v>
                </c:pt>
                <c:pt idx="8142">
                  <c:v>0.25540856398687078</c:v>
                </c:pt>
                <c:pt idx="8143">
                  <c:v>0.25168938678857111</c:v>
                </c:pt>
                <c:pt idx="8144">
                  <c:v>0.25281993745773695</c:v>
                </c:pt>
                <c:pt idx="8145">
                  <c:v>0.25518410473870429</c:v>
                </c:pt>
                <c:pt idx="8146">
                  <c:v>0.25134961759342511</c:v>
                </c:pt>
                <c:pt idx="8147">
                  <c:v>0.25248109659577245</c:v>
                </c:pt>
                <c:pt idx="8148">
                  <c:v>0.24873536701118842</c:v>
                </c:pt>
                <c:pt idx="8149">
                  <c:v>0.25100956840704042</c:v>
                </c:pt>
                <c:pt idx="8150">
                  <c:v>0.25112294928871259</c:v>
                </c:pt>
                <c:pt idx="8151">
                  <c:v>0.25236808796425186</c:v>
                </c:pt>
                <c:pt idx="8152">
                  <c:v>0.24850725274206653</c:v>
                </c:pt>
                <c:pt idx="8153">
                  <c:v>0.24862132574434326</c:v>
                </c:pt>
                <c:pt idx="8154">
                  <c:v>0.25191574437574377</c:v>
                </c:pt>
                <c:pt idx="8155">
                  <c:v>0.24816484305737407</c:v>
                </c:pt>
                <c:pt idx="8156">
                  <c:v>0.24805064284791345</c:v>
                </c:pt>
                <c:pt idx="8157">
                  <c:v>0.24919121525314036</c:v>
                </c:pt>
                <c:pt idx="8158">
                  <c:v>0.24633380048764358</c:v>
                </c:pt>
                <c:pt idx="8159">
                  <c:v>0.24621908716034391</c:v>
                </c:pt>
                <c:pt idx="8160">
                  <c:v>0.24725034757052894</c:v>
                </c:pt>
                <c:pt idx="8161">
                  <c:v>0.24725034757052894</c:v>
                </c:pt>
                <c:pt idx="8162">
                  <c:v>0.24725034757052894</c:v>
                </c:pt>
                <c:pt idx="8163">
                  <c:v>0.24437926247221464</c:v>
                </c:pt>
                <c:pt idx="8164">
                  <c:v>0.24437926247221464</c:v>
                </c:pt>
                <c:pt idx="8165">
                  <c:v>0.24426399630637818</c:v>
                </c:pt>
                <c:pt idx="8166">
                  <c:v>0.24530021544509784</c:v>
                </c:pt>
                <c:pt idx="8167">
                  <c:v>0.24530021544509784</c:v>
                </c:pt>
                <c:pt idx="8168">
                  <c:v>0.24633380048764358</c:v>
                </c:pt>
                <c:pt idx="8169">
                  <c:v>0.24403336563870487</c:v>
                </c:pt>
                <c:pt idx="8170">
                  <c:v>0.24125549145428377</c:v>
                </c:pt>
                <c:pt idx="8171">
                  <c:v>0.24113933058288423</c:v>
                </c:pt>
                <c:pt idx="8172">
                  <c:v>0.24113933058288423</c:v>
                </c:pt>
                <c:pt idx="8173">
                  <c:v>0.24218357451078476</c:v>
                </c:pt>
                <c:pt idx="8174">
                  <c:v>0.24218357451078476</c:v>
                </c:pt>
                <c:pt idx="8175">
                  <c:v>0.24206768090663877</c:v>
                </c:pt>
                <c:pt idx="8176">
                  <c:v>0.24206768090663877</c:v>
                </c:pt>
                <c:pt idx="8177">
                  <c:v>0.24310952770675415</c:v>
                </c:pt>
                <c:pt idx="8178">
                  <c:v>0.24299389953349526</c:v>
                </c:pt>
                <c:pt idx="8179">
                  <c:v>0.23915944051801297</c:v>
                </c:pt>
                <c:pt idx="8180">
                  <c:v>0.24020883377579622</c:v>
                </c:pt>
                <c:pt idx="8181">
                  <c:v>0.24020883377579622</c:v>
                </c:pt>
                <c:pt idx="8182">
                  <c:v>0.24009237000720379</c:v>
                </c:pt>
                <c:pt idx="8183">
                  <c:v>0.24009237000720379</c:v>
                </c:pt>
                <c:pt idx="8184">
                  <c:v>0.24113933058288423</c:v>
                </c:pt>
                <c:pt idx="8185">
                  <c:v>0.24113933058288423</c:v>
                </c:pt>
                <c:pt idx="8186">
                  <c:v>0.24102313617290266</c:v>
                </c:pt>
                <c:pt idx="8187">
                  <c:v>0.23997587243690593</c:v>
                </c:pt>
                <c:pt idx="8188">
                  <c:v>0.24206768090663877</c:v>
                </c:pt>
                <c:pt idx="8189">
                  <c:v>0.24206768090663877</c:v>
                </c:pt>
                <c:pt idx="8190">
                  <c:v>0.238224332550597</c:v>
                </c:pt>
                <c:pt idx="8191">
                  <c:v>0.23599463021792783</c:v>
                </c:pt>
                <c:pt idx="8192">
                  <c:v>0.23927617552720226</c:v>
                </c:pt>
                <c:pt idx="8193">
                  <c:v>0.23705236073104924</c:v>
                </c:pt>
                <c:pt idx="8194">
                  <c:v>0.23705236073104924</c:v>
                </c:pt>
                <c:pt idx="8195">
                  <c:v>0.23810729011874582</c:v>
                </c:pt>
                <c:pt idx="8196">
                  <c:v>0.23799021337869031</c:v>
                </c:pt>
                <c:pt idx="8197">
                  <c:v>0.23799021337869031</c:v>
                </c:pt>
                <c:pt idx="8198">
                  <c:v>0.23799021337869031</c:v>
                </c:pt>
                <c:pt idx="8199">
                  <c:v>0.23528790929628701</c:v>
                </c:pt>
                <c:pt idx="8200">
                  <c:v>0.23516999999999993</c:v>
                </c:pt>
                <c:pt idx="8201">
                  <c:v>0.23516999999999993</c:v>
                </c:pt>
                <c:pt idx="8202">
                  <c:v>0.23622992465976694</c:v>
                </c:pt>
                <c:pt idx="8203">
                  <c:v>0.23622992465976694</c:v>
                </c:pt>
                <c:pt idx="8204">
                  <c:v>0.2361122948525875</c:v>
                </c:pt>
                <c:pt idx="8205">
                  <c:v>0.2361122948525875</c:v>
                </c:pt>
                <c:pt idx="8206">
                  <c:v>0.23705236073104924</c:v>
                </c:pt>
                <c:pt idx="8207">
                  <c:v>0.23705236073104924</c:v>
                </c:pt>
                <c:pt idx="8208">
                  <c:v>0.23705236073104924</c:v>
                </c:pt>
                <c:pt idx="8209">
                  <c:v>0.23434365102955962</c:v>
                </c:pt>
                <c:pt idx="8210">
                  <c:v>0.23434365102955962</c:v>
                </c:pt>
                <c:pt idx="8211">
                  <c:v>0.23422546024244761</c:v>
                </c:pt>
                <c:pt idx="8212">
                  <c:v>0.23422546024244761</c:v>
                </c:pt>
                <c:pt idx="8213">
                  <c:v>0.23422546024244761</c:v>
                </c:pt>
                <c:pt idx="8214">
                  <c:v>0.23528790929628701</c:v>
                </c:pt>
                <c:pt idx="8215">
                  <c:v>0.23528790929628701</c:v>
                </c:pt>
                <c:pt idx="8216">
                  <c:v>0.23528790929628701</c:v>
                </c:pt>
                <c:pt idx="8217">
                  <c:v>0.23528790929628701</c:v>
                </c:pt>
                <c:pt idx="8218">
                  <c:v>0.23528790929628701</c:v>
                </c:pt>
                <c:pt idx="8219">
                  <c:v>0.23528790929628701</c:v>
                </c:pt>
                <c:pt idx="8220">
                  <c:v>0.23422546024244761</c:v>
                </c:pt>
                <c:pt idx="8221">
                  <c:v>0.23434365102955962</c:v>
                </c:pt>
                <c:pt idx="8222">
                  <c:v>0.23434365102955962</c:v>
                </c:pt>
                <c:pt idx="8223">
                  <c:v>0.23446180652003296</c:v>
                </c:pt>
                <c:pt idx="8224">
                  <c:v>0.2365826054252686</c:v>
                </c:pt>
                <c:pt idx="8225">
                  <c:v>0.2365826054252686</c:v>
                </c:pt>
                <c:pt idx="8226">
                  <c:v>0.23670009623114413</c:v>
                </c:pt>
                <c:pt idx="8227">
                  <c:v>0.23670009623114413</c:v>
                </c:pt>
                <c:pt idx="8228">
                  <c:v>0.23681755236362029</c:v>
                </c:pt>
                <c:pt idx="8229">
                  <c:v>0.23316014957153786</c:v>
                </c:pt>
                <c:pt idx="8230">
                  <c:v>0.23316014957153786</c:v>
                </c:pt>
                <c:pt idx="8231">
                  <c:v>0.23540578354745473</c:v>
                </c:pt>
                <c:pt idx="8232">
                  <c:v>0.23434365102955962</c:v>
                </c:pt>
                <c:pt idx="8233">
                  <c:v>0.23552362278473293</c:v>
                </c:pt>
                <c:pt idx="8234">
                  <c:v>0.23552362278473293</c:v>
                </c:pt>
                <c:pt idx="8235">
                  <c:v>0.23564142703930513</c:v>
                </c:pt>
                <c:pt idx="8236">
                  <c:v>0.23185418311395334</c:v>
                </c:pt>
                <c:pt idx="8237">
                  <c:v>0.23410723412704526</c:v>
                </c:pt>
                <c:pt idx="8238">
                  <c:v>0.23422546024244761</c:v>
                </c:pt>
                <c:pt idx="8239">
                  <c:v>0.23422546024244761</c:v>
                </c:pt>
                <c:pt idx="8240">
                  <c:v>0.2304245268042327</c:v>
                </c:pt>
                <c:pt idx="8241">
                  <c:v>0.23054386405812199</c:v>
                </c:pt>
                <c:pt idx="8242">
                  <c:v>0.23185418311395334</c:v>
                </c:pt>
                <c:pt idx="8243">
                  <c:v>0.23410723412704526</c:v>
                </c:pt>
                <c:pt idx="8244">
                  <c:v>0.23030515318366274</c:v>
                </c:pt>
                <c:pt idx="8245">
                  <c:v>0.23256706526441123</c:v>
                </c:pt>
                <c:pt idx="8246">
                  <c:v>0.23268575354954141</c:v>
                </c:pt>
                <c:pt idx="8247">
                  <c:v>0.23280440609056879</c:v>
                </c:pt>
                <c:pt idx="8248">
                  <c:v>0.23292302291976813</c:v>
                </c:pt>
                <c:pt idx="8249">
                  <c:v>0.22910940946652397</c:v>
                </c:pt>
                <c:pt idx="8250">
                  <c:v>0.23137820935213604</c:v>
                </c:pt>
                <c:pt idx="8251">
                  <c:v>0.23149725686414868</c:v>
                </c:pt>
                <c:pt idx="8252">
                  <c:v>0.23149725686414868</c:v>
                </c:pt>
                <c:pt idx="8253">
                  <c:v>0.23268575354954141</c:v>
                </c:pt>
                <c:pt idx="8254">
                  <c:v>0.22863008527170614</c:v>
                </c:pt>
                <c:pt idx="8255">
                  <c:v>0.22982729436847027</c:v>
                </c:pt>
                <c:pt idx="8256">
                  <c:v>0.22982729436847027</c:v>
                </c:pt>
                <c:pt idx="8257">
                  <c:v>0.2309016579516206</c:v>
                </c:pt>
                <c:pt idx="8258">
                  <c:v>0.22694779046377073</c:v>
                </c:pt>
                <c:pt idx="8259">
                  <c:v>0.22694779046377073</c:v>
                </c:pt>
                <c:pt idx="8260">
                  <c:v>0.22682734752913253</c:v>
                </c:pt>
                <c:pt idx="8261">
                  <c:v>0.22803010017207759</c:v>
                </c:pt>
                <c:pt idx="8262">
                  <c:v>0.22803010017207759</c:v>
                </c:pt>
                <c:pt idx="8263">
                  <c:v>0.22694779046377073</c:v>
                </c:pt>
                <c:pt idx="8264">
                  <c:v>0.22694779046377073</c:v>
                </c:pt>
                <c:pt idx="8265">
                  <c:v>0.22682734752913253</c:v>
                </c:pt>
                <c:pt idx="8266">
                  <c:v>0.22682734752913253</c:v>
                </c:pt>
                <c:pt idx="8267">
                  <c:v>0.22404677006561247</c:v>
                </c:pt>
                <c:pt idx="8268">
                  <c:v>0.22392542011139399</c:v>
                </c:pt>
                <c:pt idx="8269">
                  <c:v>0.22513720485998756</c:v>
                </c:pt>
                <c:pt idx="8270">
                  <c:v>0.22501619743417434</c:v>
                </c:pt>
                <c:pt idx="8271">
                  <c:v>0.22501619743417434</c:v>
                </c:pt>
                <c:pt idx="8272">
                  <c:v>0.22610390356835591</c:v>
                </c:pt>
                <c:pt idx="8273">
                  <c:v>0.22610390356835591</c:v>
                </c:pt>
                <c:pt idx="8274">
                  <c:v>0.22718856431045692</c:v>
                </c:pt>
                <c:pt idx="8275">
                  <c:v>0.22706819604596873</c:v>
                </c:pt>
                <c:pt idx="8276">
                  <c:v>0.22319651610905394</c:v>
                </c:pt>
                <c:pt idx="8277">
                  <c:v>0.22319651610905394</c:v>
                </c:pt>
                <c:pt idx="8278">
                  <c:v>0.22428935540286893</c:v>
                </c:pt>
                <c:pt idx="8279">
                  <c:v>0.22428935540286893</c:v>
                </c:pt>
                <c:pt idx="8280">
                  <c:v>0.22416808181741843</c:v>
                </c:pt>
                <c:pt idx="8281">
                  <c:v>0.22319651610905394</c:v>
                </c:pt>
                <c:pt idx="8282">
                  <c:v>0.22319651610905394</c:v>
                </c:pt>
                <c:pt idx="8283">
                  <c:v>0.22319651610905394</c:v>
                </c:pt>
                <c:pt idx="8284">
                  <c:v>0.22038948924485724</c:v>
                </c:pt>
                <c:pt idx="8285">
                  <c:v>0.22038948924485724</c:v>
                </c:pt>
                <c:pt idx="8286">
                  <c:v>0.22038948924485724</c:v>
                </c:pt>
                <c:pt idx="8287">
                  <c:v>0.22026697616539093</c:v>
                </c:pt>
                <c:pt idx="8288">
                  <c:v>0.22149034248528265</c:v>
                </c:pt>
                <c:pt idx="8289">
                  <c:v>0.22149034248528265</c:v>
                </c:pt>
                <c:pt idx="8290">
                  <c:v>0.22149034248528265</c:v>
                </c:pt>
                <c:pt idx="8291">
                  <c:v>0.22136818184949736</c:v>
                </c:pt>
                <c:pt idx="8292">
                  <c:v>0.22136818184949736</c:v>
                </c:pt>
                <c:pt idx="8293">
                  <c:v>0.22246622766991886</c:v>
                </c:pt>
                <c:pt idx="8294">
                  <c:v>0.21867071150287354</c:v>
                </c:pt>
                <c:pt idx="8295">
                  <c:v>0.21854764406272154</c:v>
                </c:pt>
                <c:pt idx="8296">
                  <c:v>0.21977652997790353</c:v>
                </c:pt>
                <c:pt idx="8297">
                  <c:v>0.21977652997790353</c:v>
                </c:pt>
                <c:pt idx="8298">
                  <c:v>0.21977652997790353</c:v>
                </c:pt>
                <c:pt idx="8299">
                  <c:v>0.21965381977347331</c:v>
                </c:pt>
                <c:pt idx="8300">
                  <c:v>0.21965381977347331</c:v>
                </c:pt>
                <c:pt idx="8301">
                  <c:v>0.21965381977347331</c:v>
                </c:pt>
                <c:pt idx="8302">
                  <c:v>0.22075679276777682</c:v>
                </c:pt>
                <c:pt idx="8303">
                  <c:v>0.22075679276777682</c:v>
                </c:pt>
                <c:pt idx="8304">
                  <c:v>0.22075679276777682</c:v>
                </c:pt>
                <c:pt idx="8305">
                  <c:v>0.22075679276777682</c:v>
                </c:pt>
                <c:pt idx="8306">
                  <c:v>0.21682049415497168</c:v>
                </c:pt>
                <c:pt idx="8307">
                  <c:v>0.2180549750563448</c:v>
                </c:pt>
                <c:pt idx="8308">
                  <c:v>0.2180549750563448</c:v>
                </c:pt>
                <c:pt idx="8309">
                  <c:v>0.2180549750563448</c:v>
                </c:pt>
                <c:pt idx="8310">
                  <c:v>0.2180549750563448</c:v>
                </c:pt>
                <c:pt idx="8311">
                  <c:v>0.2180549750563448</c:v>
                </c:pt>
                <c:pt idx="8312">
                  <c:v>0.2180549750563448</c:v>
                </c:pt>
                <c:pt idx="8313">
                  <c:v>0.2180549750563448</c:v>
                </c:pt>
                <c:pt idx="8314">
                  <c:v>0.2180549750563448</c:v>
                </c:pt>
                <c:pt idx="8315">
                  <c:v>0.21694412354985765</c:v>
                </c:pt>
                <c:pt idx="8316">
                  <c:v>0.22075679276777682</c:v>
                </c:pt>
                <c:pt idx="8317">
                  <c:v>0.21965381977347331</c:v>
                </c:pt>
                <c:pt idx="8318">
                  <c:v>0.22185659070411407</c:v>
                </c:pt>
                <c:pt idx="8319">
                  <c:v>0.22197859567160805</c:v>
                </c:pt>
                <c:pt idx="8320">
                  <c:v>0.22197859567160805</c:v>
                </c:pt>
                <c:pt idx="8321">
                  <c:v>0.22087914882944615</c:v>
                </c:pt>
                <c:pt idx="8322">
                  <c:v>0.22100146573090718</c:v>
                </c:pt>
                <c:pt idx="8323">
                  <c:v>0.21977652997790353</c:v>
                </c:pt>
                <c:pt idx="8324">
                  <c:v>0.2198992006812186</c:v>
                </c:pt>
                <c:pt idx="8325">
                  <c:v>0.2198992006812186</c:v>
                </c:pt>
                <c:pt idx="8326">
                  <c:v>0.22002183192154101</c:v>
                </c:pt>
                <c:pt idx="8327">
                  <c:v>0.22014442373693183</c:v>
                </c:pt>
                <c:pt idx="8328">
                  <c:v>0.22234437777712834</c:v>
                </c:pt>
                <c:pt idx="8329">
                  <c:v>0.22234437777712834</c:v>
                </c:pt>
                <c:pt idx="8330">
                  <c:v>0.21854764406272154</c:v>
                </c:pt>
                <c:pt idx="8331">
                  <c:v>0.21867071150287354</c:v>
                </c:pt>
                <c:pt idx="8332">
                  <c:v>0.21867071150287354</c:v>
                </c:pt>
                <c:pt idx="8333">
                  <c:v>0.21879373909602873</c:v>
                </c:pt>
                <c:pt idx="8334">
                  <c:v>0.22100146573090718</c:v>
                </c:pt>
                <c:pt idx="8335">
                  <c:v>0.22112374350973557</c:v>
                </c:pt>
                <c:pt idx="8336">
                  <c:v>0.21719126119370308</c:v>
                </c:pt>
                <c:pt idx="8337">
                  <c:v>0.21719126119370308</c:v>
                </c:pt>
                <c:pt idx="8338">
                  <c:v>0.21731476952173956</c:v>
                </c:pt>
                <c:pt idx="8339">
                  <c:v>0.21965381977347331</c:v>
                </c:pt>
                <c:pt idx="8340">
                  <c:v>0.21965381977347331</c:v>
                </c:pt>
                <c:pt idx="8341">
                  <c:v>0.21965381977347331</c:v>
                </c:pt>
                <c:pt idx="8342">
                  <c:v>0.22087914882944615</c:v>
                </c:pt>
                <c:pt idx="8343">
                  <c:v>0.22100146573090718</c:v>
                </c:pt>
                <c:pt idx="8344">
                  <c:v>0.21706771254957785</c:v>
                </c:pt>
                <c:pt idx="8345">
                  <c:v>0.2198992006812186</c:v>
                </c:pt>
                <c:pt idx="8346">
                  <c:v>0.21706771254957785</c:v>
                </c:pt>
                <c:pt idx="8347">
                  <c:v>0.21719126119370308</c:v>
                </c:pt>
                <c:pt idx="8348">
                  <c:v>0.21817820227254159</c:v>
                </c:pt>
                <c:pt idx="8349">
                  <c:v>0.21953107002974426</c:v>
                </c:pt>
                <c:pt idx="8350">
                  <c:v>0.21953107002974426</c:v>
                </c:pt>
                <c:pt idx="8351">
                  <c:v>0.21953107002974426</c:v>
                </c:pt>
                <c:pt idx="8352">
                  <c:v>0.22075679276777682</c:v>
                </c:pt>
                <c:pt idx="8353">
                  <c:v>0.22063439750826314</c:v>
                </c:pt>
                <c:pt idx="8354">
                  <c:v>0.22063439750826314</c:v>
                </c:pt>
                <c:pt idx="8355">
                  <c:v>0.22075679276777682</c:v>
                </c:pt>
                <c:pt idx="8356">
                  <c:v>0.21669682432528448</c:v>
                </c:pt>
                <c:pt idx="8357">
                  <c:v>0.21669682432528448</c:v>
                </c:pt>
                <c:pt idx="8358">
                  <c:v>0.21657311402109569</c:v>
                </c:pt>
                <c:pt idx="8359">
                  <c:v>0.2178084004608708</c:v>
                </c:pt>
                <c:pt idx="8360">
                  <c:v>0.21558196971996418</c:v>
                </c:pt>
                <c:pt idx="8361">
                  <c:v>0.21558196971996418</c:v>
                </c:pt>
                <c:pt idx="8362">
                  <c:v>0.21682049415497168</c:v>
                </c:pt>
                <c:pt idx="8363">
                  <c:v>0.21669682432528448</c:v>
                </c:pt>
                <c:pt idx="8364">
                  <c:v>0.21669682432528448</c:v>
                </c:pt>
                <c:pt idx="8365">
                  <c:v>0.2178084004608708</c:v>
                </c:pt>
                <c:pt idx="8366">
                  <c:v>0.2178084004608708</c:v>
                </c:pt>
                <c:pt idx="8367">
                  <c:v>0.2178084004608708</c:v>
                </c:pt>
                <c:pt idx="8368">
                  <c:v>0.21496117870436754</c:v>
                </c:pt>
                <c:pt idx="8369">
                  <c:v>0.21496117870436754</c:v>
                </c:pt>
                <c:pt idx="8370">
                  <c:v>0.21496117870436754</c:v>
                </c:pt>
                <c:pt idx="8371">
                  <c:v>0.21259277273036448</c:v>
                </c:pt>
                <c:pt idx="8372">
                  <c:v>0.21607786726303913</c:v>
                </c:pt>
                <c:pt idx="8373">
                  <c:v>0.2138411660961777</c:v>
                </c:pt>
                <c:pt idx="8374">
                  <c:v>0.2138411660961777</c:v>
                </c:pt>
                <c:pt idx="8375">
                  <c:v>0.21496117870436754</c:v>
                </c:pt>
                <c:pt idx="8376">
                  <c:v>0.21496117870436754</c:v>
                </c:pt>
                <c:pt idx="8377">
                  <c:v>0.21496117870436754</c:v>
                </c:pt>
                <c:pt idx="8378">
                  <c:v>0.21496117870436754</c:v>
                </c:pt>
                <c:pt idx="8379">
                  <c:v>0.2109636025721558</c:v>
                </c:pt>
                <c:pt idx="8380">
                  <c:v>0.21221744109211282</c:v>
                </c:pt>
                <c:pt idx="8381">
                  <c:v>0.21209224670579324</c:v>
                </c:pt>
                <c:pt idx="8382">
                  <c:v>0.21209224670579324</c:v>
                </c:pt>
                <c:pt idx="8383">
                  <c:v>0.21209224670579324</c:v>
                </c:pt>
                <c:pt idx="8384">
                  <c:v>0.21334230794185538</c:v>
                </c:pt>
                <c:pt idx="8385">
                  <c:v>0.2132174895782572</c:v>
                </c:pt>
                <c:pt idx="8386">
                  <c:v>0.2132174895782572</c:v>
                </c:pt>
                <c:pt idx="8387">
                  <c:v>0.2132174895782572</c:v>
                </c:pt>
                <c:pt idx="8388">
                  <c:v>0.2132174895782572</c:v>
                </c:pt>
                <c:pt idx="8389">
                  <c:v>0.21433936175539431</c:v>
                </c:pt>
                <c:pt idx="8390">
                  <c:v>0.21046088309557259</c:v>
                </c:pt>
                <c:pt idx="8391">
                  <c:v>0.21046088309557259</c:v>
                </c:pt>
                <c:pt idx="8392">
                  <c:v>0.21046088309557259</c:v>
                </c:pt>
                <c:pt idx="8393">
                  <c:v>0.21171641143520747</c:v>
                </c:pt>
                <c:pt idx="8394">
                  <c:v>0.21159104883330193</c:v>
                </c:pt>
                <c:pt idx="8395">
                  <c:v>0.21159104883330193</c:v>
                </c:pt>
                <c:pt idx="8396">
                  <c:v>0.21159104883330193</c:v>
                </c:pt>
                <c:pt idx="8397">
                  <c:v>0.21159104883330193</c:v>
                </c:pt>
                <c:pt idx="8398">
                  <c:v>0.21159104883330193</c:v>
                </c:pt>
                <c:pt idx="8399">
                  <c:v>0.21146564407144602</c:v>
                </c:pt>
                <c:pt idx="8400">
                  <c:v>0.21271779957643727</c:v>
                </c:pt>
                <c:pt idx="8401">
                  <c:v>0.21271779957643727</c:v>
                </c:pt>
                <c:pt idx="8402">
                  <c:v>0.21271779957643727</c:v>
                </c:pt>
                <c:pt idx="8403">
                  <c:v>0.21271779957643727</c:v>
                </c:pt>
                <c:pt idx="8404">
                  <c:v>0.21259277273036448</c:v>
                </c:pt>
                <c:pt idx="8405">
                  <c:v>0.21259277273036448</c:v>
                </c:pt>
                <c:pt idx="8406">
                  <c:v>0.20882232910214971</c:v>
                </c:pt>
                <c:pt idx="8407">
                  <c:v>0.20882232910214971</c:v>
                </c:pt>
                <c:pt idx="8408">
                  <c:v>0.20882232910214971</c:v>
                </c:pt>
                <c:pt idx="8409">
                  <c:v>0.21259277273036448</c:v>
                </c:pt>
                <c:pt idx="8410">
                  <c:v>0.21271779957643727</c:v>
                </c:pt>
                <c:pt idx="8411">
                  <c:v>0.21271779957643727</c:v>
                </c:pt>
                <c:pt idx="8412">
                  <c:v>0.21146564407144602</c:v>
                </c:pt>
                <c:pt idx="8413">
                  <c:v>0.21159104883330193</c:v>
                </c:pt>
                <c:pt idx="8414">
                  <c:v>0.21171641143520747</c:v>
                </c:pt>
                <c:pt idx="8415">
                  <c:v>0.21046088309557259</c:v>
                </c:pt>
                <c:pt idx="8416">
                  <c:v>0.21046088309557259</c:v>
                </c:pt>
                <c:pt idx="8417">
                  <c:v>0.21271779957643727</c:v>
                </c:pt>
                <c:pt idx="8418">
                  <c:v>0.21159104883330193</c:v>
                </c:pt>
                <c:pt idx="8419">
                  <c:v>0.21159104883330193</c:v>
                </c:pt>
                <c:pt idx="8420">
                  <c:v>0.21171641143520747</c:v>
                </c:pt>
                <c:pt idx="8421">
                  <c:v>0.21171641143520747</c:v>
                </c:pt>
                <c:pt idx="8422">
                  <c:v>0.21184173191965538</c:v>
                </c:pt>
                <c:pt idx="8423">
                  <c:v>0.2105866266753888</c:v>
                </c:pt>
                <c:pt idx="8424">
                  <c:v>0.2107123277527238</c:v>
                </c:pt>
                <c:pt idx="8425">
                  <c:v>0.21296772797023256</c:v>
                </c:pt>
                <c:pt idx="8426">
                  <c:v>0.21296772797023256</c:v>
                </c:pt>
                <c:pt idx="8427">
                  <c:v>0.21171641143520747</c:v>
                </c:pt>
                <c:pt idx="8428">
                  <c:v>0.21184173191965538</c:v>
                </c:pt>
                <c:pt idx="8429">
                  <c:v>0.21184173191965538</c:v>
                </c:pt>
                <c:pt idx="8430">
                  <c:v>0.21184173191965538</c:v>
                </c:pt>
                <c:pt idx="8431">
                  <c:v>0.21196701032906723</c:v>
                </c:pt>
                <c:pt idx="8432">
                  <c:v>0.21196701032906723</c:v>
                </c:pt>
                <c:pt idx="8433">
                  <c:v>0.21196701032906723</c:v>
                </c:pt>
                <c:pt idx="8434">
                  <c:v>0.21433936175539431</c:v>
                </c:pt>
                <c:pt idx="8435">
                  <c:v>0.21433936175539431</c:v>
                </c:pt>
                <c:pt idx="8436">
                  <c:v>0.21446380746421012</c:v>
                </c:pt>
                <c:pt idx="8437">
                  <c:v>0.21046088309557259</c:v>
                </c:pt>
                <c:pt idx="8438">
                  <c:v>0.21471257532162402</c:v>
                </c:pt>
                <c:pt idx="8439">
                  <c:v>0.21471257532162402</c:v>
                </c:pt>
                <c:pt idx="8440">
                  <c:v>0.2107123277527238</c:v>
                </c:pt>
                <c:pt idx="8441">
                  <c:v>0.21309262960159886</c:v>
                </c:pt>
                <c:pt idx="8442">
                  <c:v>0.21184173191965538</c:v>
                </c:pt>
                <c:pt idx="8443">
                  <c:v>0.21196701032906723</c:v>
                </c:pt>
                <c:pt idx="8444">
                  <c:v>0.21196701032906723</c:v>
                </c:pt>
                <c:pt idx="8445">
                  <c:v>0.21196701032906723</c:v>
                </c:pt>
                <c:pt idx="8446">
                  <c:v>0.21196701032906723</c:v>
                </c:pt>
                <c:pt idx="8447">
                  <c:v>0.2132174895782572</c:v>
                </c:pt>
                <c:pt idx="8448">
                  <c:v>0.2132174895782572</c:v>
                </c:pt>
                <c:pt idx="8449">
                  <c:v>0.21309262960159886</c:v>
                </c:pt>
                <c:pt idx="8450">
                  <c:v>0.21309262960159886</c:v>
                </c:pt>
                <c:pt idx="8451">
                  <c:v>0.21309262960159886</c:v>
                </c:pt>
                <c:pt idx="8452">
                  <c:v>0.21433936175539431</c:v>
                </c:pt>
                <c:pt idx="8453">
                  <c:v>0.21433936175539431</c:v>
                </c:pt>
                <c:pt idx="8454">
                  <c:v>0.2102092682558539</c:v>
                </c:pt>
                <c:pt idx="8455">
                  <c:v>0.2102092682558539</c:v>
                </c:pt>
                <c:pt idx="8456">
                  <c:v>0.21146564407144602</c:v>
                </c:pt>
                <c:pt idx="8457">
                  <c:v>0.21146564407144602</c:v>
                </c:pt>
                <c:pt idx="8458">
                  <c:v>0.20907488616265546</c:v>
                </c:pt>
                <c:pt idx="8459">
                  <c:v>0.21259277273036448</c:v>
                </c:pt>
                <c:pt idx="8460">
                  <c:v>0.21259277273036448</c:v>
                </c:pt>
                <c:pt idx="8461">
                  <c:v>0.21159104883330193</c:v>
                </c:pt>
                <c:pt idx="8462">
                  <c:v>0.20743017316189349</c:v>
                </c:pt>
                <c:pt idx="8463">
                  <c:v>0.20743017316189349</c:v>
                </c:pt>
                <c:pt idx="8464">
                  <c:v>0.20743017316189349</c:v>
                </c:pt>
                <c:pt idx="8465">
                  <c:v>0.20869598592417188</c:v>
                </c:pt>
                <c:pt idx="8466">
                  <c:v>0.20869598592417188</c:v>
                </c:pt>
                <c:pt idx="8467">
                  <c:v>0.20856959958882804</c:v>
                </c:pt>
                <c:pt idx="8468">
                  <c:v>0.20983152614672873</c:v>
                </c:pt>
                <c:pt idx="8469">
                  <c:v>0.20983152614672873</c:v>
                </c:pt>
                <c:pt idx="8470">
                  <c:v>0.20970552664347197</c:v>
                </c:pt>
                <c:pt idx="8471">
                  <c:v>0.20970552664347197</c:v>
                </c:pt>
                <c:pt idx="8472">
                  <c:v>0.20970552664347197</c:v>
                </c:pt>
                <c:pt idx="8473">
                  <c:v>0.2109636025721558</c:v>
                </c:pt>
                <c:pt idx="8474">
                  <c:v>0.2109636025721558</c:v>
                </c:pt>
                <c:pt idx="8475">
                  <c:v>0.20692262966851999</c:v>
                </c:pt>
                <c:pt idx="8476">
                  <c:v>0.20692262966851999</c:v>
                </c:pt>
                <c:pt idx="8477">
                  <c:v>0.20692262966851999</c:v>
                </c:pt>
                <c:pt idx="8478">
                  <c:v>0.20692262966851999</c:v>
                </c:pt>
                <c:pt idx="8479">
                  <c:v>0.20692262966851999</c:v>
                </c:pt>
                <c:pt idx="8480">
                  <c:v>0.20819018119565774</c:v>
                </c:pt>
                <c:pt idx="8481">
                  <c:v>0.20819018119565774</c:v>
                </c:pt>
                <c:pt idx="8482">
                  <c:v>0.20819018119565774</c:v>
                </c:pt>
                <c:pt idx="8483">
                  <c:v>0.20806362178752796</c:v>
                </c:pt>
                <c:pt idx="8484">
                  <c:v>0.20806362178752796</c:v>
                </c:pt>
                <c:pt idx="8485">
                  <c:v>0.20806362178752796</c:v>
                </c:pt>
                <c:pt idx="8486">
                  <c:v>0.20806362178752796</c:v>
                </c:pt>
                <c:pt idx="8487">
                  <c:v>0.20806362178752796</c:v>
                </c:pt>
                <c:pt idx="8488">
                  <c:v>0.20806362178752796</c:v>
                </c:pt>
                <c:pt idx="8489">
                  <c:v>0.20704958110468918</c:v>
                </c:pt>
                <c:pt idx="8490">
                  <c:v>0.20704958110468918</c:v>
                </c:pt>
                <c:pt idx="8491">
                  <c:v>0.20704958110468918</c:v>
                </c:pt>
                <c:pt idx="8492">
                  <c:v>0.20704958110468918</c:v>
                </c:pt>
                <c:pt idx="8493">
                  <c:v>0.20704958110468918</c:v>
                </c:pt>
                <c:pt idx="8494">
                  <c:v>0.20704958110468918</c:v>
                </c:pt>
                <c:pt idx="8495">
                  <c:v>0.20296519062353457</c:v>
                </c:pt>
                <c:pt idx="8496">
                  <c:v>0.20296519062353457</c:v>
                </c:pt>
                <c:pt idx="8497">
                  <c:v>0.20654151247514191</c:v>
                </c:pt>
                <c:pt idx="8498">
                  <c:v>0.20424646503556831</c:v>
                </c:pt>
                <c:pt idx="8499">
                  <c:v>0.20424646503556831</c:v>
                </c:pt>
                <c:pt idx="8500">
                  <c:v>0.20424646503556831</c:v>
                </c:pt>
                <c:pt idx="8501">
                  <c:v>0.20654151247514191</c:v>
                </c:pt>
                <c:pt idx="8502">
                  <c:v>0.20424646503556831</c:v>
                </c:pt>
                <c:pt idx="8503">
                  <c:v>0.20654151247514191</c:v>
                </c:pt>
                <c:pt idx="8504">
                  <c:v>0.20424646503556831</c:v>
                </c:pt>
                <c:pt idx="8505">
                  <c:v>0.20654151247514191</c:v>
                </c:pt>
                <c:pt idx="8506">
                  <c:v>0.20654151247514191</c:v>
                </c:pt>
                <c:pt idx="8507">
                  <c:v>0.20526826008262083</c:v>
                </c:pt>
                <c:pt idx="8508">
                  <c:v>0.20526826008262083</c:v>
                </c:pt>
                <c:pt idx="8509">
                  <c:v>0.20526826008262083</c:v>
                </c:pt>
                <c:pt idx="8510">
                  <c:v>0.20932727112288968</c:v>
                </c:pt>
                <c:pt idx="8511">
                  <c:v>0.20806362178752796</c:v>
                </c:pt>
                <c:pt idx="8512">
                  <c:v>0.20819018119565774</c:v>
                </c:pt>
                <c:pt idx="8513">
                  <c:v>0.20819018119565774</c:v>
                </c:pt>
                <c:pt idx="8514">
                  <c:v>0.20831669726894098</c:v>
                </c:pt>
                <c:pt idx="8515">
                  <c:v>0.20704958110468918</c:v>
                </c:pt>
                <c:pt idx="8516">
                  <c:v>0.20704958110468918</c:v>
                </c:pt>
                <c:pt idx="8517">
                  <c:v>0.20717648880220296</c:v>
                </c:pt>
                <c:pt idx="8518">
                  <c:v>0.20717648880220296</c:v>
                </c:pt>
                <c:pt idx="8519">
                  <c:v>0.20819018119565774</c:v>
                </c:pt>
                <c:pt idx="8520">
                  <c:v>0.20819018119565774</c:v>
                </c:pt>
                <c:pt idx="8521">
                  <c:v>0.20831669726894098</c:v>
                </c:pt>
                <c:pt idx="8522">
                  <c:v>0.20831669726894098</c:v>
                </c:pt>
                <c:pt idx="8523">
                  <c:v>0.2084431700518618</c:v>
                </c:pt>
                <c:pt idx="8524">
                  <c:v>0.2084431700518618</c:v>
                </c:pt>
                <c:pt idx="8525">
                  <c:v>0.20717648880220296</c:v>
                </c:pt>
                <c:pt idx="8526">
                  <c:v>0.20717648880220296</c:v>
                </c:pt>
                <c:pt idx="8527">
                  <c:v>0.20717648880220296</c:v>
                </c:pt>
                <c:pt idx="8528">
                  <c:v>0.20717648880220296</c:v>
                </c:pt>
                <c:pt idx="8529">
                  <c:v>0.20717648880220296</c:v>
                </c:pt>
                <c:pt idx="8530">
                  <c:v>0.20957948433419715</c:v>
                </c:pt>
                <c:pt idx="8531">
                  <c:v>0.20957948433419715</c:v>
                </c:pt>
                <c:pt idx="8532">
                  <c:v>0.20957948433419715</c:v>
                </c:pt>
                <c:pt idx="8533">
                  <c:v>0.20957948433419715</c:v>
                </c:pt>
                <c:pt idx="8534">
                  <c:v>0.20970552664347197</c:v>
                </c:pt>
                <c:pt idx="8535">
                  <c:v>0.20970552664347197</c:v>
                </c:pt>
                <c:pt idx="8536">
                  <c:v>0.2084431700518618</c:v>
                </c:pt>
                <c:pt idx="8537">
                  <c:v>0.20970552664347197</c:v>
                </c:pt>
                <c:pt idx="8538">
                  <c:v>0.20970552664347197</c:v>
                </c:pt>
                <c:pt idx="8539">
                  <c:v>0.20957948433419715</c:v>
                </c:pt>
                <c:pt idx="8540">
                  <c:v>0.21083798637064716</c:v>
                </c:pt>
                <c:pt idx="8541">
                  <c:v>0.20450218137676546</c:v>
                </c:pt>
                <c:pt idx="8542">
                  <c:v>0.20577809101061861</c:v>
                </c:pt>
                <c:pt idx="8543">
                  <c:v>0.20565069968593869</c:v>
                </c:pt>
                <c:pt idx="8544">
                  <c:v>0.20692262966851999</c:v>
                </c:pt>
                <c:pt idx="8545">
                  <c:v>0.20692262966851999</c:v>
                </c:pt>
                <c:pt idx="8546">
                  <c:v>0.20679563444844057</c:v>
                </c:pt>
                <c:pt idx="8547">
                  <c:v>0.20679563444844057</c:v>
                </c:pt>
                <c:pt idx="8548">
                  <c:v>0.20679563444844057</c:v>
                </c:pt>
                <c:pt idx="8549">
                  <c:v>0.20679563444844057</c:v>
                </c:pt>
                <c:pt idx="8550">
                  <c:v>0.20806362178752796</c:v>
                </c:pt>
                <c:pt idx="8551">
                  <c:v>0.20806362178752796</c:v>
                </c:pt>
                <c:pt idx="8552">
                  <c:v>0.20806362178752796</c:v>
                </c:pt>
                <c:pt idx="8553">
                  <c:v>0.20806362178752796</c:v>
                </c:pt>
                <c:pt idx="8554">
                  <c:v>0.20793701899999134</c:v>
                </c:pt>
                <c:pt idx="8555">
                  <c:v>0.20793701899999134</c:v>
                </c:pt>
                <c:pt idx="8556">
                  <c:v>0.20399056968391616</c:v>
                </c:pt>
                <c:pt idx="8557">
                  <c:v>0.20526826008262083</c:v>
                </c:pt>
                <c:pt idx="8558">
                  <c:v>0.20514069151774067</c:v>
                </c:pt>
                <c:pt idx="8559">
                  <c:v>0.20514069151774067</c:v>
                </c:pt>
                <c:pt idx="8560">
                  <c:v>0.20514069151774067</c:v>
                </c:pt>
                <c:pt idx="8561">
                  <c:v>0.20514069151774067</c:v>
                </c:pt>
                <c:pt idx="8562">
                  <c:v>0.20641438563102205</c:v>
                </c:pt>
                <c:pt idx="8563">
                  <c:v>0.20641438563102205</c:v>
                </c:pt>
                <c:pt idx="8564">
                  <c:v>0.20411853975954747</c:v>
                </c:pt>
                <c:pt idx="8565">
                  <c:v>0.20411853975954747</c:v>
                </c:pt>
                <c:pt idx="8566">
                  <c:v>0.20411853975954747</c:v>
                </c:pt>
                <c:pt idx="8567">
                  <c:v>0.20411853975954747</c:v>
                </c:pt>
                <c:pt idx="8568">
                  <c:v>0.20399056968391616</c:v>
                </c:pt>
                <c:pt idx="8569">
                  <c:v>0.20526826008262083</c:v>
                </c:pt>
                <c:pt idx="8570">
                  <c:v>0.20526826008262083</c:v>
                </c:pt>
                <c:pt idx="8571">
                  <c:v>0.20526826008262083</c:v>
                </c:pt>
                <c:pt idx="8572">
                  <c:v>0.20526826008262083</c:v>
                </c:pt>
                <c:pt idx="8573">
                  <c:v>0.20526826008262083</c:v>
                </c:pt>
                <c:pt idx="8574">
                  <c:v>0.20514069151774067</c:v>
                </c:pt>
                <c:pt idx="8575">
                  <c:v>0.20514069151774067</c:v>
                </c:pt>
                <c:pt idx="8576">
                  <c:v>0.20514069151774067</c:v>
                </c:pt>
                <c:pt idx="8577">
                  <c:v>0.20245141717936987</c:v>
                </c:pt>
                <c:pt idx="8578">
                  <c:v>0.20245141717936987</c:v>
                </c:pt>
                <c:pt idx="8579">
                  <c:v>0.20245141717936987</c:v>
                </c:pt>
                <c:pt idx="8580">
                  <c:v>0.20245141717936987</c:v>
                </c:pt>
                <c:pt idx="8581">
                  <c:v>0.20245141717936987</c:v>
                </c:pt>
                <c:pt idx="8582">
                  <c:v>0.20628721482119039</c:v>
                </c:pt>
                <c:pt idx="8583">
                  <c:v>0.20245141717936987</c:v>
                </c:pt>
                <c:pt idx="8584">
                  <c:v>0.20245141717936987</c:v>
                </c:pt>
                <c:pt idx="8585">
                  <c:v>0.20232286039246761</c:v>
                </c:pt>
                <c:pt idx="8586">
                  <c:v>0.20232286039246761</c:v>
                </c:pt>
                <c:pt idx="8587">
                  <c:v>0.20232286039246761</c:v>
                </c:pt>
                <c:pt idx="8588">
                  <c:v>0.20232286039246761</c:v>
                </c:pt>
                <c:pt idx="8589">
                  <c:v>0.20232286039246761</c:v>
                </c:pt>
                <c:pt idx="8590">
                  <c:v>0.20232286039246761</c:v>
                </c:pt>
                <c:pt idx="8591">
                  <c:v>0.2036063901879494</c:v>
                </c:pt>
                <c:pt idx="8592">
                  <c:v>0.2036063901879494</c:v>
                </c:pt>
                <c:pt idx="8593">
                  <c:v>0.2036063901879494</c:v>
                </c:pt>
                <c:pt idx="8594">
                  <c:v>0.2036063901879494</c:v>
                </c:pt>
                <c:pt idx="8595">
                  <c:v>0.20347824044205265</c:v>
                </c:pt>
                <c:pt idx="8596">
                  <c:v>0.20347824044205265</c:v>
                </c:pt>
                <c:pt idx="8597">
                  <c:v>0.20347824044205265</c:v>
                </c:pt>
                <c:pt idx="8598">
                  <c:v>0.20347824044205265</c:v>
                </c:pt>
                <c:pt idx="8599">
                  <c:v>0.20347824044205265</c:v>
                </c:pt>
                <c:pt idx="8600">
                  <c:v>0.20347824044205265</c:v>
                </c:pt>
                <c:pt idx="8601">
                  <c:v>0.20347824044205265</c:v>
                </c:pt>
                <c:pt idx="8602">
                  <c:v>0.20347824044205265</c:v>
                </c:pt>
                <c:pt idx="8603">
                  <c:v>0.20232286039246761</c:v>
                </c:pt>
                <c:pt idx="8604">
                  <c:v>0.20628721482119039</c:v>
                </c:pt>
                <c:pt idx="8605">
                  <c:v>0.20501307852709816</c:v>
                </c:pt>
                <c:pt idx="8606">
                  <c:v>0.20514069151774067</c:v>
                </c:pt>
                <c:pt idx="8607">
                  <c:v>0.20514069151774067</c:v>
                </c:pt>
                <c:pt idx="8608">
                  <c:v>0.20386255476157461</c:v>
                </c:pt>
                <c:pt idx="8609">
                  <c:v>0.20399056968391616</c:v>
                </c:pt>
                <c:pt idx="8610">
                  <c:v>0.20399056968391616</c:v>
                </c:pt>
                <c:pt idx="8611">
                  <c:v>0.20666859539911825</c:v>
                </c:pt>
                <c:pt idx="8612">
                  <c:v>0.20679563444844057</c:v>
                </c:pt>
                <c:pt idx="8613">
                  <c:v>0.20552326412047528</c:v>
                </c:pt>
                <c:pt idx="8614">
                  <c:v>0.20781037278841136</c:v>
                </c:pt>
                <c:pt idx="8615">
                  <c:v>0.20654151247514191</c:v>
                </c:pt>
                <c:pt idx="8616">
                  <c:v>0.20654151247514191</c:v>
                </c:pt>
                <c:pt idx="8617">
                  <c:v>0.20666859539911825</c:v>
                </c:pt>
                <c:pt idx="8618">
                  <c:v>0.20666859539911825</c:v>
                </c:pt>
                <c:pt idx="8619">
                  <c:v>0.20679563444844057</c:v>
                </c:pt>
                <c:pt idx="8620">
                  <c:v>0.20552326412047528</c:v>
                </c:pt>
                <c:pt idx="8621">
                  <c:v>0.20552326412047528</c:v>
                </c:pt>
                <c:pt idx="8622">
                  <c:v>0.20565069968593869</c:v>
                </c:pt>
                <c:pt idx="8623">
                  <c:v>0.20565069968593869</c:v>
                </c:pt>
                <c:pt idx="8624">
                  <c:v>0.20565069968593869</c:v>
                </c:pt>
                <c:pt idx="8625">
                  <c:v>0.20437434555899597</c:v>
                </c:pt>
                <c:pt idx="8626">
                  <c:v>0.20437434555899597</c:v>
                </c:pt>
                <c:pt idx="8627">
                  <c:v>0.21083798637064716</c:v>
                </c:pt>
                <c:pt idx="8628">
                  <c:v>0.20679563444844057</c:v>
                </c:pt>
                <c:pt idx="8629">
                  <c:v>0.2109636025721558</c:v>
                </c:pt>
                <c:pt idx="8630">
                  <c:v>0.20970552664347197</c:v>
                </c:pt>
                <c:pt idx="8631">
                  <c:v>0.20970552664347197</c:v>
                </c:pt>
                <c:pt idx="8632">
                  <c:v>0.20983152614672873</c:v>
                </c:pt>
                <c:pt idx="8633">
                  <c:v>0.20983152614672873</c:v>
                </c:pt>
                <c:pt idx="8634">
                  <c:v>0.20983152614672873</c:v>
                </c:pt>
                <c:pt idx="8635">
                  <c:v>0.20856959958882804</c:v>
                </c:pt>
                <c:pt idx="8636">
                  <c:v>0.20856959958882804</c:v>
                </c:pt>
                <c:pt idx="8637">
                  <c:v>0.20856959958882804</c:v>
                </c:pt>
                <c:pt idx="8638">
                  <c:v>0.20856959958882804</c:v>
                </c:pt>
                <c:pt idx="8639">
                  <c:v>0.20856959958882804</c:v>
                </c:pt>
                <c:pt idx="8640">
                  <c:v>0.20983152614672873</c:v>
                </c:pt>
                <c:pt idx="8641">
                  <c:v>0.20983152614672873</c:v>
                </c:pt>
                <c:pt idx="8642">
                  <c:v>0.20983152614672873</c:v>
                </c:pt>
                <c:pt idx="8643">
                  <c:v>0.20983152614672873</c:v>
                </c:pt>
                <c:pt idx="8644">
                  <c:v>0.20983152614672873</c:v>
                </c:pt>
                <c:pt idx="8645">
                  <c:v>0.20970552664347197</c:v>
                </c:pt>
                <c:pt idx="8646">
                  <c:v>0.2109636025721558</c:v>
                </c:pt>
                <c:pt idx="8647">
                  <c:v>0.20692262966851999</c:v>
                </c:pt>
                <c:pt idx="8648">
                  <c:v>0.20692262966851999</c:v>
                </c:pt>
                <c:pt idx="8649">
                  <c:v>0.20679563444844057</c:v>
                </c:pt>
                <c:pt idx="8650">
                  <c:v>0.20450218137676546</c:v>
                </c:pt>
                <c:pt idx="8651">
                  <c:v>0.20577809101061861</c:v>
                </c:pt>
                <c:pt idx="8652">
                  <c:v>0.20577809101061861</c:v>
                </c:pt>
                <c:pt idx="8653">
                  <c:v>0.20577809101061861</c:v>
                </c:pt>
                <c:pt idx="8654">
                  <c:v>0.20704958110468918</c:v>
                </c:pt>
                <c:pt idx="8655">
                  <c:v>0.20692262966851999</c:v>
                </c:pt>
                <c:pt idx="8656">
                  <c:v>0.20692262966851999</c:v>
                </c:pt>
                <c:pt idx="8657">
                  <c:v>0.20692262966851999</c:v>
                </c:pt>
                <c:pt idx="8658">
                  <c:v>0.20679563444844057</c:v>
                </c:pt>
                <c:pt idx="8659">
                  <c:v>0.20679563444844057</c:v>
                </c:pt>
                <c:pt idx="8660">
                  <c:v>0.20806362178752796</c:v>
                </c:pt>
                <c:pt idx="8661">
                  <c:v>0.20399056968391616</c:v>
                </c:pt>
                <c:pt idx="8662">
                  <c:v>0.20806362178752796</c:v>
                </c:pt>
                <c:pt idx="8663">
                  <c:v>0.20793701899999134</c:v>
                </c:pt>
                <c:pt idx="8664">
                  <c:v>0.20526826008262083</c:v>
                </c:pt>
                <c:pt idx="8665">
                  <c:v>0.20526826008262083</c:v>
                </c:pt>
                <c:pt idx="8666">
                  <c:v>0.20526826008262083</c:v>
                </c:pt>
                <c:pt idx="8667">
                  <c:v>0.20296519062353457</c:v>
                </c:pt>
                <c:pt idx="8668">
                  <c:v>0.20514069151774067</c:v>
                </c:pt>
                <c:pt idx="8669">
                  <c:v>0.20283681522197117</c:v>
                </c:pt>
                <c:pt idx="8670">
                  <c:v>0.20283681522197117</c:v>
                </c:pt>
                <c:pt idx="8671">
                  <c:v>0.20411853975954747</c:v>
                </c:pt>
                <c:pt idx="8672">
                  <c:v>0.20411853975954747</c:v>
                </c:pt>
                <c:pt idx="8673">
                  <c:v>0.20411853975954747</c:v>
                </c:pt>
                <c:pt idx="8674">
                  <c:v>0.20411853975954747</c:v>
                </c:pt>
                <c:pt idx="8675">
                  <c:v>0.20411853975954747</c:v>
                </c:pt>
                <c:pt idx="8676">
                  <c:v>0.20539578426810418</c:v>
                </c:pt>
                <c:pt idx="8677">
                  <c:v>0.20526826008262083</c:v>
                </c:pt>
                <c:pt idx="8678">
                  <c:v>0.20526826008262083</c:v>
                </c:pt>
                <c:pt idx="8679">
                  <c:v>0.20526826008262083</c:v>
                </c:pt>
                <c:pt idx="8680">
                  <c:v>0.20526826008262083</c:v>
                </c:pt>
                <c:pt idx="8681">
                  <c:v>0.20526826008262083</c:v>
                </c:pt>
                <c:pt idx="8682">
                  <c:v>0.20514069151774067</c:v>
                </c:pt>
                <c:pt idx="8683">
                  <c:v>0.20514069151774067</c:v>
                </c:pt>
                <c:pt idx="8684">
                  <c:v>0.20641438563102205</c:v>
                </c:pt>
                <c:pt idx="8685">
                  <c:v>0.20641438563102205</c:v>
                </c:pt>
                <c:pt idx="8686">
                  <c:v>0.20245141717936987</c:v>
                </c:pt>
                <c:pt idx="8687">
                  <c:v>0.20245141717936987</c:v>
                </c:pt>
                <c:pt idx="8688">
                  <c:v>0.20245141717936987</c:v>
                </c:pt>
                <c:pt idx="8689">
                  <c:v>0.20245141717936987</c:v>
                </c:pt>
                <c:pt idx="8690">
                  <c:v>0.20245141717936987</c:v>
                </c:pt>
                <c:pt idx="8691">
                  <c:v>0.20245141717936987</c:v>
                </c:pt>
                <c:pt idx="8692">
                  <c:v>0.20245141717936987</c:v>
                </c:pt>
                <c:pt idx="8693">
                  <c:v>0.20245141717936987</c:v>
                </c:pt>
                <c:pt idx="8694">
                  <c:v>0.20245141717936987</c:v>
                </c:pt>
                <c:pt idx="8695">
                  <c:v>0.20245141717936987</c:v>
                </c:pt>
                <c:pt idx="8696">
                  <c:v>0.20245141717936987</c:v>
                </c:pt>
                <c:pt idx="8697">
                  <c:v>0.20641438563102205</c:v>
                </c:pt>
                <c:pt idx="8698">
                  <c:v>0.20641438563102205</c:v>
                </c:pt>
                <c:pt idx="8699">
                  <c:v>0.20514069151774067</c:v>
                </c:pt>
                <c:pt idx="8700">
                  <c:v>0.20514069151774067</c:v>
                </c:pt>
                <c:pt idx="8701">
                  <c:v>0.20526826008262083</c:v>
                </c:pt>
                <c:pt idx="8702">
                  <c:v>0.20399056968391616</c:v>
                </c:pt>
                <c:pt idx="8703">
                  <c:v>0.20399056968391616</c:v>
                </c:pt>
                <c:pt idx="8704">
                  <c:v>0.20411853975954747</c:v>
                </c:pt>
                <c:pt idx="8705">
                  <c:v>0.20283681522197117</c:v>
                </c:pt>
                <c:pt idx="8706">
                  <c:v>0.20514069151774067</c:v>
                </c:pt>
                <c:pt idx="8707">
                  <c:v>0.20514069151774067</c:v>
                </c:pt>
                <c:pt idx="8708">
                  <c:v>0.20793701899999134</c:v>
                </c:pt>
                <c:pt idx="8709">
                  <c:v>0.20793701899999134</c:v>
                </c:pt>
                <c:pt idx="8710">
                  <c:v>0.20806362178752796</c:v>
                </c:pt>
                <c:pt idx="8711">
                  <c:v>0.20806362178752796</c:v>
                </c:pt>
                <c:pt idx="8712">
                  <c:v>0.20679563444844057</c:v>
                </c:pt>
                <c:pt idx="8713">
                  <c:v>0.20692262966851999</c:v>
                </c:pt>
                <c:pt idx="8714">
                  <c:v>0.20692262966851999</c:v>
                </c:pt>
                <c:pt idx="8715">
                  <c:v>0.20704958110468918</c:v>
                </c:pt>
                <c:pt idx="8716">
                  <c:v>0.20704958110468918</c:v>
                </c:pt>
                <c:pt idx="8717">
                  <c:v>0.20806362178752796</c:v>
                </c:pt>
                <c:pt idx="8718">
                  <c:v>0.20806362178752796</c:v>
                </c:pt>
                <c:pt idx="8719">
                  <c:v>0.20806362178752796</c:v>
                </c:pt>
                <c:pt idx="8720">
                  <c:v>0.20819018119565774</c:v>
                </c:pt>
                <c:pt idx="8721">
                  <c:v>0.20819018119565774</c:v>
                </c:pt>
                <c:pt idx="8722">
                  <c:v>0.20819018119565774</c:v>
                </c:pt>
                <c:pt idx="8723">
                  <c:v>0.20819018119565774</c:v>
                </c:pt>
                <c:pt idx="8724">
                  <c:v>0.20806362178752796</c:v>
                </c:pt>
                <c:pt idx="8725">
                  <c:v>0.20806362178752796</c:v>
                </c:pt>
                <c:pt idx="8726">
                  <c:v>0.20704958110468918</c:v>
                </c:pt>
                <c:pt idx="8727">
                  <c:v>0.20704958110468918</c:v>
                </c:pt>
                <c:pt idx="8728">
                  <c:v>0.20704958110468918</c:v>
                </c:pt>
                <c:pt idx="8729">
                  <c:v>0.20692262966851999</c:v>
                </c:pt>
                <c:pt idx="8730">
                  <c:v>0.20692262966851999</c:v>
                </c:pt>
                <c:pt idx="8731">
                  <c:v>0.20692262966851999</c:v>
                </c:pt>
                <c:pt idx="8732">
                  <c:v>0.20692262966851999</c:v>
                </c:pt>
                <c:pt idx="8733">
                  <c:v>0.20692262966851999</c:v>
                </c:pt>
                <c:pt idx="8734">
                  <c:v>0.20692262966851999</c:v>
                </c:pt>
                <c:pt idx="8735">
                  <c:v>0.20411853975954747</c:v>
                </c:pt>
                <c:pt idx="8736">
                  <c:v>0.20806362178752796</c:v>
                </c:pt>
                <c:pt idx="8737">
                  <c:v>0.20399056968391616</c:v>
                </c:pt>
                <c:pt idx="8738">
                  <c:v>0.20806362178752796</c:v>
                </c:pt>
                <c:pt idx="8739">
                  <c:v>0.20793701899999134</c:v>
                </c:pt>
                <c:pt idx="8740">
                  <c:v>0.20793701899999134</c:v>
                </c:pt>
                <c:pt idx="8741">
                  <c:v>0.20793701899999134</c:v>
                </c:pt>
                <c:pt idx="8742">
                  <c:v>0.20793701899999134</c:v>
                </c:pt>
                <c:pt idx="8743">
                  <c:v>0.20793701899999134</c:v>
                </c:pt>
                <c:pt idx="8744">
                  <c:v>0.20793701899999134</c:v>
                </c:pt>
                <c:pt idx="8745">
                  <c:v>0.20793701899999134</c:v>
                </c:pt>
                <c:pt idx="8746">
                  <c:v>0.20565069968593869</c:v>
                </c:pt>
                <c:pt idx="8747">
                  <c:v>0.20565069968593869</c:v>
                </c:pt>
                <c:pt idx="8748">
                  <c:v>0.20565069968593869</c:v>
                </c:pt>
                <c:pt idx="8749">
                  <c:v>0.20565069968593869</c:v>
                </c:pt>
                <c:pt idx="8750">
                  <c:v>0.20565069968593869</c:v>
                </c:pt>
                <c:pt idx="8751">
                  <c:v>0.20565069968593869</c:v>
                </c:pt>
                <c:pt idx="8752">
                  <c:v>0.20565069968593869</c:v>
                </c:pt>
                <c:pt idx="8753">
                  <c:v>0.20552326412047528</c:v>
                </c:pt>
                <c:pt idx="8754">
                  <c:v>0.20552326412047528</c:v>
                </c:pt>
                <c:pt idx="8755">
                  <c:v>0.20552326412047528</c:v>
                </c:pt>
                <c:pt idx="8756">
                  <c:v>0.20819018119565774</c:v>
                </c:pt>
                <c:pt idx="8757">
                  <c:v>0.20819018119565774</c:v>
                </c:pt>
                <c:pt idx="8758">
                  <c:v>0.20819018119565774</c:v>
                </c:pt>
                <c:pt idx="8759">
                  <c:v>0.20819018119565774</c:v>
                </c:pt>
                <c:pt idx="8760">
                  <c:v>0.20819018119565774</c:v>
                </c:pt>
                <c:pt idx="8761">
                  <c:v>0.22026697616539093</c:v>
                </c:pt>
                <c:pt idx="8762">
                  <c:v>0.24160377312703335</c:v>
                </c:pt>
                <c:pt idx="8763">
                  <c:v>0.26680914963359514</c:v>
                </c:pt>
                <c:pt idx="8764">
                  <c:v>0.27577972121799471</c:v>
                </c:pt>
                <c:pt idx="8765">
                  <c:v>0.28540795000760844</c:v>
                </c:pt>
                <c:pt idx="8766">
                  <c:v>0.29616357035287516</c:v>
                </c:pt>
                <c:pt idx="8767">
                  <c:v>0.30436848626463869</c:v>
                </c:pt>
                <c:pt idx="8768">
                  <c:v>0.30926250934387023</c:v>
                </c:pt>
                <c:pt idx="8769">
                  <c:v>0.31400779753755353</c:v>
                </c:pt>
                <c:pt idx="8770">
                  <c:v>0.31675413040784406</c:v>
                </c:pt>
                <c:pt idx="8771">
                  <c:v>0.31753590383345315</c:v>
                </c:pt>
                <c:pt idx="8772">
                  <c:v>0.31694969357021024</c:v>
                </c:pt>
                <c:pt idx="8773">
                  <c:v>0.31685192198714418</c:v>
                </c:pt>
                <c:pt idx="8774">
                  <c:v>0.31685192198714418</c:v>
                </c:pt>
                <c:pt idx="8775">
                  <c:v>0.31685192198714418</c:v>
                </c:pt>
                <c:pt idx="8776">
                  <c:v>0.31685192198714418</c:v>
                </c:pt>
                <c:pt idx="8777">
                  <c:v>0.31675413040784406</c:v>
                </c:pt>
                <c:pt idx="8778">
                  <c:v>0.31675413040784406</c:v>
                </c:pt>
                <c:pt idx="8779">
                  <c:v>0.31665631882003603</c:v>
                </c:pt>
                <c:pt idx="8780">
                  <c:v>0.31724288846455551</c:v>
                </c:pt>
                <c:pt idx="8781">
                  <c:v>0.31724288846455551</c:v>
                </c:pt>
                <c:pt idx="8782">
                  <c:v>0.31714517679667337</c:v>
                </c:pt>
                <c:pt idx="8783">
                  <c:v>0.31714517679667337</c:v>
                </c:pt>
                <c:pt idx="8784">
                  <c:v>0.31704744516930372</c:v>
                </c:pt>
                <c:pt idx="8785">
                  <c:v>0.31753590383345315</c:v>
                </c:pt>
                <c:pt idx="8786">
                  <c:v>0.31753590383345315</c:v>
                </c:pt>
                <c:pt idx="8787">
                  <c:v>0.31469586626356327</c:v>
                </c:pt>
                <c:pt idx="8788">
                  <c:v>0.31469586626356327</c:v>
                </c:pt>
                <c:pt idx="8789">
                  <c:v>0.31262866319732124</c:v>
                </c:pt>
                <c:pt idx="8790">
                  <c:v>0.31253000000000003</c:v>
                </c:pt>
                <c:pt idx="8791">
                  <c:v>0.31253000000000003</c:v>
                </c:pt>
                <c:pt idx="8792">
                  <c:v>0.31243131625426657</c:v>
                </c:pt>
                <c:pt idx="8793">
                  <c:v>0.31302311075890032</c:v>
                </c:pt>
                <c:pt idx="8794">
                  <c:v>0.31499044857103736</c:v>
                </c:pt>
                <c:pt idx="8795">
                  <c:v>0.31489227471684161</c:v>
                </c:pt>
                <c:pt idx="8796">
                  <c:v>0.31489227471684161</c:v>
                </c:pt>
                <c:pt idx="8797">
                  <c:v>0.31351570940734463</c:v>
                </c:pt>
                <c:pt idx="8798">
                  <c:v>0.31351570940734463</c:v>
                </c:pt>
                <c:pt idx="8799">
                  <c:v>0.31351570940734463</c:v>
                </c:pt>
                <c:pt idx="8800">
                  <c:v>0.31015588902886765</c:v>
                </c:pt>
                <c:pt idx="8801">
                  <c:v>0.31213514159808625</c:v>
                </c:pt>
                <c:pt idx="8802">
                  <c:v>0.31223388706617394</c:v>
                </c:pt>
                <c:pt idx="8803">
                  <c:v>0.31223388706617394</c:v>
                </c:pt>
                <c:pt idx="8804">
                  <c:v>0.31223388706617394</c:v>
                </c:pt>
                <c:pt idx="8805">
                  <c:v>0.31213514159808625</c:v>
                </c:pt>
                <c:pt idx="8806">
                  <c:v>0.31282592799803716</c:v>
                </c:pt>
                <c:pt idx="8807">
                  <c:v>0.31282592799803716</c:v>
                </c:pt>
                <c:pt idx="8808">
                  <c:v>0.31282592799803716</c:v>
                </c:pt>
                <c:pt idx="8809">
                  <c:v>0.31282592799803716</c:v>
                </c:pt>
                <c:pt idx="8810">
                  <c:v>0.30946118467860106</c:v>
                </c:pt>
                <c:pt idx="8811">
                  <c:v>0.31015588902886765</c:v>
                </c:pt>
                <c:pt idx="8812">
                  <c:v>0.31015588902886765</c:v>
                </c:pt>
                <c:pt idx="8813">
                  <c:v>0.31015588902886765</c:v>
                </c:pt>
                <c:pt idx="8814">
                  <c:v>0.31015588902886765</c:v>
                </c:pt>
                <c:pt idx="8815">
                  <c:v>0.31015588902886765</c:v>
                </c:pt>
                <c:pt idx="8816">
                  <c:v>0.31213514159808625</c:v>
                </c:pt>
                <c:pt idx="8817">
                  <c:v>0.31025504896035205</c:v>
                </c:pt>
                <c:pt idx="8818">
                  <c:v>0.30886490681461964</c:v>
                </c:pt>
                <c:pt idx="8819">
                  <c:v>0.30956049090999338</c:v>
                </c:pt>
                <c:pt idx="8820">
                  <c:v>0.30956049090999338</c:v>
                </c:pt>
                <c:pt idx="8821">
                  <c:v>0.30956049090999338</c:v>
                </c:pt>
                <c:pt idx="8822">
                  <c:v>0.30956049090999338</c:v>
                </c:pt>
                <c:pt idx="8823">
                  <c:v>0.31015588902886765</c:v>
                </c:pt>
                <c:pt idx="8824">
                  <c:v>0.31005670823697845</c:v>
                </c:pt>
                <c:pt idx="8825">
                  <c:v>0.30677195248166705</c:v>
                </c:pt>
                <c:pt idx="8826">
                  <c:v>0.30677195248166705</c:v>
                </c:pt>
                <c:pt idx="8827">
                  <c:v>0.30677195248166705</c:v>
                </c:pt>
                <c:pt idx="8828">
                  <c:v>0.30747064221215903</c:v>
                </c:pt>
                <c:pt idx="8829">
                  <c:v>0.30737089316491589</c:v>
                </c:pt>
                <c:pt idx="8830">
                  <c:v>0.30737089316491589</c:v>
                </c:pt>
                <c:pt idx="8831">
                  <c:v>0.30737089316491589</c:v>
                </c:pt>
                <c:pt idx="8832">
                  <c:v>0.30796906940474988</c:v>
                </c:pt>
                <c:pt idx="8833">
                  <c:v>0.30466959750610334</c:v>
                </c:pt>
                <c:pt idx="8834">
                  <c:v>0.30466959750610334</c:v>
                </c:pt>
                <c:pt idx="8835">
                  <c:v>0.30466959750610334</c:v>
                </c:pt>
                <c:pt idx="8836">
                  <c:v>0.30466959750610334</c:v>
                </c:pt>
                <c:pt idx="8837">
                  <c:v>0.30466959750610334</c:v>
                </c:pt>
                <c:pt idx="8838">
                  <c:v>0.3045692487168476</c:v>
                </c:pt>
                <c:pt idx="8839">
                  <c:v>0.3045692487168476</c:v>
                </c:pt>
                <c:pt idx="8840">
                  <c:v>0.3045692487168476</c:v>
                </c:pt>
                <c:pt idx="8841">
                  <c:v>0.30517101764203958</c:v>
                </c:pt>
                <c:pt idx="8842">
                  <c:v>0.30517101764203958</c:v>
                </c:pt>
                <c:pt idx="8843">
                  <c:v>0.30517101764203958</c:v>
                </c:pt>
                <c:pt idx="8844">
                  <c:v>0.30175065349268215</c:v>
                </c:pt>
                <c:pt idx="8845">
                  <c:v>0.30245690830433991</c:v>
                </c:pt>
                <c:pt idx="8846">
                  <c:v>0.30235608062442143</c:v>
                </c:pt>
                <c:pt idx="8847">
                  <c:v>0.30235608062442143</c:v>
                </c:pt>
                <c:pt idx="8848">
                  <c:v>0.30235608062442143</c:v>
                </c:pt>
                <c:pt idx="8849">
                  <c:v>0.30225523101352225</c:v>
                </c:pt>
                <c:pt idx="8850">
                  <c:v>0.30285999999999996</c:v>
                </c:pt>
                <c:pt idx="8851">
                  <c:v>0.30285999999999996</c:v>
                </c:pt>
                <c:pt idx="8852">
                  <c:v>0.30285999999999996</c:v>
                </c:pt>
                <c:pt idx="8853">
                  <c:v>0.30275925990114666</c:v>
                </c:pt>
                <c:pt idx="8854">
                  <c:v>0.30275925990114666</c:v>
                </c:pt>
                <c:pt idx="8855">
                  <c:v>0.30336337288406967</c:v>
                </c:pt>
                <c:pt idx="8856">
                  <c:v>0.30326274194127961</c:v>
                </c:pt>
                <c:pt idx="8857">
                  <c:v>0.29992960388509315</c:v>
                </c:pt>
                <c:pt idx="8858">
                  <c:v>0.30316208919566295</c:v>
                </c:pt>
                <c:pt idx="8859">
                  <c:v>0.29992960388509315</c:v>
                </c:pt>
                <c:pt idx="8860">
                  <c:v>0.29982822359946687</c:v>
                </c:pt>
                <c:pt idx="8861">
                  <c:v>0.30053741825451946</c:v>
                </c:pt>
                <c:pt idx="8862">
                  <c:v>0.30043617142259926</c:v>
                </c:pt>
                <c:pt idx="8863">
                  <c:v>0.30043617142259926</c:v>
                </c:pt>
                <c:pt idx="8864">
                  <c:v>0.30043617142259926</c:v>
                </c:pt>
                <c:pt idx="8865">
                  <c:v>0.30033490238499078</c:v>
                </c:pt>
                <c:pt idx="8866">
                  <c:v>0.3009421838170982</c:v>
                </c:pt>
                <c:pt idx="8867">
                  <c:v>0.29901637750573246</c:v>
                </c:pt>
                <c:pt idx="8868">
                  <c:v>0.29901637750573246</c:v>
                </c:pt>
                <c:pt idx="8869">
                  <c:v>0.29901637750573246</c:v>
                </c:pt>
                <c:pt idx="8870">
                  <c:v>0.29901637750573246</c:v>
                </c:pt>
                <c:pt idx="8871">
                  <c:v>0.29901637750573246</c:v>
                </c:pt>
                <c:pt idx="8872">
                  <c:v>0.29891479604636784</c:v>
                </c:pt>
                <c:pt idx="8873">
                  <c:v>0.29891479604636784</c:v>
                </c:pt>
                <c:pt idx="8874">
                  <c:v>0.29891479604636784</c:v>
                </c:pt>
                <c:pt idx="8875">
                  <c:v>0.29891479604636784</c:v>
                </c:pt>
                <c:pt idx="8876">
                  <c:v>0.29891479604636784</c:v>
                </c:pt>
                <c:pt idx="8877">
                  <c:v>0.2995239489219283</c:v>
                </c:pt>
                <c:pt idx="8878">
                  <c:v>0.2995239489219283</c:v>
                </c:pt>
                <c:pt idx="8879">
                  <c:v>0.29942247937342925</c:v>
                </c:pt>
                <c:pt idx="8880">
                  <c:v>0.29942247937342925</c:v>
                </c:pt>
                <c:pt idx="8881">
                  <c:v>0.29942247937342925</c:v>
                </c:pt>
                <c:pt idx="8882">
                  <c:v>0.29942247937342925</c:v>
                </c:pt>
                <c:pt idx="8883">
                  <c:v>0.29942247937342925</c:v>
                </c:pt>
                <c:pt idx="8884">
                  <c:v>0.29942247937342925</c:v>
                </c:pt>
                <c:pt idx="8885">
                  <c:v>0.29932098747234692</c:v>
                </c:pt>
                <c:pt idx="8886">
                  <c:v>0.29932098747234692</c:v>
                </c:pt>
                <c:pt idx="8887">
                  <c:v>0.29606135527610983</c:v>
                </c:pt>
                <c:pt idx="8888">
                  <c:v>0.29932098747234692</c:v>
                </c:pt>
                <c:pt idx="8889">
                  <c:v>0.29942247937342925</c:v>
                </c:pt>
                <c:pt idx="8890">
                  <c:v>0.29606135527610983</c:v>
                </c:pt>
                <c:pt idx="8891">
                  <c:v>0.29942247937342925</c:v>
                </c:pt>
                <c:pt idx="8892">
                  <c:v>0.2995239489219283</c:v>
                </c:pt>
                <c:pt idx="8893">
                  <c:v>0.29891479604636784</c:v>
                </c:pt>
                <c:pt idx="8894">
                  <c:v>0.29769406499430906</c:v>
                </c:pt>
                <c:pt idx="8895">
                  <c:v>0.29769406499430906</c:v>
                </c:pt>
                <c:pt idx="8896">
                  <c:v>0.29779591655774934</c:v>
                </c:pt>
                <c:pt idx="8897">
                  <c:v>0.29789774553018</c:v>
                </c:pt>
                <c:pt idx="8898">
                  <c:v>0.29799955192662658</c:v>
                </c:pt>
                <c:pt idx="8899">
                  <c:v>0.30003096189178546</c:v>
                </c:pt>
                <c:pt idx="8900">
                  <c:v>0.30013229763422494</c:v>
                </c:pt>
                <c:pt idx="8901">
                  <c:v>0.2995239489219283</c:v>
                </c:pt>
                <c:pt idx="8902">
                  <c:v>0.29962539613260619</c:v>
                </c:pt>
                <c:pt idx="8903">
                  <c:v>0.2997268210202092</c:v>
                </c:pt>
                <c:pt idx="8904">
                  <c:v>0.29982822359946687</c:v>
                </c:pt>
                <c:pt idx="8905">
                  <c:v>0.29657220247575627</c:v>
                </c:pt>
                <c:pt idx="8906">
                  <c:v>0.29871156583286035</c:v>
                </c:pt>
                <c:pt idx="8907">
                  <c:v>0.29881319216036389</c:v>
                </c:pt>
                <c:pt idx="8908">
                  <c:v>0.29891479604636784</c:v>
                </c:pt>
                <c:pt idx="8909">
                  <c:v>0.29901637750573246</c:v>
                </c:pt>
                <c:pt idx="8910">
                  <c:v>0.29911793655330154</c:v>
                </c:pt>
                <c:pt idx="8911">
                  <c:v>0.29921947320390258</c:v>
                </c:pt>
                <c:pt idx="8912">
                  <c:v>0.29779591655774934</c:v>
                </c:pt>
                <c:pt idx="8913">
                  <c:v>0.29789774553018</c:v>
                </c:pt>
                <c:pt idx="8914">
                  <c:v>0.29871156583286035</c:v>
                </c:pt>
                <c:pt idx="8915">
                  <c:v>0.29534520910658851</c:v>
                </c:pt>
                <c:pt idx="8916">
                  <c:v>0.29534520910658851</c:v>
                </c:pt>
                <c:pt idx="8917">
                  <c:v>0.29544758444900393</c:v>
                </c:pt>
                <c:pt idx="8918">
                  <c:v>0.29626576259593551</c:v>
                </c:pt>
                <c:pt idx="8919">
                  <c:v>0.29626576259593551</c:v>
                </c:pt>
                <c:pt idx="8920">
                  <c:v>0.29483298773493671</c:v>
                </c:pt>
                <c:pt idx="8921">
                  <c:v>0.2956522663254883</c:v>
                </c:pt>
                <c:pt idx="8922">
                  <c:v>0.2956522663254883</c:v>
                </c:pt>
                <c:pt idx="8923">
                  <c:v>0.2956522663254883</c:v>
                </c:pt>
                <c:pt idx="8924">
                  <c:v>0.29216010971197892</c:v>
                </c:pt>
                <c:pt idx="8925">
                  <c:v>0.29216010971197892</c:v>
                </c:pt>
                <c:pt idx="8926">
                  <c:v>0.29298420872841263</c:v>
                </c:pt>
                <c:pt idx="8927">
                  <c:v>0.29298420872841263</c:v>
                </c:pt>
                <c:pt idx="8928">
                  <c:v>0.29370407097079909</c:v>
                </c:pt>
                <c:pt idx="8929">
                  <c:v>0.29370407097079909</c:v>
                </c:pt>
                <c:pt idx="8930">
                  <c:v>0.29009327985693362</c:v>
                </c:pt>
                <c:pt idx="8931">
                  <c:v>0.29009327985693362</c:v>
                </c:pt>
                <c:pt idx="8932">
                  <c:v>0.29092114534815816</c:v>
                </c:pt>
                <c:pt idx="8933">
                  <c:v>0.29081774506205788</c:v>
                </c:pt>
                <c:pt idx="8934">
                  <c:v>0.29081774506205788</c:v>
                </c:pt>
                <c:pt idx="8935">
                  <c:v>0.29164428641942264</c:v>
                </c:pt>
                <c:pt idx="8936">
                  <c:v>0.28801694281431228</c:v>
                </c:pt>
                <c:pt idx="8937">
                  <c:v>0.28801694281431228</c:v>
                </c:pt>
                <c:pt idx="8938">
                  <c:v>0.28874475044155329</c:v>
                </c:pt>
                <c:pt idx="8939">
                  <c:v>0.28864085000141959</c:v>
                </c:pt>
                <c:pt idx="8940">
                  <c:v>0.28864085000141959</c:v>
                </c:pt>
                <c:pt idx="8941">
                  <c:v>0.28936765004823672</c:v>
                </c:pt>
                <c:pt idx="8942">
                  <c:v>0.28572183313569816</c:v>
                </c:pt>
                <c:pt idx="8943">
                  <c:v>0.28572183313569816</c:v>
                </c:pt>
                <c:pt idx="8944">
                  <c:v>0.28645337139992594</c:v>
                </c:pt>
                <c:pt idx="8945">
                  <c:v>0.28645337139992594</c:v>
                </c:pt>
                <c:pt idx="8946">
                  <c:v>0.28634893912529269</c:v>
                </c:pt>
                <c:pt idx="8947">
                  <c:v>0.28707945425721726</c:v>
                </c:pt>
                <c:pt idx="8948">
                  <c:v>0.28707945425721726</c:v>
                </c:pt>
                <c:pt idx="8949">
                  <c:v>0.28697516783779137</c:v>
                </c:pt>
                <c:pt idx="8950">
                  <c:v>0.28341487888308842</c:v>
                </c:pt>
                <c:pt idx="8951">
                  <c:v>0.28425515337609997</c:v>
                </c:pt>
                <c:pt idx="8952">
                  <c:v>0.28425515337609997</c:v>
                </c:pt>
                <c:pt idx="8953">
                  <c:v>0.28498909576641007</c:v>
                </c:pt>
                <c:pt idx="8954">
                  <c:v>0.28488432076889469</c:v>
                </c:pt>
                <c:pt idx="8955">
                  <c:v>0.28488432076889469</c:v>
                </c:pt>
                <c:pt idx="8956">
                  <c:v>0.28477952116186639</c:v>
                </c:pt>
                <c:pt idx="8957">
                  <c:v>0.28551260221708163</c:v>
                </c:pt>
                <c:pt idx="8958">
                  <c:v>0.28551260221708163</c:v>
                </c:pt>
                <c:pt idx="8959">
                  <c:v>0.2820460361839271</c:v>
                </c:pt>
                <c:pt idx="8960">
                  <c:v>0.2819405654946307</c:v>
                </c:pt>
                <c:pt idx="8961">
                  <c:v>0.28278362962397069</c:v>
                </c:pt>
                <c:pt idx="8962">
                  <c:v>0.28267833415607108</c:v>
                </c:pt>
                <c:pt idx="8963">
                  <c:v>0.28267833415607108</c:v>
                </c:pt>
                <c:pt idx="8964">
                  <c:v>0.28257301371000237</c:v>
                </c:pt>
                <c:pt idx="8965">
                  <c:v>0.28257301371000237</c:v>
                </c:pt>
                <c:pt idx="8966">
                  <c:v>0.28330973291191008</c:v>
                </c:pt>
                <c:pt idx="8967">
                  <c:v>0.28330973291191008</c:v>
                </c:pt>
                <c:pt idx="8968">
                  <c:v>0.28330973291191008</c:v>
                </c:pt>
                <c:pt idx="8969">
                  <c:v>0.28330973291191008</c:v>
                </c:pt>
                <c:pt idx="8970">
                  <c:v>0.27982585607737842</c:v>
                </c:pt>
                <c:pt idx="8971">
                  <c:v>0.27982585607737842</c:v>
                </c:pt>
                <c:pt idx="8972">
                  <c:v>0.28067295403678261</c:v>
                </c:pt>
                <c:pt idx="8973">
                  <c:v>0.28067295403678261</c:v>
                </c:pt>
                <c:pt idx="8974">
                  <c:v>0.28056715560222389</c:v>
                </c:pt>
                <c:pt idx="8975">
                  <c:v>0.28056715560222389</c:v>
                </c:pt>
                <c:pt idx="8976">
                  <c:v>0.28056715560222389</c:v>
                </c:pt>
                <c:pt idx="8977">
                  <c:v>0.28056715560222389</c:v>
                </c:pt>
                <c:pt idx="8978">
                  <c:v>0.28056715560222389</c:v>
                </c:pt>
                <c:pt idx="8979">
                  <c:v>0.28056715560222389</c:v>
                </c:pt>
                <c:pt idx="8980">
                  <c:v>0.28056715560222389</c:v>
                </c:pt>
                <c:pt idx="8981">
                  <c:v>0.28056715560222389</c:v>
                </c:pt>
                <c:pt idx="8982">
                  <c:v>0.28056715560222389</c:v>
                </c:pt>
                <c:pt idx="8983">
                  <c:v>0.28130721356525584</c:v>
                </c:pt>
                <c:pt idx="8984">
                  <c:v>0.28130721356525584</c:v>
                </c:pt>
                <c:pt idx="8985">
                  <c:v>0.28130721356525584</c:v>
                </c:pt>
                <c:pt idx="8986">
                  <c:v>0.28130721356525584</c:v>
                </c:pt>
                <c:pt idx="8987">
                  <c:v>0.28141283514260118</c:v>
                </c:pt>
                <c:pt idx="8988">
                  <c:v>0.28141283514260118</c:v>
                </c:pt>
                <c:pt idx="8989">
                  <c:v>0.27716812700582921</c:v>
                </c:pt>
                <c:pt idx="8990">
                  <c:v>0.28067295403678261</c:v>
                </c:pt>
                <c:pt idx="8991">
                  <c:v>0.28067295403678261</c:v>
                </c:pt>
                <c:pt idx="8992">
                  <c:v>0.27727474539695052</c:v>
                </c:pt>
                <c:pt idx="8993">
                  <c:v>0.28077872715162394</c:v>
                </c:pt>
                <c:pt idx="8994">
                  <c:v>0.28077872715162394</c:v>
                </c:pt>
                <c:pt idx="8995">
                  <c:v>0.28077872715162394</c:v>
                </c:pt>
                <c:pt idx="8996">
                  <c:v>0.27738133787522801</c:v>
                </c:pt>
                <c:pt idx="8997">
                  <c:v>0.28077872715162394</c:v>
                </c:pt>
                <c:pt idx="8998">
                  <c:v>0.28088447496491775</c:v>
                </c:pt>
                <c:pt idx="8999">
                  <c:v>0.28088447496491775</c:v>
                </c:pt>
                <c:pt idx="9000">
                  <c:v>0.28288890013146428</c:v>
                </c:pt>
                <c:pt idx="9001">
                  <c:v>0.28288890013146428</c:v>
                </c:pt>
                <c:pt idx="9002">
                  <c:v>0.28215148178803057</c:v>
                </c:pt>
                <c:pt idx="9003">
                  <c:v>0.28225690232483136</c:v>
                </c:pt>
                <c:pt idx="9004">
                  <c:v>0.28225690232483136</c:v>
                </c:pt>
                <c:pt idx="9005">
                  <c:v>0.28225690232483136</c:v>
                </c:pt>
                <c:pt idx="9006">
                  <c:v>0.28225690232483136</c:v>
                </c:pt>
                <c:pt idx="9007">
                  <c:v>0.28236229781219863</c:v>
                </c:pt>
                <c:pt idx="9008">
                  <c:v>0.28151843152696343</c:v>
                </c:pt>
                <c:pt idx="9009">
                  <c:v>0.28162400273636107</c:v>
                </c:pt>
                <c:pt idx="9010">
                  <c:v>0.28162400273636107</c:v>
                </c:pt>
                <c:pt idx="9011">
                  <c:v>0.28162400273636107</c:v>
                </c:pt>
                <c:pt idx="9012">
                  <c:v>0.28162400273636107</c:v>
                </c:pt>
                <c:pt idx="9013">
                  <c:v>0.28172954878879125</c:v>
                </c:pt>
                <c:pt idx="9014">
                  <c:v>0.28172954878879125</c:v>
                </c:pt>
                <c:pt idx="9015">
                  <c:v>0.28172954878879125</c:v>
                </c:pt>
                <c:pt idx="9016">
                  <c:v>0.28172954878879125</c:v>
                </c:pt>
                <c:pt idx="9017">
                  <c:v>0.28172954878879125</c:v>
                </c:pt>
                <c:pt idx="9018">
                  <c:v>0.28172954878879125</c:v>
                </c:pt>
                <c:pt idx="9019">
                  <c:v>0.28099019749481219</c:v>
                </c:pt>
                <c:pt idx="9020">
                  <c:v>0.28099019749481219</c:v>
                </c:pt>
                <c:pt idx="9021">
                  <c:v>0.28099019749481219</c:v>
                </c:pt>
                <c:pt idx="9022">
                  <c:v>0.28099019749481219</c:v>
                </c:pt>
                <c:pt idx="9023">
                  <c:v>0.28099019749481219</c:v>
                </c:pt>
                <c:pt idx="9024">
                  <c:v>0.28099019749481219</c:v>
                </c:pt>
                <c:pt idx="9025">
                  <c:v>0.28099019749481219</c:v>
                </c:pt>
                <c:pt idx="9026">
                  <c:v>0.28099019749481219</c:v>
                </c:pt>
                <c:pt idx="9027">
                  <c:v>0.28099019749481219</c:v>
                </c:pt>
                <c:pt idx="9028">
                  <c:v>0.28099019749481219</c:v>
                </c:pt>
                <c:pt idx="9029">
                  <c:v>0.28099019749481219</c:v>
                </c:pt>
                <c:pt idx="9030">
                  <c:v>0.28099019749481219</c:v>
                </c:pt>
                <c:pt idx="9031">
                  <c:v>0.28099019749481219</c:v>
                </c:pt>
                <c:pt idx="9032">
                  <c:v>0.28099019749481219</c:v>
                </c:pt>
                <c:pt idx="9033">
                  <c:v>0.28446497451011105</c:v>
                </c:pt>
                <c:pt idx="9034">
                  <c:v>0.28446497451011105</c:v>
                </c:pt>
                <c:pt idx="9035">
                  <c:v>0.28099019749481219</c:v>
                </c:pt>
                <c:pt idx="9036">
                  <c:v>0.28172954878879125</c:v>
                </c:pt>
                <c:pt idx="9037">
                  <c:v>0.28172954878879125</c:v>
                </c:pt>
                <c:pt idx="9038">
                  <c:v>0.28172954878879125</c:v>
                </c:pt>
                <c:pt idx="9039">
                  <c:v>0.28172954878879125</c:v>
                </c:pt>
                <c:pt idx="9040">
                  <c:v>0.28172954878879125</c:v>
                </c:pt>
                <c:pt idx="9041">
                  <c:v>0.28162400273636107</c:v>
                </c:pt>
                <c:pt idx="9042">
                  <c:v>0.28162400273636107</c:v>
                </c:pt>
                <c:pt idx="9043">
                  <c:v>0.28162400273636107</c:v>
                </c:pt>
                <c:pt idx="9044">
                  <c:v>0.28162400273636107</c:v>
                </c:pt>
                <c:pt idx="9045">
                  <c:v>0.28162400273636107</c:v>
                </c:pt>
                <c:pt idx="9046">
                  <c:v>0.28162400273636107</c:v>
                </c:pt>
                <c:pt idx="9047">
                  <c:v>0.28162400273636107</c:v>
                </c:pt>
                <c:pt idx="9048">
                  <c:v>0.27950777465920451</c:v>
                </c:pt>
                <c:pt idx="9049">
                  <c:v>0.28151843152696343</c:v>
                </c:pt>
                <c:pt idx="9050">
                  <c:v>0.28151843152696343</c:v>
                </c:pt>
                <c:pt idx="9051">
                  <c:v>0.28151843152696343</c:v>
                </c:pt>
                <c:pt idx="9052">
                  <c:v>0.28236229781219863</c:v>
                </c:pt>
                <c:pt idx="9053">
                  <c:v>0.28225690232483136</c:v>
                </c:pt>
                <c:pt idx="9054">
                  <c:v>0.280355482701166</c:v>
                </c:pt>
                <c:pt idx="9055">
                  <c:v>0.280355482701166</c:v>
                </c:pt>
                <c:pt idx="9056">
                  <c:v>0.28225690232483136</c:v>
                </c:pt>
                <c:pt idx="9057">
                  <c:v>0.28024960819821815</c:v>
                </c:pt>
                <c:pt idx="9058">
                  <c:v>0.28024960819821815</c:v>
                </c:pt>
                <c:pt idx="9059">
                  <c:v>0.28225690232483136</c:v>
                </c:pt>
                <c:pt idx="9060">
                  <c:v>0.28024960819821815</c:v>
                </c:pt>
                <c:pt idx="9061">
                  <c:v>0.28024960819821815</c:v>
                </c:pt>
                <c:pt idx="9062">
                  <c:v>0.28024960819821815</c:v>
                </c:pt>
                <c:pt idx="9063">
                  <c:v>0.28014370830265545</c:v>
                </c:pt>
                <c:pt idx="9064">
                  <c:v>0.28014370830265545</c:v>
                </c:pt>
                <c:pt idx="9065">
                  <c:v>0.28014370830265545</c:v>
                </c:pt>
                <c:pt idx="9066">
                  <c:v>0.28014370830265545</c:v>
                </c:pt>
                <c:pt idx="9067">
                  <c:v>0.28099019749481219</c:v>
                </c:pt>
                <c:pt idx="9068">
                  <c:v>0.28099019749481219</c:v>
                </c:pt>
                <c:pt idx="9069">
                  <c:v>0.28088447496491775</c:v>
                </c:pt>
                <c:pt idx="9070">
                  <c:v>0.28088447496491775</c:v>
                </c:pt>
                <c:pt idx="9071">
                  <c:v>0.28088447496491775</c:v>
                </c:pt>
                <c:pt idx="9072">
                  <c:v>0.28088447496491775</c:v>
                </c:pt>
                <c:pt idx="9073">
                  <c:v>0.28088447496491775</c:v>
                </c:pt>
                <c:pt idx="9074">
                  <c:v>0.28088447496491775</c:v>
                </c:pt>
                <c:pt idx="9075">
                  <c:v>0.28088447496491775</c:v>
                </c:pt>
                <c:pt idx="9076">
                  <c:v>0.28088447496491775</c:v>
                </c:pt>
                <c:pt idx="9077">
                  <c:v>0.28088447496491775</c:v>
                </c:pt>
                <c:pt idx="9078">
                  <c:v>0.28088447496491775</c:v>
                </c:pt>
                <c:pt idx="9079">
                  <c:v>0.28077872715162394</c:v>
                </c:pt>
                <c:pt idx="9080">
                  <c:v>0.28077872715162394</c:v>
                </c:pt>
                <c:pt idx="9081">
                  <c:v>0.28088447496491775</c:v>
                </c:pt>
                <c:pt idx="9082">
                  <c:v>0.28088447496491775</c:v>
                </c:pt>
                <c:pt idx="9083">
                  <c:v>0.27738133787522801</c:v>
                </c:pt>
                <c:pt idx="9084">
                  <c:v>0.27940169650229396</c:v>
                </c:pt>
                <c:pt idx="9085">
                  <c:v>0.28288890013146428</c:v>
                </c:pt>
                <c:pt idx="9086">
                  <c:v>0.27950777465920451</c:v>
                </c:pt>
                <c:pt idx="9087">
                  <c:v>0.28288890013146428</c:v>
                </c:pt>
                <c:pt idx="9088">
                  <c:v>0.27950777465920451</c:v>
                </c:pt>
                <c:pt idx="9089">
                  <c:v>0.27961382729508494</c:v>
                </c:pt>
                <c:pt idx="9090">
                  <c:v>0.27961382729508494</c:v>
                </c:pt>
                <c:pt idx="9091">
                  <c:v>0.27971985442834657</c:v>
                </c:pt>
                <c:pt idx="9092">
                  <c:v>0.27887092225634347</c:v>
                </c:pt>
                <c:pt idx="9093">
                  <c:v>0.27897712829534982</c:v>
                </c:pt>
                <c:pt idx="9094">
                  <c:v>0.27897712829534982</c:v>
                </c:pt>
                <c:pt idx="9095">
                  <c:v>0.27908330872093678</c:v>
                </c:pt>
                <c:pt idx="9096">
                  <c:v>0.28120156677688724</c:v>
                </c:pt>
                <c:pt idx="9097">
                  <c:v>0.28130721356525584</c:v>
                </c:pt>
                <c:pt idx="9098">
                  <c:v>0.28130721356525584</c:v>
                </c:pt>
                <c:pt idx="9099">
                  <c:v>0.28141283514260118</c:v>
                </c:pt>
                <c:pt idx="9100">
                  <c:v>0.28151843152696343</c:v>
                </c:pt>
                <c:pt idx="9101">
                  <c:v>0.28151843152696343</c:v>
                </c:pt>
                <c:pt idx="9102">
                  <c:v>0.28162400273636107</c:v>
                </c:pt>
                <c:pt idx="9103">
                  <c:v>0.28162400273636107</c:v>
                </c:pt>
                <c:pt idx="9104">
                  <c:v>0.27812676124696817</c:v>
                </c:pt>
                <c:pt idx="9105">
                  <c:v>0.27812676124696817</c:v>
                </c:pt>
                <c:pt idx="9106">
                  <c:v>0.27823314710042057</c:v>
                </c:pt>
                <c:pt idx="9107">
                  <c:v>0.27908330872093678</c:v>
                </c:pt>
                <c:pt idx="9108">
                  <c:v>0.27908330872093678</c:v>
                </c:pt>
                <c:pt idx="9109">
                  <c:v>0.27908330872093678</c:v>
                </c:pt>
                <c:pt idx="9110">
                  <c:v>0.27759444516876719</c:v>
                </c:pt>
                <c:pt idx="9111">
                  <c:v>0.27759444516876719</c:v>
                </c:pt>
                <c:pt idx="9112">
                  <c:v>0.27770096002172934</c:v>
                </c:pt>
                <c:pt idx="9113">
                  <c:v>0.27770096002172934</c:v>
                </c:pt>
                <c:pt idx="9114">
                  <c:v>0.27855215027324809</c:v>
                </c:pt>
                <c:pt idx="9115">
                  <c:v>0.27855215027324809</c:v>
                </c:pt>
                <c:pt idx="9116">
                  <c:v>0.27855215027324809</c:v>
                </c:pt>
                <c:pt idx="9117">
                  <c:v>0.27855215027324809</c:v>
                </c:pt>
                <c:pt idx="9118">
                  <c:v>0.2750302881992035</c:v>
                </c:pt>
                <c:pt idx="9119">
                  <c:v>0.275886678205089</c:v>
                </c:pt>
                <c:pt idx="9120">
                  <c:v>0.275886678205089</c:v>
                </c:pt>
                <c:pt idx="9121">
                  <c:v>0.275886678205089</c:v>
                </c:pt>
                <c:pt idx="9122">
                  <c:v>0.275886678205089</c:v>
                </c:pt>
                <c:pt idx="9123">
                  <c:v>0.275886678205089</c:v>
                </c:pt>
                <c:pt idx="9124">
                  <c:v>0.275886678205089</c:v>
                </c:pt>
                <c:pt idx="9125">
                  <c:v>0.27663464569499407</c:v>
                </c:pt>
                <c:pt idx="9126">
                  <c:v>0.27298959381960786</c:v>
                </c:pt>
                <c:pt idx="9127">
                  <c:v>0.27298959381960786</c:v>
                </c:pt>
                <c:pt idx="9128">
                  <c:v>0.27384999999999998</c:v>
                </c:pt>
                <c:pt idx="9129">
                  <c:v>0.27384999999999998</c:v>
                </c:pt>
                <c:pt idx="9130">
                  <c:v>0.27384999999999998</c:v>
                </c:pt>
                <c:pt idx="9131">
                  <c:v>0.27374254228753303</c:v>
                </c:pt>
                <c:pt idx="9132">
                  <c:v>0.27374254228753303</c:v>
                </c:pt>
                <c:pt idx="9133">
                  <c:v>0.27460146225953402</c:v>
                </c:pt>
                <c:pt idx="9134">
                  <c:v>0.27449418984194818</c:v>
                </c:pt>
                <c:pt idx="9135">
                  <c:v>0.27169577884778506</c:v>
                </c:pt>
                <c:pt idx="9136">
                  <c:v>0.27169577884778506</c:v>
                </c:pt>
                <c:pt idx="9137">
                  <c:v>0.27169577884778506</c:v>
                </c:pt>
                <c:pt idx="9138">
                  <c:v>0.27158778638349224</c:v>
                </c:pt>
                <c:pt idx="9139">
                  <c:v>0.27245097325539219</c:v>
                </c:pt>
                <c:pt idx="9140">
                  <c:v>0.27234316886121929</c:v>
                </c:pt>
                <c:pt idx="9141">
                  <c:v>0.27320485509370324</c:v>
                </c:pt>
                <c:pt idx="9142">
                  <c:v>0.27309723779048134</c:v>
                </c:pt>
                <c:pt idx="9143">
                  <c:v>0.26953078638834527</c:v>
                </c:pt>
                <c:pt idx="9144">
                  <c:v>0.26953078638834527</c:v>
                </c:pt>
                <c:pt idx="9145">
                  <c:v>0.26942225110853052</c:v>
                </c:pt>
                <c:pt idx="9146">
                  <c:v>0.27028976910950986</c:v>
                </c:pt>
                <c:pt idx="9147">
                  <c:v>0.27018142474502882</c:v>
                </c:pt>
                <c:pt idx="9148">
                  <c:v>0.27104741944413169</c:v>
                </c:pt>
                <c:pt idx="9149">
                  <c:v>0.27093926499104637</c:v>
                </c:pt>
                <c:pt idx="9150">
                  <c:v>0.27093926499104637</c:v>
                </c:pt>
                <c:pt idx="9151">
                  <c:v>0.27093926499104637</c:v>
                </c:pt>
                <c:pt idx="9152">
                  <c:v>0.26735485941489101</c:v>
                </c:pt>
                <c:pt idx="9153">
                  <c:v>0.26822655296267767</c:v>
                </c:pt>
                <c:pt idx="9154">
                  <c:v>0.26811768803811509</c:v>
                </c:pt>
                <c:pt idx="9155">
                  <c:v>0.26811768803811509</c:v>
                </c:pt>
                <c:pt idx="9156">
                  <c:v>0.26691834722487073</c:v>
                </c:pt>
                <c:pt idx="9157">
                  <c:v>0.26680914963359514</c:v>
                </c:pt>
                <c:pt idx="9158">
                  <c:v>0.26680914963359514</c:v>
                </c:pt>
                <c:pt idx="9159">
                  <c:v>0.26669992418223626</c:v>
                </c:pt>
                <c:pt idx="9160">
                  <c:v>0.26669992418223626</c:v>
                </c:pt>
                <c:pt idx="9161">
                  <c:v>0.26757294890211947</c:v>
                </c:pt>
                <c:pt idx="9162">
                  <c:v>0.26746391802482633</c:v>
                </c:pt>
                <c:pt idx="9163">
                  <c:v>0.26396017048390508</c:v>
                </c:pt>
                <c:pt idx="9164">
                  <c:v>0.26483880813650379</c:v>
                </c:pt>
                <c:pt idx="9165">
                  <c:v>0.26483880813650379</c:v>
                </c:pt>
                <c:pt idx="9166">
                  <c:v>0.26472907752875274</c:v>
                </c:pt>
                <c:pt idx="9167">
                  <c:v>0.26472907752875274</c:v>
                </c:pt>
                <c:pt idx="9168">
                  <c:v>0.26472907752875274</c:v>
                </c:pt>
                <c:pt idx="9169">
                  <c:v>0.26461931865084493</c:v>
                </c:pt>
                <c:pt idx="9170">
                  <c:v>0.26549659933040703</c:v>
                </c:pt>
                <c:pt idx="9171">
                  <c:v>0.26549659933040703</c:v>
                </c:pt>
                <c:pt idx="9172">
                  <c:v>0.26538703788608337</c:v>
                </c:pt>
                <c:pt idx="9173">
                  <c:v>0.26538703788608337</c:v>
                </c:pt>
                <c:pt idx="9174">
                  <c:v>0.26615337827650865</c:v>
                </c:pt>
                <c:pt idx="9175">
                  <c:v>0.26615337827650865</c:v>
                </c:pt>
                <c:pt idx="9176">
                  <c:v>0.26615337827650865</c:v>
                </c:pt>
                <c:pt idx="9177">
                  <c:v>0.26615337827650865</c:v>
                </c:pt>
                <c:pt idx="9178">
                  <c:v>0.26626274334885636</c:v>
                </c:pt>
                <c:pt idx="9179">
                  <c:v>0.26626274334885636</c:v>
                </c:pt>
                <c:pt idx="9180">
                  <c:v>0.26549659933040703</c:v>
                </c:pt>
                <c:pt idx="9181">
                  <c:v>0.26208701125565959</c:v>
                </c:pt>
                <c:pt idx="9182">
                  <c:v>0.26560613265681715</c:v>
                </c:pt>
                <c:pt idx="9183">
                  <c:v>0.26418000000000003</c:v>
                </c:pt>
                <c:pt idx="9184">
                  <c:v>0.26428987217742861</c:v>
                </c:pt>
                <c:pt idx="9185">
                  <c:v>0.26439971599708634</c:v>
                </c:pt>
                <c:pt idx="9186">
                  <c:v>0.26352017018969331</c:v>
                </c:pt>
                <c:pt idx="9187">
                  <c:v>0.26363021297620154</c:v>
                </c:pt>
                <c:pt idx="9188">
                  <c:v>0.26374022727266655</c:v>
                </c:pt>
                <c:pt idx="9189">
                  <c:v>0.2658251150424194</c:v>
                </c:pt>
                <c:pt idx="9190">
                  <c:v>0.26593456414480321</c:v>
                </c:pt>
                <c:pt idx="9191">
                  <c:v>0.26593456414480321</c:v>
                </c:pt>
                <c:pt idx="9192">
                  <c:v>0.26252849939568718</c:v>
                </c:pt>
                <c:pt idx="9193">
                  <c:v>0.26615337827650865</c:v>
                </c:pt>
                <c:pt idx="9194">
                  <c:v>0.26263879959258268</c:v>
                </c:pt>
                <c:pt idx="9195">
                  <c:v>0.26483880813650379</c:v>
                </c:pt>
                <c:pt idx="9196">
                  <c:v>0.26483880813650379</c:v>
                </c:pt>
                <c:pt idx="9197">
                  <c:v>0.26494851049593127</c:v>
                </c:pt>
                <c:pt idx="9198">
                  <c:v>0.26505818462883995</c:v>
                </c:pt>
                <c:pt idx="9199">
                  <c:v>0.26142391451158759</c:v>
                </c:pt>
                <c:pt idx="9200">
                  <c:v>0.26153450284951918</c:v>
                </c:pt>
                <c:pt idx="9201">
                  <c:v>0.26374022727266655</c:v>
                </c:pt>
                <c:pt idx="9202">
                  <c:v>0.26374022727266655</c:v>
                </c:pt>
                <c:pt idx="9203">
                  <c:v>0.26472907752875274</c:v>
                </c:pt>
                <c:pt idx="9204">
                  <c:v>0.26120265099760026</c:v>
                </c:pt>
                <c:pt idx="9205">
                  <c:v>0.26120265099760026</c:v>
                </c:pt>
                <c:pt idx="9206">
                  <c:v>0.26131329723519114</c:v>
                </c:pt>
                <c:pt idx="9207">
                  <c:v>0.26142391451158759</c:v>
                </c:pt>
                <c:pt idx="9208">
                  <c:v>0.26450953148091932</c:v>
                </c:pt>
                <c:pt idx="9209">
                  <c:v>0.26087053828991902</c:v>
                </c:pt>
                <c:pt idx="9210">
                  <c:v>0.26087053828991902</c:v>
                </c:pt>
                <c:pt idx="9211">
                  <c:v>0.26098127154776829</c:v>
                </c:pt>
                <c:pt idx="9212">
                  <c:v>0.26109197577605564</c:v>
                </c:pt>
                <c:pt idx="9213">
                  <c:v>0.26109197577605564</c:v>
                </c:pt>
                <c:pt idx="9214">
                  <c:v>0.2574232827297761</c:v>
                </c:pt>
                <c:pt idx="9215">
                  <c:v>0.25842701557083503</c:v>
                </c:pt>
                <c:pt idx="9216">
                  <c:v>0.25831560826546945</c:v>
                </c:pt>
                <c:pt idx="9217">
                  <c:v>0.25931721172581607</c:v>
                </c:pt>
                <c:pt idx="9218">
                  <c:v>0.25931721172581607</c:v>
                </c:pt>
                <c:pt idx="9219">
                  <c:v>0.25775812747159554</c:v>
                </c:pt>
                <c:pt idx="9220">
                  <c:v>0.25931721172581607</c:v>
                </c:pt>
                <c:pt idx="9221">
                  <c:v>0.25764654229388267</c:v>
                </c:pt>
                <c:pt idx="9222">
                  <c:v>0.25864974151676767</c:v>
                </c:pt>
                <c:pt idx="9223">
                  <c:v>0.25652905152705691</c:v>
                </c:pt>
                <c:pt idx="9224">
                  <c:v>0.25853839331342721</c:v>
                </c:pt>
                <c:pt idx="9225">
                  <c:v>0.2574232827297761</c:v>
                </c:pt>
                <c:pt idx="9226">
                  <c:v>0.2574232827297761</c:v>
                </c:pt>
                <c:pt idx="9227">
                  <c:v>0.25731160829580435</c:v>
                </c:pt>
                <c:pt idx="9228">
                  <c:v>0.25450999999999996</c:v>
                </c:pt>
                <c:pt idx="9229">
                  <c:v>0.25450999999999996</c:v>
                </c:pt>
                <c:pt idx="9230">
                  <c:v>0.25439754293235844</c:v>
                </c:pt>
                <c:pt idx="9231">
                  <c:v>0.25540856398687078</c:v>
                </c:pt>
                <c:pt idx="9232">
                  <c:v>0.25529634947992519</c:v>
                </c:pt>
                <c:pt idx="9233">
                  <c:v>0.25529634947992519</c:v>
                </c:pt>
                <c:pt idx="9234">
                  <c:v>0.25619322102280895</c:v>
                </c:pt>
                <c:pt idx="9235">
                  <c:v>0.25619322102280895</c:v>
                </c:pt>
                <c:pt idx="9236">
                  <c:v>0.25248109659577245</c:v>
                </c:pt>
                <c:pt idx="9237">
                  <c:v>0.25338405696385286</c:v>
                </c:pt>
                <c:pt idx="9238">
                  <c:v>0.25338405696385286</c:v>
                </c:pt>
                <c:pt idx="9239">
                  <c:v>0.25327129447177116</c:v>
                </c:pt>
                <c:pt idx="9240">
                  <c:v>0.25327129447177116</c:v>
                </c:pt>
                <c:pt idx="9241">
                  <c:v>0.25417253747991575</c:v>
                </c:pt>
                <c:pt idx="9242">
                  <c:v>0.25417253747991575</c:v>
                </c:pt>
                <c:pt idx="9243">
                  <c:v>0.25417253747991575</c:v>
                </c:pt>
                <c:pt idx="9244">
                  <c:v>0.25405998904564703</c:v>
                </c:pt>
                <c:pt idx="9245">
                  <c:v>0.25495952445559733</c:v>
                </c:pt>
                <c:pt idx="9246">
                  <c:v>0.25134961759342511</c:v>
                </c:pt>
                <c:pt idx="9247">
                  <c:v>0.25134961759342511</c:v>
                </c:pt>
                <c:pt idx="9248">
                  <c:v>0.25134961759342511</c:v>
                </c:pt>
                <c:pt idx="9249">
                  <c:v>0.25123629900894784</c:v>
                </c:pt>
                <c:pt idx="9250">
                  <c:v>0.2522550484518355</c:v>
                </c:pt>
                <c:pt idx="9251">
                  <c:v>0.25214197803319394</c:v>
                </c:pt>
                <c:pt idx="9252">
                  <c:v>0.25214197803319394</c:v>
                </c:pt>
                <c:pt idx="9253">
                  <c:v>0.25304567742405615</c:v>
                </c:pt>
                <c:pt idx="9254">
                  <c:v>0.25304567742405615</c:v>
                </c:pt>
                <c:pt idx="9255">
                  <c:v>0.25304567742405615</c:v>
                </c:pt>
                <c:pt idx="9256">
                  <c:v>0.25304567742405615</c:v>
                </c:pt>
                <c:pt idx="9257">
                  <c:v>0.24941894964805311</c:v>
                </c:pt>
                <c:pt idx="9258">
                  <c:v>0.25032862728435201</c:v>
                </c:pt>
                <c:pt idx="9259">
                  <c:v>0.25032862728435201</c:v>
                </c:pt>
                <c:pt idx="9260">
                  <c:v>0.24827901142514613</c:v>
                </c:pt>
                <c:pt idx="9261">
                  <c:v>0.25021502755063513</c:v>
                </c:pt>
                <c:pt idx="9262">
                  <c:v>0.25112294928871259</c:v>
                </c:pt>
                <c:pt idx="9263">
                  <c:v>0.25112294928871259</c:v>
                </c:pt>
                <c:pt idx="9264">
                  <c:v>0.24907730066366973</c:v>
                </c:pt>
                <c:pt idx="9265">
                  <c:v>0.25112294928871259</c:v>
                </c:pt>
                <c:pt idx="9266">
                  <c:v>0.24907730066366973</c:v>
                </c:pt>
                <c:pt idx="9267">
                  <c:v>0.24907730066366973</c:v>
                </c:pt>
                <c:pt idx="9268">
                  <c:v>0.24998773395276452</c:v>
                </c:pt>
                <c:pt idx="9269">
                  <c:v>0.24644848154223697</c:v>
                </c:pt>
                <c:pt idx="9270">
                  <c:v>0.24839314797784934</c:v>
                </c:pt>
                <c:pt idx="9271">
                  <c:v>0.24644848154223697</c:v>
                </c:pt>
                <c:pt idx="9272">
                  <c:v>0.24644848154223697</c:v>
                </c:pt>
                <c:pt idx="9273">
                  <c:v>0.24644848154223697</c:v>
                </c:pt>
                <c:pt idx="9274">
                  <c:v>0.24850725274206653</c:v>
                </c:pt>
                <c:pt idx="9275">
                  <c:v>0.24850725274206653</c:v>
                </c:pt>
                <c:pt idx="9276">
                  <c:v>0.24862132574434326</c:v>
                </c:pt>
                <c:pt idx="9277">
                  <c:v>0.24759352305948795</c:v>
                </c:pt>
                <c:pt idx="9278">
                  <c:v>0.24770785090264469</c:v>
                </c:pt>
                <c:pt idx="9279">
                  <c:v>0.24770785090264469</c:v>
                </c:pt>
                <c:pt idx="9280">
                  <c:v>0.2478221467972615</c:v>
                </c:pt>
                <c:pt idx="9281">
                  <c:v>0.24793641077010725</c:v>
                </c:pt>
                <c:pt idx="9282">
                  <c:v>0.24998773395276452</c:v>
                </c:pt>
                <c:pt idx="9283">
                  <c:v>0.25010139644877238</c:v>
                </c:pt>
                <c:pt idx="9284">
                  <c:v>0.24919121525314036</c:v>
                </c:pt>
                <c:pt idx="9285">
                  <c:v>0.24930509823917185</c:v>
                </c:pt>
                <c:pt idx="9286">
                  <c:v>0.24930509823917185</c:v>
                </c:pt>
                <c:pt idx="9287">
                  <c:v>0.24564503547776567</c:v>
                </c:pt>
                <c:pt idx="9288">
                  <c:v>0.24793641077010725</c:v>
                </c:pt>
                <c:pt idx="9289">
                  <c:v>0.24793641077010725</c:v>
                </c:pt>
                <c:pt idx="9290">
                  <c:v>0.24805064284791345</c:v>
                </c:pt>
                <c:pt idx="9291">
                  <c:v>0.24816484305737407</c:v>
                </c:pt>
                <c:pt idx="9292">
                  <c:v>0.24816484305737407</c:v>
                </c:pt>
                <c:pt idx="9293">
                  <c:v>0.24930509823917185</c:v>
                </c:pt>
                <c:pt idx="9294">
                  <c:v>0.24564503547776567</c:v>
                </c:pt>
                <c:pt idx="9295">
                  <c:v>0.2478221467972615</c:v>
                </c:pt>
                <c:pt idx="9296">
                  <c:v>0.24793641077010725</c:v>
                </c:pt>
                <c:pt idx="9297">
                  <c:v>0.24805064284791345</c:v>
                </c:pt>
                <c:pt idx="9298">
                  <c:v>0.24805064284791345</c:v>
                </c:pt>
                <c:pt idx="9299">
                  <c:v>0.24437926247221464</c:v>
                </c:pt>
                <c:pt idx="9300">
                  <c:v>0.24656313035134714</c:v>
                </c:pt>
                <c:pt idx="9301">
                  <c:v>0.24770785090264469</c:v>
                </c:pt>
                <c:pt idx="9302">
                  <c:v>0.24770785090264469</c:v>
                </c:pt>
                <c:pt idx="9303">
                  <c:v>0.24403336563870487</c:v>
                </c:pt>
                <c:pt idx="9304">
                  <c:v>0.24403336563870487</c:v>
                </c:pt>
                <c:pt idx="9305">
                  <c:v>0.24518521043206476</c:v>
                </c:pt>
                <c:pt idx="9306">
                  <c:v>0.24345621403506573</c:v>
                </c:pt>
                <c:pt idx="9307">
                  <c:v>0.24357171017496398</c:v>
                </c:pt>
                <c:pt idx="9308">
                  <c:v>0.24368717337713297</c:v>
                </c:pt>
                <c:pt idx="9309">
                  <c:v>0.24368717337713297</c:v>
                </c:pt>
                <c:pt idx="9310">
                  <c:v>0.2447248646326971</c:v>
                </c:pt>
                <c:pt idx="9311">
                  <c:v>0.240906908195272</c:v>
                </c:pt>
                <c:pt idx="9312">
                  <c:v>0.240906908195272</c:v>
                </c:pt>
                <c:pt idx="9313">
                  <c:v>0.24206768090663877</c:v>
                </c:pt>
                <c:pt idx="9314">
                  <c:v>0.24195175399494545</c:v>
                </c:pt>
                <c:pt idx="9315">
                  <c:v>0.24195175399494545</c:v>
                </c:pt>
                <c:pt idx="9316">
                  <c:v>0.24195175399494545</c:v>
                </c:pt>
                <c:pt idx="9317">
                  <c:v>0.24195175399494545</c:v>
                </c:pt>
                <c:pt idx="9318">
                  <c:v>0.24299389953349526</c:v>
                </c:pt>
                <c:pt idx="9319">
                  <c:v>0.24287823828108307</c:v>
                </c:pt>
                <c:pt idx="9320">
                  <c:v>0.23904267147032926</c:v>
                </c:pt>
                <c:pt idx="9321">
                  <c:v>0.24009237000720379</c:v>
                </c:pt>
                <c:pt idx="9322">
                  <c:v>0.24009237000720379</c:v>
                </c:pt>
                <c:pt idx="9323">
                  <c:v>0.23997587243690593</c:v>
                </c:pt>
                <c:pt idx="9324">
                  <c:v>0.24102313617290266</c:v>
                </c:pt>
                <c:pt idx="9325">
                  <c:v>0.24102313617290266</c:v>
                </c:pt>
                <c:pt idx="9326">
                  <c:v>0.240906908195272</c:v>
                </c:pt>
                <c:pt idx="9327">
                  <c:v>0.24195175399494545</c:v>
                </c:pt>
                <c:pt idx="9328">
                  <c:v>0.23985934103545431</c:v>
                </c:pt>
                <c:pt idx="9329">
                  <c:v>0.23974277577335806</c:v>
                </c:pt>
                <c:pt idx="9330">
                  <c:v>0.23587693072483451</c:v>
                </c:pt>
                <c:pt idx="9331">
                  <c:v>0.23693497385337714</c:v>
                </c:pt>
                <c:pt idx="9332">
                  <c:v>0.23693497385337714</c:v>
                </c:pt>
                <c:pt idx="9333">
                  <c:v>0.23681755236362029</c:v>
                </c:pt>
                <c:pt idx="9334">
                  <c:v>0.23787310230024267</c:v>
                </c:pt>
                <c:pt idx="9335">
                  <c:v>0.23787310230024267</c:v>
                </c:pt>
                <c:pt idx="9336">
                  <c:v>0.23787310230024267</c:v>
                </c:pt>
                <c:pt idx="9337">
                  <c:v>0.23787310230024267</c:v>
                </c:pt>
                <c:pt idx="9338">
                  <c:v>0.23880903114026303</c:v>
                </c:pt>
                <c:pt idx="9339">
                  <c:v>0.23880903114026303</c:v>
                </c:pt>
                <c:pt idx="9340">
                  <c:v>0.23505205562731729</c:v>
                </c:pt>
                <c:pt idx="9341">
                  <c:v>0.23505205562731729</c:v>
                </c:pt>
                <c:pt idx="9342">
                  <c:v>0.2361122948525875</c:v>
                </c:pt>
                <c:pt idx="9343">
                  <c:v>0.23599463021792783</c:v>
                </c:pt>
                <c:pt idx="9344">
                  <c:v>0.23599463021792783</c:v>
                </c:pt>
                <c:pt idx="9345">
                  <c:v>0.23599463021792783</c:v>
                </c:pt>
                <c:pt idx="9346">
                  <c:v>0.23599463021792783</c:v>
                </c:pt>
                <c:pt idx="9347">
                  <c:v>0.23587693072483451</c:v>
                </c:pt>
                <c:pt idx="9348">
                  <c:v>0.23693497385337714</c:v>
                </c:pt>
                <c:pt idx="9349">
                  <c:v>0.23693497385337714</c:v>
                </c:pt>
                <c:pt idx="9350">
                  <c:v>0.23693497385337714</c:v>
                </c:pt>
                <c:pt idx="9351">
                  <c:v>0.23681755236362029</c:v>
                </c:pt>
                <c:pt idx="9352">
                  <c:v>0.23787310230024267</c:v>
                </c:pt>
                <c:pt idx="9353">
                  <c:v>0.23422546024244761</c:v>
                </c:pt>
                <c:pt idx="9354">
                  <c:v>0.23422546024244761</c:v>
                </c:pt>
                <c:pt idx="9355">
                  <c:v>0.23410723412704526</c:v>
                </c:pt>
                <c:pt idx="9356">
                  <c:v>0.23410723412704526</c:v>
                </c:pt>
                <c:pt idx="9357">
                  <c:v>0.23516999999999993</c:v>
                </c:pt>
                <c:pt idx="9358">
                  <c:v>0.23516999999999993</c:v>
                </c:pt>
                <c:pt idx="9359">
                  <c:v>0.23516999999999993</c:v>
                </c:pt>
                <c:pt idx="9360">
                  <c:v>0.23505205562731729</c:v>
                </c:pt>
                <c:pt idx="9361">
                  <c:v>0.2361122948525875</c:v>
                </c:pt>
                <c:pt idx="9362">
                  <c:v>0.23398897265165391</c:v>
                </c:pt>
                <c:pt idx="9363">
                  <c:v>0.23398897265165391</c:v>
                </c:pt>
                <c:pt idx="9364">
                  <c:v>0.23398897265165391</c:v>
                </c:pt>
                <c:pt idx="9365">
                  <c:v>0.23599463021792783</c:v>
                </c:pt>
                <c:pt idx="9366">
                  <c:v>0.23232958133250098</c:v>
                </c:pt>
                <c:pt idx="9367">
                  <c:v>0.23599463021792783</c:v>
                </c:pt>
                <c:pt idx="9368">
                  <c:v>0.23599463021792783</c:v>
                </c:pt>
                <c:pt idx="9369">
                  <c:v>0.23232958133250098</c:v>
                </c:pt>
                <c:pt idx="9370">
                  <c:v>0.23599463021792783</c:v>
                </c:pt>
                <c:pt idx="9371">
                  <c:v>0.23244834120285507</c:v>
                </c:pt>
                <c:pt idx="9372">
                  <c:v>0.2361122948525875</c:v>
                </c:pt>
                <c:pt idx="9373">
                  <c:v>0.23244834120285507</c:v>
                </c:pt>
                <c:pt idx="9374">
                  <c:v>0.23516999999999993</c:v>
                </c:pt>
                <c:pt idx="9375">
                  <c:v>0.23528790929628701</c:v>
                </c:pt>
                <c:pt idx="9376">
                  <c:v>0.23528790929628701</c:v>
                </c:pt>
                <c:pt idx="9377">
                  <c:v>0.23540578354745473</c:v>
                </c:pt>
                <c:pt idx="9378">
                  <c:v>0.2338706757845273</c:v>
                </c:pt>
                <c:pt idx="9379">
                  <c:v>0.23646507991526861</c:v>
                </c:pt>
                <c:pt idx="9380">
                  <c:v>0.2365826054252686</c:v>
                </c:pt>
                <c:pt idx="9381">
                  <c:v>0.23292302291976813</c:v>
                </c:pt>
                <c:pt idx="9382">
                  <c:v>0.23304160406936519</c:v>
                </c:pt>
                <c:pt idx="9383">
                  <c:v>0.23304160406936519</c:v>
                </c:pt>
                <c:pt idx="9384">
                  <c:v>0.23197308654419763</c:v>
                </c:pt>
                <c:pt idx="9385">
                  <c:v>0.23422546024244761</c:v>
                </c:pt>
                <c:pt idx="9386">
                  <c:v>0.23434365102955962</c:v>
                </c:pt>
                <c:pt idx="9387">
                  <c:v>0.23434365102955962</c:v>
                </c:pt>
                <c:pt idx="9388">
                  <c:v>0.23446180652003296</c:v>
                </c:pt>
                <c:pt idx="9389">
                  <c:v>0.23446180652003296</c:v>
                </c:pt>
                <c:pt idx="9390">
                  <c:v>0.23457992674547162</c:v>
                </c:pt>
                <c:pt idx="9391">
                  <c:v>0.23304160406936519</c:v>
                </c:pt>
                <c:pt idx="9392">
                  <c:v>0.23316014957153786</c:v>
                </c:pt>
                <c:pt idx="9393">
                  <c:v>0.23316014957153786</c:v>
                </c:pt>
                <c:pt idx="9394">
                  <c:v>0.23327865945841519</c:v>
                </c:pt>
                <c:pt idx="9395">
                  <c:v>0.23327865945841519</c:v>
                </c:pt>
                <c:pt idx="9396">
                  <c:v>0.23446180652003296</c:v>
                </c:pt>
                <c:pt idx="9397">
                  <c:v>0.23066316497854739</c:v>
                </c:pt>
                <c:pt idx="9398">
                  <c:v>0.23292302291976813</c:v>
                </c:pt>
                <c:pt idx="9399">
                  <c:v>0.23292302291976813</c:v>
                </c:pt>
                <c:pt idx="9400">
                  <c:v>0.23292302291976813</c:v>
                </c:pt>
                <c:pt idx="9401">
                  <c:v>0.22898963360560831</c:v>
                </c:pt>
                <c:pt idx="9402">
                  <c:v>0.23030515318366274</c:v>
                </c:pt>
                <c:pt idx="9403">
                  <c:v>0.23030515318366274</c:v>
                </c:pt>
                <c:pt idx="9404">
                  <c:v>0.23030515318366274</c:v>
                </c:pt>
                <c:pt idx="9405">
                  <c:v>0.23030515318366274</c:v>
                </c:pt>
                <c:pt idx="9406">
                  <c:v>0.23256706526441123</c:v>
                </c:pt>
                <c:pt idx="9407">
                  <c:v>0.23256706526441123</c:v>
                </c:pt>
                <c:pt idx="9408">
                  <c:v>0.23256706526441123</c:v>
                </c:pt>
                <c:pt idx="9409">
                  <c:v>0.22982729436847027</c:v>
                </c:pt>
                <c:pt idx="9410">
                  <c:v>0.22982729436847027</c:v>
                </c:pt>
                <c:pt idx="9411">
                  <c:v>0.22982729436847027</c:v>
                </c:pt>
                <c:pt idx="9412">
                  <c:v>0.22982729436847027</c:v>
                </c:pt>
                <c:pt idx="9413">
                  <c:v>0.22754944554415918</c:v>
                </c:pt>
                <c:pt idx="9414">
                  <c:v>0.22970773841447178</c:v>
                </c:pt>
                <c:pt idx="9415">
                  <c:v>0.22874997154210891</c:v>
                </c:pt>
                <c:pt idx="9416">
                  <c:v>0.22863008527170614</c:v>
                </c:pt>
                <c:pt idx="9417">
                  <c:v>0.22863008527170614</c:v>
                </c:pt>
                <c:pt idx="9418">
                  <c:v>0.22851016213023484</c:v>
                </c:pt>
                <c:pt idx="9419">
                  <c:v>0.22970773841447178</c:v>
                </c:pt>
                <c:pt idx="9420">
                  <c:v>0.22970773841447178</c:v>
                </c:pt>
                <c:pt idx="9421">
                  <c:v>0.22958814589342558</c:v>
                </c:pt>
                <c:pt idx="9422">
                  <c:v>0.22958814589342558</c:v>
                </c:pt>
                <c:pt idx="9423">
                  <c:v>0.23066316497854739</c:v>
                </c:pt>
                <c:pt idx="9424">
                  <c:v>0.23066316497854739</c:v>
                </c:pt>
                <c:pt idx="9425">
                  <c:v>0.22682734752913253</c:v>
                </c:pt>
                <c:pt idx="9426">
                  <c:v>0.22670686720726996</c:v>
                </c:pt>
                <c:pt idx="9427">
                  <c:v>0.22670686720726996</c:v>
                </c:pt>
                <c:pt idx="9428">
                  <c:v>0.22670686720726996</c:v>
                </c:pt>
                <c:pt idx="9429">
                  <c:v>0.22790999216361335</c:v>
                </c:pt>
                <c:pt idx="9430">
                  <c:v>0.22790999216361335</c:v>
                </c:pt>
                <c:pt idx="9431">
                  <c:v>0.22790999216361335</c:v>
                </c:pt>
                <c:pt idx="9432">
                  <c:v>0.22778984707905187</c:v>
                </c:pt>
                <c:pt idx="9433">
                  <c:v>0.22778984707905187</c:v>
                </c:pt>
                <c:pt idx="9434">
                  <c:v>0.22778984707905187</c:v>
                </c:pt>
                <c:pt idx="9435">
                  <c:v>0.22778984707905187</c:v>
                </c:pt>
                <c:pt idx="9436">
                  <c:v>0.22778984707905187</c:v>
                </c:pt>
                <c:pt idx="9437">
                  <c:v>0.22778984707905187</c:v>
                </c:pt>
                <c:pt idx="9438">
                  <c:v>0.22778984707905187</c:v>
                </c:pt>
                <c:pt idx="9439">
                  <c:v>0.22778984707905187</c:v>
                </c:pt>
                <c:pt idx="9440">
                  <c:v>0.22778984707905187</c:v>
                </c:pt>
                <c:pt idx="9441">
                  <c:v>0.22886982097543113</c:v>
                </c:pt>
                <c:pt idx="9442">
                  <c:v>0.22886982097543113</c:v>
                </c:pt>
                <c:pt idx="9443">
                  <c:v>0.22886982097543113</c:v>
                </c:pt>
                <c:pt idx="9444">
                  <c:v>0.22886982097543113</c:v>
                </c:pt>
                <c:pt idx="9445">
                  <c:v>0.22886982097543113</c:v>
                </c:pt>
                <c:pt idx="9446">
                  <c:v>0.22489515209282468</c:v>
                </c:pt>
                <c:pt idx="9447">
                  <c:v>0.22982729436847027</c:v>
                </c:pt>
                <c:pt idx="9448">
                  <c:v>0.22610390356835591</c:v>
                </c:pt>
                <c:pt idx="9449">
                  <c:v>0.22610390356835591</c:v>
                </c:pt>
                <c:pt idx="9450">
                  <c:v>0.22610390356835591</c:v>
                </c:pt>
                <c:pt idx="9451">
                  <c:v>0.22610390356835591</c:v>
                </c:pt>
                <c:pt idx="9452">
                  <c:v>0.22610390356835591</c:v>
                </c:pt>
                <c:pt idx="9453">
                  <c:v>0.22598319818964518</c:v>
                </c:pt>
                <c:pt idx="9454">
                  <c:v>0.22598319818964518</c:v>
                </c:pt>
                <c:pt idx="9455">
                  <c:v>0.22598319818964518</c:v>
                </c:pt>
                <c:pt idx="9456">
                  <c:v>0.22718856431045692</c:v>
                </c:pt>
                <c:pt idx="9457">
                  <c:v>0.22598319818964518</c:v>
                </c:pt>
                <c:pt idx="9458">
                  <c:v>0.22718856431045692</c:v>
                </c:pt>
                <c:pt idx="9459">
                  <c:v>0.22718856431045692</c:v>
                </c:pt>
                <c:pt idx="9460">
                  <c:v>0.22706819604596873</c:v>
                </c:pt>
                <c:pt idx="9461">
                  <c:v>0.22706819604596873</c:v>
                </c:pt>
                <c:pt idx="9462">
                  <c:v>0.22706819604596873</c:v>
                </c:pt>
                <c:pt idx="9463">
                  <c:v>0.22706819604596873</c:v>
                </c:pt>
                <c:pt idx="9464">
                  <c:v>0.22706819604596873</c:v>
                </c:pt>
                <c:pt idx="9465">
                  <c:v>0.22706819604596873</c:v>
                </c:pt>
                <c:pt idx="9466">
                  <c:v>0.22706819604596873</c:v>
                </c:pt>
                <c:pt idx="9467">
                  <c:v>0.22706819604596873</c:v>
                </c:pt>
                <c:pt idx="9468">
                  <c:v>0.22718856431045692</c:v>
                </c:pt>
                <c:pt idx="9469">
                  <c:v>0.22718856431045692</c:v>
                </c:pt>
                <c:pt idx="9470">
                  <c:v>0.22718856431045692</c:v>
                </c:pt>
                <c:pt idx="9471">
                  <c:v>0.22718856431045692</c:v>
                </c:pt>
                <c:pt idx="9472">
                  <c:v>0.22718856431045692</c:v>
                </c:pt>
                <c:pt idx="9473">
                  <c:v>0.22718856431045692</c:v>
                </c:pt>
                <c:pt idx="9474">
                  <c:v>0.22718856431045692</c:v>
                </c:pt>
                <c:pt idx="9475">
                  <c:v>0.22610390356835591</c:v>
                </c:pt>
                <c:pt idx="9476">
                  <c:v>0.22718856431045692</c:v>
                </c:pt>
                <c:pt idx="9477">
                  <c:v>0.22610390356835591</c:v>
                </c:pt>
                <c:pt idx="9478">
                  <c:v>0.22610390356835591</c:v>
                </c:pt>
                <c:pt idx="9479">
                  <c:v>0.22610390356835591</c:v>
                </c:pt>
                <c:pt idx="9480">
                  <c:v>0.22610390356835591</c:v>
                </c:pt>
                <c:pt idx="9481">
                  <c:v>0.22622457134999835</c:v>
                </c:pt>
                <c:pt idx="9482">
                  <c:v>0.22622457134999835</c:v>
                </c:pt>
                <c:pt idx="9483">
                  <c:v>0.2263452015696828</c:v>
                </c:pt>
                <c:pt idx="9484">
                  <c:v>0.22851016213023484</c:v>
                </c:pt>
                <c:pt idx="9485">
                  <c:v>0.22742918902495596</c:v>
                </c:pt>
                <c:pt idx="9486">
                  <c:v>0.22754944554415918</c:v>
                </c:pt>
                <c:pt idx="9487">
                  <c:v>0.22754944554415918</c:v>
                </c:pt>
                <c:pt idx="9488">
                  <c:v>0.22766966488403689</c:v>
                </c:pt>
                <c:pt idx="9489">
                  <c:v>0.22646579426246455</c:v>
                </c:pt>
                <c:pt idx="9490">
                  <c:v>0.22610390356835591</c:v>
                </c:pt>
                <c:pt idx="9491">
                  <c:v>0.22489515209282468</c:v>
                </c:pt>
                <c:pt idx="9492">
                  <c:v>0.22270981146319679</c:v>
                </c:pt>
                <c:pt idx="9493">
                  <c:v>0.22622457134999835</c:v>
                </c:pt>
                <c:pt idx="9494">
                  <c:v>0.22622457134999835</c:v>
                </c:pt>
                <c:pt idx="9495">
                  <c:v>0.22622457134999835</c:v>
                </c:pt>
                <c:pt idx="9496">
                  <c:v>0.22622457134999835</c:v>
                </c:pt>
                <c:pt idx="9497">
                  <c:v>0.22622457134999835</c:v>
                </c:pt>
                <c:pt idx="9498">
                  <c:v>0.22622457134999835</c:v>
                </c:pt>
                <c:pt idx="9499">
                  <c:v>0.2263452015696828</c:v>
                </c:pt>
                <c:pt idx="9500">
                  <c:v>0.2263452015696828</c:v>
                </c:pt>
                <c:pt idx="9501">
                  <c:v>0.2263452015696828</c:v>
                </c:pt>
                <c:pt idx="9502">
                  <c:v>0.22356114067284061</c:v>
                </c:pt>
                <c:pt idx="9503">
                  <c:v>0.22356114067284061</c:v>
                </c:pt>
                <c:pt idx="9504">
                  <c:v>0.22356114067284061</c:v>
                </c:pt>
                <c:pt idx="9505">
                  <c:v>0.22356114067284061</c:v>
                </c:pt>
                <c:pt idx="9506">
                  <c:v>0.22343963754726387</c:v>
                </c:pt>
                <c:pt idx="9507">
                  <c:v>0.22343963754726387</c:v>
                </c:pt>
                <c:pt idx="9508">
                  <c:v>0.22465294752080855</c:v>
                </c:pt>
                <c:pt idx="9509">
                  <c:v>0.22465294752080855</c:v>
                </c:pt>
                <c:pt idx="9510">
                  <c:v>0.22465294752080855</c:v>
                </c:pt>
                <c:pt idx="9511">
                  <c:v>0.22453178821864844</c:v>
                </c:pt>
                <c:pt idx="9512">
                  <c:v>0.22574167450030491</c:v>
                </c:pt>
                <c:pt idx="9513">
                  <c:v>0.22562085611918109</c:v>
                </c:pt>
                <c:pt idx="9514">
                  <c:v>0.22562085611918109</c:v>
                </c:pt>
                <c:pt idx="9515">
                  <c:v>0.22562085611918109</c:v>
                </c:pt>
                <c:pt idx="9516">
                  <c:v>0.22063439750826314</c:v>
                </c:pt>
                <c:pt idx="9517">
                  <c:v>0.22063439750826314</c:v>
                </c:pt>
                <c:pt idx="9518">
                  <c:v>0.22051196301320886</c:v>
                </c:pt>
                <c:pt idx="9519">
                  <c:v>0.22173454687534383</c:v>
                </c:pt>
                <c:pt idx="9520">
                  <c:v>0.22173454687534383</c:v>
                </c:pt>
                <c:pt idx="9521">
                  <c:v>0.22161246414813923</c:v>
                </c:pt>
                <c:pt idx="9522">
                  <c:v>0.22161246414813923</c:v>
                </c:pt>
                <c:pt idx="9523">
                  <c:v>0.22270981146319679</c:v>
                </c:pt>
                <c:pt idx="9524">
                  <c:v>0.22270981146319679</c:v>
                </c:pt>
                <c:pt idx="9525">
                  <c:v>0.22270981146319679</c:v>
                </c:pt>
                <c:pt idx="9526">
                  <c:v>0.22002183192154101</c:v>
                </c:pt>
                <c:pt idx="9527">
                  <c:v>0.2198992006812186</c:v>
                </c:pt>
                <c:pt idx="9528">
                  <c:v>0.2198992006812186</c:v>
                </c:pt>
                <c:pt idx="9529">
                  <c:v>0.2198992006812186</c:v>
                </c:pt>
                <c:pt idx="9530">
                  <c:v>0.2198992006812186</c:v>
                </c:pt>
                <c:pt idx="9531">
                  <c:v>0.21977652997790353</c:v>
                </c:pt>
                <c:pt idx="9532">
                  <c:v>0.22100146573090718</c:v>
                </c:pt>
                <c:pt idx="9533">
                  <c:v>0.22100146573090718</c:v>
                </c:pt>
                <c:pt idx="9534">
                  <c:v>0.22087914882944615</c:v>
                </c:pt>
                <c:pt idx="9535">
                  <c:v>0.22087914882944615</c:v>
                </c:pt>
                <c:pt idx="9536">
                  <c:v>0.22197859567160805</c:v>
                </c:pt>
                <c:pt idx="9537">
                  <c:v>0.22197859567160805</c:v>
                </c:pt>
                <c:pt idx="9538">
                  <c:v>0.21817820227254159</c:v>
                </c:pt>
                <c:pt idx="9539">
                  <c:v>0.2180549750563448</c:v>
                </c:pt>
                <c:pt idx="9540">
                  <c:v>0.2180549750563448</c:v>
                </c:pt>
                <c:pt idx="9541">
                  <c:v>0.21928545177134662</c:v>
                </c:pt>
                <c:pt idx="9542">
                  <c:v>0.21916258318000209</c:v>
                </c:pt>
                <c:pt idx="9543">
                  <c:v>0.21916258318000209</c:v>
                </c:pt>
                <c:pt idx="9544">
                  <c:v>0.21916258318000209</c:v>
                </c:pt>
                <c:pt idx="9545">
                  <c:v>0.22026697616539093</c:v>
                </c:pt>
                <c:pt idx="9546">
                  <c:v>0.22026697616539093</c:v>
                </c:pt>
                <c:pt idx="9547">
                  <c:v>0.22026697616539093</c:v>
                </c:pt>
                <c:pt idx="9548">
                  <c:v>0.22026697616539093</c:v>
                </c:pt>
                <c:pt idx="9549">
                  <c:v>0.22014442373693183</c:v>
                </c:pt>
                <c:pt idx="9550">
                  <c:v>0.22124598220344699</c:v>
                </c:pt>
                <c:pt idx="9551">
                  <c:v>0.21756166538724919</c:v>
                </c:pt>
                <c:pt idx="9552">
                  <c:v>0.21756166538724919</c:v>
                </c:pt>
                <c:pt idx="9553">
                  <c:v>0.21533377610086962</c:v>
                </c:pt>
                <c:pt idx="9554">
                  <c:v>0.21533377610086962</c:v>
                </c:pt>
                <c:pt idx="9555">
                  <c:v>0.21533377610086962</c:v>
                </c:pt>
                <c:pt idx="9556">
                  <c:v>0.21854764406272154</c:v>
                </c:pt>
                <c:pt idx="9557">
                  <c:v>0.21644936320263991</c:v>
                </c:pt>
                <c:pt idx="9558">
                  <c:v>0.21644936320263991</c:v>
                </c:pt>
                <c:pt idx="9559">
                  <c:v>0.21644936320263991</c:v>
                </c:pt>
                <c:pt idx="9560">
                  <c:v>0.21854764406272154</c:v>
                </c:pt>
                <c:pt idx="9561">
                  <c:v>0.21854764406272154</c:v>
                </c:pt>
                <c:pt idx="9562">
                  <c:v>0.21854764406272154</c:v>
                </c:pt>
                <c:pt idx="9563">
                  <c:v>0.21743823757312913</c:v>
                </c:pt>
                <c:pt idx="9564">
                  <c:v>0.21743823757312913</c:v>
                </c:pt>
                <c:pt idx="9565">
                  <c:v>0.21756166538724919</c:v>
                </c:pt>
                <c:pt idx="9566">
                  <c:v>0.21756166538724919</c:v>
                </c:pt>
                <c:pt idx="9567">
                  <c:v>0.21644936320263991</c:v>
                </c:pt>
                <c:pt idx="9568">
                  <c:v>0.21644936320263991</c:v>
                </c:pt>
                <c:pt idx="9569">
                  <c:v>0.21644936320263991</c:v>
                </c:pt>
                <c:pt idx="9570">
                  <c:v>0.22038948924485724</c:v>
                </c:pt>
                <c:pt idx="9571">
                  <c:v>0.22038948924485724</c:v>
                </c:pt>
                <c:pt idx="9572">
                  <c:v>0.21928545177134662</c:v>
                </c:pt>
                <c:pt idx="9573">
                  <c:v>0.21928545177134662</c:v>
                </c:pt>
                <c:pt idx="9574">
                  <c:v>0.21940828070847107</c:v>
                </c:pt>
                <c:pt idx="9575">
                  <c:v>0.21940828070847107</c:v>
                </c:pt>
                <c:pt idx="9576">
                  <c:v>0.21830138948639266</c:v>
                </c:pt>
                <c:pt idx="9577">
                  <c:v>0.22051196301320886</c:v>
                </c:pt>
                <c:pt idx="9578">
                  <c:v>0.22051196301320886</c:v>
                </c:pt>
                <c:pt idx="9579">
                  <c:v>0.22063439750826314</c:v>
                </c:pt>
                <c:pt idx="9580">
                  <c:v>0.22063439750826314</c:v>
                </c:pt>
                <c:pt idx="9581">
                  <c:v>0.22075679276777682</c:v>
                </c:pt>
                <c:pt idx="9582">
                  <c:v>0.22075679276777682</c:v>
                </c:pt>
                <c:pt idx="9583">
                  <c:v>0.22075679276777682</c:v>
                </c:pt>
                <c:pt idx="9584">
                  <c:v>0.22087914882944615</c:v>
                </c:pt>
                <c:pt idx="9585">
                  <c:v>0.21965381977347331</c:v>
                </c:pt>
                <c:pt idx="9586">
                  <c:v>0.21965381977347331</c:v>
                </c:pt>
                <c:pt idx="9587">
                  <c:v>0.21977652997790353</c:v>
                </c:pt>
                <c:pt idx="9588">
                  <c:v>0.2180549750563448</c:v>
                </c:pt>
                <c:pt idx="9589">
                  <c:v>0.2180549750563448</c:v>
                </c:pt>
                <c:pt idx="9590">
                  <c:v>0.2180549750563448</c:v>
                </c:pt>
                <c:pt idx="9591">
                  <c:v>0.21817820227254159</c:v>
                </c:pt>
                <c:pt idx="9592">
                  <c:v>0.21817820227254159</c:v>
                </c:pt>
                <c:pt idx="9593">
                  <c:v>0.21817820227254159</c:v>
                </c:pt>
                <c:pt idx="9594">
                  <c:v>0.21940828070847107</c:v>
                </c:pt>
                <c:pt idx="9595">
                  <c:v>0.21940828070847107</c:v>
                </c:pt>
                <c:pt idx="9596">
                  <c:v>0.21940828070847107</c:v>
                </c:pt>
                <c:pt idx="9597">
                  <c:v>0.21940828070847107</c:v>
                </c:pt>
                <c:pt idx="9598">
                  <c:v>0.21953107002974426</c:v>
                </c:pt>
                <c:pt idx="9599">
                  <c:v>0.21953107002974426</c:v>
                </c:pt>
                <c:pt idx="9600">
                  <c:v>0.21940828070847107</c:v>
                </c:pt>
                <c:pt idx="9601">
                  <c:v>0.21940828070847107</c:v>
                </c:pt>
                <c:pt idx="9602">
                  <c:v>0.21940828070847107</c:v>
                </c:pt>
                <c:pt idx="9603">
                  <c:v>0.21545789334796955</c:v>
                </c:pt>
                <c:pt idx="9604">
                  <c:v>0.21669682432528448</c:v>
                </c:pt>
                <c:pt idx="9605">
                  <c:v>0.21669682432528448</c:v>
                </c:pt>
                <c:pt idx="9606">
                  <c:v>0.21657311402109569</c:v>
                </c:pt>
                <c:pt idx="9607">
                  <c:v>0.21657311402109569</c:v>
                </c:pt>
                <c:pt idx="9608">
                  <c:v>0.2178084004608708</c:v>
                </c:pt>
                <c:pt idx="9609">
                  <c:v>0.21768505300341329</c:v>
                </c:pt>
                <c:pt idx="9610">
                  <c:v>0.21768505300341329</c:v>
                </c:pt>
                <c:pt idx="9611">
                  <c:v>0.21768505300341329</c:v>
                </c:pt>
                <c:pt idx="9612">
                  <c:v>0.21879373909602873</c:v>
                </c:pt>
                <c:pt idx="9613">
                  <c:v>0.21657311402109569</c:v>
                </c:pt>
                <c:pt idx="9614">
                  <c:v>0.21657311402109569</c:v>
                </c:pt>
                <c:pt idx="9615">
                  <c:v>0.2138411660961777</c:v>
                </c:pt>
                <c:pt idx="9616">
                  <c:v>0.2138411660961777</c:v>
                </c:pt>
                <c:pt idx="9617">
                  <c:v>0.21371651376972717</c:v>
                </c:pt>
                <c:pt idx="9618">
                  <c:v>0.21496117870436754</c:v>
                </c:pt>
                <c:pt idx="9619">
                  <c:v>0.21496117870436754</c:v>
                </c:pt>
                <c:pt idx="9620">
                  <c:v>0.21483689755194185</c:v>
                </c:pt>
                <c:pt idx="9621">
                  <c:v>0.21607786726303913</c:v>
                </c:pt>
                <c:pt idx="9622">
                  <c:v>0.21595395398855666</c:v>
                </c:pt>
                <c:pt idx="9623">
                  <c:v>0.21595395398855666</c:v>
                </c:pt>
                <c:pt idx="9624">
                  <c:v>0.21595395398855666</c:v>
                </c:pt>
                <c:pt idx="9625">
                  <c:v>0.21196701032906723</c:v>
                </c:pt>
                <c:pt idx="9626">
                  <c:v>0.2132174895782572</c:v>
                </c:pt>
                <c:pt idx="9627">
                  <c:v>0.2132174895782572</c:v>
                </c:pt>
                <c:pt idx="9628">
                  <c:v>0.2132174895782572</c:v>
                </c:pt>
                <c:pt idx="9629">
                  <c:v>0.21309262960159886</c:v>
                </c:pt>
                <c:pt idx="9630">
                  <c:v>0.21433936175539431</c:v>
                </c:pt>
                <c:pt idx="9631">
                  <c:v>0.21433936175539431</c:v>
                </c:pt>
                <c:pt idx="9632">
                  <c:v>0.21421487480524654</c:v>
                </c:pt>
                <c:pt idx="9633">
                  <c:v>0.21421487480524654</c:v>
                </c:pt>
                <c:pt idx="9634">
                  <c:v>0.21533377610086962</c:v>
                </c:pt>
                <c:pt idx="9635">
                  <c:v>0.21159104883330193</c:v>
                </c:pt>
                <c:pt idx="9636">
                  <c:v>0.21146564407144602</c:v>
                </c:pt>
                <c:pt idx="9637">
                  <c:v>0.21146564407144602</c:v>
                </c:pt>
                <c:pt idx="9638">
                  <c:v>0.21271779957643727</c:v>
                </c:pt>
                <c:pt idx="9639">
                  <c:v>0.21259277273036448</c:v>
                </c:pt>
                <c:pt idx="9640">
                  <c:v>0.21259277273036448</c:v>
                </c:pt>
                <c:pt idx="9641">
                  <c:v>0.21259277273036448</c:v>
                </c:pt>
                <c:pt idx="9642">
                  <c:v>0.21259277273036448</c:v>
                </c:pt>
                <c:pt idx="9643">
                  <c:v>0.21259277273036448</c:v>
                </c:pt>
                <c:pt idx="9644">
                  <c:v>0.21159104883330193</c:v>
                </c:pt>
                <c:pt idx="9645">
                  <c:v>0.21159104883330193</c:v>
                </c:pt>
                <c:pt idx="9646">
                  <c:v>0.21146564407144602</c:v>
                </c:pt>
                <c:pt idx="9647">
                  <c:v>0.21146564407144602</c:v>
                </c:pt>
                <c:pt idx="9648">
                  <c:v>0.21271779957643727</c:v>
                </c:pt>
                <c:pt idx="9649">
                  <c:v>0.21259277273036448</c:v>
                </c:pt>
                <c:pt idx="9650">
                  <c:v>0.21259277273036448</c:v>
                </c:pt>
                <c:pt idx="9651">
                  <c:v>0.21259277273036448</c:v>
                </c:pt>
                <c:pt idx="9652">
                  <c:v>0.21259277273036448</c:v>
                </c:pt>
                <c:pt idx="9653">
                  <c:v>0.21259277273036448</c:v>
                </c:pt>
                <c:pt idx="9654">
                  <c:v>0.20882232910214971</c:v>
                </c:pt>
                <c:pt idx="9655">
                  <c:v>0.20882232910214971</c:v>
                </c:pt>
                <c:pt idx="9656">
                  <c:v>0.20882232910214971</c:v>
                </c:pt>
                <c:pt idx="9657">
                  <c:v>0.21259277273036448</c:v>
                </c:pt>
                <c:pt idx="9658">
                  <c:v>0.20882232910214971</c:v>
                </c:pt>
                <c:pt idx="9659">
                  <c:v>0.20882232910214971</c:v>
                </c:pt>
                <c:pt idx="9660">
                  <c:v>0.21259277273036448</c:v>
                </c:pt>
                <c:pt idx="9661">
                  <c:v>0.21271779957643727</c:v>
                </c:pt>
                <c:pt idx="9662">
                  <c:v>0.20983152614672873</c:v>
                </c:pt>
                <c:pt idx="9663">
                  <c:v>0.20995748288755073</c:v>
                </c:pt>
                <c:pt idx="9664">
                  <c:v>0.21371651376972717</c:v>
                </c:pt>
                <c:pt idx="9665">
                  <c:v>0.21259277273036448</c:v>
                </c:pt>
                <c:pt idx="9666">
                  <c:v>0.21271779957643727</c:v>
                </c:pt>
                <c:pt idx="9667">
                  <c:v>0.21271779957643727</c:v>
                </c:pt>
                <c:pt idx="9668">
                  <c:v>0.21159104883330193</c:v>
                </c:pt>
                <c:pt idx="9669">
                  <c:v>0.21371651376972717</c:v>
                </c:pt>
                <c:pt idx="9670">
                  <c:v>0.2138411660961777</c:v>
                </c:pt>
                <c:pt idx="9671">
                  <c:v>0.2138411660961777</c:v>
                </c:pt>
                <c:pt idx="9672">
                  <c:v>0.21271779957643727</c:v>
                </c:pt>
                <c:pt idx="9673">
                  <c:v>0.212842784642441</c:v>
                </c:pt>
                <c:pt idx="9674">
                  <c:v>0.212842784642441</c:v>
                </c:pt>
                <c:pt idx="9675">
                  <c:v>0.21171641143520747</c:v>
                </c:pt>
                <c:pt idx="9676">
                  <c:v>0.21558196971996418</c:v>
                </c:pt>
                <c:pt idx="9677">
                  <c:v>0.21570600525721068</c:v>
                </c:pt>
                <c:pt idx="9678">
                  <c:v>0.21446380746421012</c:v>
                </c:pt>
                <c:pt idx="9679">
                  <c:v>0.21458821197265548</c:v>
                </c:pt>
                <c:pt idx="9680">
                  <c:v>0.21471257532162402</c:v>
                </c:pt>
                <c:pt idx="9681">
                  <c:v>0.21694412354985765</c:v>
                </c:pt>
                <c:pt idx="9682">
                  <c:v>0.21570600525721068</c:v>
                </c:pt>
                <c:pt idx="9683">
                  <c:v>0.21582999999999997</c:v>
                </c:pt>
                <c:pt idx="9684">
                  <c:v>0.21582999999999997</c:v>
                </c:pt>
                <c:pt idx="9685">
                  <c:v>0.21595395398855666</c:v>
                </c:pt>
                <c:pt idx="9686">
                  <c:v>0.21595395398855666</c:v>
                </c:pt>
                <c:pt idx="9687">
                  <c:v>0.21595395398855666</c:v>
                </c:pt>
                <c:pt idx="9688">
                  <c:v>0.21607786726303913</c:v>
                </c:pt>
                <c:pt idx="9689">
                  <c:v>0.21607786726303913</c:v>
                </c:pt>
                <c:pt idx="9690">
                  <c:v>0.21607786726303913</c:v>
                </c:pt>
                <c:pt idx="9691">
                  <c:v>0.21209224670579324</c:v>
                </c:pt>
                <c:pt idx="9692">
                  <c:v>0.21483689755194185</c:v>
                </c:pt>
                <c:pt idx="9693">
                  <c:v>0.21483689755194185</c:v>
                </c:pt>
                <c:pt idx="9694">
                  <c:v>0.21221744109211282</c:v>
                </c:pt>
                <c:pt idx="9695">
                  <c:v>0.21446380746421012</c:v>
                </c:pt>
                <c:pt idx="9696">
                  <c:v>0.21209224670579324</c:v>
                </c:pt>
                <c:pt idx="9697">
                  <c:v>0.21209224670579324</c:v>
                </c:pt>
                <c:pt idx="9698">
                  <c:v>0.21209224670579324</c:v>
                </c:pt>
                <c:pt idx="9699">
                  <c:v>0.21209224670579324</c:v>
                </c:pt>
                <c:pt idx="9700">
                  <c:v>0.21558196971996418</c:v>
                </c:pt>
                <c:pt idx="9701">
                  <c:v>0.21334230794185538</c:v>
                </c:pt>
                <c:pt idx="9702">
                  <c:v>0.21334230794185538</c:v>
                </c:pt>
                <c:pt idx="9703">
                  <c:v>0.21334230794185538</c:v>
                </c:pt>
                <c:pt idx="9704">
                  <c:v>0.2132174895782572</c:v>
                </c:pt>
                <c:pt idx="9705">
                  <c:v>0.2132174895782572</c:v>
                </c:pt>
                <c:pt idx="9706">
                  <c:v>0.21446380746421012</c:v>
                </c:pt>
                <c:pt idx="9707">
                  <c:v>0.21046088309557259</c:v>
                </c:pt>
                <c:pt idx="9708">
                  <c:v>0.21046088309557259</c:v>
                </c:pt>
                <c:pt idx="9709">
                  <c:v>0.21171641143520747</c:v>
                </c:pt>
                <c:pt idx="9710">
                  <c:v>0.21159104883330193</c:v>
                </c:pt>
                <c:pt idx="9711">
                  <c:v>0.21159104883330193</c:v>
                </c:pt>
                <c:pt idx="9712">
                  <c:v>0.21159104883330193</c:v>
                </c:pt>
                <c:pt idx="9713">
                  <c:v>0.212842784642441</c:v>
                </c:pt>
                <c:pt idx="9714">
                  <c:v>0.21271779957643727</c:v>
                </c:pt>
                <c:pt idx="9715">
                  <c:v>0.21271779957643727</c:v>
                </c:pt>
                <c:pt idx="9716">
                  <c:v>0.21271779957643727</c:v>
                </c:pt>
                <c:pt idx="9717">
                  <c:v>0.2138411660961777</c:v>
                </c:pt>
                <c:pt idx="9718">
                  <c:v>0.20995748288755073</c:v>
                </c:pt>
                <c:pt idx="9719">
                  <c:v>0.20995748288755073</c:v>
                </c:pt>
                <c:pt idx="9720">
                  <c:v>0.20995748288755073</c:v>
                </c:pt>
                <c:pt idx="9721">
                  <c:v>0.21108917640017411</c:v>
                </c:pt>
                <c:pt idx="9722">
                  <c:v>0.21108917640017411</c:v>
                </c:pt>
                <c:pt idx="9723">
                  <c:v>0.21108917640017411</c:v>
                </c:pt>
                <c:pt idx="9724">
                  <c:v>0.21108917640017411</c:v>
                </c:pt>
                <c:pt idx="9725">
                  <c:v>0.2109636025721558</c:v>
                </c:pt>
                <c:pt idx="9726">
                  <c:v>0.21221744109211282</c:v>
                </c:pt>
                <c:pt idx="9727">
                  <c:v>0.21221744109211282</c:v>
                </c:pt>
                <c:pt idx="9728">
                  <c:v>0.21221744109211282</c:v>
                </c:pt>
                <c:pt idx="9729">
                  <c:v>0.20995748288755073</c:v>
                </c:pt>
                <c:pt idx="9730">
                  <c:v>0.20995748288755073</c:v>
                </c:pt>
                <c:pt idx="9731">
                  <c:v>0.20945339917524691</c:v>
                </c:pt>
                <c:pt idx="9732">
                  <c:v>0.20730335280623802</c:v>
                </c:pt>
                <c:pt idx="9733">
                  <c:v>0.20730335280623802</c:v>
                </c:pt>
                <c:pt idx="9734">
                  <c:v>0.20717648880220296</c:v>
                </c:pt>
                <c:pt idx="9735">
                  <c:v>0.20717648880220296</c:v>
                </c:pt>
                <c:pt idx="9736">
                  <c:v>0.20717648880220296</c:v>
                </c:pt>
                <c:pt idx="9737">
                  <c:v>0.2084431700518618</c:v>
                </c:pt>
                <c:pt idx="9738">
                  <c:v>0.2084431700518618</c:v>
                </c:pt>
                <c:pt idx="9739">
                  <c:v>0.2084431700518618</c:v>
                </c:pt>
                <c:pt idx="9740">
                  <c:v>0.20831669726894098</c:v>
                </c:pt>
                <c:pt idx="9741">
                  <c:v>0.20831669726894098</c:v>
                </c:pt>
                <c:pt idx="9742">
                  <c:v>0.20831669726894098</c:v>
                </c:pt>
                <c:pt idx="9743">
                  <c:v>0.20831669726894098</c:v>
                </c:pt>
                <c:pt idx="9744">
                  <c:v>0.20831669726894098</c:v>
                </c:pt>
                <c:pt idx="9745">
                  <c:v>0.20565069968593869</c:v>
                </c:pt>
                <c:pt idx="9746">
                  <c:v>0.20565069968593869</c:v>
                </c:pt>
                <c:pt idx="9747">
                  <c:v>0.20565069968593869</c:v>
                </c:pt>
                <c:pt idx="9748">
                  <c:v>0.20565069968593869</c:v>
                </c:pt>
                <c:pt idx="9749">
                  <c:v>0.20565069968593869</c:v>
                </c:pt>
                <c:pt idx="9750">
                  <c:v>0.20552326412047528</c:v>
                </c:pt>
                <c:pt idx="9751">
                  <c:v>0.20552326412047528</c:v>
                </c:pt>
                <c:pt idx="9752">
                  <c:v>0.20552326412047528</c:v>
                </c:pt>
                <c:pt idx="9753">
                  <c:v>0.20565069968593869</c:v>
                </c:pt>
                <c:pt idx="9754">
                  <c:v>0.20565069968593869</c:v>
                </c:pt>
                <c:pt idx="9755">
                  <c:v>0.20565069968593869</c:v>
                </c:pt>
                <c:pt idx="9756">
                  <c:v>0.20437434555899597</c:v>
                </c:pt>
                <c:pt idx="9757">
                  <c:v>0.20437434555899597</c:v>
                </c:pt>
                <c:pt idx="9758">
                  <c:v>0.2084431700518618</c:v>
                </c:pt>
                <c:pt idx="9759">
                  <c:v>0.2105866266753888</c:v>
                </c:pt>
                <c:pt idx="9760">
                  <c:v>0.2105866266753888</c:v>
                </c:pt>
                <c:pt idx="9761">
                  <c:v>0.20945339917524691</c:v>
                </c:pt>
                <c:pt idx="9762">
                  <c:v>0.20945339917524691</c:v>
                </c:pt>
                <c:pt idx="9763">
                  <c:v>0.20957948433419715</c:v>
                </c:pt>
                <c:pt idx="9764">
                  <c:v>0.20831669726894098</c:v>
                </c:pt>
                <c:pt idx="9765">
                  <c:v>0.2084431700518618</c:v>
                </c:pt>
                <c:pt idx="9766">
                  <c:v>0.2084431700518618</c:v>
                </c:pt>
                <c:pt idx="9767">
                  <c:v>0.20717648880220296</c:v>
                </c:pt>
                <c:pt idx="9768">
                  <c:v>0.21121470789755398</c:v>
                </c:pt>
                <c:pt idx="9769">
                  <c:v>0.21134019710707536</c:v>
                </c:pt>
                <c:pt idx="9770">
                  <c:v>0.21221744109211282</c:v>
                </c:pt>
                <c:pt idx="9771">
                  <c:v>0.21234259353023444</c:v>
                </c:pt>
                <c:pt idx="9772">
                  <c:v>0.21246770406229587</c:v>
                </c:pt>
                <c:pt idx="9773">
                  <c:v>0.21121470789755398</c:v>
                </c:pt>
                <c:pt idx="9774">
                  <c:v>0.21134019710707536</c:v>
                </c:pt>
                <c:pt idx="9775">
                  <c:v>0.21134019710707536</c:v>
                </c:pt>
                <c:pt idx="9776">
                  <c:v>0.21008339690944716</c:v>
                </c:pt>
                <c:pt idx="9777">
                  <c:v>0.2102092682558539</c:v>
                </c:pt>
                <c:pt idx="9778">
                  <c:v>0.2102092682558539</c:v>
                </c:pt>
                <c:pt idx="9779">
                  <c:v>0.21033509697013281</c:v>
                </c:pt>
                <c:pt idx="9780">
                  <c:v>0.21033509697013281</c:v>
                </c:pt>
                <c:pt idx="9781">
                  <c:v>0.20894862916694235</c:v>
                </c:pt>
                <c:pt idx="9782">
                  <c:v>0.21033509697013281</c:v>
                </c:pt>
                <c:pt idx="9783">
                  <c:v>0.21046088309557259</c:v>
                </c:pt>
                <c:pt idx="9784">
                  <c:v>0.21134019710707536</c:v>
                </c:pt>
                <c:pt idx="9785">
                  <c:v>0.21271779957643727</c:v>
                </c:pt>
                <c:pt idx="9786">
                  <c:v>0.21271779957643727</c:v>
                </c:pt>
                <c:pt idx="9787">
                  <c:v>0.21271779957643727</c:v>
                </c:pt>
                <c:pt idx="9788">
                  <c:v>0.21271779957643727</c:v>
                </c:pt>
                <c:pt idx="9789">
                  <c:v>0.21271779957643727</c:v>
                </c:pt>
                <c:pt idx="9790">
                  <c:v>0.21271779957643727</c:v>
                </c:pt>
                <c:pt idx="9791">
                  <c:v>0.21271779957643727</c:v>
                </c:pt>
                <c:pt idx="9792">
                  <c:v>0.21271779957643727</c:v>
                </c:pt>
                <c:pt idx="9793">
                  <c:v>0.21271779957643727</c:v>
                </c:pt>
                <c:pt idx="9794">
                  <c:v>0.21271779957643727</c:v>
                </c:pt>
                <c:pt idx="9795">
                  <c:v>0.21271779957643727</c:v>
                </c:pt>
                <c:pt idx="9796">
                  <c:v>0.21271779957643727</c:v>
                </c:pt>
                <c:pt idx="9797">
                  <c:v>0.21271779957643727</c:v>
                </c:pt>
                <c:pt idx="9798">
                  <c:v>0.21271779957643727</c:v>
                </c:pt>
                <c:pt idx="9799">
                  <c:v>0.21259277273036448</c:v>
                </c:pt>
                <c:pt idx="9800">
                  <c:v>0.21259277273036448</c:v>
                </c:pt>
                <c:pt idx="9801">
                  <c:v>0.21171641143520747</c:v>
                </c:pt>
                <c:pt idx="9802">
                  <c:v>0.20983152614672873</c:v>
                </c:pt>
                <c:pt idx="9803">
                  <c:v>0.20983152614672873</c:v>
                </c:pt>
                <c:pt idx="9804">
                  <c:v>0.20983152614672873</c:v>
                </c:pt>
                <c:pt idx="9805">
                  <c:v>0.20755694991419099</c:v>
                </c:pt>
                <c:pt idx="9806">
                  <c:v>0.20882232910214971</c:v>
                </c:pt>
                <c:pt idx="9807">
                  <c:v>0.20882232910214971</c:v>
                </c:pt>
                <c:pt idx="9808">
                  <c:v>0.20882232910214971</c:v>
                </c:pt>
                <c:pt idx="9809">
                  <c:v>0.20882232910214971</c:v>
                </c:pt>
                <c:pt idx="9810">
                  <c:v>0.20869598592417188</c:v>
                </c:pt>
                <c:pt idx="9811">
                  <c:v>0.20995748288755073</c:v>
                </c:pt>
                <c:pt idx="9812">
                  <c:v>0.20995748288755073</c:v>
                </c:pt>
                <c:pt idx="9813">
                  <c:v>0.20995748288755073</c:v>
                </c:pt>
                <c:pt idx="9814">
                  <c:v>0.20995748288755073</c:v>
                </c:pt>
                <c:pt idx="9815">
                  <c:v>0.20590543814055912</c:v>
                </c:pt>
                <c:pt idx="9816">
                  <c:v>0.20983152614672873</c:v>
                </c:pt>
                <c:pt idx="9817">
                  <c:v>0.21108917640017411</c:v>
                </c:pt>
                <c:pt idx="9818">
                  <c:v>0.20717648880220296</c:v>
                </c:pt>
                <c:pt idx="9819">
                  <c:v>0.20717648880220296</c:v>
                </c:pt>
                <c:pt idx="9820">
                  <c:v>0.20704958110468918</c:v>
                </c:pt>
                <c:pt idx="9821">
                  <c:v>0.20704958110468918</c:v>
                </c:pt>
                <c:pt idx="9822">
                  <c:v>0.20704958110468918</c:v>
                </c:pt>
                <c:pt idx="9823">
                  <c:v>0.20831669726894098</c:v>
                </c:pt>
                <c:pt idx="9824">
                  <c:v>0.20831669726894098</c:v>
                </c:pt>
                <c:pt idx="9825">
                  <c:v>0.20831669726894098</c:v>
                </c:pt>
                <c:pt idx="9826">
                  <c:v>0.20831669726894098</c:v>
                </c:pt>
                <c:pt idx="9827">
                  <c:v>0.20831669726894098</c:v>
                </c:pt>
                <c:pt idx="9828">
                  <c:v>0.20819018119565774</c:v>
                </c:pt>
                <c:pt idx="9829">
                  <c:v>0.20819018119565774</c:v>
                </c:pt>
                <c:pt idx="9830">
                  <c:v>0.20945339917524691</c:v>
                </c:pt>
                <c:pt idx="9831">
                  <c:v>0.20945339917524691</c:v>
                </c:pt>
                <c:pt idx="9832">
                  <c:v>0.20945339917524691</c:v>
                </c:pt>
                <c:pt idx="9833">
                  <c:v>0.20945339917524691</c:v>
                </c:pt>
                <c:pt idx="9834">
                  <c:v>0.20552326412047528</c:v>
                </c:pt>
                <c:pt idx="9835">
                  <c:v>0.20945339917524691</c:v>
                </c:pt>
                <c:pt idx="9836">
                  <c:v>0.20552326412047528</c:v>
                </c:pt>
                <c:pt idx="9837">
                  <c:v>0.20539578426810418</c:v>
                </c:pt>
                <c:pt idx="9838">
                  <c:v>0.20539578426810418</c:v>
                </c:pt>
                <c:pt idx="9839">
                  <c:v>0.20539578426810418</c:v>
                </c:pt>
                <c:pt idx="9840">
                  <c:v>0.20539578426810418</c:v>
                </c:pt>
                <c:pt idx="9841">
                  <c:v>0.20539578426810418</c:v>
                </c:pt>
                <c:pt idx="9842">
                  <c:v>0.20666859539911825</c:v>
                </c:pt>
                <c:pt idx="9843">
                  <c:v>0.20666859539911825</c:v>
                </c:pt>
                <c:pt idx="9844">
                  <c:v>0.20666859539911825</c:v>
                </c:pt>
                <c:pt idx="9845">
                  <c:v>0.20666859539911825</c:v>
                </c:pt>
                <c:pt idx="9846">
                  <c:v>0.20666859539911825</c:v>
                </c:pt>
                <c:pt idx="9847">
                  <c:v>0.20666859539911825</c:v>
                </c:pt>
                <c:pt idx="9848">
                  <c:v>0.20666859539911825</c:v>
                </c:pt>
                <c:pt idx="9849">
                  <c:v>0.20666859539911825</c:v>
                </c:pt>
                <c:pt idx="9850">
                  <c:v>0.20666859539911825</c:v>
                </c:pt>
                <c:pt idx="9851">
                  <c:v>0.20666859539911825</c:v>
                </c:pt>
                <c:pt idx="9852">
                  <c:v>0.20539578426810418</c:v>
                </c:pt>
                <c:pt idx="9853">
                  <c:v>0.20539578426810418</c:v>
                </c:pt>
                <c:pt idx="9854">
                  <c:v>0.20552326412047528</c:v>
                </c:pt>
                <c:pt idx="9855">
                  <c:v>0.20552326412047528</c:v>
                </c:pt>
                <c:pt idx="9856">
                  <c:v>0.20552326412047528</c:v>
                </c:pt>
                <c:pt idx="9857">
                  <c:v>0.20831669726894098</c:v>
                </c:pt>
                <c:pt idx="9858">
                  <c:v>0.20831669726894098</c:v>
                </c:pt>
                <c:pt idx="9859">
                  <c:v>0.20831669726894098</c:v>
                </c:pt>
                <c:pt idx="9860">
                  <c:v>0.20717648880220296</c:v>
                </c:pt>
                <c:pt idx="9861">
                  <c:v>0.20717648880220296</c:v>
                </c:pt>
                <c:pt idx="9862">
                  <c:v>0.20945339917524691</c:v>
                </c:pt>
                <c:pt idx="9863">
                  <c:v>0.20945339917524691</c:v>
                </c:pt>
                <c:pt idx="9864">
                  <c:v>0.20831669726894098</c:v>
                </c:pt>
                <c:pt idx="9865">
                  <c:v>0.20831669726894098</c:v>
                </c:pt>
                <c:pt idx="9866">
                  <c:v>0.20831669726894098</c:v>
                </c:pt>
                <c:pt idx="9867">
                  <c:v>0.20704958110468918</c:v>
                </c:pt>
                <c:pt idx="9868">
                  <c:v>0.21121470789755398</c:v>
                </c:pt>
                <c:pt idx="9869">
                  <c:v>0.21121470789755398</c:v>
                </c:pt>
                <c:pt idx="9870">
                  <c:v>0.20730335280623802</c:v>
                </c:pt>
                <c:pt idx="9871">
                  <c:v>0.21234259353023444</c:v>
                </c:pt>
                <c:pt idx="9872">
                  <c:v>0.21234259353023444</c:v>
                </c:pt>
                <c:pt idx="9873">
                  <c:v>0.21246770406229587</c:v>
                </c:pt>
                <c:pt idx="9874">
                  <c:v>0.21246770406229587</c:v>
                </c:pt>
                <c:pt idx="9875">
                  <c:v>0.21246770406229587</c:v>
                </c:pt>
                <c:pt idx="9876">
                  <c:v>0.21121470789755398</c:v>
                </c:pt>
                <c:pt idx="9877">
                  <c:v>0.21121470789755398</c:v>
                </c:pt>
                <c:pt idx="9878">
                  <c:v>0.21134019710707536</c:v>
                </c:pt>
                <c:pt idx="9879">
                  <c:v>0.21134019710707536</c:v>
                </c:pt>
                <c:pt idx="9880">
                  <c:v>0.21134019710707536</c:v>
                </c:pt>
                <c:pt idx="9881">
                  <c:v>0.21134019710707536</c:v>
                </c:pt>
                <c:pt idx="9882">
                  <c:v>0.21134019710707536</c:v>
                </c:pt>
                <c:pt idx="9883">
                  <c:v>0.21134019710707536</c:v>
                </c:pt>
                <c:pt idx="9884">
                  <c:v>0.21146564407144602</c:v>
                </c:pt>
                <c:pt idx="9885">
                  <c:v>0.21146564407144602</c:v>
                </c:pt>
                <c:pt idx="9886">
                  <c:v>0.21146564407144602</c:v>
                </c:pt>
                <c:pt idx="9887">
                  <c:v>0.21146564407144602</c:v>
                </c:pt>
                <c:pt idx="9888">
                  <c:v>0.21134019710707536</c:v>
                </c:pt>
                <c:pt idx="9889">
                  <c:v>0.20730335280623802</c:v>
                </c:pt>
                <c:pt idx="9890">
                  <c:v>0.20730335280623802</c:v>
                </c:pt>
                <c:pt idx="9891">
                  <c:v>0.20856959958882804</c:v>
                </c:pt>
                <c:pt idx="9892">
                  <c:v>0.20856959958882804</c:v>
                </c:pt>
                <c:pt idx="9893">
                  <c:v>0.20856959958882804</c:v>
                </c:pt>
                <c:pt idx="9894">
                  <c:v>0.20856959958882804</c:v>
                </c:pt>
                <c:pt idx="9895">
                  <c:v>0.20856959958882804</c:v>
                </c:pt>
                <c:pt idx="9896">
                  <c:v>0.20983152614672873</c:v>
                </c:pt>
                <c:pt idx="9897">
                  <c:v>0.20983152614672873</c:v>
                </c:pt>
                <c:pt idx="9898">
                  <c:v>0.20983152614672873</c:v>
                </c:pt>
                <c:pt idx="9899">
                  <c:v>0.20970552664347197</c:v>
                </c:pt>
                <c:pt idx="9900">
                  <c:v>0.20970552664347197</c:v>
                </c:pt>
                <c:pt idx="9901">
                  <c:v>0.2109636025721558</c:v>
                </c:pt>
                <c:pt idx="9902">
                  <c:v>0.2109636025721558</c:v>
                </c:pt>
                <c:pt idx="9903">
                  <c:v>0.20692262966851999</c:v>
                </c:pt>
                <c:pt idx="9904">
                  <c:v>0.20679563444844057</c:v>
                </c:pt>
                <c:pt idx="9905">
                  <c:v>0.20819018119565774</c:v>
                </c:pt>
                <c:pt idx="9906">
                  <c:v>0.20590543814055912</c:v>
                </c:pt>
                <c:pt idx="9907">
                  <c:v>0.20577809101061861</c:v>
                </c:pt>
                <c:pt idx="9908">
                  <c:v>0.20577809101061861</c:v>
                </c:pt>
                <c:pt idx="9909">
                  <c:v>0.20577809101061861</c:v>
                </c:pt>
                <c:pt idx="9910">
                  <c:v>0.20577809101061861</c:v>
                </c:pt>
                <c:pt idx="9911">
                  <c:v>0.20577809101061861</c:v>
                </c:pt>
                <c:pt idx="9912">
                  <c:v>0.20704958110468918</c:v>
                </c:pt>
                <c:pt idx="9913">
                  <c:v>0.20704958110468918</c:v>
                </c:pt>
                <c:pt idx="9914">
                  <c:v>0.20704958110468918</c:v>
                </c:pt>
                <c:pt idx="9915">
                  <c:v>0.20692262966851999</c:v>
                </c:pt>
                <c:pt idx="9916">
                  <c:v>0.20819018119565774</c:v>
                </c:pt>
                <c:pt idx="9917">
                  <c:v>0.20819018119565774</c:v>
                </c:pt>
                <c:pt idx="9918">
                  <c:v>0.20819018119565774</c:v>
                </c:pt>
                <c:pt idx="9919">
                  <c:v>0.20411853975954747</c:v>
                </c:pt>
                <c:pt idx="9920">
                  <c:v>0.20411853975954747</c:v>
                </c:pt>
                <c:pt idx="9921">
                  <c:v>0.20411853975954747</c:v>
                </c:pt>
                <c:pt idx="9922">
                  <c:v>0.20539578426810418</c:v>
                </c:pt>
                <c:pt idx="9923">
                  <c:v>0.20539578426810418</c:v>
                </c:pt>
                <c:pt idx="9924">
                  <c:v>0.20539578426810418</c:v>
                </c:pt>
                <c:pt idx="9925">
                  <c:v>0.20539578426810418</c:v>
                </c:pt>
                <c:pt idx="9926">
                  <c:v>0.20526826008262083</c:v>
                </c:pt>
                <c:pt idx="9927">
                  <c:v>0.20526826008262083</c:v>
                </c:pt>
                <c:pt idx="9928">
                  <c:v>0.20654151247514191</c:v>
                </c:pt>
                <c:pt idx="9929">
                  <c:v>0.20654151247514191</c:v>
                </c:pt>
                <c:pt idx="9930">
                  <c:v>0.20654151247514191</c:v>
                </c:pt>
                <c:pt idx="9931">
                  <c:v>0.20654151247514191</c:v>
                </c:pt>
                <c:pt idx="9932">
                  <c:v>0.20654151247514191</c:v>
                </c:pt>
                <c:pt idx="9933">
                  <c:v>0.20641438563102205</c:v>
                </c:pt>
                <c:pt idx="9934">
                  <c:v>0.20641438563102205</c:v>
                </c:pt>
                <c:pt idx="9935">
                  <c:v>0.20768368310807456</c:v>
                </c:pt>
                <c:pt idx="9936">
                  <c:v>0.20768368310807456</c:v>
                </c:pt>
                <c:pt idx="9937">
                  <c:v>0.20373449494534074</c:v>
                </c:pt>
                <c:pt idx="9938">
                  <c:v>0.20373449494534074</c:v>
                </c:pt>
                <c:pt idx="9939">
                  <c:v>0.20373449494534074</c:v>
                </c:pt>
                <c:pt idx="9940">
                  <c:v>0.20373449494534074</c:v>
                </c:pt>
                <c:pt idx="9941">
                  <c:v>0.20501307852709816</c:v>
                </c:pt>
                <c:pt idx="9942">
                  <c:v>0.20501307852709816</c:v>
                </c:pt>
                <c:pt idx="9943">
                  <c:v>0.20501307852709816</c:v>
                </c:pt>
                <c:pt idx="9944">
                  <c:v>0.20501307852709816</c:v>
                </c:pt>
                <c:pt idx="9945">
                  <c:v>0.20501307852709816</c:v>
                </c:pt>
                <c:pt idx="9946">
                  <c:v>0.20373449494534074</c:v>
                </c:pt>
                <c:pt idx="9947">
                  <c:v>0.20373449494534074</c:v>
                </c:pt>
                <c:pt idx="9948">
                  <c:v>0.20373449494534074</c:v>
                </c:pt>
                <c:pt idx="9949">
                  <c:v>0.20373449494534074</c:v>
                </c:pt>
                <c:pt idx="9950">
                  <c:v>0.20654151247514191</c:v>
                </c:pt>
                <c:pt idx="9951">
                  <c:v>0.20654151247514191</c:v>
                </c:pt>
                <c:pt idx="9952">
                  <c:v>0.20654151247514191</c:v>
                </c:pt>
                <c:pt idx="9953">
                  <c:v>0.20539578426810418</c:v>
                </c:pt>
                <c:pt idx="9954">
                  <c:v>0.20755694991419099</c:v>
                </c:pt>
                <c:pt idx="9955">
                  <c:v>0.20539578426810418</c:v>
                </c:pt>
                <c:pt idx="9956">
                  <c:v>0.20641438563102205</c:v>
                </c:pt>
                <c:pt idx="9957">
                  <c:v>0.20424646503556831</c:v>
                </c:pt>
                <c:pt idx="9958">
                  <c:v>0.20654151247514191</c:v>
                </c:pt>
                <c:pt idx="9959">
                  <c:v>0.20932727112288968</c:v>
                </c:pt>
                <c:pt idx="9960">
                  <c:v>0.20932727112288968</c:v>
                </c:pt>
                <c:pt idx="9961">
                  <c:v>0.20932727112288968</c:v>
                </c:pt>
                <c:pt idx="9962">
                  <c:v>0.20945339917524691</c:v>
                </c:pt>
                <c:pt idx="9963">
                  <c:v>0.20819018119565774</c:v>
                </c:pt>
                <c:pt idx="9964">
                  <c:v>0.20831669726894098</c:v>
                </c:pt>
                <c:pt idx="9965">
                  <c:v>0.20831669726894098</c:v>
                </c:pt>
                <c:pt idx="9966">
                  <c:v>0.20704958110468918</c:v>
                </c:pt>
                <c:pt idx="9967">
                  <c:v>0.20704958110468918</c:v>
                </c:pt>
                <c:pt idx="9968">
                  <c:v>0.20945339917524691</c:v>
                </c:pt>
                <c:pt idx="9969">
                  <c:v>0.20945339917524691</c:v>
                </c:pt>
                <c:pt idx="9970">
                  <c:v>0.20819018119565774</c:v>
                </c:pt>
                <c:pt idx="9971">
                  <c:v>0.20819018119565774</c:v>
                </c:pt>
                <c:pt idx="9972">
                  <c:v>0.20831669726894098</c:v>
                </c:pt>
                <c:pt idx="9973">
                  <c:v>0.20831669726894098</c:v>
                </c:pt>
                <c:pt idx="9974">
                  <c:v>0.20831669726894098</c:v>
                </c:pt>
                <c:pt idx="9975">
                  <c:v>0.20831669726894098</c:v>
                </c:pt>
                <c:pt idx="9976">
                  <c:v>0.2084431700518618</c:v>
                </c:pt>
                <c:pt idx="9977">
                  <c:v>0.2084431700518618</c:v>
                </c:pt>
                <c:pt idx="9978">
                  <c:v>0.2084431700518618</c:v>
                </c:pt>
                <c:pt idx="9979">
                  <c:v>0.20831669726894098</c:v>
                </c:pt>
                <c:pt idx="9980">
                  <c:v>0.2084431700518618</c:v>
                </c:pt>
                <c:pt idx="9981">
                  <c:v>0.2084431700518618</c:v>
                </c:pt>
                <c:pt idx="9982">
                  <c:v>0.20831669726894098</c:v>
                </c:pt>
                <c:pt idx="9983">
                  <c:v>0.20831669726894098</c:v>
                </c:pt>
                <c:pt idx="9984">
                  <c:v>0.20831669726894098</c:v>
                </c:pt>
                <c:pt idx="9985">
                  <c:v>0.20831669726894098</c:v>
                </c:pt>
                <c:pt idx="9986">
                  <c:v>0.20831669726894098</c:v>
                </c:pt>
                <c:pt idx="9987">
                  <c:v>0.20831669726894098</c:v>
                </c:pt>
                <c:pt idx="9988">
                  <c:v>0.20957948433419715</c:v>
                </c:pt>
                <c:pt idx="9989">
                  <c:v>0.20957948433419715</c:v>
                </c:pt>
                <c:pt idx="9990">
                  <c:v>0.20957948433419715</c:v>
                </c:pt>
                <c:pt idx="9991">
                  <c:v>0.20957948433419715</c:v>
                </c:pt>
                <c:pt idx="9992">
                  <c:v>0.20957948433419715</c:v>
                </c:pt>
                <c:pt idx="9993">
                  <c:v>0.20679563444844057</c:v>
                </c:pt>
                <c:pt idx="9994">
                  <c:v>0.20679563444844057</c:v>
                </c:pt>
                <c:pt idx="9995">
                  <c:v>0.20679563444844057</c:v>
                </c:pt>
                <c:pt idx="9996">
                  <c:v>0.20666859539911825</c:v>
                </c:pt>
                <c:pt idx="9997">
                  <c:v>0.20666859539911825</c:v>
                </c:pt>
                <c:pt idx="9998">
                  <c:v>0.20666859539911825</c:v>
                </c:pt>
                <c:pt idx="9999">
                  <c:v>0.20666859539911825</c:v>
                </c:pt>
                <c:pt idx="10000">
                  <c:v>0.20666859539911825</c:v>
                </c:pt>
                <c:pt idx="10001">
                  <c:v>0.20793701899999134</c:v>
                </c:pt>
                <c:pt idx="10002">
                  <c:v>0.20793701899999134</c:v>
                </c:pt>
                <c:pt idx="10003">
                  <c:v>0.20793701899999134</c:v>
                </c:pt>
                <c:pt idx="10004">
                  <c:v>0.20565069968593869</c:v>
                </c:pt>
                <c:pt idx="10005">
                  <c:v>0.20565069968593869</c:v>
                </c:pt>
                <c:pt idx="10006">
                  <c:v>0.20565069968593869</c:v>
                </c:pt>
                <c:pt idx="10007">
                  <c:v>0.20552326412047528</c:v>
                </c:pt>
                <c:pt idx="10008">
                  <c:v>0.20692262966851999</c:v>
                </c:pt>
                <c:pt idx="10009">
                  <c:v>0.20692262966851999</c:v>
                </c:pt>
                <c:pt idx="10010">
                  <c:v>0.20692262966851999</c:v>
                </c:pt>
                <c:pt idx="10011">
                  <c:v>0.20679563444844057</c:v>
                </c:pt>
                <c:pt idx="10012">
                  <c:v>0.20679563444844057</c:v>
                </c:pt>
                <c:pt idx="10013">
                  <c:v>0.20501307852709816</c:v>
                </c:pt>
                <c:pt idx="10014">
                  <c:v>0.20270839454605988</c:v>
                </c:pt>
                <c:pt idx="10015">
                  <c:v>0.20501307852709816</c:v>
                </c:pt>
                <c:pt idx="10016">
                  <c:v>0.20270839454605988</c:v>
                </c:pt>
                <c:pt idx="10017">
                  <c:v>0.20501307852709816</c:v>
                </c:pt>
                <c:pt idx="10018">
                  <c:v>0.20270839454605988</c:v>
                </c:pt>
                <c:pt idx="10019">
                  <c:v>0.20270839454605988</c:v>
                </c:pt>
                <c:pt idx="10020">
                  <c:v>0.20399056968391616</c:v>
                </c:pt>
                <c:pt idx="10021">
                  <c:v>0.20399056968391616</c:v>
                </c:pt>
                <c:pt idx="10022">
                  <c:v>0.20399056968391616</c:v>
                </c:pt>
                <c:pt idx="10023">
                  <c:v>0.20399056968391616</c:v>
                </c:pt>
                <c:pt idx="10024">
                  <c:v>0.20399056968391616</c:v>
                </c:pt>
                <c:pt idx="10025">
                  <c:v>0.20399056968391616</c:v>
                </c:pt>
                <c:pt idx="10026">
                  <c:v>0.20399056968391616</c:v>
                </c:pt>
                <c:pt idx="10027">
                  <c:v>0.20399056968391616</c:v>
                </c:pt>
                <c:pt idx="10028">
                  <c:v>0.20526826008262083</c:v>
                </c:pt>
                <c:pt idx="10029">
                  <c:v>0.20526826008262083</c:v>
                </c:pt>
                <c:pt idx="10030">
                  <c:v>0.20526826008262083</c:v>
                </c:pt>
                <c:pt idx="10031">
                  <c:v>0.20526826008262083</c:v>
                </c:pt>
                <c:pt idx="10032">
                  <c:v>0.20526826008262083</c:v>
                </c:pt>
                <c:pt idx="10033">
                  <c:v>0.20514069151774067</c:v>
                </c:pt>
                <c:pt idx="10034">
                  <c:v>0.20514069151774067</c:v>
                </c:pt>
                <c:pt idx="10035">
                  <c:v>0.20514069151774067</c:v>
                </c:pt>
                <c:pt idx="10036">
                  <c:v>0.20514069151774067</c:v>
                </c:pt>
                <c:pt idx="10037">
                  <c:v>0.20514069151774067</c:v>
                </c:pt>
                <c:pt idx="10038">
                  <c:v>0.20514069151774067</c:v>
                </c:pt>
                <c:pt idx="10039">
                  <c:v>0.20514069151774067</c:v>
                </c:pt>
                <c:pt idx="10040">
                  <c:v>0.20514069151774067</c:v>
                </c:pt>
                <c:pt idx="10041">
                  <c:v>0.20514069151774067</c:v>
                </c:pt>
                <c:pt idx="10042">
                  <c:v>0.20514069151774067</c:v>
                </c:pt>
                <c:pt idx="10043">
                  <c:v>0.20514069151774067</c:v>
                </c:pt>
                <c:pt idx="10044">
                  <c:v>0.20514069151774067</c:v>
                </c:pt>
                <c:pt idx="10045">
                  <c:v>0.20514069151774067</c:v>
                </c:pt>
                <c:pt idx="10046">
                  <c:v>0.20514069151774067</c:v>
                </c:pt>
                <c:pt idx="10047">
                  <c:v>0.20514069151774067</c:v>
                </c:pt>
                <c:pt idx="10048">
                  <c:v>0.20526826008262083</c:v>
                </c:pt>
                <c:pt idx="10049">
                  <c:v>0.20526826008262083</c:v>
                </c:pt>
                <c:pt idx="10050">
                  <c:v>0.20399056968391616</c:v>
                </c:pt>
                <c:pt idx="10051">
                  <c:v>0.20399056968391616</c:v>
                </c:pt>
                <c:pt idx="10052">
                  <c:v>0.20399056968391616</c:v>
                </c:pt>
                <c:pt idx="10053">
                  <c:v>0.20399056968391616</c:v>
                </c:pt>
                <c:pt idx="10054">
                  <c:v>0.20399056968391616</c:v>
                </c:pt>
                <c:pt idx="10055">
                  <c:v>0.20270839454605988</c:v>
                </c:pt>
                <c:pt idx="10056">
                  <c:v>0.20907488616265546</c:v>
                </c:pt>
                <c:pt idx="10057">
                  <c:v>0.20907488616265546</c:v>
                </c:pt>
                <c:pt idx="10058">
                  <c:v>0.20920110013331944</c:v>
                </c:pt>
                <c:pt idx="10059">
                  <c:v>0.20793701899999134</c:v>
                </c:pt>
                <c:pt idx="10060">
                  <c:v>0.20793701899999134</c:v>
                </c:pt>
                <c:pt idx="10061">
                  <c:v>0.20806362178752796</c:v>
                </c:pt>
                <c:pt idx="10062">
                  <c:v>0.20679563444844057</c:v>
                </c:pt>
                <c:pt idx="10063">
                  <c:v>0.20679563444844057</c:v>
                </c:pt>
                <c:pt idx="10064">
                  <c:v>0.20679563444844057</c:v>
                </c:pt>
                <c:pt idx="10065">
                  <c:v>0.20679563444844057</c:v>
                </c:pt>
                <c:pt idx="10066">
                  <c:v>0.20679563444844057</c:v>
                </c:pt>
                <c:pt idx="10067">
                  <c:v>0.20679563444844057</c:v>
                </c:pt>
                <c:pt idx="10068">
                  <c:v>0.20679563444844057</c:v>
                </c:pt>
                <c:pt idx="10069">
                  <c:v>0.20679563444844057</c:v>
                </c:pt>
                <c:pt idx="10070">
                  <c:v>0.20692262966851999</c:v>
                </c:pt>
                <c:pt idx="10071">
                  <c:v>0.20552326412047528</c:v>
                </c:pt>
                <c:pt idx="10072">
                  <c:v>0.20552326412047528</c:v>
                </c:pt>
                <c:pt idx="10073">
                  <c:v>0.20565069968593869</c:v>
                </c:pt>
                <c:pt idx="10074">
                  <c:v>0.20565069968593869</c:v>
                </c:pt>
                <c:pt idx="10075">
                  <c:v>0.20552326412047528</c:v>
                </c:pt>
                <c:pt idx="10076">
                  <c:v>0.20552326412047528</c:v>
                </c:pt>
                <c:pt idx="10077">
                  <c:v>0.20552326412047528</c:v>
                </c:pt>
                <c:pt idx="10078">
                  <c:v>0.20552326412047528</c:v>
                </c:pt>
                <c:pt idx="10079">
                  <c:v>0.20552326412047528</c:v>
                </c:pt>
                <c:pt idx="10080">
                  <c:v>0.20692262966851999</c:v>
                </c:pt>
                <c:pt idx="10081">
                  <c:v>0.20692262966851999</c:v>
                </c:pt>
                <c:pt idx="10082">
                  <c:v>0.20692262966851999</c:v>
                </c:pt>
                <c:pt idx="10083">
                  <c:v>0.20692262966851999</c:v>
                </c:pt>
                <c:pt idx="10084">
                  <c:v>0.20679563444844057</c:v>
                </c:pt>
                <c:pt idx="10085">
                  <c:v>0.20679563444844057</c:v>
                </c:pt>
                <c:pt idx="10086">
                  <c:v>0.20679563444844057</c:v>
                </c:pt>
                <c:pt idx="10087">
                  <c:v>0.20679563444844057</c:v>
                </c:pt>
                <c:pt idx="10088">
                  <c:v>0.20806362178752796</c:v>
                </c:pt>
                <c:pt idx="10089">
                  <c:v>0.20806362178752796</c:v>
                </c:pt>
                <c:pt idx="10090">
                  <c:v>0.20793701899999134</c:v>
                </c:pt>
                <c:pt idx="10091">
                  <c:v>0.20793701899999134</c:v>
                </c:pt>
                <c:pt idx="10092">
                  <c:v>0.20920110013331944</c:v>
                </c:pt>
                <c:pt idx="10093">
                  <c:v>0.20920110013331944</c:v>
                </c:pt>
                <c:pt idx="10094">
                  <c:v>0.20692262966851999</c:v>
                </c:pt>
                <c:pt idx="10095">
                  <c:v>0.20692262966851999</c:v>
                </c:pt>
                <c:pt idx="10096">
                  <c:v>0.20514069151774067</c:v>
                </c:pt>
                <c:pt idx="10097">
                  <c:v>0.20270839454605988</c:v>
                </c:pt>
                <c:pt idx="10098">
                  <c:v>0.20270839454605988</c:v>
                </c:pt>
                <c:pt idx="10099">
                  <c:v>0.20411853975954747</c:v>
                </c:pt>
                <c:pt idx="10100">
                  <c:v>0.20399056968391616</c:v>
                </c:pt>
                <c:pt idx="10101">
                  <c:v>0.20399056968391616</c:v>
                </c:pt>
                <c:pt idx="10102">
                  <c:v>0.20399056968391616</c:v>
                </c:pt>
                <c:pt idx="10103">
                  <c:v>0.20399056968391616</c:v>
                </c:pt>
                <c:pt idx="10104">
                  <c:v>0.20399056968391616</c:v>
                </c:pt>
                <c:pt idx="10105">
                  <c:v>0.20526826008262083</c:v>
                </c:pt>
                <c:pt idx="10106">
                  <c:v>0.20526826008262083</c:v>
                </c:pt>
                <c:pt idx="10107">
                  <c:v>0.20526826008262083</c:v>
                </c:pt>
                <c:pt idx="10108">
                  <c:v>0.20526826008262083</c:v>
                </c:pt>
                <c:pt idx="10109">
                  <c:v>0.20514069151774067</c:v>
                </c:pt>
                <c:pt idx="10110">
                  <c:v>0.20514069151774067</c:v>
                </c:pt>
                <c:pt idx="10111">
                  <c:v>0.20514069151774067</c:v>
                </c:pt>
                <c:pt idx="10112">
                  <c:v>0.20514069151774067</c:v>
                </c:pt>
                <c:pt idx="10113">
                  <c:v>0.20641438563102205</c:v>
                </c:pt>
                <c:pt idx="10114">
                  <c:v>0.20641438563102205</c:v>
                </c:pt>
                <c:pt idx="10115">
                  <c:v>0.20641438563102205</c:v>
                </c:pt>
                <c:pt idx="10116">
                  <c:v>0.20232286039246761</c:v>
                </c:pt>
                <c:pt idx="10117">
                  <c:v>0.20232286039246761</c:v>
                </c:pt>
                <c:pt idx="10118">
                  <c:v>0.2036063901879494</c:v>
                </c:pt>
                <c:pt idx="10119">
                  <c:v>0.2036063901879494</c:v>
                </c:pt>
                <c:pt idx="10120">
                  <c:v>0.2036063901879494</c:v>
                </c:pt>
                <c:pt idx="10121">
                  <c:v>0.2036063901879494</c:v>
                </c:pt>
                <c:pt idx="10122">
                  <c:v>0.2036063901879494</c:v>
                </c:pt>
                <c:pt idx="10123">
                  <c:v>0.2036063901879494</c:v>
                </c:pt>
                <c:pt idx="10124">
                  <c:v>0.20347824044205265</c:v>
                </c:pt>
                <c:pt idx="10125">
                  <c:v>0.20347824044205265</c:v>
                </c:pt>
                <c:pt idx="10126">
                  <c:v>0.20475771908266049</c:v>
                </c:pt>
                <c:pt idx="10127">
                  <c:v>0.20475771908266049</c:v>
                </c:pt>
                <c:pt idx="10128">
                  <c:v>0.20475771908266049</c:v>
                </c:pt>
                <c:pt idx="10129">
                  <c:v>0.20257992854786588</c:v>
                </c:pt>
                <c:pt idx="10130">
                  <c:v>0.20475771908266049</c:v>
                </c:pt>
                <c:pt idx="10131">
                  <c:v>0.20245141717936987</c:v>
                </c:pt>
                <c:pt idx="10132">
                  <c:v>0.20462997253572984</c:v>
                </c:pt>
                <c:pt idx="10133">
                  <c:v>0.20462997253572984</c:v>
                </c:pt>
                <c:pt idx="10134">
                  <c:v>0.20373449494534074</c:v>
                </c:pt>
                <c:pt idx="10135">
                  <c:v>0.20373449494534074</c:v>
                </c:pt>
                <c:pt idx="10136">
                  <c:v>0.20373449494534074</c:v>
                </c:pt>
                <c:pt idx="10137">
                  <c:v>0.20590543814055912</c:v>
                </c:pt>
                <c:pt idx="10138">
                  <c:v>0.20373449494534074</c:v>
                </c:pt>
                <c:pt idx="10139">
                  <c:v>0.20373449494534074</c:v>
                </c:pt>
                <c:pt idx="10140">
                  <c:v>0.20462997253572984</c:v>
                </c:pt>
                <c:pt idx="10141">
                  <c:v>0.20462997253572984</c:v>
                </c:pt>
                <c:pt idx="10142">
                  <c:v>0.20475771908266049</c:v>
                </c:pt>
                <c:pt idx="10143">
                  <c:v>0.20475771908266049</c:v>
                </c:pt>
                <c:pt idx="10144">
                  <c:v>0.20475771908266049</c:v>
                </c:pt>
                <c:pt idx="10145">
                  <c:v>0.20347824044205265</c:v>
                </c:pt>
                <c:pt idx="10146">
                  <c:v>0.20347824044205265</c:v>
                </c:pt>
                <c:pt idx="10147">
                  <c:v>0.2036063901879494</c:v>
                </c:pt>
                <c:pt idx="10148">
                  <c:v>0.2036063901879494</c:v>
                </c:pt>
                <c:pt idx="10149">
                  <c:v>0.2036063901879494</c:v>
                </c:pt>
                <c:pt idx="10150">
                  <c:v>0.20232286039246761</c:v>
                </c:pt>
                <c:pt idx="10151">
                  <c:v>0.20245141717936987</c:v>
                </c:pt>
                <c:pt idx="10152">
                  <c:v>0.20641438563102205</c:v>
                </c:pt>
                <c:pt idx="10153">
                  <c:v>0.20514069151774067</c:v>
                </c:pt>
                <c:pt idx="10154">
                  <c:v>0.20526826008262083</c:v>
                </c:pt>
                <c:pt idx="10155">
                  <c:v>0.20526826008262083</c:v>
                </c:pt>
                <c:pt idx="10156">
                  <c:v>0.20526826008262083</c:v>
                </c:pt>
                <c:pt idx="10157">
                  <c:v>0.20399056968391616</c:v>
                </c:pt>
                <c:pt idx="10158">
                  <c:v>0.20399056968391616</c:v>
                </c:pt>
                <c:pt idx="10159">
                  <c:v>0.20628721482119039</c:v>
                </c:pt>
                <c:pt idx="10160">
                  <c:v>0.20641438563102205</c:v>
                </c:pt>
                <c:pt idx="10161">
                  <c:v>0.20514069151774067</c:v>
                </c:pt>
                <c:pt idx="10162">
                  <c:v>0.20514069151774067</c:v>
                </c:pt>
                <c:pt idx="10163">
                  <c:v>0.20526826008262083</c:v>
                </c:pt>
                <c:pt idx="10164">
                  <c:v>0.20932727112288968</c:v>
                </c:pt>
                <c:pt idx="10165">
                  <c:v>0.20806362178752796</c:v>
                </c:pt>
                <c:pt idx="10166">
                  <c:v>0.20399056968391616</c:v>
                </c:pt>
                <c:pt idx="10167">
                  <c:v>0.20806362178752796</c:v>
                </c:pt>
                <c:pt idx="10168">
                  <c:v>0.20806362178752796</c:v>
                </c:pt>
                <c:pt idx="10169">
                  <c:v>0.20819018119565774</c:v>
                </c:pt>
                <c:pt idx="10170">
                  <c:v>0.20819018119565774</c:v>
                </c:pt>
                <c:pt idx="10171">
                  <c:v>0.20806362178752796</c:v>
                </c:pt>
                <c:pt idx="10172">
                  <c:v>0.20806362178752796</c:v>
                </c:pt>
                <c:pt idx="10173">
                  <c:v>0.20399056968391616</c:v>
                </c:pt>
                <c:pt idx="10174">
                  <c:v>0.20399056968391616</c:v>
                </c:pt>
                <c:pt idx="10175">
                  <c:v>0.20399056968391616</c:v>
                </c:pt>
                <c:pt idx="10176">
                  <c:v>0.20806362178752796</c:v>
                </c:pt>
                <c:pt idx="10177">
                  <c:v>0.20399056968391616</c:v>
                </c:pt>
                <c:pt idx="10178">
                  <c:v>0.20539578426810418</c:v>
                </c:pt>
                <c:pt idx="10179">
                  <c:v>0.20526826008262083</c:v>
                </c:pt>
                <c:pt idx="10180">
                  <c:v>0.20526826008262083</c:v>
                </c:pt>
                <c:pt idx="10181">
                  <c:v>0.20526826008262083</c:v>
                </c:pt>
                <c:pt idx="10182">
                  <c:v>0.20526826008262083</c:v>
                </c:pt>
                <c:pt idx="10183">
                  <c:v>0.20526826008262083</c:v>
                </c:pt>
                <c:pt idx="10184">
                  <c:v>0.20654151247514191</c:v>
                </c:pt>
                <c:pt idx="10185">
                  <c:v>0.20641438563102205</c:v>
                </c:pt>
                <c:pt idx="10186">
                  <c:v>0.20641438563102205</c:v>
                </c:pt>
                <c:pt idx="10187">
                  <c:v>0.20641438563102205</c:v>
                </c:pt>
                <c:pt idx="10188">
                  <c:v>0.20768368310807456</c:v>
                </c:pt>
                <c:pt idx="10189">
                  <c:v>0.20539578426810418</c:v>
                </c:pt>
                <c:pt idx="10190">
                  <c:v>0.2036063901879494</c:v>
                </c:pt>
                <c:pt idx="10191">
                  <c:v>0.20129276523394668</c:v>
                </c:pt>
                <c:pt idx="10192">
                  <c:v>0.20116379750259195</c:v>
                </c:pt>
                <c:pt idx="10193">
                  <c:v>0.20257992854786588</c:v>
                </c:pt>
                <c:pt idx="10194">
                  <c:v>0.20257992854786588</c:v>
                </c:pt>
                <c:pt idx="10195">
                  <c:v>0.20257992854786588</c:v>
                </c:pt>
                <c:pt idx="10196">
                  <c:v>0.20245141717936987</c:v>
                </c:pt>
                <c:pt idx="10197">
                  <c:v>0.20373449494534074</c:v>
                </c:pt>
                <c:pt idx="10198">
                  <c:v>0.20373449494534074</c:v>
                </c:pt>
                <c:pt idx="10199">
                  <c:v>0.20373449494534074</c:v>
                </c:pt>
                <c:pt idx="10200">
                  <c:v>0.20373449494534074</c:v>
                </c:pt>
                <c:pt idx="10201">
                  <c:v>0.20373449494534074</c:v>
                </c:pt>
                <c:pt idx="10202">
                  <c:v>0.2036063901879494</c:v>
                </c:pt>
                <c:pt idx="10203">
                  <c:v>0.2036063901879494</c:v>
                </c:pt>
                <c:pt idx="10204">
                  <c:v>0.20488542106424718</c:v>
                </c:pt>
                <c:pt idx="10205">
                  <c:v>0.20488542106424718</c:v>
                </c:pt>
                <c:pt idx="10206">
                  <c:v>0.20488542106424718</c:v>
                </c:pt>
                <c:pt idx="10207">
                  <c:v>0.2009057242783443</c:v>
                </c:pt>
                <c:pt idx="10208">
                  <c:v>0.2009057242783443</c:v>
                </c:pt>
                <c:pt idx="10209">
                  <c:v>0.20488542106424718</c:v>
                </c:pt>
                <c:pt idx="10210">
                  <c:v>0.20488542106424718</c:v>
                </c:pt>
                <c:pt idx="10211">
                  <c:v>0.2009057242783443</c:v>
                </c:pt>
                <c:pt idx="10212">
                  <c:v>0.2009057242783443</c:v>
                </c:pt>
                <c:pt idx="10213">
                  <c:v>0.20219425813896974</c:v>
                </c:pt>
                <c:pt idx="10214">
                  <c:v>0.20219425813896974</c:v>
                </c:pt>
                <c:pt idx="10215">
                  <c:v>0.20206561037060178</c:v>
                </c:pt>
                <c:pt idx="10216">
                  <c:v>0.20206561037060178</c:v>
                </c:pt>
                <c:pt idx="10217">
                  <c:v>0.20206561037060178</c:v>
                </c:pt>
                <c:pt idx="10218">
                  <c:v>0.20206561037060178</c:v>
                </c:pt>
                <c:pt idx="10219">
                  <c:v>0.20206561037060178</c:v>
                </c:pt>
                <c:pt idx="10220">
                  <c:v>0.20335004566021925</c:v>
                </c:pt>
                <c:pt idx="10221">
                  <c:v>0.20335004566021925</c:v>
                </c:pt>
                <c:pt idx="10222">
                  <c:v>0.20335004566021925</c:v>
                </c:pt>
                <c:pt idx="10223">
                  <c:v>0.2032218057949346</c:v>
                </c:pt>
                <c:pt idx="10224">
                  <c:v>0.2032218057949346</c:v>
                </c:pt>
                <c:pt idx="10225">
                  <c:v>0.20450218137676546</c:v>
                </c:pt>
                <c:pt idx="10226">
                  <c:v>0.20051826930104011</c:v>
                </c:pt>
                <c:pt idx="10227">
                  <c:v>0.20450218137676546</c:v>
                </c:pt>
                <c:pt idx="10228">
                  <c:v>0.20051826930104011</c:v>
                </c:pt>
                <c:pt idx="10229">
                  <c:v>0.20051826930104011</c:v>
                </c:pt>
                <c:pt idx="10230">
                  <c:v>0.20051826930104011</c:v>
                </c:pt>
                <c:pt idx="10231">
                  <c:v>0.20051826930104011</c:v>
                </c:pt>
                <c:pt idx="10232">
                  <c:v>0.20051826930104011</c:v>
                </c:pt>
                <c:pt idx="10233">
                  <c:v>0.20051826930104011</c:v>
                </c:pt>
                <c:pt idx="10234">
                  <c:v>0.20051826930104011</c:v>
                </c:pt>
                <c:pt idx="10235">
                  <c:v>0.20051826930104011</c:v>
                </c:pt>
                <c:pt idx="10236">
                  <c:v>0.20051826930104011</c:v>
                </c:pt>
                <c:pt idx="10237">
                  <c:v>0.20051826930104011</c:v>
                </c:pt>
                <c:pt idx="10238">
                  <c:v>0.20051826930104011</c:v>
                </c:pt>
                <c:pt idx="10239">
                  <c:v>0.19922374540382215</c:v>
                </c:pt>
                <c:pt idx="10240">
                  <c:v>0.20335004566021925</c:v>
                </c:pt>
                <c:pt idx="10241">
                  <c:v>0.20335004566021925</c:v>
                </c:pt>
                <c:pt idx="10242">
                  <c:v>0.20335004566021925</c:v>
                </c:pt>
                <c:pt idx="10243">
                  <c:v>0.20206561037060178</c:v>
                </c:pt>
                <c:pt idx="10244">
                  <c:v>0.20219425813896974</c:v>
                </c:pt>
                <c:pt idx="10245">
                  <c:v>0.20219425813896974</c:v>
                </c:pt>
                <c:pt idx="10246">
                  <c:v>0.2009057242783443</c:v>
                </c:pt>
                <c:pt idx="10247">
                  <c:v>0.2009057242783443</c:v>
                </c:pt>
                <c:pt idx="10248">
                  <c:v>0.20103478386707507</c:v>
                </c:pt>
                <c:pt idx="10249">
                  <c:v>0.20373449494534074</c:v>
                </c:pt>
                <c:pt idx="10250">
                  <c:v>0.19974211194817698</c:v>
                </c:pt>
                <c:pt idx="10251">
                  <c:v>0.20386255476157461</c:v>
                </c:pt>
                <c:pt idx="10252">
                  <c:v>0.20603274112172465</c:v>
                </c:pt>
                <c:pt idx="10253">
                  <c:v>0.20615999999999995</c:v>
                </c:pt>
                <c:pt idx="10254">
                  <c:v>0.20488542106424718</c:v>
                </c:pt>
                <c:pt idx="10255">
                  <c:v>0.20488542106424718</c:v>
                </c:pt>
                <c:pt idx="10256">
                  <c:v>0.20501307852709816</c:v>
                </c:pt>
                <c:pt idx="10257">
                  <c:v>0.20373449494534074</c:v>
                </c:pt>
                <c:pt idx="10258">
                  <c:v>0.20373449494534074</c:v>
                </c:pt>
                <c:pt idx="10259">
                  <c:v>0.20245141717936987</c:v>
                </c:pt>
                <c:pt idx="10260">
                  <c:v>0.20245141717936987</c:v>
                </c:pt>
                <c:pt idx="10261">
                  <c:v>0.20245141717936987</c:v>
                </c:pt>
                <c:pt idx="10262">
                  <c:v>0.20257992854786588</c:v>
                </c:pt>
                <c:pt idx="10263">
                  <c:v>0.20488542106424718</c:v>
                </c:pt>
                <c:pt idx="10264">
                  <c:v>0.20539578426810418</c:v>
                </c:pt>
                <c:pt idx="10265">
                  <c:v>0.2036063901879494</c:v>
                </c:pt>
                <c:pt idx="10266">
                  <c:v>0.20679563444844057</c:v>
                </c:pt>
                <c:pt idx="10267">
                  <c:v>0.20488542106424718</c:v>
                </c:pt>
                <c:pt idx="10268">
                  <c:v>0.20488542106424718</c:v>
                </c:pt>
                <c:pt idx="10269">
                  <c:v>0.20488542106424718</c:v>
                </c:pt>
                <c:pt idx="10270">
                  <c:v>0.20488542106424718</c:v>
                </c:pt>
                <c:pt idx="10271">
                  <c:v>0.20488542106424718</c:v>
                </c:pt>
                <c:pt idx="10272">
                  <c:v>0.20488542106424718</c:v>
                </c:pt>
                <c:pt idx="10273">
                  <c:v>0.20257992854786588</c:v>
                </c:pt>
                <c:pt idx="10274">
                  <c:v>0.20399056968391616</c:v>
                </c:pt>
                <c:pt idx="10275">
                  <c:v>0.20615999999999995</c:v>
                </c:pt>
                <c:pt idx="10276">
                  <c:v>0.20386255476157461</c:v>
                </c:pt>
                <c:pt idx="10277">
                  <c:v>0.20386255476157461</c:v>
                </c:pt>
                <c:pt idx="10278">
                  <c:v>0.20386255476157461</c:v>
                </c:pt>
                <c:pt idx="10279">
                  <c:v>0.20386255476157461</c:v>
                </c:pt>
                <c:pt idx="10280">
                  <c:v>0.20373449494534074</c:v>
                </c:pt>
                <c:pt idx="10281">
                  <c:v>0.20501307852709816</c:v>
                </c:pt>
                <c:pt idx="10282">
                  <c:v>0.2009057242783443</c:v>
                </c:pt>
                <c:pt idx="10283">
                  <c:v>0.2009057242783443</c:v>
                </c:pt>
                <c:pt idx="10284">
                  <c:v>0.20232286039246761</c:v>
                </c:pt>
                <c:pt idx="10285">
                  <c:v>0.20219425813896974</c:v>
                </c:pt>
                <c:pt idx="10286">
                  <c:v>0.20219425813896974</c:v>
                </c:pt>
                <c:pt idx="10287">
                  <c:v>0.20219425813896974</c:v>
                </c:pt>
                <c:pt idx="10288">
                  <c:v>0.20347824044205265</c:v>
                </c:pt>
                <c:pt idx="10289">
                  <c:v>0.20335004566021925</c:v>
                </c:pt>
                <c:pt idx="10290">
                  <c:v>0.20335004566021925</c:v>
                </c:pt>
                <c:pt idx="10291">
                  <c:v>0.20462997253572984</c:v>
                </c:pt>
                <c:pt idx="10292">
                  <c:v>0.20462997253572984</c:v>
                </c:pt>
                <c:pt idx="10293">
                  <c:v>0.20462997253572984</c:v>
                </c:pt>
                <c:pt idx="10294">
                  <c:v>0.20051826930104011</c:v>
                </c:pt>
                <c:pt idx="10295">
                  <c:v>0.19961259011012622</c:v>
                </c:pt>
                <c:pt idx="10296">
                  <c:v>0.19961259011012622</c:v>
                </c:pt>
                <c:pt idx="10297">
                  <c:v>0.20180817809572943</c:v>
                </c:pt>
                <c:pt idx="10298">
                  <c:v>0.19948302177347532</c:v>
                </c:pt>
                <c:pt idx="10299">
                  <c:v>0.19948302177347532</c:v>
                </c:pt>
                <c:pt idx="10300">
                  <c:v>0.20077661868726071</c:v>
                </c:pt>
                <c:pt idx="10301">
                  <c:v>0.20077661868726071</c:v>
                </c:pt>
                <c:pt idx="10302">
                  <c:v>0.20077661868726071</c:v>
                </c:pt>
                <c:pt idx="10303">
                  <c:v>0.20077661868726071</c:v>
                </c:pt>
                <c:pt idx="10304">
                  <c:v>0.20077661868726071</c:v>
                </c:pt>
                <c:pt idx="10305">
                  <c:v>0.20064746704459752</c:v>
                </c:pt>
                <c:pt idx="10306">
                  <c:v>0.19792455651026974</c:v>
                </c:pt>
                <c:pt idx="10307">
                  <c:v>0.20193691703900357</c:v>
                </c:pt>
                <c:pt idx="10308">
                  <c:v>0.19792455651026974</c:v>
                </c:pt>
                <c:pt idx="10309">
                  <c:v>0.19792455651026974</c:v>
                </c:pt>
                <c:pt idx="10310">
                  <c:v>0.19792455651026974</c:v>
                </c:pt>
                <c:pt idx="10311">
                  <c:v>0.19922374540382215</c:v>
                </c:pt>
                <c:pt idx="10312">
                  <c:v>0.19922374540382215</c:v>
                </c:pt>
                <c:pt idx="10313">
                  <c:v>0.19922374540382215</c:v>
                </c:pt>
                <c:pt idx="10314">
                  <c:v>0.19922374540382215</c:v>
                </c:pt>
                <c:pt idx="10315">
                  <c:v>0.19922374540382215</c:v>
                </c:pt>
                <c:pt idx="10316">
                  <c:v>0.19909403727031888</c:v>
                </c:pt>
                <c:pt idx="10317">
                  <c:v>0.19909403727031888</c:v>
                </c:pt>
                <c:pt idx="10318">
                  <c:v>0.19909403727031888</c:v>
                </c:pt>
                <c:pt idx="10319">
                  <c:v>0.19909403727031888</c:v>
                </c:pt>
                <c:pt idx="10320">
                  <c:v>0.20038902540718595</c:v>
                </c:pt>
                <c:pt idx="10321">
                  <c:v>0.20038902540718595</c:v>
                </c:pt>
                <c:pt idx="10322">
                  <c:v>0.19635930045226002</c:v>
                </c:pt>
                <c:pt idx="10323">
                  <c:v>0.19635930045226002</c:v>
                </c:pt>
                <c:pt idx="10324">
                  <c:v>0.19635930045226002</c:v>
                </c:pt>
                <c:pt idx="10325">
                  <c:v>0.20155056317994052</c:v>
                </c:pt>
                <c:pt idx="10326">
                  <c:v>0.19766415447785307</c:v>
                </c:pt>
                <c:pt idx="10327">
                  <c:v>0.19766415447785307</c:v>
                </c:pt>
                <c:pt idx="10328">
                  <c:v>0.19766415447785307</c:v>
                </c:pt>
                <c:pt idx="10329">
                  <c:v>0.20025973531354396</c:v>
                </c:pt>
                <c:pt idx="10330">
                  <c:v>0.19635930045226002</c:v>
                </c:pt>
                <c:pt idx="10331">
                  <c:v>0.19635930045226002</c:v>
                </c:pt>
                <c:pt idx="10332">
                  <c:v>0.20038902540718595</c:v>
                </c:pt>
                <c:pt idx="10333">
                  <c:v>0.20038902540718595</c:v>
                </c:pt>
                <c:pt idx="10334">
                  <c:v>0.19909403727031888</c:v>
                </c:pt>
                <c:pt idx="10335">
                  <c:v>0.19922374540382215</c:v>
                </c:pt>
                <c:pt idx="10336">
                  <c:v>0.20142168711010372</c:v>
                </c:pt>
                <c:pt idx="10337">
                  <c:v>0.19792455651026974</c:v>
                </c:pt>
                <c:pt idx="10338">
                  <c:v>0.19792455651026974</c:v>
                </c:pt>
                <c:pt idx="10339">
                  <c:v>0.19662065182104255</c:v>
                </c:pt>
                <c:pt idx="10340">
                  <c:v>0.19896428243721304</c:v>
                </c:pt>
                <c:pt idx="10341">
                  <c:v>0.20309352079860032</c:v>
                </c:pt>
                <c:pt idx="10342">
                  <c:v>0.20309352079860032</c:v>
                </c:pt>
                <c:pt idx="10343">
                  <c:v>0.20180817809572943</c:v>
                </c:pt>
                <c:pt idx="10344">
                  <c:v>0.20193691703900357</c:v>
                </c:pt>
                <c:pt idx="10345">
                  <c:v>0.20064746704459752</c:v>
                </c:pt>
                <c:pt idx="10346">
                  <c:v>0.20064746704459752</c:v>
                </c:pt>
                <c:pt idx="10347">
                  <c:v>0.20077661868726071</c:v>
                </c:pt>
                <c:pt idx="10348">
                  <c:v>0.1993534068881091</c:v>
                </c:pt>
                <c:pt idx="10349">
                  <c:v>0.20347824044205265</c:v>
                </c:pt>
                <c:pt idx="10350">
                  <c:v>0.2036063901879494</c:v>
                </c:pt>
                <c:pt idx="10351">
                  <c:v>0.20577809101061861</c:v>
                </c:pt>
                <c:pt idx="10352">
                  <c:v>0.20450218137676546</c:v>
                </c:pt>
                <c:pt idx="10353">
                  <c:v>0.20462997253572984</c:v>
                </c:pt>
                <c:pt idx="10354">
                  <c:v>0.20462997253572984</c:v>
                </c:pt>
                <c:pt idx="10355">
                  <c:v>0.20335004566021925</c:v>
                </c:pt>
                <c:pt idx="10356">
                  <c:v>0.20347824044205265</c:v>
                </c:pt>
                <c:pt idx="10357">
                  <c:v>0.20347824044205265</c:v>
                </c:pt>
                <c:pt idx="10358">
                  <c:v>0.20219425813896974</c:v>
                </c:pt>
                <c:pt idx="10359">
                  <c:v>0.20219425813896974</c:v>
                </c:pt>
                <c:pt idx="10360">
                  <c:v>0.20232286039246761</c:v>
                </c:pt>
                <c:pt idx="10361">
                  <c:v>0.20232286039246761</c:v>
                </c:pt>
                <c:pt idx="10362">
                  <c:v>0.20232286039246761</c:v>
                </c:pt>
                <c:pt idx="10363">
                  <c:v>0.20232286039246761</c:v>
                </c:pt>
                <c:pt idx="10364">
                  <c:v>0.20232286039246761</c:v>
                </c:pt>
                <c:pt idx="10365">
                  <c:v>0.20232286039246761</c:v>
                </c:pt>
                <c:pt idx="10366">
                  <c:v>0.20232286039246761</c:v>
                </c:pt>
                <c:pt idx="10367">
                  <c:v>0.20232286039246761</c:v>
                </c:pt>
                <c:pt idx="10368">
                  <c:v>0.20232286039246761</c:v>
                </c:pt>
                <c:pt idx="10369">
                  <c:v>0.20232286039246761</c:v>
                </c:pt>
                <c:pt idx="10370">
                  <c:v>0.2036063901879494</c:v>
                </c:pt>
                <c:pt idx="10371">
                  <c:v>0.2036063901879494</c:v>
                </c:pt>
                <c:pt idx="10372">
                  <c:v>0.2036063901879494</c:v>
                </c:pt>
                <c:pt idx="10373">
                  <c:v>0.2036063901879494</c:v>
                </c:pt>
                <c:pt idx="10374">
                  <c:v>0.2036063901879494</c:v>
                </c:pt>
                <c:pt idx="10375">
                  <c:v>0.2036063901879494</c:v>
                </c:pt>
                <c:pt idx="10376">
                  <c:v>0.20488542106424718</c:v>
                </c:pt>
                <c:pt idx="10377">
                  <c:v>0.20077661868726071</c:v>
                </c:pt>
                <c:pt idx="10378">
                  <c:v>0.20064746704459752</c:v>
                </c:pt>
                <c:pt idx="10379">
                  <c:v>0.20064746704459752</c:v>
                </c:pt>
                <c:pt idx="10380">
                  <c:v>0.20064746704459752</c:v>
                </c:pt>
                <c:pt idx="10381">
                  <c:v>0.20193691703900357</c:v>
                </c:pt>
                <c:pt idx="10382">
                  <c:v>0.20193691703900357</c:v>
                </c:pt>
                <c:pt idx="10383">
                  <c:v>0.20193691703900357</c:v>
                </c:pt>
                <c:pt idx="10384">
                  <c:v>0.20193691703900357</c:v>
                </c:pt>
                <c:pt idx="10385">
                  <c:v>0.20193691703900357</c:v>
                </c:pt>
                <c:pt idx="10386">
                  <c:v>0.2032218057949346</c:v>
                </c:pt>
                <c:pt idx="10387">
                  <c:v>0.2032218057949346</c:v>
                </c:pt>
                <c:pt idx="10388">
                  <c:v>0.2032218057949346</c:v>
                </c:pt>
                <c:pt idx="10389">
                  <c:v>0.20309352079860032</c:v>
                </c:pt>
                <c:pt idx="10390">
                  <c:v>0.20309352079860032</c:v>
                </c:pt>
                <c:pt idx="10391">
                  <c:v>0.20309352079860032</c:v>
                </c:pt>
                <c:pt idx="10392">
                  <c:v>0.20309352079860032</c:v>
                </c:pt>
                <c:pt idx="10393">
                  <c:v>0.20437434555899597</c:v>
                </c:pt>
                <c:pt idx="10394">
                  <c:v>0.20219425813896974</c:v>
                </c:pt>
                <c:pt idx="10395">
                  <c:v>0.20038902540718595</c:v>
                </c:pt>
                <c:pt idx="10396">
                  <c:v>0.19805468676503996</c:v>
                </c:pt>
                <c:pt idx="10397">
                  <c:v>0.20219425813896974</c:v>
                </c:pt>
                <c:pt idx="10398">
                  <c:v>0.20219425813896974</c:v>
                </c:pt>
                <c:pt idx="10399">
                  <c:v>0.20077661868726071</c:v>
                </c:pt>
                <c:pt idx="10400">
                  <c:v>0.21409034657273751</c:v>
                </c:pt>
                <c:pt idx="10401">
                  <c:v>0.21632557183008672</c:v>
                </c:pt>
                <c:pt idx="10402">
                  <c:v>0.21706771254957785</c:v>
                </c:pt>
                <c:pt idx="10403">
                  <c:v>0.22161246414813923</c:v>
                </c:pt>
                <c:pt idx="10404">
                  <c:v>0.22622457134999835</c:v>
                </c:pt>
                <c:pt idx="10405">
                  <c:v>0.2309016579516206</c:v>
                </c:pt>
                <c:pt idx="10406">
                  <c:v>0.23292302291976813</c:v>
                </c:pt>
                <c:pt idx="10407">
                  <c:v>0.23505205562731729</c:v>
                </c:pt>
                <c:pt idx="10408">
                  <c:v>0.23985934103545431</c:v>
                </c:pt>
                <c:pt idx="10409">
                  <c:v>0.24079064662088323</c:v>
                </c:pt>
                <c:pt idx="10410">
                  <c:v>0.24884937656907391</c:v>
                </c:pt>
                <c:pt idx="10411">
                  <c:v>0.25100956840704042</c:v>
                </c:pt>
                <c:pt idx="10412">
                  <c:v>0.25327129447177116</c:v>
                </c:pt>
                <c:pt idx="10413">
                  <c:v>0.25495952445559733</c:v>
                </c:pt>
                <c:pt idx="10414">
                  <c:v>0.25820417137377782</c:v>
                </c:pt>
                <c:pt idx="10415">
                  <c:v>0.25786968294474727</c:v>
                </c:pt>
                <c:pt idx="10416">
                  <c:v>0.26042731450547518</c:v>
                </c:pt>
                <c:pt idx="10417">
                  <c:v>0.26219742643846133</c:v>
                </c:pt>
                <c:pt idx="10418">
                  <c:v>0.26274907109908868</c:v>
                </c:pt>
                <c:pt idx="10419">
                  <c:v>0.26538703788608337</c:v>
                </c:pt>
                <c:pt idx="10420">
                  <c:v>0.26450953148091932</c:v>
                </c:pt>
                <c:pt idx="10421">
                  <c:v>0.26713665891237637</c:v>
                </c:pt>
                <c:pt idx="10422">
                  <c:v>0.2677909275433355</c:v>
                </c:pt>
                <c:pt idx="10423">
                  <c:v>0.26680914963359514</c:v>
                </c:pt>
                <c:pt idx="10424">
                  <c:v>0.27039808628253148</c:v>
                </c:pt>
                <c:pt idx="10425">
                  <c:v>0.26953078638834527</c:v>
                </c:pt>
                <c:pt idx="10426">
                  <c:v>0.27223533766003433</c:v>
                </c:pt>
                <c:pt idx="10427">
                  <c:v>0.2713717205919518</c:v>
                </c:pt>
                <c:pt idx="10428">
                  <c:v>0.27201959475657222</c:v>
                </c:pt>
                <c:pt idx="10429">
                  <c:v>0.27201959475657222</c:v>
                </c:pt>
                <c:pt idx="10430">
                  <c:v>0.27470870828459376</c:v>
                </c:pt>
                <c:pt idx="10431">
                  <c:v>0.27395743118297244</c:v>
                </c:pt>
                <c:pt idx="10432">
                  <c:v>0.27395743118297244</c:v>
                </c:pt>
                <c:pt idx="10433">
                  <c:v>0.27663464569499407</c:v>
                </c:pt>
                <c:pt idx="10434">
                  <c:v>0.275886678205089</c:v>
                </c:pt>
                <c:pt idx="10435">
                  <c:v>0.275886678205089</c:v>
                </c:pt>
                <c:pt idx="10436">
                  <c:v>0.27865843326387091</c:v>
                </c:pt>
                <c:pt idx="10437">
                  <c:v>0.2787646905853729</c:v>
                </c:pt>
                <c:pt idx="10438">
                  <c:v>0.27802034963110911</c:v>
                </c:pt>
                <c:pt idx="10439">
                  <c:v>0.27802034963110911</c:v>
                </c:pt>
                <c:pt idx="10440">
                  <c:v>0.28088447496491775</c:v>
                </c:pt>
                <c:pt idx="10441">
                  <c:v>0.28225690232483136</c:v>
                </c:pt>
                <c:pt idx="10442">
                  <c:v>0.28236229781219863</c:v>
                </c:pt>
                <c:pt idx="10443">
                  <c:v>0.28236229781219863</c:v>
                </c:pt>
                <c:pt idx="10444">
                  <c:v>0.28162400273636107</c:v>
                </c:pt>
                <c:pt idx="10445">
                  <c:v>0.28162400273636107</c:v>
                </c:pt>
                <c:pt idx="10446">
                  <c:v>0.28162400273636107</c:v>
                </c:pt>
                <c:pt idx="10447">
                  <c:v>0.28436007629133664</c:v>
                </c:pt>
                <c:pt idx="10448">
                  <c:v>0.28225690232483136</c:v>
                </c:pt>
                <c:pt idx="10449">
                  <c:v>0.28225690232483136</c:v>
                </c:pt>
                <c:pt idx="10450">
                  <c:v>0.28225690232483136</c:v>
                </c:pt>
                <c:pt idx="10451">
                  <c:v>0.28225690232483136</c:v>
                </c:pt>
                <c:pt idx="10452">
                  <c:v>0.28225690232483136</c:v>
                </c:pt>
                <c:pt idx="10453">
                  <c:v>0.28236229781219863</c:v>
                </c:pt>
                <c:pt idx="10454">
                  <c:v>0.28446497451011105</c:v>
                </c:pt>
                <c:pt idx="10455">
                  <c:v>0.28373016774146897</c:v>
                </c:pt>
                <c:pt idx="10456">
                  <c:v>0.28383521440119741</c:v>
                </c:pt>
                <c:pt idx="10457">
                  <c:v>0.28394023627700132</c:v>
                </c:pt>
                <c:pt idx="10458">
                  <c:v>0.28299414569629433</c:v>
                </c:pt>
                <c:pt idx="10459">
                  <c:v>0.28309936633618188</c:v>
                </c:pt>
                <c:pt idx="10460">
                  <c:v>0.28309936633618188</c:v>
                </c:pt>
                <c:pt idx="10461">
                  <c:v>0.28320456206882733</c:v>
                </c:pt>
                <c:pt idx="10462">
                  <c:v>0.28320456206882733</c:v>
                </c:pt>
                <c:pt idx="10463">
                  <c:v>0.28320456206882733</c:v>
                </c:pt>
                <c:pt idx="10464">
                  <c:v>0.28404523338641452</c:v>
                </c:pt>
                <c:pt idx="10465">
                  <c:v>0.28404523338641452</c:v>
                </c:pt>
                <c:pt idx="10466">
                  <c:v>0.28394023627700132</c:v>
                </c:pt>
                <c:pt idx="10467">
                  <c:v>0.28394023627700132</c:v>
                </c:pt>
                <c:pt idx="10468">
                  <c:v>0.28394023627700132</c:v>
                </c:pt>
                <c:pt idx="10469">
                  <c:v>0.28383521440119741</c:v>
                </c:pt>
                <c:pt idx="10470">
                  <c:v>0.28467469692797598</c:v>
                </c:pt>
                <c:pt idx="10471">
                  <c:v>0.28467469692797598</c:v>
                </c:pt>
                <c:pt idx="10472">
                  <c:v>0.28467469692797598</c:v>
                </c:pt>
                <c:pt idx="10473">
                  <c:v>0.28456984804985413</c:v>
                </c:pt>
                <c:pt idx="10474">
                  <c:v>0.28456984804985413</c:v>
                </c:pt>
                <c:pt idx="10475">
                  <c:v>0.28456984804985413</c:v>
                </c:pt>
                <c:pt idx="10476">
                  <c:v>0.28246766826797998</c:v>
                </c:pt>
                <c:pt idx="10477">
                  <c:v>0.28246766826797998</c:v>
                </c:pt>
                <c:pt idx="10478">
                  <c:v>0.28236229781219863</c:v>
                </c:pt>
                <c:pt idx="10479">
                  <c:v>0.28236229781219863</c:v>
                </c:pt>
                <c:pt idx="10480">
                  <c:v>0.28236229781219863</c:v>
                </c:pt>
                <c:pt idx="10481">
                  <c:v>0.28225690232483136</c:v>
                </c:pt>
                <c:pt idx="10482">
                  <c:v>0.28309936633618188</c:v>
                </c:pt>
                <c:pt idx="10483">
                  <c:v>0.28309936633618188</c:v>
                </c:pt>
                <c:pt idx="10484">
                  <c:v>0.28299414569629433</c:v>
                </c:pt>
                <c:pt idx="10485">
                  <c:v>0.28299414569629433</c:v>
                </c:pt>
                <c:pt idx="10486">
                  <c:v>0.28299414569629433</c:v>
                </c:pt>
                <c:pt idx="10487">
                  <c:v>0.28288890013146428</c:v>
                </c:pt>
                <c:pt idx="10488">
                  <c:v>0.28288890013146428</c:v>
                </c:pt>
                <c:pt idx="10489">
                  <c:v>0.28288890013146428</c:v>
                </c:pt>
                <c:pt idx="10490">
                  <c:v>0.28288890013146428</c:v>
                </c:pt>
                <c:pt idx="10491">
                  <c:v>0.28288890013146428</c:v>
                </c:pt>
                <c:pt idx="10492">
                  <c:v>0.28278362962397069</c:v>
                </c:pt>
                <c:pt idx="10493">
                  <c:v>0.28278362962397069</c:v>
                </c:pt>
                <c:pt idx="10494">
                  <c:v>0.28278362962397069</c:v>
                </c:pt>
                <c:pt idx="10495">
                  <c:v>0.28351999999999994</c:v>
                </c:pt>
                <c:pt idx="10496">
                  <c:v>0.28351999999999994</c:v>
                </c:pt>
                <c:pt idx="10497">
                  <c:v>0.28351999999999994</c:v>
                </c:pt>
                <c:pt idx="10498">
                  <c:v>0.28351999999999994</c:v>
                </c:pt>
                <c:pt idx="10499">
                  <c:v>0.28141283514260118</c:v>
                </c:pt>
                <c:pt idx="10500">
                  <c:v>0.28141283514260118</c:v>
                </c:pt>
                <c:pt idx="10501">
                  <c:v>0.28056715560222389</c:v>
                </c:pt>
                <c:pt idx="10502">
                  <c:v>0.29236627481001931</c:v>
                </c:pt>
                <c:pt idx="10503">
                  <c:v>0.37805719880242628</c:v>
                </c:pt>
                <c:pt idx="10504">
                  <c:v>0.39436751551624827</c:v>
                </c:pt>
                <c:pt idx="10505">
                  <c:v>0.39730468965091936</c:v>
                </c:pt>
                <c:pt idx="10506">
                  <c:v>0.39529229755719753</c:v>
                </c:pt>
                <c:pt idx="10507">
                  <c:v>0.39495619106667024</c:v>
                </c:pt>
                <c:pt idx="10508">
                  <c:v>0.39822461715281121</c:v>
                </c:pt>
                <c:pt idx="10509">
                  <c:v>0.39814104988818977</c:v>
                </c:pt>
                <c:pt idx="10510">
                  <c:v>0.39814104988818977</c:v>
                </c:pt>
                <c:pt idx="10511">
                  <c:v>0.39805747013872972</c:v>
                </c:pt>
                <c:pt idx="10512">
                  <c:v>0.39780665592532516</c:v>
                </c:pt>
                <c:pt idx="10513">
                  <c:v>0.40114164915126971</c:v>
                </c:pt>
                <c:pt idx="10514">
                  <c:v>0.4010585153618641</c:v>
                </c:pt>
                <c:pt idx="10515">
                  <c:v>0.4010585153618641</c:v>
                </c:pt>
                <c:pt idx="10516">
                  <c:v>0.40080904022262442</c:v>
                </c:pt>
                <c:pt idx="10517">
                  <c:v>0.40080904022262442</c:v>
                </c:pt>
                <c:pt idx="10518">
                  <c:v>0.40080904022262442</c:v>
                </c:pt>
                <c:pt idx="10519">
                  <c:v>0.40080904022262442</c:v>
                </c:pt>
                <c:pt idx="10520">
                  <c:v>0.40080904022262442</c:v>
                </c:pt>
                <c:pt idx="10521">
                  <c:v>0.40080904022262442</c:v>
                </c:pt>
                <c:pt idx="10522">
                  <c:v>0.40080904022262442</c:v>
                </c:pt>
                <c:pt idx="10523">
                  <c:v>0.40080904022262442</c:v>
                </c:pt>
                <c:pt idx="10524">
                  <c:v>0.40080904022262442</c:v>
                </c:pt>
                <c:pt idx="10525">
                  <c:v>0.40080904022262442</c:v>
                </c:pt>
                <c:pt idx="10526">
                  <c:v>0.40089221090299709</c:v>
                </c:pt>
                <c:pt idx="10527">
                  <c:v>0.40097536928092448</c:v>
                </c:pt>
                <c:pt idx="10528">
                  <c:v>0.39394665086788228</c:v>
                </c:pt>
                <c:pt idx="10529">
                  <c:v>0.39394665086788228</c:v>
                </c:pt>
                <c:pt idx="10530">
                  <c:v>0.39065289309867735</c:v>
                </c:pt>
                <c:pt idx="10531">
                  <c:v>0.39065289309867735</c:v>
                </c:pt>
                <c:pt idx="10532">
                  <c:v>0.39394665086788228</c:v>
                </c:pt>
                <c:pt idx="10533">
                  <c:v>0.39073759391910978</c:v>
                </c:pt>
                <c:pt idx="10534">
                  <c:v>0.39073759391910978</c:v>
                </c:pt>
                <c:pt idx="10535">
                  <c:v>0.39082228174562927</c:v>
                </c:pt>
                <c:pt idx="10536">
                  <c:v>0.39090695658421393</c:v>
                </c:pt>
                <c:pt idx="10537">
                  <c:v>0.39099161844083774</c:v>
                </c:pt>
                <c:pt idx="10538">
                  <c:v>0.39107626732146983</c:v>
                </c:pt>
                <c:pt idx="10539">
                  <c:v>0.39318828950664053</c:v>
                </c:pt>
                <c:pt idx="10540">
                  <c:v>0.39335690386039546</c:v>
                </c:pt>
                <c:pt idx="10541">
                  <c:v>0.38065152449273543</c:v>
                </c:pt>
                <c:pt idx="10542">
                  <c:v>0.38099649685388892</c:v>
                </c:pt>
                <c:pt idx="10543">
                  <c:v>0.37422945418529496</c:v>
                </c:pt>
                <c:pt idx="10544">
                  <c:v>0.37431675216520255</c:v>
                </c:pt>
                <c:pt idx="10545">
                  <c:v>0.37440403591908844</c:v>
                </c:pt>
                <c:pt idx="10546">
                  <c:v>0.3710771932568111</c:v>
                </c:pt>
                <c:pt idx="10547">
                  <c:v>0.37318076625824437</c:v>
                </c:pt>
                <c:pt idx="10548">
                  <c:v>0.3732682354947775</c:v>
                </c:pt>
                <c:pt idx="10549">
                  <c:v>0.3732682354947775</c:v>
                </c:pt>
                <c:pt idx="10550">
                  <c:v>0.37335569042141503</c:v>
                </c:pt>
                <c:pt idx="10551">
                  <c:v>0.3737927506516977</c:v>
                </c:pt>
                <c:pt idx="10552">
                  <c:v>0.37037415274771446</c:v>
                </c:pt>
                <c:pt idx="10553">
                  <c:v>0.37046208364267563</c:v>
                </c:pt>
                <c:pt idx="10554">
                  <c:v>0.37054999999999993</c:v>
                </c:pt>
                <c:pt idx="10555">
                  <c:v>0.37054999999999993</c:v>
                </c:pt>
                <c:pt idx="10556">
                  <c:v>0.37054999999999993</c:v>
                </c:pt>
                <c:pt idx="10557">
                  <c:v>0.37019824731601891</c:v>
                </c:pt>
                <c:pt idx="10558">
                  <c:v>0.37019824731601891</c:v>
                </c:pt>
                <c:pt idx="10559">
                  <c:v>0.36675637937629346</c:v>
                </c:pt>
                <c:pt idx="10560">
                  <c:v>0.36719889716062792</c:v>
                </c:pt>
                <c:pt idx="10561">
                  <c:v>0.36711042325071519</c:v>
                </c:pt>
                <c:pt idx="10562">
                  <c:v>0.36737580056212149</c:v>
                </c:pt>
                <c:pt idx="10563">
                  <c:v>0.36737580056212149</c:v>
                </c:pt>
                <c:pt idx="10564">
                  <c:v>0.36728735626195219</c:v>
                </c:pt>
                <c:pt idx="10565">
                  <c:v>0.36524903712759738</c:v>
                </c:pt>
                <c:pt idx="10566">
                  <c:v>0.36516023553541055</c:v>
                </c:pt>
                <c:pt idx="10567">
                  <c:v>0.36516023553541055</c:v>
                </c:pt>
                <c:pt idx="10568">
                  <c:v>0.36159580568216443</c:v>
                </c:pt>
                <c:pt idx="10569">
                  <c:v>0.36195334131756862</c:v>
                </c:pt>
                <c:pt idx="10570">
                  <c:v>0.36186398031592348</c:v>
                </c:pt>
                <c:pt idx="10571">
                  <c:v>0.36177460404802686</c:v>
                </c:pt>
                <c:pt idx="10572">
                  <c:v>0.36177460404802686</c:v>
                </c:pt>
                <c:pt idx="10573">
                  <c:v>0.36204268706078235</c:v>
                </c:pt>
                <c:pt idx="10574">
                  <c:v>0.36195334131756862</c:v>
                </c:pt>
                <c:pt idx="10575">
                  <c:v>0.36195334131756862</c:v>
                </c:pt>
                <c:pt idx="10576">
                  <c:v>0.36222133280316282</c:v>
                </c:pt>
                <c:pt idx="10577">
                  <c:v>0.3621320175533782</c:v>
                </c:pt>
                <c:pt idx="10578">
                  <c:v>0.36204268706078235</c:v>
                </c:pt>
                <c:pt idx="10579">
                  <c:v>0.36195334131756862</c:v>
                </c:pt>
                <c:pt idx="10580">
                  <c:v>0.36222133280316282</c:v>
                </c:pt>
                <c:pt idx="10581">
                  <c:v>0.36222133280316282</c:v>
                </c:pt>
                <c:pt idx="10582">
                  <c:v>0.3621320175533782</c:v>
                </c:pt>
                <c:pt idx="10583">
                  <c:v>0.3621320175533782</c:v>
                </c:pt>
                <c:pt idx="10584">
                  <c:v>0.36204268706078235</c:v>
                </c:pt>
                <c:pt idx="10585">
                  <c:v>0.36195334131756862</c:v>
                </c:pt>
                <c:pt idx="10586">
                  <c:v>0.36186398031592348</c:v>
                </c:pt>
                <c:pt idx="10587">
                  <c:v>0.36186398031592348</c:v>
                </c:pt>
                <c:pt idx="10588">
                  <c:v>0.35890645574617774</c:v>
                </c:pt>
                <c:pt idx="10589">
                  <c:v>0.35881657126071265</c:v>
                </c:pt>
                <c:pt idx="10590">
                  <c:v>0.35881657126071265</c:v>
                </c:pt>
                <c:pt idx="10591">
                  <c:v>0.35674492372766275</c:v>
                </c:pt>
                <c:pt idx="10592">
                  <c:v>0.35665466413577163</c:v>
                </c:pt>
                <c:pt idx="10593">
                  <c:v>0.35665466413577163</c:v>
                </c:pt>
                <c:pt idx="10594">
                  <c:v>0.35692539574976445</c:v>
                </c:pt>
                <c:pt idx="10595">
                  <c:v>0.35692539574976445</c:v>
                </c:pt>
                <c:pt idx="10596">
                  <c:v>0.35683516759625566</c:v>
                </c:pt>
                <c:pt idx="10597">
                  <c:v>0.35683516759625566</c:v>
                </c:pt>
                <c:pt idx="10598">
                  <c:v>0.35674492372766275</c:v>
                </c:pt>
                <c:pt idx="10599">
                  <c:v>0.35665466413577163</c:v>
                </c:pt>
                <c:pt idx="10600">
                  <c:v>0.35665466413577163</c:v>
                </c:pt>
                <c:pt idx="10601">
                  <c:v>0.35656438881236074</c:v>
                </c:pt>
                <c:pt idx="10602">
                  <c:v>0.35656438881236074</c:v>
                </c:pt>
                <c:pt idx="10603">
                  <c:v>0.35683516759625566</c:v>
                </c:pt>
                <c:pt idx="10604">
                  <c:v>0.35683516759625566</c:v>
                </c:pt>
                <c:pt idx="10605">
                  <c:v>0.35674492372766275</c:v>
                </c:pt>
                <c:pt idx="10606">
                  <c:v>0.35384877288022343</c:v>
                </c:pt>
                <c:pt idx="10607">
                  <c:v>0.35384877288022343</c:v>
                </c:pt>
                <c:pt idx="10608">
                  <c:v>0.35375800576245775</c:v>
                </c:pt>
                <c:pt idx="10609">
                  <c:v>0.35366722264625738</c:v>
                </c:pt>
                <c:pt idx="10610">
                  <c:v>0.35403025915426312</c:v>
                </c:pt>
                <c:pt idx="10611">
                  <c:v>0.35393952400800932</c:v>
                </c:pt>
                <c:pt idx="10612">
                  <c:v>0.35393952400800932</c:v>
                </c:pt>
                <c:pt idx="10613">
                  <c:v>0.35384877288022343</c:v>
                </c:pt>
                <c:pt idx="10614">
                  <c:v>0.35384877288022343</c:v>
                </c:pt>
                <c:pt idx="10615">
                  <c:v>0.35375800576245775</c:v>
                </c:pt>
                <c:pt idx="10616">
                  <c:v>0.35412097832742506</c:v>
                </c:pt>
                <c:pt idx="10617">
                  <c:v>0.35412097832742506</c:v>
                </c:pt>
                <c:pt idx="10618">
                  <c:v>0.35412097832742506</c:v>
                </c:pt>
                <c:pt idx="10619">
                  <c:v>0.35412097832742506</c:v>
                </c:pt>
                <c:pt idx="10620">
                  <c:v>0.35412097832742506</c:v>
                </c:pt>
                <c:pt idx="10621">
                  <c:v>0.35421168153592797</c:v>
                </c:pt>
                <c:pt idx="10622">
                  <c:v>0.35421168153592797</c:v>
                </c:pt>
                <c:pt idx="10623">
                  <c:v>0.3543023687881971</c:v>
                </c:pt>
                <c:pt idx="10624">
                  <c:v>0.35393952400800932</c:v>
                </c:pt>
                <c:pt idx="10625">
                  <c:v>0.35403025915426312</c:v>
                </c:pt>
                <c:pt idx="10626">
                  <c:v>0.35412097832742506</c:v>
                </c:pt>
                <c:pt idx="10627">
                  <c:v>0.35611277593426316</c:v>
                </c:pt>
                <c:pt idx="10628">
                  <c:v>0.35294038075592615</c:v>
                </c:pt>
                <c:pt idx="10629">
                  <c:v>0.35303129216488471</c:v>
                </c:pt>
                <c:pt idx="10630">
                  <c:v>0.35312218750749846</c:v>
                </c:pt>
                <c:pt idx="10631">
                  <c:v>0.3532130667922827</c:v>
                </c:pt>
                <c:pt idx="10632">
                  <c:v>0.35339477722238444</c:v>
                </c:pt>
                <c:pt idx="10633">
                  <c:v>0.35348560838469445</c:v>
                </c:pt>
                <c:pt idx="10634">
                  <c:v>0.35357642352315954</c:v>
                </c:pt>
                <c:pt idx="10635">
                  <c:v>0.35075366476571568</c:v>
                </c:pt>
                <c:pt idx="10636">
                  <c:v>0.3528494532721006</c:v>
                </c:pt>
                <c:pt idx="10637">
                  <c:v>0.35294038075592615</c:v>
                </c:pt>
                <c:pt idx="10638">
                  <c:v>0.35303129216488471</c:v>
                </c:pt>
                <c:pt idx="10639">
                  <c:v>0.35020552509234937</c:v>
                </c:pt>
                <c:pt idx="10640">
                  <c:v>0.35038830355989181</c:v>
                </c:pt>
                <c:pt idx="10641">
                  <c:v>0.35057101676105862</c:v>
                </c:pt>
                <c:pt idx="10642">
                  <c:v>0.34965679739093403</c:v>
                </c:pt>
                <c:pt idx="10643">
                  <c:v>0.34974829292347698</c:v>
                </c:pt>
                <c:pt idx="10644">
                  <c:v>0.34983977207804906</c:v>
                </c:pt>
                <c:pt idx="10645">
                  <c:v>0.34699626272480111</c:v>
                </c:pt>
                <c:pt idx="10646">
                  <c:v>0.34699626272480111</c:v>
                </c:pt>
                <c:pt idx="10647">
                  <c:v>0.34956528547162014</c:v>
                </c:pt>
                <c:pt idx="10648">
                  <c:v>0.34625986789737428</c:v>
                </c:pt>
                <c:pt idx="10649">
                  <c:v>0.34672023975428379</c:v>
                </c:pt>
                <c:pt idx="10650">
                  <c:v>0.34672023975428379</c:v>
                </c:pt>
                <c:pt idx="10651">
                  <c:v>0.34708823707871128</c:v>
                </c:pt>
                <c:pt idx="10652">
                  <c:v>0.34376660867651909</c:v>
                </c:pt>
                <c:pt idx="10653">
                  <c:v>0.34376660867651909</c:v>
                </c:pt>
                <c:pt idx="10654">
                  <c:v>0.34367402933220237</c:v>
                </c:pt>
                <c:pt idx="10655">
                  <c:v>0.34413675647898812</c:v>
                </c:pt>
                <c:pt idx="10656">
                  <c:v>0.34413675647898812</c:v>
                </c:pt>
                <c:pt idx="10657">
                  <c:v>0.3411679392757313</c:v>
                </c:pt>
                <c:pt idx="10658">
                  <c:v>0.3411679392757313</c:v>
                </c:pt>
                <c:pt idx="10659">
                  <c:v>0.3411679392757313</c:v>
                </c:pt>
                <c:pt idx="10660">
                  <c:v>0.34107488104004557</c:v>
                </c:pt>
                <c:pt idx="10661">
                  <c:v>0.34107488104004557</c:v>
                </c:pt>
                <c:pt idx="10662">
                  <c:v>0.34107488104004557</c:v>
                </c:pt>
                <c:pt idx="10663">
                  <c:v>0.34144701063258442</c:v>
                </c:pt>
                <c:pt idx="10664">
                  <c:v>0.34135400406243654</c:v>
                </c:pt>
                <c:pt idx="10665">
                  <c:v>0.34135400406243654</c:v>
                </c:pt>
                <c:pt idx="10666">
                  <c:v>0.34172592716479333</c:v>
                </c:pt>
                <c:pt idx="10667">
                  <c:v>0.34163297217422517</c:v>
                </c:pt>
                <c:pt idx="10668">
                  <c:v>0.33827507353750147</c:v>
                </c:pt>
                <c:pt idx="10669">
                  <c:v>0.33827507353750147</c:v>
                </c:pt>
                <c:pt idx="10670">
                  <c:v>0.338181476333207</c:v>
                </c:pt>
                <c:pt idx="10671">
                  <c:v>0.33855575999482085</c:v>
                </c:pt>
                <c:pt idx="10672">
                  <c:v>0.33855575999482085</c:v>
                </c:pt>
                <c:pt idx="10673">
                  <c:v>0.33846221535846421</c:v>
                </c:pt>
                <c:pt idx="10674">
                  <c:v>0.3389297636086841</c:v>
                </c:pt>
                <c:pt idx="10675">
                  <c:v>0.33686926902409381</c:v>
                </c:pt>
                <c:pt idx="10676">
                  <c:v>0.33686926902409381</c:v>
                </c:pt>
                <c:pt idx="10677">
                  <c:v>0.33677540764426422</c:v>
                </c:pt>
                <c:pt idx="10678">
                  <c:v>0.33668152857309874</c:v>
                </c:pt>
                <c:pt idx="10679">
                  <c:v>0.33658763180059015</c:v>
                </c:pt>
                <c:pt idx="10680">
                  <c:v>0.33705693874972786</c:v>
                </c:pt>
                <c:pt idx="10681">
                  <c:v>0.33696311272258556</c:v>
                </c:pt>
                <c:pt idx="10682">
                  <c:v>0.33696311272258556</c:v>
                </c:pt>
                <c:pt idx="10683">
                  <c:v>0.33357352838881971</c:v>
                </c:pt>
                <c:pt idx="10684">
                  <c:v>0.33404569100780518</c:v>
                </c:pt>
                <c:pt idx="10685">
                  <c:v>0.33395129449603661</c:v>
                </c:pt>
                <c:pt idx="10686">
                  <c:v>0.33395129449603661</c:v>
                </c:pt>
                <c:pt idx="10687">
                  <c:v>0.33385687998855473</c:v>
                </c:pt>
                <c:pt idx="10688">
                  <c:v>0.33385687998855473</c:v>
                </c:pt>
                <c:pt idx="10689">
                  <c:v>0.33385687998855473</c:v>
                </c:pt>
                <c:pt idx="10690">
                  <c:v>0.33376244747506345</c:v>
                </c:pt>
                <c:pt idx="10691">
                  <c:v>0.33423443008533721</c:v>
                </c:pt>
                <c:pt idx="10692">
                  <c:v>0.33414006953414654</c:v>
                </c:pt>
                <c:pt idx="10693">
                  <c:v>0.33414006953414654</c:v>
                </c:pt>
                <c:pt idx="10694">
                  <c:v>0.33404569100780518</c:v>
                </c:pt>
                <c:pt idx="10695">
                  <c:v>0.33404569100780518</c:v>
                </c:pt>
                <c:pt idx="10696">
                  <c:v>0.33395129449603661</c:v>
                </c:pt>
                <c:pt idx="10697">
                  <c:v>0.33442309730332309</c:v>
                </c:pt>
                <c:pt idx="10698">
                  <c:v>0.33432877267164379</c:v>
                </c:pt>
                <c:pt idx="10699">
                  <c:v>0.33432877267164379</c:v>
                </c:pt>
                <c:pt idx="10700">
                  <c:v>0.33423443008533721</c:v>
                </c:pt>
                <c:pt idx="10701">
                  <c:v>0.33423443008533721</c:v>
                </c:pt>
                <c:pt idx="10702">
                  <c:v>0.33423443008533721</c:v>
                </c:pt>
                <c:pt idx="10703">
                  <c:v>0.33414006953414654</c:v>
                </c:pt>
                <c:pt idx="10704">
                  <c:v>0.33224907000216297</c:v>
                </c:pt>
                <c:pt idx="10705">
                  <c:v>0.33139575236650859</c:v>
                </c:pt>
                <c:pt idx="10706">
                  <c:v>0.32939890717220877</c:v>
                </c:pt>
                <c:pt idx="10707">
                  <c:v>0.32939890717220877</c:v>
                </c:pt>
                <c:pt idx="10708">
                  <c:v>0.32930361657859791</c:v>
                </c:pt>
                <c:pt idx="10709">
                  <c:v>0.33253318155020728</c:v>
                </c:pt>
                <c:pt idx="10710">
                  <c:v>0.33253318155020728</c:v>
                </c:pt>
                <c:pt idx="10711">
                  <c:v>0.33243849586597962</c:v>
                </c:pt>
                <c:pt idx="10712">
                  <c:v>0.33243849586597962</c:v>
                </c:pt>
                <c:pt idx="10713">
                  <c:v>0.33243849586597962</c:v>
                </c:pt>
                <c:pt idx="10714">
                  <c:v>0.33253318155020728</c:v>
                </c:pt>
                <c:pt idx="10715">
                  <c:v>0.32930361657859791</c:v>
                </c:pt>
                <c:pt idx="10716">
                  <c:v>0.33130084805042703</c:v>
                </c:pt>
                <c:pt idx="10717">
                  <c:v>0.33130084805042703</c:v>
                </c:pt>
                <c:pt idx="10718">
                  <c:v>0.33139575236650859</c:v>
                </c:pt>
                <c:pt idx="10719">
                  <c:v>0.33139575236650859</c:v>
                </c:pt>
                <c:pt idx="10720">
                  <c:v>0.33101602533332181</c:v>
                </c:pt>
                <c:pt idx="10721">
                  <c:v>0.33101602533332181</c:v>
                </c:pt>
                <c:pt idx="10722">
                  <c:v>0.33111098454441484</c:v>
                </c:pt>
                <c:pt idx="10723">
                  <c:v>0.33120592544658789</c:v>
                </c:pt>
                <c:pt idx="10724">
                  <c:v>0.33130084805042703</c:v>
                </c:pt>
                <c:pt idx="10725">
                  <c:v>0.33139575236650859</c:v>
                </c:pt>
                <c:pt idx="10726">
                  <c:v>0.33338453715474065</c:v>
                </c:pt>
                <c:pt idx="10727">
                  <c:v>0.33347904179542603</c:v>
                </c:pt>
                <c:pt idx="10728">
                  <c:v>0.33035079731451672</c:v>
                </c:pt>
                <c:pt idx="10729">
                  <c:v>0.33054095427282182</c:v>
                </c:pt>
                <c:pt idx="10730">
                  <c:v>0.33063600518766662</c:v>
                </c:pt>
                <c:pt idx="10731">
                  <c:v>0.33063600518766662</c:v>
                </c:pt>
                <c:pt idx="10732">
                  <c:v>0.33073103774050677</c:v>
                </c:pt>
                <c:pt idx="10733">
                  <c:v>0.33291174287950703</c:v>
                </c:pt>
                <c:pt idx="10734">
                  <c:v>0.33291174287950703</c:v>
                </c:pt>
                <c:pt idx="10735">
                  <c:v>0.32968466798872648</c:v>
                </c:pt>
                <c:pt idx="10736">
                  <c:v>0.33025569124973009</c:v>
                </c:pt>
                <c:pt idx="10737">
                  <c:v>0.33035079731451672</c:v>
                </c:pt>
                <c:pt idx="10738">
                  <c:v>0.33044588498532446</c:v>
                </c:pt>
                <c:pt idx="10739">
                  <c:v>0.33044588498532446</c:v>
                </c:pt>
                <c:pt idx="10740">
                  <c:v>0.33054095427282182</c:v>
                </c:pt>
                <c:pt idx="10741">
                  <c:v>0.32777644208242129</c:v>
                </c:pt>
                <c:pt idx="10742">
                  <c:v>0.32787203016934641</c:v>
                </c:pt>
                <c:pt idx="10743">
                  <c:v>0.32987508283706735</c:v>
                </c:pt>
                <c:pt idx="10744">
                  <c:v>0.32997026258465911</c:v>
                </c:pt>
                <c:pt idx="10745">
                  <c:v>0.32997026258465911</c:v>
                </c:pt>
                <c:pt idx="10746">
                  <c:v>0.326627924390478</c:v>
                </c:pt>
                <c:pt idx="10747">
                  <c:v>0.3272982211388003</c:v>
                </c:pt>
                <c:pt idx="10748">
                  <c:v>0.3272982211388003</c:v>
                </c:pt>
                <c:pt idx="10749">
                  <c:v>0.3272982211388003</c:v>
                </c:pt>
                <c:pt idx="10750">
                  <c:v>0.3272982211388003</c:v>
                </c:pt>
                <c:pt idx="10751">
                  <c:v>0.32777644208242129</c:v>
                </c:pt>
                <c:pt idx="10752">
                  <c:v>0.32441900796654027</c:v>
                </c:pt>
                <c:pt idx="10753">
                  <c:v>0.32432274020066232</c:v>
                </c:pt>
                <c:pt idx="10754">
                  <c:v>0.32432274020066232</c:v>
                </c:pt>
                <c:pt idx="10755">
                  <c:v>0.32490006088029239</c:v>
                </c:pt>
                <c:pt idx="10756">
                  <c:v>0.32490006088029239</c:v>
                </c:pt>
                <c:pt idx="10757">
                  <c:v>0.32480388838189717</c:v>
                </c:pt>
                <c:pt idx="10758">
                  <c:v>0.32470769685263212</c:v>
                </c:pt>
                <c:pt idx="10759">
                  <c:v>0.32528456079082491</c:v>
                </c:pt>
                <c:pt idx="10760">
                  <c:v>0.32518846430311166</c:v>
                </c:pt>
                <c:pt idx="10761">
                  <c:v>0.3217162580079474</c:v>
                </c:pt>
                <c:pt idx="10762">
                  <c:v>0.3217162580079474</c:v>
                </c:pt>
                <c:pt idx="10763">
                  <c:v>0.32161945146162829</c:v>
                </c:pt>
                <c:pt idx="10764">
                  <c:v>0.32210329032806551</c:v>
                </c:pt>
                <c:pt idx="10765">
                  <c:v>0.32210329032806551</c:v>
                </c:pt>
                <c:pt idx="10766">
                  <c:v>0.32258664540365234</c:v>
                </c:pt>
                <c:pt idx="10767">
                  <c:v>0.32249001302217883</c:v>
                </c:pt>
                <c:pt idx="10768">
                  <c:v>0.32249001302217883</c:v>
                </c:pt>
                <c:pt idx="10769">
                  <c:v>0.3223933613354642</c:v>
                </c:pt>
                <c:pt idx="10770">
                  <c:v>0.32229669033193348</c:v>
                </c:pt>
                <c:pt idx="10771">
                  <c:v>0.32035919580134659</c:v>
                </c:pt>
                <c:pt idx="10772">
                  <c:v>0.32277985229711842</c:v>
                </c:pt>
                <c:pt idx="10773">
                  <c:v>0.32268325849144819</c:v>
                </c:pt>
                <c:pt idx="10774">
                  <c:v>0.3207473176981695</c:v>
                </c:pt>
                <c:pt idx="10775">
                  <c:v>0.32065031652650672</c:v>
                </c:pt>
                <c:pt idx="10776">
                  <c:v>0.32113512734874522</c:v>
                </c:pt>
                <c:pt idx="10777">
                  <c:v>0.31782874000627426</c:v>
                </c:pt>
                <c:pt idx="10778">
                  <c:v>0.31773114783905226</c:v>
                </c:pt>
                <c:pt idx="10779">
                  <c:v>0.31773114783905226</c:v>
                </c:pt>
                <c:pt idx="10780">
                  <c:v>0.31763353578549919</c:v>
                </c:pt>
                <c:pt idx="10781">
                  <c:v>0.31821891005465047</c:v>
                </c:pt>
                <c:pt idx="10782">
                  <c:v>0.31812139731138406</c:v>
                </c:pt>
                <c:pt idx="10783">
                  <c:v>0.31802386473030947</c:v>
                </c:pt>
                <c:pt idx="10784">
                  <c:v>0.31802386473030947</c:v>
                </c:pt>
                <c:pt idx="10785">
                  <c:v>0.3185113293785381</c:v>
                </c:pt>
                <c:pt idx="10786">
                  <c:v>0.3185113293785381</c:v>
                </c:pt>
                <c:pt idx="10787">
                  <c:v>0.31841387607614602</c:v>
                </c:pt>
                <c:pt idx="10788">
                  <c:v>0.31841387607614602</c:v>
                </c:pt>
                <c:pt idx="10789">
                  <c:v>0.31831640297220859</c:v>
                </c:pt>
                <c:pt idx="10790">
                  <c:v>0.31821891005465047</c:v>
                </c:pt>
                <c:pt idx="10791">
                  <c:v>0.31685192198714418</c:v>
                </c:pt>
                <c:pt idx="10792">
                  <c:v>0.31685192198714418</c:v>
                </c:pt>
                <c:pt idx="10793">
                  <c:v>0.31675413040784406</c:v>
                </c:pt>
                <c:pt idx="10794">
                  <c:v>0.31665631882003603</c:v>
                </c:pt>
                <c:pt idx="10795">
                  <c:v>0.31665631882003603</c:v>
                </c:pt>
                <c:pt idx="10796">
                  <c:v>0.31714517679667337</c:v>
                </c:pt>
                <c:pt idx="10797">
                  <c:v>0.31714517679667337</c:v>
                </c:pt>
                <c:pt idx="10798">
                  <c:v>0.31704744516930372</c:v>
                </c:pt>
                <c:pt idx="10799">
                  <c:v>0.31704744516930372</c:v>
                </c:pt>
                <c:pt idx="10800">
                  <c:v>0.31704744516930372</c:v>
                </c:pt>
                <c:pt idx="10801">
                  <c:v>0.31694969357021024</c:v>
                </c:pt>
                <c:pt idx="10802">
                  <c:v>0.31371260583272942</c:v>
                </c:pt>
                <c:pt idx="10803">
                  <c:v>0.3136141678240395</c:v>
                </c:pt>
                <c:pt idx="10804">
                  <c:v>0.3136141678240395</c:v>
                </c:pt>
                <c:pt idx="10805">
                  <c:v>0.31410615404094211</c:v>
                </c:pt>
                <c:pt idx="10806">
                  <c:v>0.31410615404094211</c:v>
                </c:pt>
                <c:pt idx="10807">
                  <c:v>0.31410615404094211</c:v>
                </c:pt>
                <c:pt idx="10808">
                  <c:v>0.31410615404094211</c:v>
                </c:pt>
                <c:pt idx="10809">
                  <c:v>0.31410615404094211</c:v>
                </c:pt>
                <c:pt idx="10810">
                  <c:v>0.31410615404094211</c:v>
                </c:pt>
                <c:pt idx="10811">
                  <c:v>0.31410615404094211</c:v>
                </c:pt>
                <c:pt idx="10812">
                  <c:v>0.31410615404094211</c:v>
                </c:pt>
                <c:pt idx="10813">
                  <c:v>0.31420449019961949</c:v>
                </c:pt>
                <c:pt idx="10814">
                  <c:v>0.31420449019961949</c:v>
                </c:pt>
                <c:pt idx="10815">
                  <c:v>0.31371260583272942</c:v>
                </c:pt>
                <c:pt idx="10816">
                  <c:v>0.3138110234460994</c:v>
                </c:pt>
                <c:pt idx="10817">
                  <c:v>0.3138110234460994</c:v>
                </c:pt>
                <c:pt idx="10818">
                  <c:v>0.31390942067682115</c:v>
                </c:pt>
                <c:pt idx="10819">
                  <c:v>0.31390942067682115</c:v>
                </c:pt>
                <c:pt idx="10820">
                  <c:v>0.31400779753755353</c:v>
                </c:pt>
                <c:pt idx="10821">
                  <c:v>0.31597107643350852</c:v>
                </c:pt>
                <c:pt idx="10822">
                  <c:v>0.31606902842559864</c:v>
                </c:pt>
                <c:pt idx="10823">
                  <c:v>0.31626487213780707</c:v>
                </c:pt>
                <c:pt idx="10824">
                  <c:v>0.31636276388263712</c:v>
                </c:pt>
                <c:pt idx="10825">
                  <c:v>0.31449937673351364</c:v>
                </c:pt>
                <c:pt idx="10826">
                  <c:v>0.3145976316394104</c:v>
                </c:pt>
                <c:pt idx="10827">
                  <c:v>0.31469586626356327</c:v>
                </c:pt>
                <c:pt idx="10828">
                  <c:v>0.31479408061852648</c:v>
                </c:pt>
                <c:pt idx="10829">
                  <c:v>0.31489227471684161</c:v>
                </c:pt>
                <c:pt idx="10830">
                  <c:v>0.31499044857103736</c:v>
                </c:pt>
                <c:pt idx="10831">
                  <c:v>0.31499044857103736</c:v>
                </c:pt>
                <c:pt idx="10832">
                  <c:v>0.31508860219362927</c:v>
                </c:pt>
                <c:pt idx="10833">
                  <c:v>0.31714517679667337</c:v>
                </c:pt>
                <c:pt idx="10834">
                  <c:v>0.31724288846455551</c:v>
                </c:pt>
                <c:pt idx="10835">
                  <c:v>0.31724288846455551</c:v>
                </c:pt>
                <c:pt idx="10836">
                  <c:v>0.31400779753755353</c:v>
                </c:pt>
                <c:pt idx="10837">
                  <c:v>0.31400779753755353</c:v>
                </c:pt>
                <c:pt idx="10838">
                  <c:v>0.31479408061852648</c:v>
                </c:pt>
                <c:pt idx="10839">
                  <c:v>0.31489227471684161</c:v>
                </c:pt>
                <c:pt idx="10840">
                  <c:v>0.31489227471684161</c:v>
                </c:pt>
                <c:pt idx="10841">
                  <c:v>0.31694969357021024</c:v>
                </c:pt>
                <c:pt idx="10842">
                  <c:v>0.31694969357021024</c:v>
                </c:pt>
                <c:pt idx="10843">
                  <c:v>0.3136141678240395</c:v>
                </c:pt>
                <c:pt idx="10844">
                  <c:v>0.3136141678240395</c:v>
                </c:pt>
                <c:pt idx="10845">
                  <c:v>0.3136141678240395</c:v>
                </c:pt>
                <c:pt idx="10846">
                  <c:v>0.31420449019961949</c:v>
                </c:pt>
                <c:pt idx="10847">
                  <c:v>0.31420449019961949</c:v>
                </c:pt>
                <c:pt idx="10848">
                  <c:v>0.31144334580192656</c:v>
                </c:pt>
                <c:pt idx="10849">
                  <c:v>0.31144334580192656</c:v>
                </c:pt>
                <c:pt idx="10850">
                  <c:v>0.31144334580192656</c:v>
                </c:pt>
                <c:pt idx="10851">
                  <c:v>0.31134443517299559</c:v>
                </c:pt>
                <c:pt idx="10852">
                  <c:v>0.31193758884940659</c:v>
                </c:pt>
                <c:pt idx="10853">
                  <c:v>0.31193758884940659</c:v>
                </c:pt>
                <c:pt idx="10854">
                  <c:v>0.31183878154300565</c:v>
                </c:pt>
                <c:pt idx="10855">
                  <c:v>0.31243131625426657</c:v>
                </c:pt>
                <c:pt idx="10856">
                  <c:v>0.30906375009135217</c:v>
                </c:pt>
                <c:pt idx="10857">
                  <c:v>0.30896433896267317</c:v>
                </c:pt>
                <c:pt idx="10858">
                  <c:v>0.30886490681461964</c:v>
                </c:pt>
                <c:pt idx="10859">
                  <c:v>0.30946118467860106</c:v>
                </c:pt>
                <c:pt idx="10860">
                  <c:v>0.30936185749431616</c:v>
                </c:pt>
                <c:pt idx="10861">
                  <c:v>0.30796906940474988</c:v>
                </c:pt>
                <c:pt idx="10862">
                  <c:v>0.30786942632699332</c:v>
                </c:pt>
                <c:pt idx="10863">
                  <c:v>0.30786942632699332</c:v>
                </c:pt>
                <c:pt idx="10864">
                  <c:v>0.30836743031638886</c:v>
                </c:pt>
                <c:pt idx="10865">
                  <c:v>0.30836743031638886</c:v>
                </c:pt>
                <c:pt idx="10866">
                  <c:v>0.30497051429400934</c:v>
                </c:pt>
                <c:pt idx="10867">
                  <c:v>0.30487023028074195</c:v>
                </c:pt>
                <c:pt idx="10868">
                  <c:v>0.30547161117617255</c:v>
                </c:pt>
                <c:pt idx="10869">
                  <c:v>0.30537143484468809</c:v>
                </c:pt>
                <c:pt idx="10870">
                  <c:v>0.30537143484468809</c:v>
                </c:pt>
                <c:pt idx="10871">
                  <c:v>0.30527123700459713</c:v>
                </c:pt>
                <c:pt idx="10872">
                  <c:v>0.30527123700459713</c:v>
                </c:pt>
                <c:pt idx="10873">
                  <c:v>0.30587210169272738</c:v>
                </c:pt>
                <c:pt idx="10874">
                  <c:v>0.30386620105076423</c:v>
                </c:pt>
                <c:pt idx="10875">
                  <c:v>0.30577201125736486</c:v>
                </c:pt>
                <c:pt idx="10876">
                  <c:v>0.30577201125736486</c:v>
                </c:pt>
                <c:pt idx="10877">
                  <c:v>0.30577201125736486</c:v>
                </c:pt>
                <c:pt idx="10878">
                  <c:v>0.30436848626463869</c:v>
                </c:pt>
                <c:pt idx="10879">
                  <c:v>0.30436848626463869</c:v>
                </c:pt>
                <c:pt idx="10880">
                  <c:v>0.30426807257371075</c:v>
                </c:pt>
                <c:pt idx="10881">
                  <c:v>0.30426807257371075</c:v>
                </c:pt>
                <c:pt idx="10882">
                  <c:v>0.30426807257371075</c:v>
                </c:pt>
                <c:pt idx="10883">
                  <c:v>0.30416763722089207</c:v>
                </c:pt>
                <c:pt idx="10884">
                  <c:v>0.30084102566208076</c:v>
                </c:pt>
                <c:pt idx="10885">
                  <c:v>0.30144764288972881</c:v>
                </c:pt>
                <c:pt idx="10886">
                  <c:v>0.30144764288972881</c:v>
                </c:pt>
                <c:pt idx="10887">
                  <c:v>0.30144764288972881</c:v>
                </c:pt>
                <c:pt idx="10888">
                  <c:v>0.30134659525387192</c:v>
                </c:pt>
                <c:pt idx="10889">
                  <c:v>0.30195255045169472</c:v>
                </c:pt>
                <c:pt idx="10890">
                  <c:v>0.30195255045169472</c:v>
                </c:pt>
                <c:pt idx="10891">
                  <c:v>0.30185161297354884</c:v>
                </c:pt>
                <c:pt idx="10892">
                  <c:v>0.30185161297354884</c:v>
                </c:pt>
                <c:pt idx="10893">
                  <c:v>0.30185161297354884</c:v>
                </c:pt>
                <c:pt idx="10894">
                  <c:v>0.30185161297354884</c:v>
                </c:pt>
                <c:pt idx="10895">
                  <c:v>0.30185161297354884</c:v>
                </c:pt>
                <c:pt idx="10896">
                  <c:v>0.30175065349268215</c:v>
                </c:pt>
                <c:pt idx="10897">
                  <c:v>0.30175065349268215</c:v>
                </c:pt>
                <c:pt idx="10898">
                  <c:v>0.30175065349268215</c:v>
                </c:pt>
                <c:pt idx="10899">
                  <c:v>0.30235608062442143</c:v>
                </c:pt>
                <c:pt idx="10900">
                  <c:v>0.30225523101352225</c:v>
                </c:pt>
                <c:pt idx="10901">
                  <c:v>0.30225523101352225</c:v>
                </c:pt>
                <c:pt idx="10902">
                  <c:v>0.30225523101352225</c:v>
                </c:pt>
                <c:pt idx="10903">
                  <c:v>0.30225523101352225</c:v>
                </c:pt>
                <c:pt idx="10904">
                  <c:v>0.30225523101352225</c:v>
                </c:pt>
                <c:pt idx="10905">
                  <c:v>0.30225523101352225</c:v>
                </c:pt>
                <c:pt idx="10906">
                  <c:v>0.30225523101352225</c:v>
                </c:pt>
                <c:pt idx="10907">
                  <c:v>0.30225523101352225</c:v>
                </c:pt>
                <c:pt idx="10908">
                  <c:v>0.30235608062442143</c:v>
                </c:pt>
                <c:pt idx="10909">
                  <c:v>0.30235608062442143</c:v>
                </c:pt>
                <c:pt idx="10910">
                  <c:v>0.29921947320390258</c:v>
                </c:pt>
                <c:pt idx="10911">
                  <c:v>0.30185161297354884</c:v>
                </c:pt>
                <c:pt idx="10912">
                  <c:v>0.30195255045169472</c:v>
                </c:pt>
                <c:pt idx="10913">
                  <c:v>0.30195255045169472</c:v>
                </c:pt>
                <c:pt idx="10914">
                  <c:v>0.30396670147346672</c:v>
                </c:pt>
                <c:pt idx="10915">
                  <c:v>0.30406718019215745</c:v>
                </c:pt>
                <c:pt idx="10916">
                  <c:v>0.30406718019215745</c:v>
                </c:pt>
                <c:pt idx="10917">
                  <c:v>0.30366513503702619</c:v>
                </c:pt>
                <c:pt idx="10918">
                  <c:v>0.30235608062442143</c:v>
                </c:pt>
                <c:pt idx="10919">
                  <c:v>0.30245690830433991</c:v>
                </c:pt>
                <c:pt idx="10920">
                  <c:v>0.30255771406757914</c:v>
                </c:pt>
                <c:pt idx="10921">
                  <c:v>0.30265849792842464</c:v>
                </c:pt>
                <c:pt idx="10922">
                  <c:v>0.30215435945732561</c:v>
                </c:pt>
                <c:pt idx="10923">
                  <c:v>0.30225523101352225</c:v>
                </c:pt>
                <c:pt idx="10924">
                  <c:v>0.30235608062442143</c:v>
                </c:pt>
                <c:pt idx="10925">
                  <c:v>0.30436848626463869</c:v>
                </c:pt>
                <c:pt idx="10926">
                  <c:v>0.30446887830768599</c:v>
                </c:pt>
                <c:pt idx="10927">
                  <c:v>0.3045692487168476</c:v>
                </c:pt>
                <c:pt idx="10928">
                  <c:v>0.30466959750610334</c:v>
                </c:pt>
                <c:pt idx="10929">
                  <c:v>0.30134659525387192</c:v>
                </c:pt>
                <c:pt idx="10930">
                  <c:v>0.30476992468941827</c:v>
                </c:pt>
                <c:pt idx="10931">
                  <c:v>0.30154866846519063</c:v>
                </c:pt>
                <c:pt idx="10932">
                  <c:v>0.30154866846519063</c:v>
                </c:pt>
                <c:pt idx="10933">
                  <c:v>0.30164967199469961</c:v>
                </c:pt>
                <c:pt idx="10934">
                  <c:v>0.30175065349268215</c:v>
                </c:pt>
                <c:pt idx="10935">
                  <c:v>0.30175065349268215</c:v>
                </c:pt>
                <c:pt idx="10936">
                  <c:v>0.30376567890997924</c:v>
                </c:pt>
                <c:pt idx="10937">
                  <c:v>0.30386620105076423</c:v>
                </c:pt>
                <c:pt idx="10938">
                  <c:v>0.30386620105076423</c:v>
                </c:pt>
                <c:pt idx="10939">
                  <c:v>0.30386620105076423</c:v>
                </c:pt>
                <c:pt idx="10940">
                  <c:v>0.30053741825451946</c:v>
                </c:pt>
                <c:pt idx="10941">
                  <c:v>0.30053741825451946</c:v>
                </c:pt>
                <c:pt idx="10942">
                  <c:v>0.30053741825451946</c:v>
                </c:pt>
                <c:pt idx="10943">
                  <c:v>0.30114443374312544</c:v>
                </c:pt>
                <c:pt idx="10944">
                  <c:v>0.30114443374312544</c:v>
                </c:pt>
                <c:pt idx="10945">
                  <c:v>0.30114443374312544</c:v>
                </c:pt>
                <c:pt idx="10946">
                  <c:v>0.30114443374312544</c:v>
                </c:pt>
                <c:pt idx="10947">
                  <c:v>0.30175065349268215</c:v>
                </c:pt>
                <c:pt idx="10948">
                  <c:v>0.30175065349268215</c:v>
                </c:pt>
                <c:pt idx="10949">
                  <c:v>0.29830483581006845</c:v>
                </c:pt>
                <c:pt idx="10950">
                  <c:v>0.29830483581006845</c:v>
                </c:pt>
                <c:pt idx="10951">
                  <c:v>0.29820309705158676</c:v>
                </c:pt>
                <c:pt idx="10952">
                  <c:v>0.29891479604636784</c:v>
                </c:pt>
                <c:pt idx="10953">
                  <c:v>0.29881319216036389</c:v>
                </c:pt>
                <c:pt idx="10954">
                  <c:v>0.29881319216036389</c:v>
                </c:pt>
                <c:pt idx="10955">
                  <c:v>0.29942247937342925</c:v>
                </c:pt>
                <c:pt idx="10956">
                  <c:v>0.29942247937342925</c:v>
                </c:pt>
                <c:pt idx="10957">
                  <c:v>0.29932098747234692</c:v>
                </c:pt>
                <c:pt idx="10958">
                  <c:v>0.29932098747234692</c:v>
                </c:pt>
                <c:pt idx="10959">
                  <c:v>0.29657220247575627</c:v>
                </c:pt>
                <c:pt idx="10960">
                  <c:v>0.29657220247575627</c:v>
                </c:pt>
                <c:pt idx="10961">
                  <c:v>0.29647007864210606</c:v>
                </c:pt>
                <c:pt idx="10962">
                  <c:v>0.29647007864210606</c:v>
                </c:pt>
                <c:pt idx="10963">
                  <c:v>0.29718446778489671</c:v>
                </c:pt>
                <c:pt idx="10964">
                  <c:v>0.29708248035892465</c:v>
                </c:pt>
                <c:pt idx="10965">
                  <c:v>0.29708248035892465</c:v>
                </c:pt>
                <c:pt idx="10966">
                  <c:v>0.29503794527740074</c:v>
                </c:pt>
                <c:pt idx="10967">
                  <c:v>0.29698047023629531</c:v>
                </c:pt>
                <c:pt idx="10968">
                  <c:v>0.29503794527740074</c:v>
                </c:pt>
                <c:pt idx="10969">
                  <c:v>0.29698047023629531</c:v>
                </c:pt>
                <c:pt idx="10970">
                  <c:v>0.29687843740184894</c:v>
                </c:pt>
                <c:pt idx="10971">
                  <c:v>0.29759219082481669</c:v>
                </c:pt>
                <c:pt idx="10972">
                  <c:v>0.29226320397492561</c:v>
                </c:pt>
                <c:pt idx="10973">
                  <c:v>0.29216010971197892</c:v>
                </c:pt>
                <c:pt idx="10974">
                  <c:v>0.29216010971197892</c:v>
                </c:pt>
                <c:pt idx="10975">
                  <c:v>0.29288127812581616</c:v>
                </c:pt>
                <c:pt idx="10976">
                  <c:v>0.29288127812581616</c:v>
                </c:pt>
                <c:pt idx="10977">
                  <c:v>0.29277832419088229</c:v>
                </c:pt>
                <c:pt idx="10978">
                  <c:v>0.29277832419088229</c:v>
                </c:pt>
                <c:pt idx="10979">
                  <c:v>0.29277832419088229</c:v>
                </c:pt>
                <c:pt idx="10980">
                  <c:v>0.29277832419088229</c:v>
                </c:pt>
                <c:pt idx="10981">
                  <c:v>0.29267534690773678</c:v>
                </c:pt>
                <c:pt idx="10982">
                  <c:v>0.29267534690773678</c:v>
                </c:pt>
                <c:pt idx="10983">
                  <c:v>0.29267534690773678</c:v>
                </c:pt>
                <c:pt idx="10984">
                  <c:v>0.2932928607006493</c:v>
                </c:pt>
                <c:pt idx="10985">
                  <c:v>0.2932928607006493</c:v>
                </c:pt>
                <c:pt idx="10986">
                  <c:v>0.2932928607006493</c:v>
                </c:pt>
                <c:pt idx="10987">
                  <c:v>0.29319000000000001</c:v>
                </c:pt>
                <c:pt idx="10988">
                  <c:v>0.29319000000000001</c:v>
                </c:pt>
                <c:pt idx="10989">
                  <c:v>0.29380681548401355</c:v>
                </c:pt>
                <c:pt idx="10990">
                  <c:v>0.29380681548401355</c:v>
                </c:pt>
                <c:pt idx="10991">
                  <c:v>0.29380681548401355</c:v>
                </c:pt>
                <c:pt idx="10992">
                  <c:v>0.29370407097079909</c:v>
                </c:pt>
                <c:pt idx="10993">
                  <c:v>0.29370407097079909</c:v>
                </c:pt>
                <c:pt idx="10994">
                  <c:v>0.29370407097079909</c:v>
                </c:pt>
                <c:pt idx="10995">
                  <c:v>0.29370407097079909</c:v>
                </c:pt>
                <c:pt idx="10996">
                  <c:v>0.29360130325159545</c:v>
                </c:pt>
                <c:pt idx="10997">
                  <c:v>0.29164428641942264</c:v>
                </c:pt>
                <c:pt idx="10998">
                  <c:v>0.29164428641942264</c:v>
                </c:pt>
                <c:pt idx="10999">
                  <c:v>0.29164428641942264</c:v>
                </c:pt>
                <c:pt idx="11000">
                  <c:v>0.2942175617909808</c:v>
                </c:pt>
                <c:pt idx="11001">
                  <c:v>0.29236627481001931</c:v>
                </c:pt>
                <c:pt idx="11002">
                  <c:v>0.29236627481001931</c:v>
                </c:pt>
                <c:pt idx="11003">
                  <c:v>0.2942175617909808</c:v>
                </c:pt>
                <c:pt idx="11004">
                  <c:v>0.29432019050959535</c:v>
                </c:pt>
                <c:pt idx="11005">
                  <c:v>0.29102452199720497</c:v>
                </c:pt>
                <c:pt idx="11006">
                  <c:v>0.29040390722241927</c:v>
                </c:pt>
                <c:pt idx="11007">
                  <c:v>0.29040390722241927</c:v>
                </c:pt>
                <c:pt idx="11008">
                  <c:v>0.29040390722241927</c:v>
                </c:pt>
                <c:pt idx="11009">
                  <c:v>0.29050740221913135</c:v>
                </c:pt>
                <c:pt idx="11010">
                  <c:v>0.29050740221913135</c:v>
                </c:pt>
                <c:pt idx="11011">
                  <c:v>0.29061087351379361</c:v>
                </c:pt>
                <c:pt idx="11012">
                  <c:v>0.29267534690773678</c:v>
                </c:pt>
                <c:pt idx="11013">
                  <c:v>0.29267534690773678</c:v>
                </c:pt>
                <c:pt idx="11014">
                  <c:v>0.29205699200519669</c:v>
                </c:pt>
                <c:pt idx="11015">
                  <c:v>0.29216010971197892</c:v>
                </c:pt>
                <c:pt idx="11016">
                  <c:v>0.29226320397492561</c:v>
                </c:pt>
                <c:pt idx="11017">
                  <c:v>0.29236627481001931</c:v>
                </c:pt>
                <c:pt idx="11018">
                  <c:v>0.29174749806173744</c:v>
                </c:pt>
                <c:pt idx="11019">
                  <c:v>0.29185068619610405</c:v>
                </c:pt>
                <c:pt idx="11020">
                  <c:v>0.29390953680695225</c:v>
                </c:pt>
                <c:pt idx="11021">
                  <c:v>0.29401223495531059</c:v>
                </c:pt>
                <c:pt idx="11022">
                  <c:v>0.29411490994476674</c:v>
                </c:pt>
                <c:pt idx="11023">
                  <c:v>0.2942175617909808</c:v>
                </c:pt>
                <c:pt idx="11024">
                  <c:v>0.2942175617909808</c:v>
                </c:pt>
                <c:pt idx="11025">
                  <c:v>0.29360130325159545</c:v>
                </c:pt>
                <c:pt idx="11026">
                  <c:v>0.29370407097079909</c:v>
                </c:pt>
                <c:pt idx="11027">
                  <c:v>0.29380681548401355</c:v>
                </c:pt>
                <c:pt idx="11028">
                  <c:v>0.29380681548401355</c:v>
                </c:pt>
                <c:pt idx="11029">
                  <c:v>0.29040390722241927</c:v>
                </c:pt>
                <c:pt idx="11030">
                  <c:v>0.29246932223322453</c:v>
                </c:pt>
                <c:pt idx="11031">
                  <c:v>0.29257234626048761</c:v>
                </c:pt>
                <c:pt idx="11032">
                  <c:v>0.29257234626048761</c:v>
                </c:pt>
                <c:pt idx="11033">
                  <c:v>0.29267534690773678</c:v>
                </c:pt>
                <c:pt idx="11034">
                  <c:v>0.29267534690773678</c:v>
                </c:pt>
                <c:pt idx="11035">
                  <c:v>0.29339569813227834</c:v>
                </c:pt>
                <c:pt idx="11036">
                  <c:v>0.29339569813227834</c:v>
                </c:pt>
                <c:pt idx="11037">
                  <c:v>0.29339569813227834</c:v>
                </c:pt>
                <c:pt idx="11038">
                  <c:v>0.29339569813227834</c:v>
                </c:pt>
                <c:pt idx="11039">
                  <c:v>0.29339569813227834</c:v>
                </c:pt>
                <c:pt idx="11040">
                  <c:v>0.28988607613710776</c:v>
                </c:pt>
                <c:pt idx="11041">
                  <c:v>0.29071432112268303</c:v>
                </c:pt>
                <c:pt idx="11042">
                  <c:v>0.29071432112268303</c:v>
                </c:pt>
                <c:pt idx="11043">
                  <c:v>0.29061087351379361</c:v>
                </c:pt>
                <c:pt idx="11044">
                  <c:v>0.29061087351379361</c:v>
                </c:pt>
                <c:pt idx="11045">
                  <c:v>0.29133451028395968</c:v>
                </c:pt>
                <c:pt idx="11046">
                  <c:v>0.29133451028395968</c:v>
                </c:pt>
                <c:pt idx="11047">
                  <c:v>0.29123120444893075</c:v>
                </c:pt>
                <c:pt idx="11048">
                  <c:v>0.28770466411831402</c:v>
                </c:pt>
                <c:pt idx="11049">
                  <c:v>0.28843297710975113</c:v>
                </c:pt>
                <c:pt idx="11050">
                  <c:v>0.28843297710975113</c:v>
                </c:pt>
                <c:pt idx="11051">
                  <c:v>0.28832900462492406</c:v>
                </c:pt>
                <c:pt idx="11052">
                  <c:v>0.28905630793850329</c:v>
                </c:pt>
                <c:pt idx="11053">
                  <c:v>0.28905630793850329</c:v>
                </c:pt>
                <c:pt idx="11054">
                  <c:v>0.28895247939350649</c:v>
                </c:pt>
                <c:pt idx="11055">
                  <c:v>0.28895247939350649</c:v>
                </c:pt>
                <c:pt idx="11056">
                  <c:v>0.28967877721684421</c:v>
                </c:pt>
                <c:pt idx="11057">
                  <c:v>0.28614000145270868</c:v>
                </c:pt>
                <c:pt idx="11058">
                  <c:v>0.28614000145270868</c:v>
                </c:pt>
                <c:pt idx="11059">
                  <c:v>0.28614000145270868</c:v>
                </c:pt>
                <c:pt idx="11060">
                  <c:v>0.2868708571516001</c:v>
                </c:pt>
                <c:pt idx="11061">
                  <c:v>0.2868708571516001</c:v>
                </c:pt>
                <c:pt idx="11062">
                  <c:v>0.28676652218169568</c:v>
                </c:pt>
                <c:pt idx="11063">
                  <c:v>0.28676652218169568</c:v>
                </c:pt>
                <c:pt idx="11064">
                  <c:v>0.28676652218169568</c:v>
                </c:pt>
                <c:pt idx="11065">
                  <c:v>0.28676652218169568</c:v>
                </c:pt>
                <c:pt idx="11066">
                  <c:v>0.28666216291111019</c:v>
                </c:pt>
                <c:pt idx="11067">
                  <c:v>0.28666216291111019</c:v>
                </c:pt>
                <c:pt idx="11068">
                  <c:v>0.28739216808408863</c:v>
                </c:pt>
                <c:pt idx="11069">
                  <c:v>0.28739216808408863</c:v>
                </c:pt>
                <c:pt idx="11070">
                  <c:v>0.28739216808408863</c:v>
                </c:pt>
                <c:pt idx="11071">
                  <c:v>0.28739216808408863</c:v>
                </c:pt>
                <c:pt idx="11072">
                  <c:v>0.28801694281431228</c:v>
                </c:pt>
                <c:pt idx="11073">
                  <c:v>0.28467469692797598</c:v>
                </c:pt>
                <c:pt idx="11074">
                  <c:v>0.28467469692797598</c:v>
                </c:pt>
                <c:pt idx="11075">
                  <c:v>0.28267833415607108</c:v>
                </c:pt>
                <c:pt idx="11076">
                  <c:v>0.28456984804985413</c:v>
                </c:pt>
                <c:pt idx="11077">
                  <c:v>0.28456984804985413</c:v>
                </c:pt>
                <c:pt idx="11078">
                  <c:v>0.28791287403635257</c:v>
                </c:pt>
                <c:pt idx="11079">
                  <c:v>0.28718371642680623</c:v>
                </c:pt>
                <c:pt idx="11080">
                  <c:v>0.28519857200219578</c:v>
                </c:pt>
                <c:pt idx="11081">
                  <c:v>0.28446497451011105</c:v>
                </c:pt>
                <c:pt idx="11082">
                  <c:v>0.28780878114327707</c:v>
                </c:pt>
                <c:pt idx="11083">
                  <c:v>0.28780878114327707</c:v>
                </c:pt>
                <c:pt idx="11084">
                  <c:v>0.29040390722241927</c:v>
                </c:pt>
                <c:pt idx="11085">
                  <c:v>0.28967877721684421</c:v>
                </c:pt>
                <c:pt idx="11086">
                  <c:v>0.29040390722241927</c:v>
                </c:pt>
                <c:pt idx="11087">
                  <c:v>0.28957509201551596</c:v>
                </c:pt>
                <c:pt idx="11088">
                  <c:v>0.29298420872841263</c:v>
                </c:pt>
                <c:pt idx="11089">
                  <c:v>0.29226320397492561</c:v>
                </c:pt>
                <c:pt idx="11090">
                  <c:v>0.29483298773493671</c:v>
                </c:pt>
                <c:pt idx="11091">
                  <c:v>0.29483298773493671</c:v>
                </c:pt>
                <c:pt idx="11092">
                  <c:v>0.29411490994476674</c:v>
                </c:pt>
                <c:pt idx="11093">
                  <c:v>0.29554993685016528</c:v>
                </c:pt>
                <c:pt idx="11094">
                  <c:v>0.29483298773493671</c:v>
                </c:pt>
                <c:pt idx="11095">
                  <c:v>0.29483298773493671</c:v>
                </c:pt>
                <c:pt idx="11096">
                  <c:v>0.29810133576209807</c:v>
                </c:pt>
                <c:pt idx="11097">
                  <c:v>0.2974902940342134</c:v>
                </c:pt>
                <c:pt idx="11098">
                  <c:v>0.2974902940342134</c:v>
                </c:pt>
                <c:pt idx="11099">
                  <c:v>0.2974902940342134</c:v>
                </c:pt>
                <c:pt idx="11100">
                  <c:v>0.29677638184040883</c:v>
                </c:pt>
                <c:pt idx="11101">
                  <c:v>0.30013229763422494</c:v>
                </c:pt>
                <c:pt idx="11102">
                  <c:v>0.30013229763422494</c:v>
                </c:pt>
                <c:pt idx="11103">
                  <c:v>0.2995239489219283</c:v>
                </c:pt>
                <c:pt idx="11104">
                  <c:v>0.2995239489219283</c:v>
                </c:pt>
                <c:pt idx="11105">
                  <c:v>0.29962539613260619</c:v>
                </c:pt>
                <c:pt idx="11106">
                  <c:v>0.30235608062442143</c:v>
                </c:pt>
                <c:pt idx="11107">
                  <c:v>0.30235608062442143</c:v>
                </c:pt>
                <c:pt idx="11108">
                  <c:v>0.30245690830433991</c:v>
                </c:pt>
                <c:pt idx="11109">
                  <c:v>0.30185161297354884</c:v>
                </c:pt>
                <c:pt idx="11110">
                  <c:v>0.30195255045169472</c:v>
                </c:pt>
                <c:pt idx="11111">
                  <c:v>0.30195255045169472</c:v>
                </c:pt>
                <c:pt idx="11112">
                  <c:v>0.30134659525387192</c:v>
                </c:pt>
                <c:pt idx="11113">
                  <c:v>0.30144764288972881</c:v>
                </c:pt>
                <c:pt idx="11114">
                  <c:v>0.30154866846519063</c:v>
                </c:pt>
                <c:pt idx="11115">
                  <c:v>0.30164967199469961</c:v>
                </c:pt>
                <c:pt idx="11116">
                  <c:v>0.3009421838170982</c:v>
                </c:pt>
                <c:pt idx="11117">
                  <c:v>0.30104331983927268</c:v>
                </c:pt>
                <c:pt idx="11118">
                  <c:v>0.30114443374312544</c:v>
                </c:pt>
                <c:pt idx="11119">
                  <c:v>0.30316208919566295</c:v>
                </c:pt>
                <c:pt idx="11120">
                  <c:v>0.30326274194127961</c:v>
                </c:pt>
                <c:pt idx="11121">
                  <c:v>0.30336337288406967</c:v>
                </c:pt>
                <c:pt idx="11122">
                  <c:v>0.30346398203819541</c:v>
                </c:pt>
                <c:pt idx="11123">
                  <c:v>0.30346398203819541</c:v>
                </c:pt>
                <c:pt idx="11124">
                  <c:v>0.30356456941780363</c:v>
                </c:pt>
                <c:pt idx="11125">
                  <c:v>0.30356456941780363</c:v>
                </c:pt>
                <c:pt idx="11126">
                  <c:v>0.30366513503702619</c:v>
                </c:pt>
                <c:pt idx="11127">
                  <c:v>0.30033490238499078</c:v>
                </c:pt>
                <c:pt idx="11128">
                  <c:v>0.30033490238499078</c:v>
                </c:pt>
                <c:pt idx="11129">
                  <c:v>0.30043617142259926</c:v>
                </c:pt>
                <c:pt idx="11130">
                  <c:v>0.30255771406757914</c:v>
                </c:pt>
                <c:pt idx="11131">
                  <c:v>0.30255771406757914</c:v>
                </c:pt>
                <c:pt idx="11132">
                  <c:v>0.30255771406757914</c:v>
                </c:pt>
                <c:pt idx="11133">
                  <c:v>0.30255771406757914</c:v>
                </c:pt>
                <c:pt idx="11134">
                  <c:v>0.30326274194127961</c:v>
                </c:pt>
                <c:pt idx="11135">
                  <c:v>0.30326274194127961</c:v>
                </c:pt>
                <c:pt idx="11136">
                  <c:v>0.2997268210202092</c:v>
                </c:pt>
                <c:pt idx="11137">
                  <c:v>0.2997268210202092</c:v>
                </c:pt>
                <c:pt idx="11138">
                  <c:v>0.30043617142259926</c:v>
                </c:pt>
                <c:pt idx="11139">
                  <c:v>0.30033490238499078</c:v>
                </c:pt>
                <c:pt idx="11140">
                  <c:v>0.30033490238499078</c:v>
                </c:pt>
                <c:pt idx="11141">
                  <c:v>0.3009421838170982</c:v>
                </c:pt>
                <c:pt idx="11142">
                  <c:v>0.3009421838170982</c:v>
                </c:pt>
                <c:pt idx="11143">
                  <c:v>0.30084102566208076</c:v>
                </c:pt>
                <c:pt idx="11144">
                  <c:v>0.2973883746074234</c:v>
                </c:pt>
                <c:pt idx="11145">
                  <c:v>0.29810133576209807</c:v>
                </c:pt>
                <c:pt idx="11146">
                  <c:v>0.29799955192662658</c:v>
                </c:pt>
                <c:pt idx="11147">
                  <c:v>0.29595911735032687</c:v>
                </c:pt>
                <c:pt idx="11148">
                  <c:v>0.29789774553018</c:v>
                </c:pt>
                <c:pt idx="11149">
                  <c:v>0.29585685656019639</c:v>
                </c:pt>
                <c:pt idx="11150">
                  <c:v>0.29932098747234692</c:v>
                </c:pt>
                <c:pt idx="11151">
                  <c:v>0.30124552554316208</c:v>
                </c:pt>
                <c:pt idx="11152">
                  <c:v>0.30396670147346672</c:v>
                </c:pt>
                <c:pt idx="11153">
                  <c:v>0.30946118467860106</c:v>
                </c:pt>
                <c:pt idx="11154">
                  <c:v>0.31440110153330519</c:v>
                </c:pt>
                <c:pt idx="11155">
                  <c:v>0.3250923488296254</c:v>
                </c:pt>
                <c:pt idx="11156">
                  <c:v>0.33808786158656279</c:v>
                </c:pt>
                <c:pt idx="11157">
                  <c:v>0.35575120162320473</c:v>
                </c:pt>
                <c:pt idx="11158">
                  <c:v>0.3621320175533782</c:v>
                </c:pt>
                <c:pt idx="11159">
                  <c:v>0.36507141896193407</c:v>
                </c:pt>
                <c:pt idx="11160">
                  <c:v>0.36168521250605168</c:v>
                </c:pt>
                <c:pt idx="11161">
                  <c:v>0.36204268706078235</c:v>
                </c:pt>
                <c:pt idx="11162">
                  <c:v>0.36195334131756862</c:v>
                </c:pt>
                <c:pt idx="11163">
                  <c:v>0.36195334131756862</c:v>
                </c:pt>
                <c:pt idx="11164">
                  <c:v>0.36195334131756862</c:v>
                </c:pt>
                <c:pt idx="11165">
                  <c:v>0.36222133280316282</c:v>
                </c:pt>
                <c:pt idx="11166">
                  <c:v>0.36222133280316282</c:v>
                </c:pt>
                <c:pt idx="11167">
                  <c:v>0.3621320175533782</c:v>
                </c:pt>
                <c:pt idx="11168">
                  <c:v>0.3621320175533782</c:v>
                </c:pt>
                <c:pt idx="11169">
                  <c:v>0.3621320175533782</c:v>
                </c:pt>
                <c:pt idx="11170">
                  <c:v>0.35881657126071265</c:v>
                </c:pt>
                <c:pt idx="11171">
                  <c:v>0.35872667123908175</c:v>
                </c:pt>
                <c:pt idx="11172">
                  <c:v>0.35917601606606231</c:v>
                </c:pt>
                <c:pt idx="11173">
                  <c:v>0.35908617814081112</c:v>
                </c:pt>
                <c:pt idx="11174">
                  <c:v>0.35908617814081112</c:v>
                </c:pt>
                <c:pt idx="11175">
                  <c:v>0.35908617814081112</c:v>
                </c:pt>
                <c:pt idx="11176">
                  <c:v>0.35908617814081112</c:v>
                </c:pt>
                <c:pt idx="11177">
                  <c:v>0.35899632470352894</c:v>
                </c:pt>
                <c:pt idx="11178">
                  <c:v>0.35899632470352894</c:v>
                </c:pt>
                <c:pt idx="11179">
                  <c:v>0.35393952400800932</c:v>
                </c:pt>
                <c:pt idx="11180">
                  <c:v>0.35584161890143784</c:v>
                </c:pt>
                <c:pt idx="11181">
                  <c:v>0.35575120162320473</c:v>
                </c:pt>
                <c:pt idx="11182">
                  <c:v>0.35575120162320473</c:v>
                </c:pt>
                <c:pt idx="11183">
                  <c:v>0.35248558241741279</c:v>
                </c:pt>
                <c:pt idx="11184">
                  <c:v>0.3528494532721006</c:v>
                </c:pt>
                <c:pt idx="11185">
                  <c:v>0.35602240604868451</c:v>
                </c:pt>
                <c:pt idx="11186">
                  <c:v>0.3528494532721006</c:v>
                </c:pt>
                <c:pt idx="11187">
                  <c:v>0.35275850970487788</c:v>
                </c:pt>
                <c:pt idx="11188">
                  <c:v>0.35275850970487788</c:v>
                </c:pt>
                <c:pt idx="11189">
                  <c:v>0.35312218750749846</c:v>
                </c:pt>
                <c:pt idx="11190">
                  <c:v>0.35312218750749846</c:v>
                </c:pt>
                <c:pt idx="11191">
                  <c:v>0.35312218750749846</c:v>
                </c:pt>
                <c:pt idx="11192">
                  <c:v>0.35303129216488471</c:v>
                </c:pt>
                <c:pt idx="11193">
                  <c:v>0.35111876546434162</c:v>
                </c:pt>
                <c:pt idx="11194">
                  <c:v>0.35312218750749846</c:v>
                </c:pt>
                <c:pt idx="11195">
                  <c:v>0.35312218750749846</c:v>
                </c:pt>
                <c:pt idx="11196">
                  <c:v>0.35312218750749846</c:v>
                </c:pt>
                <c:pt idx="11197">
                  <c:v>0.35312218750749846</c:v>
                </c:pt>
                <c:pt idx="11198">
                  <c:v>0.35312218750749846</c:v>
                </c:pt>
                <c:pt idx="11199">
                  <c:v>0.3532130667922827</c:v>
                </c:pt>
                <c:pt idx="11200">
                  <c:v>0.3532130667922827</c:v>
                </c:pt>
                <c:pt idx="11201">
                  <c:v>0.3528494532721006</c:v>
                </c:pt>
                <c:pt idx="11202">
                  <c:v>0.35330393002774474</c:v>
                </c:pt>
                <c:pt idx="11203">
                  <c:v>0.35303129216488471</c:v>
                </c:pt>
                <c:pt idx="11204">
                  <c:v>0.35303129216488471</c:v>
                </c:pt>
                <c:pt idx="11205">
                  <c:v>0.35312218750749846</c:v>
                </c:pt>
                <c:pt idx="11206">
                  <c:v>0.3532130667922827</c:v>
                </c:pt>
                <c:pt idx="11207">
                  <c:v>0.35366722264625738</c:v>
                </c:pt>
                <c:pt idx="11208">
                  <c:v>0.35330393002774474</c:v>
                </c:pt>
                <c:pt idx="11209">
                  <c:v>0.35248558241741279</c:v>
                </c:pt>
                <c:pt idx="11210">
                  <c:v>0.35221251007156584</c:v>
                </c:pt>
                <c:pt idx="11211">
                  <c:v>0.35230355031872584</c:v>
                </c:pt>
                <c:pt idx="11212">
                  <c:v>0.35239457443114963</c:v>
                </c:pt>
                <c:pt idx="11213">
                  <c:v>0.3525765742860828</c:v>
                </c:pt>
                <c:pt idx="11214">
                  <c:v>0.35303129216488471</c:v>
                </c:pt>
                <c:pt idx="11215">
                  <c:v>0.35312218750749846</c:v>
                </c:pt>
                <c:pt idx="11216">
                  <c:v>0.34983977207804906</c:v>
                </c:pt>
                <c:pt idx="11217">
                  <c:v>0.34993123486344213</c:v>
                </c:pt>
                <c:pt idx="11218">
                  <c:v>0.352030381138697</c:v>
                </c:pt>
                <c:pt idx="11219">
                  <c:v>0.352030381138697</c:v>
                </c:pt>
                <c:pt idx="11220">
                  <c:v>0.35221251007156584</c:v>
                </c:pt>
                <c:pt idx="11221">
                  <c:v>0.35221251007156584</c:v>
                </c:pt>
                <c:pt idx="11222">
                  <c:v>0.34938221243744139</c:v>
                </c:pt>
                <c:pt idx="11223">
                  <c:v>0.34938221243744139</c:v>
                </c:pt>
                <c:pt idx="11224">
                  <c:v>0.34947375715672779</c:v>
                </c:pt>
                <c:pt idx="11225">
                  <c:v>0.34956528547162014</c:v>
                </c:pt>
                <c:pt idx="11226">
                  <c:v>0.34956528547162014</c:v>
                </c:pt>
                <c:pt idx="11227">
                  <c:v>0.35002268128844038</c:v>
                </c:pt>
                <c:pt idx="11228">
                  <c:v>0.34672023975428379</c:v>
                </c:pt>
                <c:pt idx="11229">
                  <c:v>0.34874093933722616</c:v>
                </c:pt>
                <c:pt idx="11230">
                  <c:v>0.34874093933722616</c:v>
                </c:pt>
                <c:pt idx="11231">
                  <c:v>0.34919907375038395</c:v>
                </c:pt>
                <c:pt idx="11232">
                  <c:v>0.34718019479621809</c:v>
                </c:pt>
                <c:pt idx="11233">
                  <c:v>0.34910747976494227</c:v>
                </c:pt>
                <c:pt idx="11234">
                  <c:v>0.34708823707871128</c:v>
                </c:pt>
                <c:pt idx="11235">
                  <c:v>0.34901586933976481</c:v>
                </c:pt>
                <c:pt idx="11236">
                  <c:v>0.34901586933976481</c:v>
                </c:pt>
                <c:pt idx="11237">
                  <c:v>0.34699626272480111</c:v>
                </c:pt>
                <c:pt idx="11238">
                  <c:v>0.34736406035811096</c:v>
                </c:pt>
                <c:pt idx="11239">
                  <c:v>0.34727213588634598</c:v>
                </c:pt>
                <c:pt idx="11240">
                  <c:v>0.34727213588634598</c:v>
                </c:pt>
                <c:pt idx="11241">
                  <c:v>0.34718019479621809</c:v>
                </c:pt>
                <c:pt idx="11242">
                  <c:v>0.34718019479621809</c:v>
                </c:pt>
                <c:pt idx="11243">
                  <c:v>0.34708823707871128</c:v>
                </c:pt>
                <c:pt idx="11244">
                  <c:v>0.34699626272480111</c:v>
                </c:pt>
                <c:pt idx="11245">
                  <c:v>0.34745596822052116</c:v>
                </c:pt>
                <c:pt idx="11246">
                  <c:v>0.34404424494595753</c:v>
                </c:pt>
                <c:pt idx="11247">
                  <c:v>0.34395171647407585</c:v>
                </c:pt>
                <c:pt idx="11248">
                  <c:v>0.34441418953792469</c:v>
                </c:pt>
                <c:pt idx="11249">
                  <c:v>0.34432172876568501</c:v>
                </c:pt>
                <c:pt idx="11250">
                  <c:v>0.34422925108246705</c:v>
                </c:pt>
                <c:pt idx="11251">
                  <c:v>0.34422925108246705</c:v>
                </c:pt>
                <c:pt idx="11252">
                  <c:v>0.34413675647898812</c:v>
                </c:pt>
                <c:pt idx="11253">
                  <c:v>0.34404424494595753</c:v>
                </c:pt>
                <c:pt idx="11254">
                  <c:v>0.34404424494595753</c:v>
                </c:pt>
                <c:pt idx="11255">
                  <c:v>0.34395171647407585</c:v>
                </c:pt>
                <c:pt idx="11256">
                  <c:v>0.34395171647407585</c:v>
                </c:pt>
                <c:pt idx="11257">
                  <c:v>0.34432172876568501</c:v>
                </c:pt>
                <c:pt idx="11258">
                  <c:v>0.34237613175531756</c:v>
                </c:pt>
                <c:pt idx="11259">
                  <c:v>0.34422925108246705</c:v>
                </c:pt>
                <c:pt idx="11260">
                  <c:v>0.34413675647898812</c:v>
                </c:pt>
                <c:pt idx="11261">
                  <c:v>0.34219044469582527</c:v>
                </c:pt>
                <c:pt idx="11262">
                  <c:v>0.34209757548085185</c:v>
                </c:pt>
                <c:pt idx="11263">
                  <c:v>0.34256175038397185</c:v>
                </c:pt>
                <c:pt idx="11264">
                  <c:v>0.34246894961877117</c:v>
                </c:pt>
                <c:pt idx="11265">
                  <c:v>0.34246894961877117</c:v>
                </c:pt>
                <c:pt idx="11266">
                  <c:v>0.34237613175531756</c:v>
                </c:pt>
                <c:pt idx="11267">
                  <c:v>0.34237613175531756</c:v>
                </c:pt>
                <c:pt idx="11268">
                  <c:v>0.3422832967841567</c:v>
                </c:pt>
                <c:pt idx="11269">
                  <c:v>0.3422832967841567</c:v>
                </c:pt>
                <c:pt idx="11270">
                  <c:v>0.34219044469582527</c:v>
                </c:pt>
                <c:pt idx="11271">
                  <c:v>0.34265453406036539</c:v>
                </c:pt>
                <c:pt idx="11272">
                  <c:v>0.34256175038397185</c:v>
                </c:pt>
                <c:pt idx="11273">
                  <c:v>0.34256175038397185</c:v>
                </c:pt>
                <c:pt idx="11274">
                  <c:v>0.33921008291541943</c:v>
                </c:pt>
                <c:pt idx="11275">
                  <c:v>0.33921008291541943</c:v>
                </c:pt>
                <c:pt idx="11276">
                  <c:v>0.33921008291541943</c:v>
                </c:pt>
                <c:pt idx="11277">
                  <c:v>0.33921008291541943</c:v>
                </c:pt>
                <c:pt idx="11278">
                  <c:v>0.33958359795465454</c:v>
                </c:pt>
                <c:pt idx="11279">
                  <c:v>0.33958359795465454</c:v>
                </c:pt>
                <c:pt idx="11280">
                  <c:v>0.33949024531234628</c:v>
                </c:pt>
                <c:pt idx="11281">
                  <c:v>0.33949024531234628</c:v>
                </c:pt>
                <c:pt idx="11282">
                  <c:v>0.33939687526486517</c:v>
                </c:pt>
                <c:pt idx="11283">
                  <c:v>0.33939687526486517</c:v>
                </c:pt>
                <c:pt idx="11284">
                  <c:v>0.33930348780247221</c:v>
                </c:pt>
                <c:pt idx="11285">
                  <c:v>0.33930348780247221</c:v>
                </c:pt>
                <c:pt idx="11286">
                  <c:v>0.33930348780247221</c:v>
                </c:pt>
                <c:pt idx="11287">
                  <c:v>0.33930348780247221</c:v>
                </c:pt>
                <c:pt idx="11288">
                  <c:v>0.33930348780247221</c:v>
                </c:pt>
                <c:pt idx="11289">
                  <c:v>0.33930348780247221</c:v>
                </c:pt>
                <c:pt idx="11290">
                  <c:v>0.33930348780247221</c:v>
                </c:pt>
                <c:pt idx="11291">
                  <c:v>0.33930348780247221</c:v>
                </c:pt>
                <c:pt idx="11292">
                  <c:v>0.33930348780247221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30-49D5-A788-965B861F65D2}"/>
            </c:ext>
          </c:extLst>
        </c:ser>
        <c:ser>
          <c:idx val="1"/>
          <c:order val="1"/>
          <c:tx>
            <c:v>sm10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Sheet1!$A$2:$A$11294</c:f>
              <c:numCache>
                <c:formatCode>m/d/yyyy\ h:mm</c:formatCode>
                <c:ptCount val="11293"/>
                <c:pt idx="0">
                  <c:v>42858.729166666664</c:v>
                </c:pt>
                <c:pt idx="1">
                  <c:v>42858.739583333336</c:v>
                </c:pt>
                <c:pt idx="2">
                  <c:v>42858.75</c:v>
                </c:pt>
                <c:pt idx="3">
                  <c:v>42858.760416666664</c:v>
                </c:pt>
                <c:pt idx="4">
                  <c:v>42858.770833333336</c:v>
                </c:pt>
                <c:pt idx="5">
                  <c:v>42858.78125</c:v>
                </c:pt>
                <c:pt idx="6">
                  <c:v>42858.791666666664</c:v>
                </c:pt>
                <c:pt idx="7">
                  <c:v>42858.802083333336</c:v>
                </c:pt>
                <c:pt idx="8">
                  <c:v>42858.8125</c:v>
                </c:pt>
                <c:pt idx="9">
                  <c:v>42858.822916666664</c:v>
                </c:pt>
                <c:pt idx="10">
                  <c:v>42858.833333333336</c:v>
                </c:pt>
                <c:pt idx="11">
                  <c:v>42858.84375</c:v>
                </c:pt>
                <c:pt idx="12">
                  <c:v>42858.854166666664</c:v>
                </c:pt>
                <c:pt idx="13">
                  <c:v>42858.864583333336</c:v>
                </c:pt>
                <c:pt idx="14">
                  <c:v>42858.875</c:v>
                </c:pt>
                <c:pt idx="15">
                  <c:v>42858.885416666664</c:v>
                </c:pt>
                <c:pt idx="16">
                  <c:v>42858.895833333336</c:v>
                </c:pt>
                <c:pt idx="17">
                  <c:v>42858.90625</c:v>
                </c:pt>
                <c:pt idx="18">
                  <c:v>42858.916666666664</c:v>
                </c:pt>
                <c:pt idx="19">
                  <c:v>42858.927083333336</c:v>
                </c:pt>
                <c:pt idx="20">
                  <c:v>42858.9375</c:v>
                </c:pt>
                <c:pt idx="21">
                  <c:v>42858.947916666664</c:v>
                </c:pt>
                <c:pt idx="22">
                  <c:v>42858.958333333336</c:v>
                </c:pt>
                <c:pt idx="23">
                  <c:v>42858.96875</c:v>
                </c:pt>
                <c:pt idx="24">
                  <c:v>42858.979166666664</c:v>
                </c:pt>
                <c:pt idx="25">
                  <c:v>42858.989583333336</c:v>
                </c:pt>
                <c:pt idx="26">
                  <c:v>42859</c:v>
                </c:pt>
                <c:pt idx="27">
                  <c:v>42859.010416666664</c:v>
                </c:pt>
                <c:pt idx="28">
                  <c:v>42859.020833333336</c:v>
                </c:pt>
                <c:pt idx="29">
                  <c:v>42859.03125</c:v>
                </c:pt>
                <c:pt idx="30">
                  <c:v>42859.041666666664</c:v>
                </c:pt>
                <c:pt idx="31">
                  <c:v>42859.052083333336</c:v>
                </c:pt>
                <c:pt idx="32">
                  <c:v>42859.0625</c:v>
                </c:pt>
                <c:pt idx="33">
                  <c:v>42859.072916666664</c:v>
                </c:pt>
                <c:pt idx="34">
                  <c:v>42859.083333333336</c:v>
                </c:pt>
                <c:pt idx="35">
                  <c:v>42859.09375</c:v>
                </c:pt>
                <c:pt idx="36">
                  <c:v>42859.104166666664</c:v>
                </c:pt>
                <c:pt idx="37">
                  <c:v>42859.114583333336</c:v>
                </c:pt>
                <c:pt idx="38">
                  <c:v>42859.125</c:v>
                </c:pt>
                <c:pt idx="39">
                  <c:v>42859.135416666664</c:v>
                </c:pt>
                <c:pt idx="40">
                  <c:v>42859.145833333336</c:v>
                </c:pt>
                <c:pt idx="41">
                  <c:v>42859.15625</c:v>
                </c:pt>
                <c:pt idx="42">
                  <c:v>42859.166666666664</c:v>
                </c:pt>
                <c:pt idx="43">
                  <c:v>42859.177083333336</c:v>
                </c:pt>
                <c:pt idx="44">
                  <c:v>42859.1875</c:v>
                </c:pt>
                <c:pt idx="45">
                  <c:v>42859.197916666664</c:v>
                </c:pt>
                <c:pt idx="46">
                  <c:v>42859.208333333336</c:v>
                </c:pt>
                <c:pt idx="47">
                  <c:v>42859.21875</c:v>
                </c:pt>
                <c:pt idx="48">
                  <c:v>42859.229166666664</c:v>
                </c:pt>
                <c:pt idx="49">
                  <c:v>42859.239583333336</c:v>
                </c:pt>
                <c:pt idx="50">
                  <c:v>42859.25</c:v>
                </c:pt>
                <c:pt idx="51">
                  <c:v>42859.260416666664</c:v>
                </c:pt>
                <c:pt idx="52">
                  <c:v>42859.270833333336</c:v>
                </c:pt>
                <c:pt idx="53">
                  <c:v>42859.28125</c:v>
                </c:pt>
                <c:pt idx="54">
                  <c:v>42859.291666666664</c:v>
                </c:pt>
                <c:pt idx="55">
                  <c:v>42859.302083333336</c:v>
                </c:pt>
                <c:pt idx="56">
                  <c:v>42859.3125</c:v>
                </c:pt>
                <c:pt idx="57">
                  <c:v>42859.322916666664</c:v>
                </c:pt>
                <c:pt idx="58">
                  <c:v>42859.333333333336</c:v>
                </c:pt>
                <c:pt idx="59">
                  <c:v>42859.34375</c:v>
                </c:pt>
                <c:pt idx="60">
                  <c:v>42859.354166666664</c:v>
                </c:pt>
                <c:pt idx="61">
                  <c:v>42859.364583333336</c:v>
                </c:pt>
                <c:pt idx="62">
                  <c:v>42859.375</c:v>
                </c:pt>
                <c:pt idx="63">
                  <c:v>42859.385416666664</c:v>
                </c:pt>
                <c:pt idx="64">
                  <c:v>42859.395833333336</c:v>
                </c:pt>
                <c:pt idx="65">
                  <c:v>42859.40625</c:v>
                </c:pt>
                <c:pt idx="66">
                  <c:v>42859.416666666664</c:v>
                </c:pt>
                <c:pt idx="67">
                  <c:v>42859.427083333336</c:v>
                </c:pt>
                <c:pt idx="68">
                  <c:v>42859.4375</c:v>
                </c:pt>
                <c:pt idx="69">
                  <c:v>42859.447916666664</c:v>
                </c:pt>
                <c:pt idx="70">
                  <c:v>42859.458333333336</c:v>
                </c:pt>
                <c:pt idx="71">
                  <c:v>42859.46875</c:v>
                </c:pt>
                <c:pt idx="72">
                  <c:v>42859.479166666664</c:v>
                </c:pt>
                <c:pt idx="73">
                  <c:v>42859.489583333336</c:v>
                </c:pt>
                <c:pt idx="74">
                  <c:v>42859.5</c:v>
                </c:pt>
                <c:pt idx="75">
                  <c:v>42859.510416666664</c:v>
                </c:pt>
                <c:pt idx="76">
                  <c:v>42859.520833333336</c:v>
                </c:pt>
                <c:pt idx="77">
                  <c:v>42859.53125</c:v>
                </c:pt>
                <c:pt idx="78">
                  <c:v>42859.541666666664</c:v>
                </c:pt>
                <c:pt idx="79">
                  <c:v>42859.552083333336</c:v>
                </c:pt>
                <c:pt idx="80">
                  <c:v>42859.5625</c:v>
                </c:pt>
                <c:pt idx="81">
                  <c:v>42859.572916666664</c:v>
                </c:pt>
                <c:pt idx="82">
                  <c:v>42859.583333333336</c:v>
                </c:pt>
                <c:pt idx="83">
                  <c:v>42859.59375</c:v>
                </c:pt>
                <c:pt idx="84">
                  <c:v>42859.604166666664</c:v>
                </c:pt>
                <c:pt idx="85">
                  <c:v>42859.614583333336</c:v>
                </c:pt>
                <c:pt idx="86">
                  <c:v>42859.625</c:v>
                </c:pt>
                <c:pt idx="87">
                  <c:v>42859.635416666664</c:v>
                </c:pt>
                <c:pt idx="88">
                  <c:v>42859.645833333336</c:v>
                </c:pt>
                <c:pt idx="89">
                  <c:v>42859.65625</c:v>
                </c:pt>
                <c:pt idx="90">
                  <c:v>42859.666666666664</c:v>
                </c:pt>
                <c:pt idx="91">
                  <c:v>42859.677083333336</c:v>
                </c:pt>
                <c:pt idx="92">
                  <c:v>42859.6875</c:v>
                </c:pt>
                <c:pt idx="93">
                  <c:v>42859.697916666664</c:v>
                </c:pt>
                <c:pt idx="94">
                  <c:v>42859.708333333336</c:v>
                </c:pt>
                <c:pt idx="95">
                  <c:v>42859.71875</c:v>
                </c:pt>
                <c:pt idx="96">
                  <c:v>42859.729166666664</c:v>
                </c:pt>
                <c:pt idx="97">
                  <c:v>42859.739583333336</c:v>
                </c:pt>
                <c:pt idx="98">
                  <c:v>42859.75</c:v>
                </c:pt>
                <c:pt idx="99">
                  <c:v>42859.760416666664</c:v>
                </c:pt>
                <c:pt idx="100">
                  <c:v>42859.770833333336</c:v>
                </c:pt>
                <c:pt idx="101">
                  <c:v>42859.78125</c:v>
                </c:pt>
                <c:pt idx="102">
                  <c:v>42859.791666666664</c:v>
                </c:pt>
                <c:pt idx="103">
                  <c:v>42859.802083333336</c:v>
                </c:pt>
                <c:pt idx="104">
                  <c:v>42859.8125</c:v>
                </c:pt>
                <c:pt idx="105">
                  <c:v>42859.822916666664</c:v>
                </c:pt>
                <c:pt idx="106">
                  <c:v>42859.833333333336</c:v>
                </c:pt>
                <c:pt idx="107">
                  <c:v>42859.84375</c:v>
                </c:pt>
                <c:pt idx="108">
                  <c:v>42859.854166666664</c:v>
                </c:pt>
                <c:pt idx="109">
                  <c:v>42859.864583333336</c:v>
                </c:pt>
                <c:pt idx="110">
                  <c:v>42859.875</c:v>
                </c:pt>
                <c:pt idx="111">
                  <c:v>42859.885416666664</c:v>
                </c:pt>
                <c:pt idx="112">
                  <c:v>42859.895833333336</c:v>
                </c:pt>
                <c:pt idx="113">
                  <c:v>42859.90625</c:v>
                </c:pt>
                <c:pt idx="114">
                  <c:v>42859.916666666664</c:v>
                </c:pt>
                <c:pt idx="115">
                  <c:v>42859.927083333336</c:v>
                </c:pt>
                <c:pt idx="116">
                  <c:v>42859.9375</c:v>
                </c:pt>
                <c:pt idx="117">
                  <c:v>42859.947916666664</c:v>
                </c:pt>
                <c:pt idx="118">
                  <c:v>42859.958333333336</c:v>
                </c:pt>
                <c:pt idx="119">
                  <c:v>42859.96875</c:v>
                </c:pt>
                <c:pt idx="120">
                  <c:v>42859.979166666664</c:v>
                </c:pt>
                <c:pt idx="121">
                  <c:v>42859.989583333336</c:v>
                </c:pt>
                <c:pt idx="122">
                  <c:v>42860</c:v>
                </c:pt>
                <c:pt idx="123">
                  <c:v>42860.010416666664</c:v>
                </c:pt>
                <c:pt idx="124">
                  <c:v>42860.020833333336</c:v>
                </c:pt>
                <c:pt idx="125">
                  <c:v>42860.03125</c:v>
                </c:pt>
                <c:pt idx="126">
                  <c:v>42860.041666666664</c:v>
                </c:pt>
                <c:pt idx="127">
                  <c:v>42860.052083333336</c:v>
                </c:pt>
                <c:pt idx="128">
                  <c:v>42860.0625</c:v>
                </c:pt>
                <c:pt idx="129">
                  <c:v>42860.072916666664</c:v>
                </c:pt>
                <c:pt idx="130">
                  <c:v>42860.083333333336</c:v>
                </c:pt>
                <c:pt idx="131">
                  <c:v>42860.09375</c:v>
                </c:pt>
                <c:pt idx="132">
                  <c:v>42860.104166666664</c:v>
                </c:pt>
                <c:pt idx="133">
                  <c:v>42860.114583333336</c:v>
                </c:pt>
                <c:pt idx="134">
                  <c:v>42860.125</c:v>
                </c:pt>
                <c:pt idx="135">
                  <c:v>42860.135416666664</c:v>
                </c:pt>
                <c:pt idx="136">
                  <c:v>42860.145833333336</c:v>
                </c:pt>
                <c:pt idx="137">
                  <c:v>42860.15625</c:v>
                </c:pt>
                <c:pt idx="138">
                  <c:v>42860.166666666664</c:v>
                </c:pt>
                <c:pt idx="139">
                  <c:v>42860.177083333336</c:v>
                </c:pt>
                <c:pt idx="140">
                  <c:v>42860.1875</c:v>
                </c:pt>
                <c:pt idx="141">
                  <c:v>42860.197916666664</c:v>
                </c:pt>
                <c:pt idx="142">
                  <c:v>42860.208333333336</c:v>
                </c:pt>
                <c:pt idx="143">
                  <c:v>42860.21875</c:v>
                </c:pt>
                <c:pt idx="144">
                  <c:v>42860.229166666664</c:v>
                </c:pt>
                <c:pt idx="145">
                  <c:v>42860.239583333336</c:v>
                </c:pt>
                <c:pt idx="146">
                  <c:v>42860.25</c:v>
                </c:pt>
                <c:pt idx="147">
                  <c:v>42860.260416666664</c:v>
                </c:pt>
                <c:pt idx="148">
                  <c:v>42860.270833333336</c:v>
                </c:pt>
                <c:pt idx="149">
                  <c:v>42860.28125</c:v>
                </c:pt>
                <c:pt idx="150">
                  <c:v>42860.291666666664</c:v>
                </c:pt>
                <c:pt idx="151">
                  <c:v>42860.302083333336</c:v>
                </c:pt>
                <c:pt idx="152">
                  <c:v>42860.3125</c:v>
                </c:pt>
                <c:pt idx="153">
                  <c:v>42860.322916666664</c:v>
                </c:pt>
                <c:pt idx="154">
                  <c:v>42860.333333333336</c:v>
                </c:pt>
                <c:pt idx="155">
                  <c:v>42860.34375</c:v>
                </c:pt>
                <c:pt idx="156">
                  <c:v>42860.354166666664</c:v>
                </c:pt>
                <c:pt idx="157">
                  <c:v>42860.364583333336</c:v>
                </c:pt>
                <c:pt idx="158">
                  <c:v>42860.375</c:v>
                </c:pt>
                <c:pt idx="159">
                  <c:v>42860.385416666664</c:v>
                </c:pt>
                <c:pt idx="160">
                  <c:v>42860.395833333336</c:v>
                </c:pt>
                <c:pt idx="161">
                  <c:v>42860.40625</c:v>
                </c:pt>
                <c:pt idx="162">
                  <c:v>42860.416666666664</c:v>
                </c:pt>
                <c:pt idx="163">
                  <c:v>42860.427083333336</c:v>
                </c:pt>
                <c:pt idx="164">
                  <c:v>42860.4375</c:v>
                </c:pt>
                <c:pt idx="165">
                  <c:v>42860.447916666664</c:v>
                </c:pt>
                <c:pt idx="166">
                  <c:v>42860.458333333336</c:v>
                </c:pt>
                <c:pt idx="167">
                  <c:v>42860.46875</c:v>
                </c:pt>
                <c:pt idx="168">
                  <c:v>42860.479166666664</c:v>
                </c:pt>
                <c:pt idx="169">
                  <c:v>42860.489583333336</c:v>
                </c:pt>
                <c:pt idx="170">
                  <c:v>42860.5</c:v>
                </c:pt>
                <c:pt idx="171">
                  <c:v>42860.510416666664</c:v>
                </c:pt>
                <c:pt idx="172">
                  <c:v>42860.520833333336</c:v>
                </c:pt>
                <c:pt idx="173">
                  <c:v>42860.53125</c:v>
                </c:pt>
                <c:pt idx="174">
                  <c:v>42860.541666666664</c:v>
                </c:pt>
                <c:pt idx="175">
                  <c:v>42860.552083333336</c:v>
                </c:pt>
                <c:pt idx="176">
                  <c:v>42860.5625</c:v>
                </c:pt>
                <c:pt idx="177">
                  <c:v>42860.572916666664</c:v>
                </c:pt>
                <c:pt idx="178">
                  <c:v>42860.583333333336</c:v>
                </c:pt>
                <c:pt idx="179">
                  <c:v>42860.59375</c:v>
                </c:pt>
                <c:pt idx="180">
                  <c:v>42860.604166666664</c:v>
                </c:pt>
                <c:pt idx="181">
                  <c:v>42860.614583333336</c:v>
                </c:pt>
                <c:pt idx="182">
                  <c:v>42860.625</c:v>
                </c:pt>
                <c:pt idx="183">
                  <c:v>42860.635416666664</c:v>
                </c:pt>
                <c:pt idx="184">
                  <c:v>42860.645833333336</c:v>
                </c:pt>
                <c:pt idx="185">
                  <c:v>42860.65625</c:v>
                </c:pt>
                <c:pt idx="186">
                  <c:v>42860.666666666664</c:v>
                </c:pt>
                <c:pt idx="187">
                  <c:v>42860.677083333336</c:v>
                </c:pt>
                <c:pt idx="188">
                  <c:v>42860.6875</c:v>
                </c:pt>
                <c:pt idx="189">
                  <c:v>42860.697916666664</c:v>
                </c:pt>
                <c:pt idx="190">
                  <c:v>42860.708333333336</c:v>
                </c:pt>
                <c:pt idx="191">
                  <c:v>42860.71875</c:v>
                </c:pt>
                <c:pt idx="192">
                  <c:v>42860.729166666664</c:v>
                </c:pt>
                <c:pt idx="193">
                  <c:v>42860.739583333336</c:v>
                </c:pt>
                <c:pt idx="194">
                  <c:v>42860.75</c:v>
                </c:pt>
                <c:pt idx="195">
                  <c:v>42860.760416666664</c:v>
                </c:pt>
                <c:pt idx="196">
                  <c:v>42860.770833333336</c:v>
                </c:pt>
                <c:pt idx="197">
                  <c:v>42860.78125</c:v>
                </c:pt>
                <c:pt idx="198">
                  <c:v>42860.791666666664</c:v>
                </c:pt>
                <c:pt idx="199">
                  <c:v>42860.802083333336</c:v>
                </c:pt>
                <c:pt idx="200">
                  <c:v>42860.8125</c:v>
                </c:pt>
                <c:pt idx="201">
                  <c:v>42860.822916666664</c:v>
                </c:pt>
                <c:pt idx="202">
                  <c:v>42860.833333333336</c:v>
                </c:pt>
                <c:pt idx="203">
                  <c:v>42860.84375</c:v>
                </c:pt>
                <c:pt idx="204">
                  <c:v>42860.854166666664</c:v>
                </c:pt>
                <c:pt idx="205">
                  <c:v>42860.864583333336</c:v>
                </c:pt>
                <c:pt idx="206">
                  <c:v>42860.875</c:v>
                </c:pt>
                <c:pt idx="207">
                  <c:v>42860.885416666664</c:v>
                </c:pt>
                <c:pt idx="208">
                  <c:v>42860.895833333336</c:v>
                </c:pt>
                <c:pt idx="209">
                  <c:v>42860.90625</c:v>
                </c:pt>
                <c:pt idx="210">
                  <c:v>42860.916666666664</c:v>
                </c:pt>
                <c:pt idx="211">
                  <c:v>42860.927083333336</c:v>
                </c:pt>
                <c:pt idx="212">
                  <c:v>42860.9375</c:v>
                </c:pt>
                <c:pt idx="213">
                  <c:v>42860.947916666664</c:v>
                </c:pt>
                <c:pt idx="214">
                  <c:v>42860.958333333336</c:v>
                </c:pt>
                <c:pt idx="215">
                  <c:v>42860.96875</c:v>
                </c:pt>
                <c:pt idx="216">
                  <c:v>42860.979166666664</c:v>
                </c:pt>
                <c:pt idx="217">
                  <c:v>42860.989583333336</c:v>
                </c:pt>
                <c:pt idx="218">
                  <c:v>42861</c:v>
                </c:pt>
                <c:pt idx="219">
                  <c:v>42861.010416666664</c:v>
                </c:pt>
                <c:pt idx="220">
                  <c:v>42861.020833333336</c:v>
                </c:pt>
                <c:pt idx="221">
                  <c:v>42861.03125</c:v>
                </c:pt>
                <c:pt idx="222">
                  <c:v>42861.041666666664</c:v>
                </c:pt>
                <c:pt idx="223">
                  <c:v>42861.052083333336</c:v>
                </c:pt>
                <c:pt idx="224">
                  <c:v>42861.0625</c:v>
                </c:pt>
                <c:pt idx="225">
                  <c:v>42861.072916666664</c:v>
                </c:pt>
                <c:pt idx="226">
                  <c:v>42861.083333333336</c:v>
                </c:pt>
                <c:pt idx="227">
                  <c:v>42861.09375</c:v>
                </c:pt>
                <c:pt idx="228">
                  <c:v>42861.104166666664</c:v>
                </c:pt>
                <c:pt idx="229">
                  <c:v>42861.114583333336</c:v>
                </c:pt>
                <c:pt idx="230">
                  <c:v>42861.125</c:v>
                </c:pt>
                <c:pt idx="231">
                  <c:v>42861.135416666664</c:v>
                </c:pt>
                <c:pt idx="232">
                  <c:v>42861.145833333336</c:v>
                </c:pt>
                <c:pt idx="233">
                  <c:v>42861.15625</c:v>
                </c:pt>
                <c:pt idx="234">
                  <c:v>42861.166666666664</c:v>
                </c:pt>
                <c:pt idx="235">
                  <c:v>42861.177083333336</c:v>
                </c:pt>
                <c:pt idx="236">
                  <c:v>42861.1875</c:v>
                </c:pt>
                <c:pt idx="237">
                  <c:v>42861.197916666664</c:v>
                </c:pt>
                <c:pt idx="238">
                  <c:v>42861.208333333336</c:v>
                </c:pt>
                <c:pt idx="239">
                  <c:v>42861.21875</c:v>
                </c:pt>
                <c:pt idx="240">
                  <c:v>42861.229166666664</c:v>
                </c:pt>
                <c:pt idx="241">
                  <c:v>42861.239583333336</c:v>
                </c:pt>
                <c:pt idx="242">
                  <c:v>42861.25</c:v>
                </c:pt>
                <c:pt idx="243">
                  <c:v>42861.260416666664</c:v>
                </c:pt>
                <c:pt idx="244">
                  <c:v>42861.270833333336</c:v>
                </c:pt>
                <c:pt idx="245">
                  <c:v>42861.28125</c:v>
                </c:pt>
                <c:pt idx="246">
                  <c:v>42861.291666666664</c:v>
                </c:pt>
                <c:pt idx="247">
                  <c:v>42861.302083333336</c:v>
                </c:pt>
                <c:pt idx="248">
                  <c:v>42861.3125</c:v>
                </c:pt>
                <c:pt idx="249">
                  <c:v>42861.322916666664</c:v>
                </c:pt>
                <c:pt idx="250">
                  <c:v>42861.333333333336</c:v>
                </c:pt>
                <c:pt idx="251">
                  <c:v>42861.34375</c:v>
                </c:pt>
                <c:pt idx="252">
                  <c:v>42861.354166666664</c:v>
                </c:pt>
                <c:pt idx="253">
                  <c:v>42861.364583333336</c:v>
                </c:pt>
                <c:pt idx="254">
                  <c:v>42861.375</c:v>
                </c:pt>
                <c:pt idx="255">
                  <c:v>42861.385416666664</c:v>
                </c:pt>
                <c:pt idx="256">
                  <c:v>42861.395833333336</c:v>
                </c:pt>
                <c:pt idx="257">
                  <c:v>42861.40625</c:v>
                </c:pt>
                <c:pt idx="258">
                  <c:v>42861.416666666664</c:v>
                </c:pt>
                <c:pt idx="259">
                  <c:v>42861.427083333336</c:v>
                </c:pt>
                <c:pt idx="260">
                  <c:v>42861.4375</c:v>
                </c:pt>
                <c:pt idx="261">
                  <c:v>42861.447916666664</c:v>
                </c:pt>
                <c:pt idx="262">
                  <c:v>42861.458333333336</c:v>
                </c:pt>
                <c:pt idx="263">
                  <c:v>42861.46875</c:v>
                </c:pt>
                <c:pt idx="264">
                  <c:v>42861.479166666664</c:v>
                </c:pt>
                <c:pt idx="265">
                  <c:v>42861.489583333336</c:v>
                </c:pt>
                <c:pt idx="266">
                  <c:v>42861.5</c:v>
                </c:pt>
                <c:pt idx="267">
                  <c:v>42861.510416666664</c:v>
                </c:pt>
                <c:pt idx="268">
                  <c:v>42861.520833333336</c:v>
                </c:pt>
                <c:pt idx="269">
                  <c:v>42861.53125</c:v>
                </c:pt>
                <c:pt idx="270">
                  <c:v>42861.541666666664</c:v>
                </c:pt>
                <c:pt idx="271">
                  <c:v>42861.552083333336</c:v>
                </c:pt>
                <c:pt idx="272">
                  <c:v>42861.5625</c:v>
                </c:pt>
                <c:pt idx="273">
                  <c:v>42861.572916666664</c:v>
                </c:pt>
                <c:pt idx="274">
                  <c:v>42861.583333333336</c:v>
                </c:pt>
                <c:pt idx="275">
                  <c:v>42861.59375</c:v>
                </c:pt>
                <c:pt idx="276">
                  <c:v>42861.604166666664</c:v>
                </c:pt>
                <c:pt idx="277">
                  <c:v>42861.614583333336</c:v>
                </c:pt>
                <c:pt idx="278">
                  <c:v>42861.625</c:v>
                </c:pt>
                <c:pt idx="279">
                  <c:v>42861.635416666664</c:v>
                </c:pt>
                <c:pt idx="280">
                  <c:v>42861.645833333336</c:v>
                </c:pt>
                <c:pt idx="281">
                  <c:v>42861.65625</c:v>
                </c:pt>
                <c:pt idx="282">
                  <c:v>42861.666666666664</c:v>
                </c:pt>
                <c:pt idx="283">
                  <c:v>42861.677083333336</c:v>
                </c:pt>
                <c:pt idx="284">
                  <c:v>42861.6875</c:v>
                </c:pt>
                <c:pt idx="285">
                  <c:v>42861.697916666664</c:v>
                </c:pt>
                <c:pt idx="286">
                  <c:v>42861.708333333336</c:v>
                </c:pt>
                <c:pt idx="287">
                  <c:v>42861.71875</c:v>
                </c:pt>
                <c:pt idx="288">
                  <c:v>42861.729166666664</c:v>
                </c:pt>
                <c:pt idx="289">
                  <c:v>42861.739583333336</c:v>
                </c:pt>
                <c:pt idx="290">
                  <c:v>42861.75</c:v>
                </c:pt>
                <c:pt idx="291">
                  <c:v>42861.760416666664</c:v>
                </c:pt>
                <c:pt idx="292">
                  <c:v>42861.770833333336</c:v>
                </c:pt>
                <c:pt idx="293">
                  <c:v>42861.78125</c:v>
                </c:pt>
                <c:pt idx="294">
                  <c:v>42861.791666666664</c:v>
                </c:pt>
                <c:pt idx="295">
                  <c:v>42861.802083333336</c:v>
                </c:pt>
                <c:pt idx="296">
                  <c:v>42861.8125</c:v>
                </c:pt>
                <c:pt idx="297">
                  <c:v>42861.822916666664</c:v>
                </c:pt>
                <c:pt idx="298">
                  <c:v>42861.833333333336</c:v>
                </c:pt>
                <c:pt idx="299">
                  <c:v>42861.84375</c:v>
                </c:pt>
                <c:pt idx="300">
                  <c:v>42861.854166666664</c:v>
                </c:pt>
                <c:pt idx="301">
                  <c:v>42861.864583333336</c:v>
                </c:pt>
                <c:pt idx="302">
                  <c:v>42861.875</c:v>
                </c:pt>
                <c:pt idx="303">
                  <c:v>42861.885416666664</c:v>
                </c:pt>
                <c:pt idx="304">
                  <c:v>42861.895833333336</c:v>
                </c:pt>
                <c:pt idx="305">
                  <c:v>42861.90625</c:v>
                </c:pt>
                <c:pt idx="306">
                  <c:v>42861.916666666664</c:v>
                </c:pt>
                <c:pt idx="307">
                  <c:v>42861.927083333336</c:v>
                </c:pt>
                <c:pt idx="308">
                  <c:v>42861.9375</c:v>
                </c:pt>
                <c:pt idx="309">
                  <c:v>42861.947916666664</c:v>
                </c:pt>
                <c:pt idx="310">
                  <c:v>42861.958333333336</c:v>
                </c:pt>
                <c:pt idx="311">
                  <c:v>42861.96875</c:v>
                </c:pt>
                <c:pt idx="312">
                  <c:v>42861.979166666664</c:v>
                </c:pt>
                <c:pt idx="313">
                  <c:v>42861.989583333336</c:v>
                </c:pt>
                <c:pt idx="314">
                  <c:v>42862</c:v>
                </c:pt>
                <c:pt idx="315">
                  <c:v>42862.010416666664</c:v>
                </c:pt>
                <c:pt idx="316">
                  <c:v>42862.020833333336</c:v>
                </c:pt>
                <c:pt idx="317">
                  <c:v>42862.03125</c:v>
                </c:pt>
                <c:pt idx="318">
                  <c:v>42862.041666666664</c:v>
                </c:pt>
                <c:pt idx="319">
                  <c:v>42862.052083333336</c:v>
                </c:pt>
                <c:pt idx="320">
                  <c:v>42862.0625</c:v>
                </c:pt>
                <c:pt idx="321">
                  <c:v>42862.072916666664</c:v>
                </c:pt>
                <c:pt idx="322">
                  <c:v>42862.083333333336</c:v>
                </c:pt>
                <c:pt idx="323">
                  <c:v>42862.09375</c:v>
                </c:pt>
                <c:pt idx="324">
                  <c:v>42862.104166666664</c:v>
                </c:pt>
                <c:pt idx="325">
                  <c:v>42862.114583333336</c:v>
                </c:pt>
                <c:pt idx="326">
                  <c:v>42862.125</c:v>
                </c:pt>
                <c:pt idx="327">
                  <c:v>42862.135416666664</c:v>
                </c:pt>
                <c:pt idx="328">
                  <c:v>42862.145833333336</c:v>
                </c:pt>
                <c:pt idx="329">
                  <c:v>42862.15625</c:v>
                </c:pt>
                <c:pt idx="330">
                  <c:v>42862.166666666664</c:v>
                </c:pt>
                <c:pt idx="331">
                  <c:v>42862.177083333336</c:v>
                </c:pt>
                <c:pt idx="332">
                  <c:v>42862.1875</c:v>
                </c:pt>
                <c:pt idx="333">
                  <c:v>42862.197916666664</c:v>
                </c:pt>
                <c:pt idx="334">
                  <c:v>42862.208333333336</c:v>
                </c:pt>
                <c:pt idx="335">
                  <c:v>42862.21875</c:v>
                </c:pt>
                <c:pt idx="336">
                  <c:v>42862.229166666664</c:v>
                </c:pt>
                <c:pt idx="337">
                  <c:v>42862.239583333336</c:v>
                </c:pt>
                <c:pt idx="338">
                  <c:v>42862.25</c:v>
                </c:pt>
                <c:pt idx="339">
                  <c:v>42862.260416666664</c:v>
                </c:pt>
                <c:pt idx="340">
                  <c:v>42862.270833333336</c:v>
                </c:pt>
                <c:pt idx="341">
                  <c:v>42862.28125</c:v>
                </c:pt>
                <c:pt idx="342">
                  <c:v>42862.291666666664</c:v>
                </c:pt>
                <c:pt idx="343">
                  <c:v>42862.302083333336</c:v>
                </c:pt>
                <c:pt idx="344">
                  <c:v>42862.3125</c:v>
                </c:pt>
                <c:pt idx="345">
                  <c:v>42862.322916666664</c:v>
                </c:pt>
                <c:pt idx="346">
                  <c:v>42862.333333333336</c:v>
                </c:pt>
                <c:pt idx="347">
                  <c:v>42862.34375</c:v>
                </c:pt>
                <c:pt idx="348">
                  <c:v>42862.354166666664</c:v>
                </c:pt>
                <c:pt idx="349">
                  <c:v>42862.364583333336</c:v>
                </c:pt>
                <c:pt idx="350">
                  <c:v>42862.375</c:v>
                </c:pt>
                <c:pt idx="351">
                  <c:v>42862.385416666664</c:v>
                </c:pt>
                <c:pt idx="352">
                  <c:v>42862.395833333336</c:v>
                </c:pt>
                <c:pt idx="353">
                  <c:v>42862.40625</c:v>
                </c:pt>
                <c:pt idx="354">
                  <c:v>42862.416666666664</c:v>
                </c:pt>
                <c:pt idx="355">
                  <c:v>42862.427083333336</c:v>
                </c:pt>
                <c:pt idx="356">
                  <c:v>42862.4375</c:v>
                </c:pt>
                <c:pt idx="357">
                  <c:v>42862.447916666664</c:v>
                </c:pt>
                <c:pt idx="358">
                  <c:v>42862.458333333336</c:v>
                </c:pt>
                <c:pt idx="359">
                  <c:v>42862.46875</c:v>
                </c:pt>
                <c:pt idx="360">
                  <c:v>42862.479166666664</c:v>
                </c:pt>
                <c:pt idx="361">
                  <c:v>42862.489583333336</c:v>
                </c:pt>
                <c:pt idx="362">
                  <c:v>42862.5</c:v>
                </c:pt>
                <c:pt idx="363">
                  <c:v>42862.510416666664</c:v>
                </c:pt>
                <c:pt idx="364">
                  <c:v>42862.520833333336</c:v>
                </c:pt>
                <c:pt idx="365">
                  <c:v>42862.53125</c:v>
                </c:pt>
                <c:pt idx="366">
                  <c:v>42862.541666666664</c:v>
                </c:pt>
                <c:pt idx="367">
                  <c:v>42862.552083333336</c:v>
                </c:pt>
                <c:pt idx="368">
                  <c:v>42862.5625</c:v>
                </c:pt>
                <c:pt idx="369">
                  <c:v>42862.572916666664</c:v>
                </c:pt>
                <c:pt idx="370">
                  <c:v>42862.583333333336</c:v>
                </c:pt>
                <c:pt idx="371">
                  <c:v>42862.59375</c:v>
                </c:pt>
                <c:pt idx="372">
                  <c:v>42862.604166666664</c:v>
                </c:pt>
                <c:pt idx="373">
                  <c:v>42862.614583333336</c:v>
                </c:pt>
                <c:pt idx="374">
                  <c:v>42862.625</c:v>
                </c:pt>
                <c:pt idx="375">
                  <c:v>42862.635416666664</c:v>
                </c:pt>
                <c:pt idx="376">
                  <c:v>42862.645833333336</c:v>
                </c:pt>
                <c:pt idx="377">
                  <c:v>42862.65625</c:v>
                </c:pt>
                <c:pt idx="378">
                  <c:v>42862.666666666664</c:v>
                </c:pt>
                <c:pt idx="379">
                  <c:v>42862.677083333336</c:v>
                </c:pt>
                <c:pt idx="380">
                  <c:v>42862.6875</c:v>
                </c:pt>
                <c:pt idx="381">
                  <c:v>42862.697916666664</c:v>
                </c:pt>
                <c:pt idx="382">
                  <c:v>42862.708333333336</c:v>
                </c:pt>
                <c:pt idx="383">
                  <c:v>42862.71875</c:v>
                </c:pt>
                <c:pt idx="384">
                  <c:v>42862.729166666664</c:v>
                </c:pt>
                <c:pt idx="385">
                  <c:v>42862.739583333336</c:v>
                </c:pt>
                <c:pt idx="386">
                  <c:v>42862.75</c:v>
                </c:pt>
                <c:pt idx="387">
                  <c:v>42862.760416666664</c:v>
                </c:pt>
                <c:pt idx="388">
                  <c:v>42862.770833333336</c:v>
                </c:pt>
                <c:pt idx="389">
                  <c:v>42862.78125</c:v>
                </c:pt>
                <c:pt idx="390">
                  <c:v>42862.791666666664</c:v>
                </c:pt>
                <c:pt idx="391">
                  <c:v>42862.802083333336</c:v>
                </c:pt>
                <c:pt idx="392">
                  <c:v>42862.8125</c:v>
                </c:pt>
                <c:pt idx="393">
                  <c:v>42862.822916666664</c:v>
                </c:pt>
                <c:pt idx="394">
                  <c:v>42862.833333333336</c:v>
                </c:pt>
                <c:pt idx="395">
                  <c:v>42862.84375</c:v>
                </c:pt>
                <c:pt idx="396">
                  <c:v>42862.854166666664</c:v>
                </c:pt>
                <c:pt idx="397">
                  <c:v>42862.864583333336</c:v>
                </c:pt>
                <c:pt idx="398">
                  <c:v>42862.875</c:v>
                </c:pt>
                <c:pt idx="399">
                  <c:v>42862.885416666664</c:v>
                </c:pt>
                <c:pt idx="400">
                  <c:v>42862.895833333336</c:v>
                </c:pt>
                <c:pt idx="401">
                  <c:v>42862.90625</c:v>
                </c:pt>
                <c:pt idx="402">
                  <c:v>42862.916666666664</c:v>
                </c:pt>
                <c:pt idx="403">
                  <c:v>42862.927083333336</c:v>
                </c:pt>
                <c:pt idx="404">
                  <c:v>42862.9375</c:v>
                </c:pt>
                <c:pt idx="405">
                  <c:v>42862.947916666664</c:v>
                </c:pt>
                <c:pt idx="406">
                  <c:v>42862.958333333336</c:v>
                </c:pt>
                <c:pt idx="407">
                  <c:v>42862.96875</c:v>
                </c:pt>
                <c:pt idx="408">
                  <c:v>42862.979166666664</c:v>
                </c:pt>
                <c:pt idx="409">
                  <c:v>42862.989583333336</c:v>
                </c:pt>
                <c:pt idx="410">
                  <c:v>42863</c:v>
                </c:pt>
                <c:pt idx="411">
                  <c:v>42863.010416666664</c:v>
                </c:pt>
                <c:pt idx="412">
                  <c:v>42863.020833333336</c:v>
                </c:pt>
                <c:pt idx="413">
                  <c:v>42863.03125</c:v>
                </c:pt>
                <c:pt idx="414">
                  <c:v>42863.041666666664</c:v>
                </c:pt>
                <c:pt idx="415">
                  <c:v>42863.052083333336</c:v>
                </c:pt>
                <c:pt idx="416">
                  <c:v>42863.0625</c:v>
                </c:pt>
                <c:pt idx="417">
                  <c:v>42863.072916666664</c:v>
                </c:pt>
                <c:pt idx="418">
                  <c:v>42863.083333333336</c:v>
                </c:pt>
                <c:pt idx="419">
                  <c:v>42863.09375</c:v>
                </c:pt>
                <c:pt idx="420">
                  <c:v>42863.104166666664</c:v>
                </c:pt>
                <c:pt idx="421">
                  <c:v>42863.114583333336</c:v>
                </c:pt>
                <c:pt idx="422">
                  <c:v>42863.125</c:v>
                </c:pt>
                <c:pt idx="423">
                  <c:v>42863.135416666664</c:v>
                </c:pt>
                <c:pt idx="424">
                  <c:v>42863.145833333336</c:v>
                </c:pt>
                <c:pt idx="425">
                  <c:v>42863.15625</c:v>
                </c:pt>
                <c:pt idx="426">
                  <c:v>42863.166666666664</c:v>
                </c:pt>
                <c:pt idx="427">
                  <c:v>42863.177083333336</c:v>
                </c:pt>
                <c:pt idx="428">
                  <c:v>42863.1875</c:v>
                </c:pt>
                <c:pt idx="429">
                  <c:v>42863.197916666664</c:v>
                </c:pt>
                <c:pt idx="430">
                  <c:v>42863.208333333336</c:v>
                </c:pt>
                <c:pt idx="431">
                  <c:v>42863.21875</c:v>
                </c:pt>
                <c:pt idx="432">
                  <c:v>42863.229166666664</c:v>
                </c:pt>
                <c:pt idx="433">
                  <c:v>42863.239583333336</c:v>
                </c:pt>
                <c:pt idx="434">
                  <c:v>42863.25</c:v>
                </c:pt>
                <c:pt idx="435">
                  <c:v>42863.260416666664</c:v>
                </c:pt>
                <c:pt idx="436">
                  <c:v>42863.270833333336</c:v>
                </c:pt>
                <c:pt idx="437">
                  <c:v>42863.28125</c:v>
                </c:pt>
                <c:pt idx="438">
                  <c:v>42863.291666666664</c:v>
                </c:pt>
                <c:pt idx="439">
                  <c:v>42863.302083333336</c:v>
                </c:pt>
                <c:pt idx="440">
                  <c:v>42863.3125</c:v>
                </c:pt>
                <c:pt idx="441">
                  <c:v>42863.322916666664</c:v>
                </c:pt>
                <c:pt idx="442">
                  <c:v>42863.333333333336</c:v>
                </c:pt>
                <c:pt idx="443">
                  <c:v>42863.34375</c:v>
                </c:pt>
                <c:pt idx="444">
                  <c:v>42863.354166666664</c:v>
                </c:pt>
                <c:pt idx="445">
                  <c:v>42863.364583333336</c:v>
                </c:pt>
                <c:pt idx="446">
                  <c:v>42863.375</c:v>
                </c:pt>
                <c:pt idx="447">
                  <c:v>42863.385416666664</c:v>
                </c:pt>
                <c:pt idx="448">
                  <c:v>42863.395833333336</c:v>
                </c:pt>
                <c:pt idx="449">
                  <c:v>42863.40625</c:v>
                </c:pt>
                <c:pt idx="450">
                  <c:v>42863.416666666664</c:v>
                </c:pt>
                <c:pt idx="451">
                  <c:v>42863.427083333336</c:v>
                </c:pt>
                <c:pt idx="452">
                  <c:v>42863.4375</c:v>
                </c:pt>
                <c:pt idx="453">
                  <c:v>42863.447916666664</c:v>
                </c:pt>
                <c:pt idx="454">
                  <c:v>42863.458333333336</c:v>
                </c:pt>
                <c:pt idx="455">
                  <c:v>42863.46875</c:v>
                </c:pt>
                <c:pt idx="456">
                  <c:v>42863.479166666664</c:v>
                </c:pt>
                <c:pt idx="457">
                  <c:v>42863.489583333336</c:v>
                </c:pt>
                <c:pt idx="458">
                  <c:v>42863.5</c:v>
                </c:pt>
                <c:pt idx="459">
                  <c:v>42863.510416666664</c:v>
                </c:pt>
                <c:pt idx="460">
                  <c:v>42863.520833333336</c:v>
                </c:pt>
                <c:pt idx="461">
                  <c:v>42863.53125</c:v>
                </c:pt>
                <c:pt idx="462">
                  <c:v>42863.541666666664</c:v>
                </c:pt>
                <c:pt idx="463">
                  <c:v>42863.552083333336</c:v>
                </c:pt>
                <c:pt idx="464">
                  <c:v>42863.5625</c:v>
                </c:pt>
                <c:pt idx="465">
                  <c:v>42863.572916666664</c:v>
                </c:pt>
                <c:pt idx="466">
                  <c:v>42863.583333333336</c:v>
                </c:pt>
                <c:pt idx="467">
                  <c:v>42863.59375</c:v>
                </c:pt>
                <c:pt idx="468">
                  <c:v>42863.604166666664</c:v>
                </c:pt>
                <c:pt idx="469">
                  <c:v>42863.614583333336</c:v>
                </c:pt>
                <c:pt idx="470">
                  <c:v>42863.625</c:v>
                </c:pt>
                <c:pt idx="471">
                  <c:v>42863.635416666664</c:v>
                </c:pt>
                <c:pt idx="472">
                  <c:v>42863.645833333336</c:v>
                </c:pt>
                <c:pt idx="473">
                  <c:v>42863.65625</c:v>
                </c:pt>
                <c:pt idx="474">
                  <c:v>42863.666666666664</c:v>
                </c:pt>
                <c:pt idx="475">
                  <c:v>42863.677083333336</c:v>
                </c:pt>
                <c:pt idx="476">
                  <c:v>42863.6875</c:v>
                </c:pt>
                <c:pt idx="477">
                  <c:v>42863.697916666664</c:v>
                </c:pt>
                <c:pt idx="478">
                  <c:v>42863.708333333336</c:v>
                </c:pt>
                <c:pt idx="479">
                  <c:v>42863.71875</c:v>
                </c:pt>
                <c:pt idx="480">
                  <c:v>42863.729166666664</c:v>
                </c:pt>
                <c:pt idx="481">
                  <c:v>42863.739583333336</c:v>
                </c:pt>
                <c:pt idx="482">
                  <c:v>42863.75</c:v>
                </c:pt>
                <c:pt idx="483">
                  <c:v>42863.760416666664</c:v>
                </c:pt>
                <c:pt idx="484">
                  <c:v>42863.770833333336</c:v>
                </c:pt>
                <c:pt idx="485">
                  <c:v>42863.78125</c:v>
                </c:pt>
                <c:pt idx="486">
                  <c:v>42863.791666666664</c:v>
                </c:pt>
                <c:pt idx="487">
                  <c:v>42863.802083333336</c:v>
                </c:pt>
                <c:pt idx="488">
                  <c:v>42863.8125</c:v>
                </c:pt>
                <c:pt idx="489">
                  <c:v>42863.822916666664</c:v>
                </c:pt>
                <c:pt idx="490">
                  <c:v>42863.833333333336</c:v>
                </c:pt>
                <c:pt idx="491">
                  <c:v>42863.84375</c:v>
                </c:pt>
                <c:pt idx="492">
                  <c:v>42863.854166666664</c:v>
                </c:pt>
                <c:pt idx="493">
                  <c:v>42863.864583333336</c:v>
                </c:pt>
                <c:pt idx="494">
                  <c:v>42863.875</c:v>
                </c:pt>
                <c:pt idx="495">
                  <c:v>42863.885416666664</c:v>
                </c:pt>
                <c:pt idx="496">
                  <c:v>42863.895833333336</c:v>
                </c:pt>
                <c:pt idx="497">
                  <c:v>42863.90625</c:v>
                </c:pt>
                <c:pt idx="498">
                  <c:v>42863.916666666664</c:v>
                </c:pt>
                <c:pt idx="499">
                  <c:v>42863.927083333336</c:v>
                </c:pt>
                <c:pt idx="500">
                  <c:v>42863.9375</c:v>
                </c:pt>
                <c:pt idx="501">
                  <c:v>42863.947916666664</c:v>
                </c:pt>
                <c:pt idx="502">
                  <c:v>42863.958333333336</c:v>
                </c:pt>
                <c:pt idx="503">
                  <c:v>42863.96875</c:v>
                </c:pt>
                <c:pt idx="504">
                  <c:v>42863.979166666664</c:v>
                </c:pt>
                <c:pt idx="505">
                  <c:v>42863.989583333336</c:v>
                </c:pt>
                <c:pt idx="506">
                  <c:v>42864</c:v>
                </c:pt>
                <c:pt idx="507">
                  <c:v>42864.010416666664</c:v>
                </c:pt>
                <c:pt idx="508">
                  <c:v>42864.020833333336</c:v>
                </c:pt>
                <c:pt idx="509">
                  <c:v>42864.03125</c:v>
                </c:pt>
                <c:pt idx="510">
                  <c:v>42864.041666666664</c:v>
                </c:pt>
                <c:pt idx="511">
                  <c:v>42864.052083333336</c:v>
                </c:pt>
                <c:pt idx="512">
                  <c:v>42864.0625</c:v>
                </c:pt>
                <c:pt idx="513">
                  <c:v>42864.072916666664</c:v>
                </c:pt>
                <c:pt idx="514">
                  <c:v>42864.083333333336</c:v>
                </c:pt>
                <c:pt idx="515">
                  <c:v>42864.09375</c:v>
                </c:pt>
                <c:pt idx="516">
                  <c:v>42864.104166666664</c:v>
                </c:pt>
                <c:pt idx="517">
                  <c:v>42864.114583333336</c:v>
                </c:pt>
                <c:pt idx="518">
                  <c:v>42864.125</c:v>
                </c:pt>
                <c:pt idx="519">
                  <c:v>42864.135416666664</c:v>
                </c:pt>
                <c:pt idx="520">
                  <c:v>42864.145833333336</c:v>
                </c:pt>
                <c:pt idx="521">
                  <c:v>42864.15625</c:v>
                </c:pt>
                <c:pt idx="522">
                  <c:v>42864.166666666664</c:v>
                </c:pt>
                <c:pt idx="523">
                  <c:v>42864.177083333336</c:v>
                </c:pt>
                <c:pt idx="524">
                  <c:v>42864.1875</c:v>
                </c:pt>
                <c:pt idx="525">
                  <c:v>42864.197916666664</c:v>
                </c:pt>
                <c:pt idx="526">
                  <c:v>42864.208333333336</c:v>
                </c:pt>
                <c:pt idx="527">
                  <c:v>42864.21875</c:v>
                </c:pt>
                <c:pt idx="528">
                  <c:v>42864.229166666664</c:v>
                </c:pt>
                <c:pt idx="529">
                  <c:v>42864.239583333336</c:v>
                </c:pt>
                <c:pt idx="530">
                  <c:v>42864.25</c:v>
                </c:pt>
                <c:pt idx="531">
                  <c:v>42864.260416666664</c:v>
                </c:pt>
                <c:pt idx="532">
                  <c:v>42864.270833333336</c:v>
                </c:pt>
                <c:pt idx="533">
                  <c:v>42864.28125</c:v>
                </c:pt>
                <c:pt idx="534">
                  <c:v>42864.291666666664</c:v>
                </c:pt>
                <c:pt idx="535">
                  <c:v>42864.302083333336</c:v>
                </c:pt>
                <c:pt idx="536">
                  <c:v>42864.3125</c:v>
                </c:pt>
                <c:pt idx="537">
                  <c:v>42864.322916666664</c:v>
                </c:pt>
                <c:pt idx="538">
                  <c:v>42864.333333333336</c:v>
                </c:pt>
                <c:pt idx="539">
                  <c:v>42864.34375</c:v>
                </c:pt>
                <c:pt idx="540">
                  <c:v>42864.354166666664</c:v>
                </c:pt>
                <c:pt idx="541">
                  <c:v>42864.364583333336</c:v>
                </c:pt>
                <c:pt idx="542">
                  <c:v>42864.375</c:v>
                </c:pt>
                <c:pt idx="543">
                  <c:v>42864.385416666664</c:v>
                </c:pt>
                <c:pt idx="544">
                  <c:v>42864.395833333336</c:v>
                </c:pt>
                <c:pt idx="545">
                  <c:v>42864.40625</c:v>
                </c:pt>
                <c:pt idx="546">
                  <c:v>42864.416666666664</c:v>
                </c:pt>
                <c:pt idx="547">
                  <c:v>42864.427083333336</c:v>
                </c:pt>
                <c:pt idx="548">
                  <c:v>42864.4375</c:v>
                </c:pt>
                <c:pt idx="549">
                  <c:v>42864.447916666664</c:v>
                </c:pt>
                <c:pt idx="550">
                  <c:v>42864.458333333336</c:v>
                </c:pt>
                <c:pt idx="551">
                  <c:v>42864.46875</c:v>
                </c:pt>
                <c:pt idx="552">
                  <c:v>42864.479166666664</c:v>
                </c:pt>
                <c:pt idx="553">
                  <c:v>42864.489583333336</c:v>
                </c:pt>
                <c:pt idx="554">
                  <c:v>42864.5</c:v>
                </c:pt>
                <c:pt idx="555">
                  <c:v>42864.510416666664</c:v>
                </c:pt>
                <c:pt idx="556">
                  <c:v>42864.520833333336</c:v>
                </c:pt>
                <c:pt idx="557">
                  <c:v>42864.53125</c:v>
                </c:pt>
                <c:pt idx="558">
                  <c:v>42864.541666666664</c:v>
                </c:pt>
                <c:pt idx="559">
                  <c:v>42864.552083333336</c:v>
                </c:pt>
                <c:pt idx="560">
                  <c:v>42864.5625</c:v>
                </c:pt>
                <c:pt idx="561">
                  <c:v>42864.572916666664</c:v>
                </c:pt>
                <c:pt idx="562">
                  <c:v>42864.583333333336</c:v>
                </c:pt>
                <c:pt idx="563">
                  <c:v>42864.59375</c:v>
                </c:pt>
                <c:pt idx="564">
                  <c:v>42864.604166666664</c:v>
                </c:pt>
                <c:pt idx="565">
                  <c:v>42864.614583333336</c:v>
                </c:pt>
                <c:pt idx="566">
                  <c:v>42864.625</c:v>
                </c:pt>
                <c:pt idx="567">
                  <c:v>42864.635416666664</c:v>
                </c:pt>
                <c:pt idx="568">
                  <c:v>42864.645833333336</c:v>
                </c:pt>
                <c:pt idx="569">
                  <c:v>42864.65625</c:v>
                </c:pt>
                <c:pt idx="570">
                  <c:v>42864.666666666664</c:v>
                </c:pt>
                <c:pt idx="571">
                  <c:v>42864.677083333336</c:v>
                </c:pt>
                <c:pt idx="572">
                  <c:v>42864.6875</c:v>
                </c:pt>
                <c:pt idx="573">
                  <c:v>42864.697916666664</c:v>
                </c:pt>
                <c:pt idx="574">
                  <c:v>42864.708333333336</c:v>
                </c:pt>
                <c:pt idx="575">
                  <c:v>42864.71875</c:v>
                </c:pt>
                <c:pt idx="576">
                  <c:v>42864.729166666664</c:v>
                </c:pt>
                <c:pt idx="577">
                  <c:v>42864.739583333336</c:v>
                </c:pt>
                <c:pt idx="578">
                  <c:v>42864.75</c:v>
                </c:pt>
                <c:pt idx="579">
                  <c:v>42864.760416666664</c:v>
                </c:pt>
                <c:pt idx="580">
                  <c:v>42864.770833333336</c:v>
                </c:pt>
                <c:pt idx="581">
                  <c:v>42864.78125</c:v>
                </c:pt>
                <c:pt idx="582">
                  <c:v>42864.791666666664</c:v>
                </c:pt>
                <c:pt idx="583">
                  <c:v>42864.802083333336</c:v>
                </c:pt>
                <c:pt idx="584">
                  <c:v>42864.8125</c:v>
                </c:pt>
                <c:pt idx="585">
                  <c:v>42864.822916666664</c:v>
                </c:pt>
                <c:pt idx="586">
                  <c:v>42864.833333333336</c:v>
                </c:pt>
                <c:pt idx="587">
                  <c:v>42864.84375</c:v>
                </c:pt>
                <c:pt idx="588">
                  <c:v>42864.854166666664</c:v>
                </c:pt>
                <c:pt idx="589">
                  <c:v>42864.864583333336</c:v>
                </c:pt>
                <c:pt idx="590">
                  <c:v>42864.875</c:v>
                </c:pt>
                <c:pt idx="591">
                  <c:v>42864.885416666664</c:v>
                </c:pt>
                <c:pt idx="592">
                  <c:v>42864.895833333336</c:v>
                </c:pt>
                <c:pt idx="593">
                  <c:v>42864.90625</c:v>
                </c:pt>
                <c:pt idx="594">
                  <c:v>42864.916666666664</c:v>
                </c:pt>
                <c:pt idx="595">
                  <c:v>42864.927083333336</c:v>
                </c:pt>
                <c:pt idx="596">
                  <c:v>42864.9375</c:v>
                </c:pt>
                <c:pt idx="597">
                  <c:v>42864.947916666664</c:v>
                </c:pt>
                <c:pt idx="598">
                  <c:v>42864.958333333336</c:v>
                </c:pt>
                <c:pt idx="599">
                  <c:v>42864.96875</c:v>
                </c:pt>
                <c:pt idx="600">
                  <c:v>42864.979166666664</c:v>
                </c:pt>
                <c:pt idx="601">
                  <c:v>42864.989583333336</c:v>
                </c:pt>
                <c:pt idx="602">
                  <c:v>42865</c:v>
                </c:pt>
                <c:pt idx="603">
                  <c:v>42865.010416666664</c:v>
                </c:pt>
                <c:pt idx="604">
                  <c:v>42865.020833333336</c:v>
                </c:pt>
                <c:pt idx="605">
                  <c:v>42865.03125</c:v>
                </c:pt>
                <c:pt idx="606">
                  <c:v>42865.041666666664</c:v>
                </c:pt>
                <c:pt idx="607">
                  <c:v>42865.052083333336</c:v>
                </c:pt>
                <c:pt idx="608">
                  <c:v>42865.0625</c:v>
                </c:pt>
                <c:pt idx="609">
                  <c:v>42865.072916666664</c:v>
                </c:pt>
                <c:pt idx="610">
                  <c:v>42865.083333333336</c:v>
                </c:pt>
                <c:pt idx="611">
                  <c:v>42865.09375</c:v>
                </c:pt>
                <c:pt idx="612">
                  <c:v>42865.104166666664</c:v>
                </c:pt>
                <c:pt idx="613">
                  <c:v>42865.114583333336</c:v>
                </c:pt>
                <c:pt idx="614">
                  <c:v>42865.125</c:v>
                </c:pt>
                <c:pt idx="615">
                  <c:v>42865.135416666664</c:v>
                </c:pt>
                <c:pt idx="616">
                  <c:v>42865.145833333336</c:v>
                </c:pt>
                <c:pt idx="617">
                  <c:v>42865.15625</c:v>
                </c:pt>
                <c:pt idx="618">
                  <c:v>42865.166666666664</c:v>
                </c:pt>
                <c:pt idx="619">
                  <c:v>42865.177083333336</c:v>
                </c:pt>
                <c:pt idx="620">
                  <c:v>42865.1875</c:v>
                </c:pt>
                <c:pt idx="621">
                  <c:v>42865.197916666664</c:v>
                </c:pt>
                <c:pt idx="622">
                  <c:v>42865.208333333336</c:v>
                </c:pt>
                <c:pt idx="623">
                  <c:v>42865.21875</c:v>
                </c:pt>
                <c:pt idx="624">
                  <c:v>42865.229166666664</c:v>
                </c:pt>
                <c:pt idx="625">
                  <c:v>42865.239583333336</c:v>
                </c:pt>
                <c:pt idx="626">
                  <c:v>42865.25</c:v>
                </c:pt>
                <c:pt idx="627">
                  <c:v>42865.260416666664</c:v>
                </c:pt>
                <c:pt idx="628">
                  <c:v>42865.270833333336</c:v>
                </c:pt>
                <c:pt idx="629">
                  <c:v>42865.28125</c:v>
                </c:pt>
                <c:pt idx="630">
                  <c:v>42865.291666666664</c:v>
                </c:pt>
                <c:pt idx="631">
                  <c:v>42865.302083333336</c:v>
                </c:pt>
                <c:pt idx="632">
                  <c:v>42865.3125</c:v>
                </c:pt>
                <c:pt idx="633">
                  <c:v>42865.322916666664</c:v>
                </c:pt>
                <c:pt idx="634">
                  <c:v>42865.333333333336</c:v>
                </c:pt>
                <c:pt idx="635">
                  <c:v>42865.34375</c:v>
                </c:pt>
                <c:pt idx="636">
                  <c:v>42865.354166666664</c:v>
                </c:pt>
                <c:pt idx="637">
                  <c:v>42865.364583333336</c:v>
                </c:pt>
                <c:pt idx="638">
                  <c:v>42865.375</c:v>
                </c:pt>
                <c:pt idx="639">
                  <c:v>42865.385416666664</c:v>
                </c:pt>
                <c:pt idx="640">
                  <c:v>42865.395833333336</c:v>
                </c:pt>
                <c:pt idx="641">
                  <c:v>42865.40625</c:v>
                </c:pt>
                <c:pt idx="642">
                  <c:v>42865.416666666664</c:v>
                </c:pt>
                <c:pt idx="643">
                  <c:v>42865.427083333336</c:v>
                </c:pt>
                <c:pt idx="644">
                  <c:v>42865.4375</c:v>
                </c:pt>
                <c:pt idx="645">
                  <c:v>42865.447916666664</c:v>
                </c:pt>
                <c:pt idx="646">
                  <c:v>42865.458333333336</c:v>
                </c:pt>
                <c:pt idx="647">
                  <c:v>42865.46875</c:v>
                </c:pt>
                <c:pt idx="648">
                  <c:v>42865.479166666664</c:v>
                </c:pt>
                <c:pt idx="649">
                  <c:v>42865.489583333336</c:v>
                </c:pt>
                <c:pt idx="650">
                  <c:v>42865.5</c:v>
                </c:pt>
                <c:pt idx="651">
                  <c:v>42865.510416666664</c:v>
                </c:pt>
                <c:pt idx="652">
                  <c:v>42865.520833333336</c:v>
                </c:pt>
                <c:pt idx="653">
                  <c:v>42865.53125</c:v>
                </c:pt>
                <c:pt idx="654">
                  <c:v>42865.541666666664</c:v>
                </c:pt>
                <c:pt idx="655">
                  <c:v>42865.552083333336</c:v>
                </c:pt>
                <c:pt idx="656">
                  <c:v>42865.5625</c:v>
                </c:pt>
                <c:pt idx="657">
                  <c:v>42865.572916666664</c:v>
                </c:pt>
                <c:pt idx="658">
                  <c:v>42865.583333333336</c:v>
                </c:pt>
                <c:pt idx="659">
                  <c:v>42865.59375</c:v>
                </c:pt>
                <c:pt idx="660">
                  <c:v>42865.604166666664</c:v>
                </c:pt>
                <c:pt idx="661">
                  <c:v>42865.614583333336</c:v>
                </c:pt>
                <c:pt idx="662">
                  <c:v>42865.625</c:v>
                </c:pt>
                <c:pt idx="663">
                  <c:v>42865.635416666664</c:v>
                </c:pt>
                <c:pt idx="664">
                  <c:v>42865.645833333336</c:v>
                </c:pt>
                <c:pt idx="665">
                  <c:v>42865.65625</c:v>
                </c:pt>
                <c:pt idx="666">
                  <c:v>42865.666666666664</c:v>
                </c:pt>
                <c:pt idx="667">
                  <c:v>42865.677083333336</c:v>
                </c:pt>
                <c:pt idx="668">
                  <c:v>42865.6875</c:v>
                </c:pt>
                <c:pt idx="669">
                  <c:v>42865.697916666664</c:v>
                </c:pt>
                <c:pt idx="670">
                  <c:v>42865.708333333336</c:v>
                </c:pt>
                <c:pt idx="671">
                  <c:v>42865.71875</c:v>
                </c:pt>
                <c:pt idx="672">
                  <c:v>42865.729166666664</c:v>
                </c:pt>
                <c:pt idx="673">
                  <c:v>42865.739583333336</c:v>
                </c:pt>
                <c:pt idx="674">
                  <c:v>42865.75</c:v>
                </c:pt>
                <c:pt idx="675">
                  <c:v>42865.760416666664</c:v>
                </c:pt>
                <c:pt idx="676">
                  <c:v>42865.770833333336</c:v>
                </c:pt>
                <c:pt idx="677">
                  <c:v>42865.78125</c:v>
                </c:pt>
                <c:pt idx="678">
                  <c:v>42865.791666666664</c:v>
                </c:pt>
                <c:pt idx="679">
                  <c:v>42865.802083333336</c:v>
                </c:pt>
                <c:pt idx="680">
                  <c:v>42865.8125</c:v>
                </c:pt>
                <c:pt idx="681">
                  <c:v>42865.822916666664</c:v>
                </c:pt>
                <c:pt idx="682">
                  <c:v>42865.833333333336</c:v>
                </c:pt>
                <c:pt idx="683">
                  <c:v>42865.84375</c:v>
                </c:pt>
                <c:pt idx="684">
                  <c:v>42865.854166666664</c:v>
                </c:pt>
                <c:pt idx="685">
                  <c:v>42865.864583333336</c:v>
                </c:pt>
                <c:pt idx="686">
                  <c:v>42865.875</c:v>
                </c:pt>
                <c:pt idx="687">
                  <c:v>42865.885416666664</c:v>
                </c:pt>
                <c:pt idx="688">
                  <c:v>42865.895833333336</c:v>
                </c:pt>
                <c:pt idx="689">
                  <c:v>42865.90625</c:v>
                </c:pt>
                <c:pt idx="690">
                  <c:v>42865.916666666664</c:v>
                </c:pt>
                <c:pt idx="691">
                  <c:v>42865.927083333336</c:v>
                </c:pt>
                <c:pt idx="692">
                  <c:v>42865.9375</c:v>
                </c:pt>
                <c:pt idx="693">
                  <c:v>42865.947916666664</c:v>
                </c:pt>
                <c:pt idx="694">
                  <c:v>42865.958333333336</c:v>
                </c:pt>
                <c:pt idx="695">
                  <c:v>42865.96875</c:v>
                </c:pt>
                <c:pt idx="696">
                  <c:v>42865.979166666664</c:v>
                </c:pt>
                <c:pt idx="697">
                  <c:v>42865.989583333336</c:v>
                </c:pt>
                <c:pt idx="698">
                  <c:v>42866</c:v>
                </c:pt>
                <c:pt idx="699">
                  <c:v>42866.010416666664</c:v>
                </c:pt>
                <c:pt idx="700">
                  <c:v>42866.020833333336</c:v>
                </c:pt>
                <c:pt idx="701">
                  <c:v>42866.03125</c:v>
                </c:pt>
                <c:pt idx="702">
                  <c:v>42866.041666666664</c:v>
                </c:pt>
                <c:pt idx="703">
                  <c:v>42866.052083333336</c:v>
                </c:pt>
                <c:pt idx="704">
                  <c:v>42866.0625</c:v>
                </c:pt>
                <c:pt idx="705">
                  <c:v>42866.072916666664</c:v>
                </c:pt>
                <c:pt idx="706">
                  <c:v>42866.083333333336</c:v>
                </c:pt>
                <c:pt idx="707">
                  <c:v>42866.09375</c:v>
                </c:pt>
                <c:pt idx="708">
                  <c:v>42866.104166666664</c:v>
                </c:pt>
                <c:pt idx="709">
                  <c:v>42866.114583333336</c:v>
                </c:pt>
                <c:pt idx="710">
                  <c:v>42866.125</c:v>
                </c:pt>
                <c:pt idx="711">
                  <c:v>42866.135416666664</c:v>
                </c:pt>
                <c:pt idx="712">
                  <c:v>42866.145833333336</c:v>
                </c:pt>
                <c:pt idx="713">
                  <c:v>42866.15625</c:v>
                </c:pt>
                <c:pt idx="714">
                  <c:v>42866.166666666664</c:v>
                </c:pt>
                <c:pt idx="715">
                  <c:v>42866.177083333336</c:v>
                </c:pt>
                <c:pt idx="716">
                  <c:v>42866.1875</c:v>
                </c:pt>
                <c:pt idx="717">
                  <c:v>42866.197916666664</c:v>
                </c:pt>
                <c:pt idx="718">
                  <c:v>42866.208333333336</c:v>
                </c:pt>
                <c:pt idx="719">
                  <c:v>42866.21875</c:v>
                </c:pt>
                <c:pt idx="720">
                  <c:v>42866.229166666664</c:v>
                </c:pt>
                <c:pt idx="721">
                  <c:v>42866.239583333336</c:v>
                </c:pt>
                <c:pt idx="722">
                  <c:v>42866.25</c:v>
                </c:pt>
                <c:pt idx="723">
                  <c:v>42866.260416666664</c:v>
                </c:pt>
                <c:pt idx="724">
                  <c:v>42866.270833333336</c:v>
                </c:pt>
                <c:pt idx="725">
                  <c:v>42866.28125</c:v>
                </c:pt>
                <c:pt idx="726">
                  <c:v>42866.291666666664</c:v>
                </c:pt>
                <c:pt idx="727">
                  <c:v>42866.302083333336</c:v>
                </c:pt>
                <c:pt idx="728">
                  <c:v>42866.3125</c:v>
                </c:pt>
                <c:pt idx="729">
                  <c:v>42866.322916666664</c:v>
                </c:pt>
                <c:pt idx="730">
                  <c:v>42866.333333333336</c:v>
                </c:pt>
                <c:pt idx="731">
                  <c:v>42866.34375</c:v>
                </c:pt>
                <c:pt idx="732">
                  <c:v>42866.354166666664</c:v>
                </c:pt>
                <c:pt idx="733">
                  <c:v>42866.364583333336</c:v>
                </c:pt>
                <c:pt idx="734">
                  <c:v>42866.375</c:v>
                </c:pt>
                <c:pt idx="735">
                  <c:v>42866.385416666664</c:v>
                </c:pt>
                <c:pt idx="736">
                  <c:v>42866.395833333336</c:v>
                </c:pt>
                <c:pt idx="737">
                  <c:v>42866.40625</c:v>
                </c:pt>
                <c:pt idx="738">
                  <c:v>42866.416666666664</c:v>
                </c:pt>
                <c:pt idx="739">
                  <c:v>42866.427083333336</c:v>
                </c:pt>
                <c:pt idx="740">
                  <c:v>42866.4375</c:v>
                </c:pt>
                <c:pt idx="741">
                  <c:v>42866.447916666664</c:v>
                </c:pt>
                <c:pt idx="742">
                  <c:v>42866.458333333336</c:v>
                </c:pt>
                <c:pt idx="743">
                  <c:v>42866.46875</c:v>
                </c:pt>
                <c:pt idx="744">
                  <c:v>42866.479166666664</c:v>
                </c:pt>
                <c:pt idx="745">
                  <c:v>42866.489583333336</c:v>
                </c:pt>
                <c:pt idx="746">
                  <c:v>42866.5</c:v>
                </c:pt>
                <c:pt idx="747">
                  <c:v>42866.510416666664</c:v>
                </c:pt>
                <c:pt idx="748">
                  <c:v>42866.520833333336</c:v>
                </c:pt>
                <c:pt idx="749">
                  <c:v>42866.53125</c:v>
                </c:pt>
                <c:pt idx="750">
                  <c:v>42866.541666666664</c:v>
                </c:pt>
                <c:pt idx="751">
                  <c:v>42866.552083333336</c:v>
                </c:pt>
                <c:pt idx="752">
                  <c:v>42866.5625</c:v>
                </c:pt>
                <c:pt idx="753">
                  <c:v>42866.572916666664</c:v>
                </c:pt>
                <c:pt idx="754">
                  <c:v>42866.583333333336</c:v>
                </c:pt>
                <c:pt idx="755">
                  <c:v>42866.59375</c:v>
                </c:pt>
                <c:pt idx="756">
                  <c:v>42866.604166666664</c:v>
                </c:pt>
                <c:pt idx="757">
                  <c:v>42866.614583333336</c:v>
                </c:pt>
                <c:pt idx="758">
                  <c:v>42866.625</c:v>
                </c:pt>
                <c:pt idx="759">
                  <c:v>42866.635416666664</c:v>
                </c:pt>
                <c:pt idx="760">
                  <c:v>42866.645833333336</c:v>
                </c:pt>
                <c:pt idx="761">
                  <c:v>42866.65625</c:v>
                </c:pt>
                <c:pt idx="762">
                  <c:v>42866.666666666664</c:v>
                </c:pt>
                <c:pt idx="763">
                  <c:v>42866.677083333336</c:v>
                </c:pt>
                <c:pt idx="764">
                  <c:v>42866.6875</c:v>
                </c:pt>
                <c:pt idx="765">
                  <c:v>42866.697916666664</c:v>
                </c:pt>
                <c:pt idx="766">
                  <c:v>42866.708333333336</c:v>
                </c:pt>
                <c:pt idx="767">
                  <c:v>42866.71875</c:v>
                </c:pt>
                <c:pt idx="768">
                  <c:v>42866.729166666664</c:v>
                </c:pt>
                <c:pt idx="769">
                  <c:v>42866.739583333336</c:v>
                </c:pt>
                <c:pt idx="770">
                  <c:v>42866.75</c:v>
                </c:pt>
                <c:pt idx="771">
                  <c:v>42866.760416666664</c:v>
                </c:pt>
                <c:pt idx="772">
                  <c:v>42866.770833333336</c:v>
                </c:pt>
                <c:pt idx="773">
                  <c:v>42866.78125</c:v>
                </c:pt>
                <c:pt idx="774">
                  <c:v>42866.791666666664</c:v>
                </c:pt>
                <c:pt idx="775">
                  <c:v>42866.802083333336</c:v>
                </c:pt>
                <c:pt idx="776">
                  <c:v>42866.8125</c:v>
                </c:pt>
                <c:pt idx="777">
                  <c:v>42866.822916666664</c:v>
                </c:pt>
                <c:pt idx="778">
                  <c:v>42866.833333333336</c:v>
                </c:pt>
                <c:pt idx="779">
                  <c:v>42866.84375</c:v>
                </c:pt>
                <c:pt idx="780">
                  <c:v>42866.854166666664</c:v>
                </c:pt>
                <c:pt idx="781">
                  <c:v>42866.864583333336</c:v>
                </c:pt>
                <c:pt idx="782">
                  <c:v>42866.875</c:v>
                </c:pt>
                <c:pt idx="783">
                  <c:v>42866.885416666664</c:v>
                </c:pt>
                <c:pt idx="784">
                  <c:v>42866.895833333336</c:v>
                </c:pt>
                <c:pt idx="785">
                  <c:v>42866.90625</c:v>
                </c:pt>
                <c:pt idx="786">
                  <c:v>42866.916666666664</c:v>
                </c:pt>
                <c:pt idx="787">
                  <c:v>42866.927083333336</c:v>
                </c:pt>
                <c:pt idx="788">
                  <c:v>42866.9375</c:v>
                </c:pt>
                <c:pt idx="789">
                  <c:v>42866.947916666664</c:v>
                </c:pt>
                <c:pt idx="790">
                  <c:v>42866.958333333336</c:v>
                </c:pt>
                <c:pt idx="791">
                  <c:v>42866.96875</c:v>
                </c:pt>
                <c:pt idx="792">
                  <c:v>42866.979166666664</c:v>
                </c:pt>
                <c:pt idx="793">
                  <c:v>42866.989583333336</c:v>
                </c:pt>
                <c:pt idx="794">
                  <c:v>42867</c:v>
                </c:pt>
                <c:pt idx="795">
                  <c:v>42867.010416666664</c:v>
                </c:pt>
                <c:pt idx="796">
                  <c:v>42867.020833333336</c:v>
                </c:pt>
                <c:pt idx="797">
                  <c:v>42867.03125</c:v>
                </c:pt>
                <c:pt idx="798">
                  <c:v>42867.041666666664</c:v>
                </c:pt>
                <c:pt idx="799">
                  <c:v>42867.052083333336</c:v>
                </c:pt>
                <c:pt idx="800">
                  <c:v>42867.0625</c:v>
                </c:pt>
                <c:pt idx="801">
                  <c:v>42867.072916666664</c:v>
                </c:pt>
                <c:pt idx="802">
                  <c:v>42867.083333333336</c:v>
                </c:pt>
                <c:pt idx="803">
                  <c:v>42867.09375</c:v>
                </c:pt>
                <c:pt idx="804">
                  <c:v>42867.104166666664</c:v>
                </c:pt>
                <c:pt idx="805">
                  <c:v>42867.114583333336</c:v>
                </c:pt>
                <c:pt idx="806">
                  <c:v>42867.125</c:v>
                </c:pt>
                <c:pt idx="807">
                  <c:v>42867.135416666664</c:v>
                </c:pt>
                <c:pt idx="808">
                  <c:v>42867.145833333336</c:v>
                </c:pt>
                <c:pt idx="809">
                  <c:v>42867.15625</c:v>
                </c:pt>
                <c:pt idx="810">
                  <c:v>42867.166666666664</c:v>
                </c:pt>
                <c:pt idx="811">
                  <c:v>42867.177083333336</c:v>
                </c:pt>
                <c:pt idx="812">
                  <c:v>42867.1875</c:v>
                </c:pt>
                <c:pt idx="813">
                  <c:v>42867.197916666664</c:v>
                </c:pt>
                <c:pt idx="814">
                  <c:v>42867.208333333336</c:v>
                </c:pt>
                <c:pt idx="815">
                  <c:v>42867.21875</c:v>
                </c:pt>
                <c:pt idx="816">
                  <c:v>42867.229166666664</c:v>
                </c:pt>
                <c:pt idx="817">
                  <c:v>42867.239583333336</c:v>
                </c:pt>
                <c:pt idx="818">
                  <c:v>42867.25</c:v>
                </c:pt>
                <c:pt idx="819">
                  <c:v>42867.260416666664</c:v>
                </c:pt>
                <c:pt idx="820">
                  <c:v>42867.270833333336</c:v>
                </c:pt>
                <c:pt idx="821">
                  <c:v>42867.28125</c:v>
                </c:pt>
                <c:pt idx="822">
                  <c:v>42867.291666666664</c:v>
                </c:pt>
                <c:pt idx="823">
                  <c:v>42867.302083333336</c:v>
                </c:pt>
                <c:pt idx="824">
                  <c:v>42867.3125</c:v>
                </c:pt>
                <c:pt idx="825">
                  <c:v>42867.322916666664</c:v>
                </c:pt>
                <c:pt idx="826">
                  <c:v>42867.333333333336</c:v>
                </c:pt>
                <c:pt idx="827">
                  <c:v>42867.34375</c:v>
                </c:pt>
                <c:pt idx="828">
                  <c:v>42867.354166666664</c:v>
                </c:pt>
                <c:pt idx="829">
                  <c:v>42867.364583333336</c:v>
                </c:pt>
                <c:pt idx="830">
                  <c:v>42867.375</c:v>
                </c:pt>
                <c:pt idx="831">
                  <c:v>42867.385416666664</c:v>
                </c:pt>
                <c:pt idx="832">
                  <c:v>42867.395833333336</c:v>
                </c:pt>
                <c:pt idx="833">
                  <c:v>42867.40625</c:v>
                </c:pt>
                <c:pt idx="834">
                  <c:v>42867.416666666664</c:v>
                </c:pt>
                <c:pt idx="835">
                  <c:v>42867.427083333336</c:v>
                </c:pt>
                <c:pt idx="836">
                  <c:v>42867.4375</c:v>
                </c:pt>
                <c:pt idx="837">
                  <c:v>42867.447916666664</c:v>
                </c:pt>
                <c:pt idx="838">
                  <c:v>42867.458333333336</c:v>
                </c:pt>
                <c:pt idx="839">
                  <c:v>42867.46875</c:v>
                </c:pt>
                <c:pt idx="840">
                  <c:v>42867.479166666664</c:v>
                </c:pt>
                <c:pt idx="841">
                  <c:v>42867.489583333336</c:v>
                </c:pt>
                <c:pt idx="842">
                  <c:v>42867.5</c:v>
                </c:pt>
                <c:pt idx="843">
                  <c:v>42867.510416666664</c:v>
                </c:pt>
                <c:pt idx="844">
                  <c:v>42867.520833333336</c:v>
                </c:pt>
                <c:pt idx="845">
                  <c:v>42867.53125</c:v>
                </c:pt>
                <c:pt idx="846">
                  <c:v>42867.541666666664</c:v>
                </c:pt>
                <c:pt idx="847">
                  <c:v>42867.552083333336</c:v>
                </c:pt>
                <c:pt idx="848">
                  <c:v>42867.5625</c:v>
                </c:pt>
                <c:pt idx="849">
                  <c:v>42867.572916666664</c:v>
                </c:pt>
                <c:pt idx="850">
                  <c:v>42867.583333333336</c:v>
                </c:pt>
                <c:pt idx="851">
                  <c:v>42867.59375</c:v>
                </c:pt>
                <c:pt idx="852">
                  <c:v>42867.604166666664</c:v>
                </c:pt>
                <c:pt idx="853">
                  <c:v>42867.614583333336</c:v>
                </c:pt>
                <c:pt idx="854">
                  <c:v>42867.625</c:v>
                </c:pt>
                <c:pt idx="855">
                  <c:v>42867.635416666664</c:v>
                </c:pt>
                <c:pt idx="856">
                  <c:v>42867.645833333336</c:v>
                </c:pt>
                <c:pt idx="857">
                  <c:v>42867.65625</c:v>
                </c:pt>
                <c:pt idx="858">
                  <c:v>42867.666666666664</c:v>
                </c:pt>
                <c:pt idx="859">
                  <c:v>42867.677083333336</c:v>
                </c:pt>
                <c:pt idx="860">
                  <c:v>42867.6875</c:v>
                </c:pt>
                <c:pt idx="861">
                  <c:v>42867.697916666664</c:v>
                </c:pt>
                <c:pt idx="862">
                  <c:v>42867.708333333336</c:v>
                </c:pt>
                <c:pt idx="863">
                  <c:v>42867.71875</c:v>
                </c:pt>
                <c:pt idx="864">
                  <c:v>42867.729166666664</c:v>
                </c:pt>
                <c:pt idx="865">
                  <c:v>42867.739583333336</c:v>
                </c:pt>
                <c:pt idx="866">
                  <c:v>42867.75</c:v>
                </c:pt>
                <c:pt idx="867">
                  <c:v>42867.760416666664</c:v>
                </c:pt>
                <c:pt idx="868">
                  <c:v>42867.770833333336</c:v>
                </c:pt>
                <c:pt idx="869">
                  <c:v>42867.78125</c:v>
                </c:pt>
                <c:pt idx="870">
                  <c:v>42867.791666666664</c:v>
                </c:pt>
                <c:pt idx="871">
                  <c:v>42867.802083333336</c:v>
                </c:pt>
                <c:pt idx="872">
                  <c:v>42867.8125</c:v>
                </c:pt>
                <c:pt idx="873">
                  <c:v>42867.822916666664</c:v>
                </c:pt>
                <c:pt idx="874">
                  <c:v>42867.833333333336</c:v>
                </c:pt>
                <c:pt idx="875">
                  <c:v>42867.84375</c:v>
                </c:pt>
                <c:pt idx="876">
                  <c:v>42867.854166666664</c:v>
                </c:pt>
                <c:pt idx="877">
                  <c:v>42867.864583333336</c:v>
                </c:pt>
                <c:pt idx="878">
                  <c:v>42867.875</c:v>
                </c:pt>
                <c:pt idx="879">
                  <c:v>42867.885416666664</c:v>
                </c:pt>
                <c:pt idx="880">
                  <c:v>42867.895833333336</c:v>
                </c:pt>
                <c:pt idx="881">
                  <c:v>42867.90625</c:v>
                </c:pt>
                <c:pt idx="882">
                  <c:v>42867.916666666664</c:v>
                </c:pt>
                <c:pt idx="883">
                  <c:v>42867.927083333336</c:v>
                </c:pt>
                <c:pt idx="884">
                  <c:v>42867.9375</c:v>
                </c:pt>
                <c:pt idx="885">
                  <c:v>42867.947916666664</c:v>
                </c:pt>
                <c:pt idx="886">
                  <c:v>42867.958333333336</c:v>
                </c:pt>
                <c:pt idx="887">
                  <c:v>42867.96875</c:v>
                </c:pt>
                <c:pt idx="888">
                  <c:v>42867.979166666664</c:v>
                </c:pt>
                <c:pt idx="889">
                  <c:v>42867.989583333336</c:v>
                </c:pt>
                <c:pt idx="890">
                  <c:v>42868</c:v>
                </c:pt>
                <c:pt idx="891">
                  <c:v>42868.010416666664</c:v>
                </c:pt>
                <c:pt idx="892">
                  <c:v>42868.020833333336</c:v>
                </c:pt>
                <c:pt idx="893">
                  <c:v>42868.03125</c:v>
                </c:pt>
                <c:pt idx="894">
                  <c:v>42868.041666666664</c:v>
                </c:pt>
                <c:pt idx="895">
                  <c:v>42868.052083333336</c:v>
                </c:pt>
                <c:pt idx="896">
                  <c:v>42868.0625</c:v>
                </c:pt>
                <c:pt idx="897">
                  <c:v>42868.072916666664</c:v>
                </c:pt>
                <c:pt idx="898">
                  <c:v>42868.083333333336</c:v>
                </c:pt>
                <c:pt idx="899">
                  <c:v>42868.09375</c:v>
                </c:pt>
                <c:pt idx="900">
                  <c:v>42868.104166666664</c:v>
                </c:pt>
                <c:pt idx="901">
                  <c:v>42868.114583333336</c:v>
                </c:pt>
                <c:pt idx="902">
                  <c:v>42868.125</c:v>
                </c:pt>
                <c:pt idx="903">
                  <c:v>42868.135416666664</c:v>
                </c:pt>
                <c:pt idx="904">
                  <c:v>42868.145833333336</c:v>
                </c:pt>
                <c:pt idx="905">
                  <c:v>42868.15625</c:v>
                </c:pt>
                <c:pt idx="906">
                  <c:v>42868.166666666664</c:v>
                </c:pt>
                <c:pt idx="907">
                  <c:v>42868.177083333336</c:v>
                </c:pt>
                <c:pt idx="908">
                  <c:v>42868.1875</c:v>
                </c:pt>
                <c:pt idx="909">
                  <c:v>42868.197916666664</c:v>
                </c:pt>
                <c:pt idx="910">
                  <c:v>42868.208333333336</c:v>
                </c:pt>
                <c:pt idx="911">
                  <c:v>42868.21875</c:v>
                </c:pt>
                <c:pt idx="912">
                  <c:v>42868.229166666664</c:v>
                </c:pt>
                <c:pt idx="913">
                  <c:v>42868.239583333336</c:v>
                </c:pt>
                <c:pt idx="914">
                  <c:v>42868.25</c:v>
                </c:pt>
                <c:pt idx="915">
                  <c:v>42868.260416666664</c:v>
                </c:pt>
                <c:pt idx="916">
                  <c:v>42868.270833333336</c:v>
                </c:pt>
                <c:pt idx="917">
                  <c:v>42868.28125</c:v>
                </c:pt>
                <c:pt idx="918">
                  <c:v>42868.291666666664</c:v>
                </c:pt>
                <c:pt idx="919">
                  <c:v>42868.302083333336</c:v>
                </c:pt>
                <c:pt idx="920">
                  <c:v>42868.3125</c:v>
                </c:pt>
                <c:pt idx="921">
                  <c:v>42868.322916666664</c:v>
                </c:pt>
                <c:pt idx="922">
                  <c:v>42868.333333333336</c:v>
                </c:pt>
                <c:pt idx="923">
                  <c:v>42868.34375</c:v>
                </c:pt>
                <c:pt idx="924">
                  <c:v>42868.354166666664</c:v>
                </c:pt>
                <c:pt idx="925">
                  <c:v>42868.364583333336</c:v>
                </c:pt>
                <c:pt idx="926">
                  <c:v>42868.375</c:v>
                </c:pt>
                <c:pt idx="927">
                  <c:v>42868.385416666664</c:v>
                </c:pt>
                <c:pt idx="928">
                  <c:v>42868.395833333336</c:v>
                </c:pt>
                <c:pt idx="929">
                  <c:v>42868.40625</c:v>
                </c:pt>
                <c:pt idx="930">
                  <c:v>42868.416666666664</c:v>
                </c:pt>
                <c:pt idx="931">
                  <c:v>42868.427083333336</c:v>
                </c:pt>
                <c:pt idx="932">
                  <c:v>42868.4375</c:v>
                </c:pt>
                <c:pt idx="933">
                  <c:v>42868.447916666664</c:v>
                </c:pt>
                <c:pt idx="934">
                  <c:v>42868.458333333336</c:v>
                </c:pt>
                <c:pt idx="935">
                  <c:v>42868.46875</c:v>
                </c:pt>
                <c:pt idx="936">
                  <c:v>42868.479166666664</c:v>
                </c:pt>
                <c:pt idx="937">
                  <c:v>42868.489583333336</c:v>
                </c:pt>
                <c:pt idx="938">
                  <c:v>42868.5</c:v>
                </c:pt>
                <c:pt idx="939">
                  <c:v>42868.510416666664</c:v>
                </c:pt>
                <c:pt idx="940">
                  <c:v>42868.520833333336</c:v>
                </c:pt>
                <c:pt idx="941">
                  <c:v>42868.53125</c:v>
                </c:pt>
                <c:pt idx="942">
                  <c:v>42868.541666666664</c:v>
                </c:pt>
                <c:pt idx="943">
                  <c:v>42868.552083333336</c:v>
                </c:pt>
                <c:pt idx="944">
                  <c:v>42868.5625</c:v>
                </c:pt>
                <c:pt idx="945">
                  <c:v>42868.572916666664</c:v>
                </c:pt>
                <c:pt idx="946">
                  <c:v>42868.583333333336</c:v>
                </c:pt>
                <c:pt idx="947">
                  <c:v>42868.59375</c:v>
                </c:pt>
                <c:pt idx="948">
                  <c:v>42868.604166666664</c:v>
                </c:pt>
                <c:pt idx="949">
                  <c:v>42868.614583333336</c:v>
                </c:pt>
                <c:pt idx="950">
                  <c:v>42868.625</c:v>
                </c:pt>
                <c:pt idx="951">
                  <c:v>42868.635416666664</c:v>
                </c:pt>
                <c:pt idx="952">
                  <c:v>42868.645833333336</c:v>
                </c:pt>
                <c:pt idx="953">
                  <c:v>42868.65625</c:v>
                </c:pt>
                <c:pt idx="954">
                  <c:v>42868.666666666664</c:v>
                </c:pt>
                <c:pt idx="955">
                  <c:v>42868.677083333336</c:v>
                </c:pt>
                <c:pt idx="956">
                  <c:v>42868.6875</c:v>
                </c:pt>
                <c:pt idx="957">
                  <c:v>42868.697916666664</c:v>
                </c:pt>
                <c:pt idx="958">
                  <c:v>42868.708333333336</c:v>
                </c:pt>
                <c:pt idx="959">
                  <c:v>42868.71875</c:v>
                </c:pt>
                <c:pt idx="960">
                  <c:v>42868.729166666664</c:v>
                </c:pt>
                <c:pt idx="961">
                  <c:v>42868.739583333336</c:v>
                </c:pt>
                <c:pt idx="962">
                  <c:v>42868.75</c:v>
                </c:pt>
                <c:pt idx="963">
                  <c:v>42868.760416666664</c:v>
                </c:pt>
                <c:pt idx="964">
                  <c:v>42868.770833333336</c:v>
                </c:pt>
                <c:pt idx="965">
                  <c:v>42868.78125</c:v>
                </c:pt>
                <c:pt idx="966">
                  <c:v>42868.791666666664</c:v>
                </c:pt>
                <c:pt idx="967">
                  <c:v>42868.802083333336</c:v>
                </c:pt>
                <c:pt idx="968">
                  <c:v>42868.8125</c:v>
                </c:pt>
                <c:pt idx="969">
                  <c:v>42868.822916666664</c:v>
                </c:pt>
                <c:pt idx="970">
                  <c:v>42868.833333333336</c:v>
                </c:pt>
                <c:pt idx="971">
                  <c:v>42868.84375</c:v>
                </c:pt>
                <c:pt idx="972">
                  <c:v>42868.854166666664</c:v>
                </c:pt>
                <c:pt idx="973">
                  <c:v>42868.864583333336</c:v>
                </c:pt>
                <c:pt idx="974">
                  <c:v>42868.875</c:v>
                </c:pt>
                <c:pt idx="975">
                  <c:v>42868.885416666664</c:v>
                </c:pt>
                <c:pt idx="976">
                  <c:v>42868.895833333336</c:v>
                </c:pt>
                <c:pt idx="977">
                  <c:v>42868.90625</c:v>
                </c:pt>
                <c:pt idx="978">
                  <c:v>42868.916666666664</c:v>
                </c:pt>
                <c:pt idx="979">
                  <c:v>42868.927083333336</c:v>
                </c:pt>
                <c:pt idx="980">
                  <c:v>42868.9375</c:v>
                </c:pt>
                <c:pt idx="981">
                  <c:v>42868.947916666664</c:v>
                </c:pt>
                <c:pt idx="982">
                  <c:v>42868.958333333336</c:v>
                </c:pt>
                <c:pt idx="983">
                  <c:v>42868.96875</c:v>
                </c:pt>
                <c:pt idx="984">
                  <c:v>42868.979166666664</c:v>
                </c:pt>
                <c:pt idx="985">
                  <c:v>42868.989583333336</c:v>
                </c:pt>
                <c:pt idx="986">
                  <c:v>42869</c:v>
                </c:pt>
                <c:pt idx="987">
                  <c:v>42869.010416666664</c:v>
                </c:pt>
                <c:pt idx="988">
                  <c:v>42869.020833333336</c:v>
                </c:pt>
                <c:pt idx="989">
                  <c:v>42869.03125</c:v>
                </c:pt>
                <c:pt idx="990">
                  <c:v>42869.041666666664</c:v>
                </c:pt>
                <c:pt idx="991">
                  <c:v>42869.052083333336</c:v>
                </c:pt>
                <c:pt idx="992">
                  <c:v>42869.0625</c:v>
                </c:pt>
                <c:pt idx="993">
                  <c:v>42869.072916666664</c:v>
                </c:pt>
                <c:pt idx="994">
                  <c:v>42869.083333333336</c:v>
                </c:pt>
                <c:pt idx="995">
                  <c:v>42869.09375</c:v>
                </c:pt>
                <c:pt idx="996">
                  <c:v>42869.104166666664</c:v>
                </c:pt>
                <c:pt idx="997">
                  <c:v>42869.114583333336</c:v>
                </c:pt>
                <c:pt idx="998">
                  <c:v>42869.125</c:v>
                </c:pt>
                <c:pt idx="999">
                  <c:v>42869.135416666664</c:v>
                </c:pt>
                <c:pt idx="1000">
                  <c:v>42869.145833333336</c:v>
                </c:pt>
                <c:pt idx="1001">
                  <c:v>42869.15625</c:v>
                </c:pt>
                <c:pt idx="1002">
                  <c:v>42869.166666666664</c:v>
                </c:pt>
                <c:pt idx="1003">
                  <c:v>42869.177083333336</c:v>
                </c:pt>
                <c:pt idx="1004">
                  <c:v>42869.1875</c:v>
                </c:pt>
                <c:pt idx="1005">
                  <c:v>42869.197916666664</c:v>
                </c:pt>
                <c:pt idx="1006">
                  <c:v>42869.208333333336</c:v>
                </c:pt>
                <c:pt idx="1007">
                  <c:v>42869.21875</c:v>
                </c:pt>
                <c:pt idx="1008">
                  <c:v>42869.229166666664</c:v>
                </c:pt>
                <c:pt idx="1009">
                  <c:v>42869.239583333336</c:v>
                </c:pt>
                <c:pt idx="1010">
                  <c:v>42869.25</c:v>
                </c:pt>
                <c:pt idx="1011">
                  <c:v>42869.260416666664</c:v>
                </c:pt>
                <c:pt idx="1012">
                  <c:v>42869.270833333336</c:v>
                </c:pt>
                <c:pt idx="1013">
                  <c:v>42869.28125</c:v>
                </c:pt>
                <c:pt idx="1014">
                  <c:v>42869.291666666664</c:v>
                </c:pt>
                <c:pt idx="1015">
                  <c:v>42869.302083333336</c:v>
                </c:pt>
                <c:pt idx="1016">
                  <c:v>42869.3125</c:v>
                </c:pt>
                <c:pt idx="1017">
                  <c:v>42869.322916666664</c:v>
                </c:pt>
                <c:pt idx="1018">
                  <c:v>42869.333333333336</c:v>
                </c:pt>
                <c:pt idx="1019">
                  <c:v>42869.34375</c:v>
                </c:pt>
                <c:pt idx="1020">
                  <c:v>42869.354166666664</c:v>
                </c:pt>
                <c:pt idx="1021">
                  <c:v>42869.364583333336</c:v>
                </c:pt>
                <c:pt idx="1022">
                  <c:v>42869.375</c:v>
                </c:pt>
                <c:pt idx="1023">
                  <c:v>42869.385416666664</c:v>
                </c:pt>
                <c:pt idx="1024">
                  <c:v>42869.395833333336</c:v>
                </c:pt>
                <c:pt idx="1025">
                  <c:v>42869.40625</c:v>
                </c:pt>
                <c:pt idx="1026">
                  <c:v>42869.416666666664</c:v>
                </c:pt>
                <c:pt idx="1027">
                  <c:v>42869.427083333336</c:v>
                </c:pt>
                <c:pt idx="1028">
                  <c:v>42869.4375</c:v>
                </c:pt>
                <c:pt idx="1029">
                  <c:v>42869.447916666664</c:v>
                </c:pt>
                <c:pt idx="1030">
                  <c:v>42869.458333333336</c:v>
                </c:pt>
                <c:pt idx="1031">
                  <c:v>42869.46875</c:v>
                </c:pt>
                <c:pt idx="1032">
                  <c:v>42869.479166666664</c:v>
                </c:pt>
                <c:pt idx="1033">
                  <c:v>42869.489583333336</c:v>
                </c:pt>
                <c:pt idx="1034">
                  <c:v>42869.5</c:v>
                </c:pt>
                <c:pt idx="1035">
                  <c:v>42869.510416666664</c:v>
                </c:pt>
                <c:pt idx="1036">
                  <c:v>42869.520833333336</c:v>
                </c:pt>
                <c:pt idx="1037">
                  <c:v>42869.53125</c:v>
                </c:pt>
                <c:pt idx="1038">
                  <c:v>42869.541666666664</c:v>
                </c:pt>
                <c:pt idx="1039">
                  <c:v>42869.552083333336</c:v>
                </c:pt>
                <c:pt idx="1040">
                  <c:v>42869.5625</c:v>
                </c:pt>
                <c:pt idx="1041">
                  <c:v>42869.572916666664</c:v>
                </c:pt>
                <c:pt idx="1042">
                  <c:v>42869.583333333336</c:v>
                </c:pt>
                <c:pt idx="1043">
                  <c:v>42869.59375</c:v>
                </c:pt>
                <c:pt idx="1044">
                  <c:v>42869.604166666664</c:v>
                </c:pt>
                <c:pt idx="1045">
                  <c:v>42869.614583333336</c:v>
                </c:pt>
                <c:pt idx="1046">
                  <c:v>42869.625</c:v>
                </c:pt>
                <c:pt idx="1047">
                  <c:v>42869.635416666664</c:v>
                </c:pt>
                <c:pt idx="1048">
                  <c:v>42869.645833333336</c:v>
                </c:pt>
                <c:pt idx="1049">
                  <c:v>42869.65625</c:v>
                </c:pt>
                <c:pt idx="1050">
                  <c:v>42869.666666666664</c:v>
                </c:pt>
                <c:pt idx="1051">
                  <c:v>42869.677083333336</c:v>
                </c:pt>
                <c:pt idx="1052">
                  <c:v>42869.6875</c:v>
                </c:pt>
                <c:pt idx="1053">
                  <c:v>42869.697916666664</c:v>
                </c:pt>
                <c:pt idx="1054">
                  <c:v>42869.708333333336</c:v>
                </c:pt>
                <c:pt idx="1055">
                  <c:v>42869.71875</c:v>
                </c:pt>
                <c:pt idx="1056">
                  <c:v>42869.729166666664</c:v>
                </c:pt>
                <c:pt idx="1057">
                  <c:v>42869.739583333336</c:v>
                </c:pt>
                <c:pt idx="1058">
                  <c:v>42869.75</c:v>
                </c:pt>
                <c:pt idx="1059">
                  <c:v>42869.760416666664</c:v>
                </c:pt>
                <c:pt idx="1060">
                  <c:v>42869.770833333336</c:v>
                </c:pt>
                <c:pt idx="1061">
                  <c:v>42869.78125</c:v>
                </c:pt>
                <c:pt idx="1062">
                  <c:v>42869.791666666664</c:v>
                </c:pt>
                <c:pt idx="1063">
                  <c:v>42869.802083333336</c:v>
                </c:pt>
                <c:pt idx="1064">
                  <c:v>42869.8125</c:v>
                </c:pt>
                <c:pt idx="1065">
                  <c:v>42869.822916666664</c:v>
                </c:pt>
                <c:pt idx="1066">
                  <c:v>42869.833333333336</c:v>
                </c:pt>
                <c:pt idx="1067">
                  <c:v>42869.84375</c:v>
                </c:pt>
                <c:pt idx="1068">
                  <c:v>42869.854166666664</c:v>
                </c:pt>
                <c:pt idx="1069">
                  <c:v>42869.864583333336</c:v>
                </c:pt>
                <c:pt idx="1070">
                  <c:v>42869.875</c:v>
                </c:pt>
                <c:pt idx="1071">
                  <c:v>42869.885416666664</c:v>
                </c:pt>
                <c:pt idx="1072">
                  <c:v>42869.895833333336</c:v>
                </c:pt>
                <c:pt idx="1073">
                  <c:v>42869.90625</c:v>
                </c:pt>
                <c:pt idx="1074">
                  <c:v>42869.916666666664</c:v>
                </c:pt>
                <c:pt idx="1075">
                  <c:v>42869.927083333336</c:v>
                </c:pt>
                <c:pt idx="1076">
                  <c:v>42869.9375</c:v>
                </c:pt>
                <c:pt idx="1077">
                  <c:v>42869.947916666664</c:v>
                </c:pt>
                <c:pt idx="1078">
                  <c:v>42869.958333333336</c:v>
                </c:pt>
                <c:pt idx="1079">
                  <c:v>42869.96875</c:v>
                </c:pt>
                <c:pt idx="1080">
                  <c:v>42869.979166666664</c:v>
                </c:pt>
                <c:pt idx="1081">
                  <c:v>42869.989583333336</c:v>
                </c:pt>
                <c:pt idx="1082">
                  <c:v>42870</c:v>
                </c:pt>
                <c:pt idx="1083">
                  <c:v>42870.010416666664</c:v>
                </c:pt>
                <c:pt idx="1084">
                  <c:v>42870.020833333336</c:v>
                </c:pt>
                <c:pt idx="1085">
                  <c:v>42870.03125</c:v>
                </c:pt>
                <c:pt idx="1086">
                  <c:v>42870.041666666664</c:v>
                </c:pt>
                <c:pt idx="1087">
                  <c:v>42870.052083333336</c:v>
                </c:pt>
                <c:pt idx="1088">
                  <c:v>42870.0625</c:v>
                </c:pt>
                <c:pt idx="1089">
                  <c:v>42870.072916666664</c:v>
                </c:pt>
                <c:pt idx="1090">
                  <c:v>42870.083333333336</c:v>
                </c:pt>
                <c:pt idx="1091">
                  <c:v>42870.09375</c:v>
                </c:pt>
                <c:pt idx="1092">
                  <c:v>42870.104166666664</c:v>
                </c:pt>
                <c:pt idx="1093">
                  <c:v>42870.114583333336</c:v>
                </c:pt>
                <c:pt idx="1094">
                  <c:v>42870.125</c:v>
                </c:pt>
                <c:pt idx="1095">
                  <c:v>42870.135416666664</c:v>
                </c:pt>
                <c:pt idx="1096">
                  <c:v>42870.145833333336</c:v>
                </c:pt>
                <c:pt idx="1097">
                  <c:v>42870.15625</c:v>
                </c:pt>
                <c:pt idx="1098">
                  <c:v>42870.166666666664</c:v>
                </c:pt>
                <c:pt idx="1099">
                  <c:v>42870.177083333336</c:v>
                </c:pt>
                <c:pt idx="1100">
                  <c:v>42870.1875</c:v>
                </c:pt>
                <c:pt idx="1101">
                  <c:v>42870.197916666664</c:v>
                </c:pt>
                <c:pt idx="1102">
                  <c:v>42870.208333333336</c:v>
                </c:pt>
                <c:pt idx="1103">
                  <c:v>42870.21875</c:v>
                </c:pt>
                <c:pt idx="1104">
                  <c:v>42870.229166666664</c:v>
                </c:pt>
                <c:pt idx="1105">
                  <c:v>42870.239583333336</c:v>
                </c:pt>
                <c:pt idx="1106">
                  <c:v>42870.25</c:v>
                </c:pt>
                <c:pt idx="1107">
                  <c:v>42870.260416666664</c:v>
                </c:pt>
                <c:pt idx="1108">
                  <c:v>42870.270833333336</c:v>
                </c:pt>
                <c:pt idx="1109">
                  <c:v>42870.28125</c:v>
                </c:pt>
                <c:pt idx="1110">
                  <c:v>42870.291666666664</c:v>
                </c:pt>
                <c:pt idx="1111">
                  <c:v>42870.302083333336</c:v>
                </c:pt>
                <c:pt idx="1112">
                  <c:v>42870.3125</c:v>
                </c:pt>
                <c:pt idx="1113">
                  <c:v>42870.322916666664</c:v>
                </c:pt>
                <c:pt idx="1114">
                  <c:v>42870.333333333336</c:v>
                </c:pt>
                <c:pt idx="1115">
                  <c:v>42870.34375</c:v>
                </c:pt>
                <c:pt idx="1116">
                  <c:v>42870.354166666664</c:v>
                </c:pt>
                <c:pt idx="1117">
                  <c:v>42870.364583333336</c:v>
                </c:pt>
                <c:pt idx="1118">
                  <c:v>42870.375</c:v>
                </c:pt>
                <c:pt idx="1119">
                  <c:v>42870.385416666664</c:v>
                </c:pt>
                <c:pt idx="1120">
                  <c:v>42870.395833333336</c:v>
                </c:pt>
                <c:pt idx="1121">
                  <c:v>42870.40625</c:v>
                </c:pt>
                <c:pt idx="1122">
                  <c:v>42870.416666666664</c:v>
                </c:pt>
                <c:pt idx="1123">
                  <c:v>42870.427083333336</c:v>
                </c:pt>
                <c:pt idx="1124">
                  <c:v>42870.4375</c:v>
                </c:pt>
                <c:pt idx="1125">
                  <c:v>42870.447916666664</c:v>
                </c:pt>
                <c:pt idx="1126">
                  <c:v>42870.458333333336</c:v>
                </c:pt>
                <c:pt idx="1127">
                  <c:v>42870.46875</c:v>
                </c:pt>
                <c:pt idx="1128">
                  <c:v>42870.479166666664</c:v>
                </c:pt>
                <c:pt idx="1129">
                  <c:v>42870.489583333336</c:v>
                </c:pt>
                <c:pt idx="1130">
                  <c:v>42870.5</c:v>
                </c:pt>
                <c:pt idx="1131">
                  <c:v>42870.510416666664</c:v>
                </c:pt>
                <c:pt idx="1132">
                  <c:v>42870.520833333336</c:v>
                </c:pt>
                <c:pt idx="1133">
                  <c:v>42870.53125</c:v>
                </c:pt>
                <c:pt idx="1134">
                  <c:v>42870.541666666664</c:v>
                </c:pt>
                <c:pt idx="1135">
                  <c:v>42870.552083333336</c:v>
                </c:pt>
                <c:pt idx="1136">
                  <c:v>42870.5625</c:v>
                </c:pt>
                <c:pt idx="1137">
                  <c:v>42870.572916666664</c:v>
                </c:pt>
                <c:pt idx="1138">
                  <c:v>42870.583333333336</c:v>
                </c:pt>
                <c:pt idx="1139">
                  <c:v>42870.59375</c:v>
                </c:pt>
                <c:pt idx="1140">
                  <c:v>42870.604166666664</c:v>
                </c:pt>
                <c:pt idx="1141">
                  <c:v>42870.614583333336</c:v>
                </c:pt>
                <c:pt idx="1142">
                  <c:v>42870.625</c:v>
                </c:pt>
                <c:pt idx="1143">
                  <c:v>42870.635416666664</c:v>
                </c:pt>
                <c:pt idx="1144">
                  <c:v>42870.645833333336</c:v>
                </c:pt>
                <c:pt idx="1145">
                  <c:v>42870.65625</c:v>
                </c:pt>
                <c:pt idx="1146">
                  <c:v>42870.666666666664</c:v>
                </c:pt>
                <c:pt idx="1147">
                  <c:v>42870.677083333336</c:v>
                </c:pt>
                <c:pt idx="1148">
                  <c:v>42870.6875</c:v>
                </c:pt>
                <c:pt idx="1149">
                  <c:v>42870.697916666664</c:v>
                </c:pt>
                <c:pt idx="1150">
                  <c:v>42870.708333333336</c:v>
                </c:pt>
                <c:pt idx="1151">
                  <c:v>42870.71875</c:v>
                </c:pt>
                <c:pt idx="1152">
                  <c:v>42870.729166666664</c:v>
                </c:pt>
                <c:pt idx="1153">
                  <c:v>42870.739583333336</c:v>
                </c:pt>
                <c:pt idx="1154">
                  <c:v>42870.75</c:v>
                </c:pt>
                <c:pt idx="1155">
                  <c:v>42870.760416666664</c:v>
                </c:pt>
                <c:pt idx="1156">
                  <c:v>42870.770833333336</c:v>
                </c:pt>
                <c:pt idx="1157">
                  <c:v>42870.78125</c:v>
                </c:pt>
                <c:pt idx="1158">
                  <c:v>42870.791666666664</c:v>
                </c:pt>
                <c:pt idx="1159">
                  <c:v>42870.802083333336</c:v>
                </c:pt>
                <c:pt idx="1160">
                  <c:v>42870.8125</c:v>
                </c:pt>
                <c:pt idx="1161">
                  <c:v>42870.822916666664</c:v>
                </c:pt>
                <c:pt idx="1162">
                  <c:v>42870.833333333336</c:v>
                </c:pt>
                <c:pt idx="1163">
                  <c:v>42870.84375</c:v>
                </c:pt>
                <c:pt idx="1164">
                  <c:v>42870.854166666664</c:v>
                </c:pt>
                <c:pt idx="1165">
                  <c:v>42870.864583333336</c:v>
                </c:pt>
                <c:pt idx="1166">
                  <c:v>42870.875</c:v>
                </c:pt>
                <c:pt idx="1167">
                  <c:v>42870.885416666664</c:v>
                </c:pt>
                <c:pt idx="1168">
                  <c:v>42870.895833333336</c:v>
                </c:pt>
                <c:pt idx="1169">
                  <c:v>42870.90625</c:v>
                </c:pt>
                <c:pt idx="1170">
                  <c:v>42870.916666666664</c:v>
                </c:pt>
                <c:pt idx="1171">
                  <c:v>42870.927083333336</c:v>
                </c:pt>
                <c:pt idx="1172">
                  <c:v>42870.9375</c:v>
                </c:pt>
                <c:pt idx="1173">
                  <c:v>42870.947916666664</c:v>
                </c:pt>
                <c:pt idx="1174">
                  <c:v>42870.958333333336</c:v>
                </c:pt>
                <c:pt idx="1175">
                  <c:v>42870.96875</c:v>
                </c:pt>
                <c:pt idx="1176">
                  <c:v>42870.979166666664</c:v>
                </c:pt>
                <c:pt idx="1177">
                  <c:v>42870.989583333336</c:v>
                </c:pt>
                <c:pt idx="1178">
                  <c:v>42871</c:v>
                </c:pt>
                <c:pt idx="1179">
                  <c:v>42871.010416666664</c:v>
                </c:pt>
                <c:pt idx="1180">
                  <c:v>42871.020833333336</c:v>
                </c:pt>
                <c:pt idx="1181">
                  <c:v>42871.03125</c:v>
                </c:pt>
                <c:pt idx="1182">
                  <c:v>42871.041666666664</c:v>
                </c:pt>
                <c:pt idx="1183">
                  <c:v>42871.052083333336</c:v>
                </c:pt>
                <c:pt idx="1184">
                  <c:v>42871.0625</c:v>
                </c:pt>
                <c:pt idx="1185">
                  <c:v>42871.072916666664</c:v>
                </c:pt>
                <c:pt idx="1186">
                  <c:v>42871.083333333336</c:v>
                </c:pt>
                <c:pt idx="1187">
                  <c:v>42871.09375</c:v>
                </c:pt>
                <c:pt idx="1188">
                  <c:v>42871.104166666664</c:v>
                </c:pt>
                <c:pt idx="1189">
                  <c:v>42871.114583333336</c:v>
                </c:pt>
                <c:pt idx="1190">
                  <c:v>42871.125</c:v>
                </c:pt>
                <c:pt idx="1191">
                  <c:v>42871.135416666664</c:v>
                </c:pt>
                <c:pt idx="1192">
                  <c:v>42871.145833333336</c:v>
                </c:pt>
                <c:pt idx="1193">
                  <c:v>42871.15625</c:v>
                </c:pt>
                <c:pt idx="1194">
                  <c:v>42871.166666666664</c:v>
                </c:pt>
                <c:pt idx="1195">
                  <c:v>42871.177083333336</c:v>
                </c:pt>
                <c:pt idx="1196">
                  <c:v>42871.1875</c:v>
                </c:pt>
                <c:pt idx="1197">
                  <c:v>42871.197916666664</c:v>
                </c:pt>
                <c:pt idx="1198">
                  <c:v>42871.208333333336</c:v>
                </c:pt>
                <c:pt idx="1199">
                  <c:v>42871.21875</c:v>
                </c:pt>
                <c:pt idx="1200">
                  <c:v>42871.229166666664</c:v>
                </c:pt>
                <c:pt idx="1201">
                  <c:v>42871.239583333336</c:v>
                </c:pt>
                <c:pt idx="1202">
                  <c:v>42871.25</c:v>
                </c:pt>
                <c:pt idx="1203">
                  <c:v>42871.260416666664</c:v>
                </c:pt>
                <c:pt idx="1204">
                  <c:v>42871.270833333336</c:v>
                </c:pt>
                <c:pt idx="1205">
                  <c:v>42871.28125</c:v>
                </c:pt>
                <c:pt idx="1206">
                  <c:v>42871.291666666664</c:v>
                </c:pt>
                <c:pt idx="1207">
                  <c:v>42871.302083333336</c:v>
                </c:pt>
                <c:pt idx="1208">
                  <c:v>42871.3125</c:v>
                </c:pt>
                <c:pt idx="1209">
                  <c:v>42871.322916666664</c:v>
                </c:pt>
                <c:pt idx="1210">
                  <c:v>42871.333333333336</c:v>
                </c:pt>
                <c:pt idx="1211">
                  <c:v>42871.34375</c:v>
                </c:pt>
                <c:pt idx="1212">
                  <c:v>42871.354166666664</c:v>
                </c:pt>
                <c:pt idx="1213">
                  <c:v>42871.364583333336</c:v>
                </c:pt>
                <c:pt idx="1214">
                  <c:v>42871.375</c:v>
                </c:pt>
                <c:pt idx="1215">
                  <c:v>42871.385416666664</c:v>
                </c:pt>
                <c:pt idx="1216">
                  <c:v>42871.395833333336</c:v>
                </c:pt>
                <c:pt idx="1217">
                  <c:v>42871.40625</c:v>
                </c:pt>
                <c:pt idx="1218">
                  <c:v>42871.416666666664</c:v>
                </c:pt>
                <c:pt idx="1219">
                  <c:v>42871.427083333336</c:v>
                </c:pt>
                <c:pt idx="1220">
                  <c:v>42871.4375</c:v>
                </c:pt>
                <c:pt idx="1221">
                  <c:v>42871.447916666664</c:v>
                </c:pt>
                <c:pt idx="1222">
                  <c:v>42871.458333333336</c:v>
                </c:pt>
                <c:pt idx="1223">
                  <c:v>42871.46875</c:v>
                </c:pt>
                <c:pt idx="1224">
                  <c:v>42871.479166666664</c:v>
                </c:pt>
                <c:pt idx="1225">
                  <c:v>42871.489583333336</c:v>
                </c:pt>
                <c:pt idx="1226">
                  <c:v>42871.5</c:v>
                </c:pt>
                <c:pt idx="1227">
                  <c:v>42871.510416666664</c:v>
                </c:pt>
                <c:pt idx="1228">
                  <c:v>42871.520833333336</c:v>
                </c:pt>
                <c:pt idx="1229">
                  <c:v>42871.53125</c:v>
                </c:pt>
                <c:pt idx="1230">
                  <c:v>42871.541666666664</c:v>
                </c:pt>
                <c:pt idx="1231">
                  <c:v>42871.552083333336</c:v>
                </c:pt>
                <c:pt idx="1232">
                  <c:v>42871.5625</c:v>
                </c:pt>
                <c:pt idx="1233">
                  <c:v>42871.572916666664</c:v>
                </c:pt>
                <c:pt idx="1234">
                  <c:v>42871.583333333336</c:v>
                </c:pt>
                <c:pt idx="1235">
                  <c:v>42871.59375</c:v>
                </c:pt>
                <c:pt idx="1236">
                  <c:v>42871.604166666664</c:v>
                </c:pt>
                <c:pt idx="1237">
                  <c:v>42871.614583333336</c:v>
                </c:pt>
                <c:pt idx="1238">
                  <c:v>42871.625</c:v>
                </c:pt>
                <c:pt idx="1239">
                  <c:v>42871.635416666664</c:v>
                </c:pt>
                <c:pt idx="1240">
                  <c:v>42871.645833333336</c:v>
                </c:pt>
                <c:pt idx="1241">
                  <c:v>42871.65625</c:v>
                </c:pt>
                <c:pt idx="1242">
                  <c:v>42871.666666666664</c:v>
                </c:pt>
                <c:pt idx="1243">
                  <c:v>42871.677083333336</c:v>
                </c:pt>
                <c:pt idx="1244">
                  <c:v>42871.6875</c:v>
                </c:pt>
                <c:pt idx="1245">
                  <c:v>42871.697916666664</c:v>
                </c:pt>
                <c:pt idx="1246">
                  <c:v>42871.708333333336</c:v>
                </c:pt>
                <c:pt idx="1247">
                  <c:v>42871.71875</c:v>
                </c:pt>
                <c:pt idx="1248">
                  <c:v>42871.729166666664</c:v>
                </c:pt>
                <c:pt idx="1249">
                  <c:v>42871.739583333336</c:v>
                </c:pt>
                <c:pt idx="1250">
                  <c:v>42871.75</c:v>
                </c:pt>
                <c:pt idx="1251">
                  <c:v>42871.760416666664</c:v>
                </c:pt>
                <c:pt idx="1252">
                  <c:v>42871.770833333336</c:v>
                </c:pt>
                <c:pt idx="1253">
                  <c:v>42871.78125</c:v>
                </c:pt>
                <c:pt idx="1254">
                  <c:v>42871.791666666664</c:v>
                </c:pt>
                <c:pt idx="1255">
                  <c:v>42871.802083333336</c:v>
                </c:pt>
                <c:pt idx="1256">
                  <c:v>42871.8125</c:v>
                </c:pt>
                <c:pt idx="1257">
                  <c:v>42871.822916666664</c:v>
                </c:pt>
                <c:pt idx="1258">
                  <c:v>42871.833333333336</c:v>
                </c:pt>
                <c:pt idx="1259">
                  <c:v>42871.84375</c:v>
                </c:pt>
                <c:pt idx="1260">
                  <c:v>42871.854166666664</c:v>
                </c:pt>
                <c:pt idx="1261">
                  <c:v>42871.864583333336</c:v>
                </c:pt>
                <c:pt idx="1262">
                  <c:v>42871.875</c:v>
                </c:pt>
                <c:pt idx="1263">
                  <c:v>42871.885416666664</c:v>
                </c:pt>
                <c:pt idx="1264">
                  <c:v>42871.895833333336</c:v>
                </c:pt>
                <c:pt idx="1265">
                  <c:v>42871.90625</c:v>
                </c:pt>
                <c:pt idx="1266">
                  <c:v>42871.916666666664</c:v>
                </c:pt>
                <c:pt idx="1267">
                  <c:v>42871.927083333336</c:v>
                </c:pt>
                <c:pt idx="1268">
                  <c:v>42871.9375</c:v>
                </c:pt>
                <c:pt idx="1269">
                  <c:v>42871.947916666664</c:v>
                </c:pt>
                <c:pt idx="1270">
                  <c:v>42871.958333333336</c:v>
                </c:pt>
                <c:pt idx="1271">
                  <c:v>42871.96875</c:v>
                </c:pt>
                <c:pt idx="1272">
                  <c:v>42871.979166666664</c:v>
                </c:pt>
                <c:pt idx="1273">
                  <c:v>42871.989583333336</c:v>
                </c:pt>
                <c:pt idx="1274">
                  <c:v>42872</c:v>
                </c:pt>
                <c:pt idx="1275">
                  <c:v>42872.010416666664</c:v>
                </c:pt>
                <c:pt idx="1276">
                  <c:v>42872.020833333336</c:v>
                </c:pt>
                <c:pt idx="1277">
                  <c:v>42872.03125</c:v>
                </c:pt>
                <c:pt idx="1278">
                  <c:v>42872.041666666664</c:v>
                </c:pt>
                <c:pt idx="1279">
                  <c:v>42872.052083333336</c:v>
                </c:pt>
                <c:pt idx="1280">
                  <c:v>42872.0625</c:v>
                </c:pt>
                <c:pt idx="1281">
                  <c:v>42872.072916666664</c:v>
                </c:pt>
                <c:pt idx="1282">
                  <c:v>42872.083333333336</c:v>
                </c:pt>
                <c:pt idx="1283">
                  <c:v>42872.09375</c:v>
                </c:pt>
                <c:pt idx="1284">
                  <c:v>42872.104166666664</c:v>
                </c:pt>
                <c:pt idx="1285">
                  <c:v>42872.114583333336</c:v>
                </c:pt>
                <c:pt idx="1286">
                  <c:v>42872.125</c:v>
                </c:pt>
                <c:pt idx="1287">
                  <c:v>42872.135416666664</c:v>
                </c:pt>
                <c:pt idx="1288">
                  <c:v>42872.145833333336</c:v>
                </c:pt>
                <c:pt idx="1289">
                  <c:v>42872.15625</c:v>
                </c:pt>
                <c:pt idx="1290">
                  <c:v>42872.166666666664</c:v>
                </c:pt>
                <c:pt idx="1291">
                  <c:v>42872.177083333336</c:v>
                </c:pt>
                <c:pt idx="1292">
                  <c:v>42872.1875</c:v>
                </c:pt>
                <c:pt idx="1293">
                  <c:v>42872.197916666664</c:v>
                </c:pt>
                <c:pt idx="1294">
                  <c:v>42872.208333333336</c:v>
                </c:pt>
                <c:pt idx="1295">
                  <c:v>42872.21875</c:v>
                </c:pt>
                <c:pt idx="1296">
                  <c:v>42872.229166666664</c:v>
                </c:pt>
                <c:pt idx="1297">
                  <c:v>42872.239583333336</c:v>
                </c:pt>
                <c:pt idx="1298">
                  <c:v>42872.25</c:v>
                </c:pt>
                <c:pt idx="1299">
                  <c:v>42872.260416666664</c:v>
                </c:pt>
                <c:pt idx="1300">
                  <c:v>42872.270833333336</c:v>
                </c:pt>
                <c:pt idx="1301">
                  <c:v>42872.28125</c:v>
                </c:pt>
                <c:pt idx="1302">
                  <c:v>42872.291666666664</c:v>
                </c:pt>
                <c:pt idx="1303">
                  <c:v>42872.302083333336</c:v>
                </c:pt>
                <c:pt idx="1304">
                  <c:v>42872.3125</c:v>
                </c:pt>
                <c:pt idx="1305">
                  <c:v>42872.322916666664</c:v>
                </c:pt>
                <c:pt idx="1306">
                  <c:v>42872.333333333336</c:v>
                </c:pt>
                <c:pt idx="1307">
                  <c:v>42872.34375</c:v>
                </c:pt>
                <c:pt idx="1308">
                  <c:v>42872.354166666664</c:v>
                </c:pt>
                <c:pt idx="1309">
                  <c:v>42872.364583333336</c:v>
                </c:pt>
                <c:pt idx="1310">
                  <c:v>42872.375</c:v>
                </c:pt>
                <c:pt idx="1311">
                  <c:v>42872.385416666664</c:v>
                </c:pt>
                <c:pt idx="1312">
                  <c:v>42872.395833333336</c:v>
                </c:pt>
                <c:pt idx="1313">
                  <c:v>42872.40625</c:v>
                </c:pt>
                <c:pt idx="1314">
                  <c:v>42872.416666666664</c:v>
                </c:pt>
                <c:pt idx="1315">
                  <c:v>42872.427083333336</c:v>
                </c:pt>
                <c:pt idx="1316">
                  <c:v>42872.4375</c:v>
                </c:pt>
                <c:pt idx="1317">
                  <c:v>42872.447916666664</c:v>
                </c:pt>
                <c:pt idx="1318">
                  <c:v>42872.458333333336</c:v>
                </c:pt>
                <c:pt idx="1319">
                  <c:v>42872.46875</c:v>
                </c:pt>
                <c:pt idx="1320">
                  <c:v>42872.479166666664</c:v>
                </c:pt>
                <c:pt idx="1321">
                  <c:v>42872.489583333336</c:v>
                </c:pt>
                <c:pt idx="1322">
                  <c:v>42872.5</c:v>
                </c:pt>
                <c:pt idx="1323">
                  <c:v>42872.510416666664</c:v>
                </c:pt>
                <c:pt idx="1324">
                  <c:v>42872.520833333336</c:v>
                </c:pt>
                <c:pt idx="1325">
                  <c:v>42872.53125</c:v>
                </c:pt>
                <c:pt idx="1326">
                  <c:v>42872.541666666664</c:v>
                </c:pt>
                <c:pt idx="1327">
                  <c:v>42872.552083333336</c:v>
                </c:pt>
                <c:pt idx="1328">
                  <c:v>42872.5625</c:v>
                </c:pt>
                <c:pt idx="1329">
                  <c:v>42872.572916666664</c:v>
                </c:pt>
                <c:pt idx="1330">
                  <c:v>42872.583333333336</c:v>
                </c:pt>
                <c:pt idx="1331">
                  <c:v>42872.59375</c:v>
                </c:pt>
                <c:pt idx="1332">
                  <c:v>42872.604166666664</c:v>
                </c:pt>
                <c:pt idx="1333">
                  <c:v>42872.614583333336</c:v>
                </c:pt>
                <c:pt idx="1334">
                  <c:v>42872.625</c:v>
                </c:pt>
                <c:pt idx="1335">
                  <c:v>42872.635416666664</c:v>
                </c:pt>
                <c:pt idx="1336">
                  <c:v>42872.645833333336</c:v>
                </c:pt>
                <c:pt idx="1337">
                  <c:v>42872.65625</c:v>
                </c:pt>
                <c:pt idx="1338">
                  <c:v>42872.666666666664</c:v>
                </c:pt>
                <c:pt idx="1339">
                  <c:v>42872.677083333336</c:v>
                </c:pt>
                <c:pt idx="1340">
                  <c:v>42872.6875</c:v>
                </c:pt>
                <c:pt idx="1341">
                  <c:v>42872.697916666664</c:v>
                </c:pt>
                <c:pt idx="1342">
                  <c:v>42872.708333333336</c:v>
                </c:pt>
                <c:pt idx="1343">
                  <c:v>42872.71875</c:v>
                </c:pt>
                <c:pt idx="1344">
                  <c:v>42872.729166666664</c:v>
                </c:pt>
                <c:pt idx="1345">
                  <c:v>42872.739583333336</c:v>
                </c:pt>
                <c:pt idx="1346">
                  <c:v>42872.75</c:v>
                </c:pt>
                <c:pt idx="1347">
                  <c:v>42872.760416666664</c:v>
                </c:pt>
                <c:pt idx="1348">
                  <c:v>42872.770833333336</c:v>
                </c:pt>
                <c:pt idx="1349">
                  <c:v>42872.78125</c:v>
                </c:pt>
                <c:pt idx="1350">
                  <c:v>42872.791666666664</c:v>
                </c:pt>
                <c:pt idx="1351">
                  <c:v>42872.802083333336</c:v>
                </c:pt>
                <c:pt idx="1352">
                  <c:v>42872.8125</c:v>
                </c:pt>
                <c:pt idx="1353">
                  <c:v>42872.822916666664</c:v>
                </c:pt>
                <c:pt idx="1354">
                  <c:v>42872.833333333336</c:v>
                </c:pt>
                <c:pt idx="1355">
                  <c:v>42872.84375</c:v>
                </c:pt>
                <c:pt idx="1356">
                  <c:v>42872.854166666664</c:v>
                </c:pt>
                <c:pt idx="1357">
                  <c:v>42872.864583333336</c:v>
                </c:pt>
                <c:pt idx="1358">
                  <c:v>42872.875</c:v>
                </c:pt>
                <c:pt idx="1359">
                  <c:v>42872.885416666664</c:v>
                </c:pt>
                <c:pt idx="1360">
                  <c:v>42872.895833333336</c:v>
                </c:pt>
                <c:pt idx="1361">
                  <c:v>42872.90625</c:v>
                </c:pt>
                <c:pt idx="1362">
                  <c:v>42872.916666666664</c:v>
                </c:pt>
                <c:pt idx="1363">
                  <c:v>42872.927083333336</c:v>
                </c:pt>
                <c:pt idx="1364">
                  <c:v>42872.9375</c:v>
                </c:pt>
                <c:pt idx="1365">
                  <c:v>42872.947916666664</c:v>
                </c:pt>
                <c:pt idx="1366">
                  <c:v>42872.958333333336</c:v>
                </c:pt>
                <c:pt idx="1367">
                  <c:v>42872.96875</c:v>
                </c:pt>
                <c:pt idx="1368">
                  <c:v>42872.979166666664</c:v>
                </c:pt>
                <c:pt idx="1369">
                  <c:v>42872.989583333336</c:v>
                </c:pt>
                <c:pt idx="1370">
                  <c:v>42873</c:v>
                </c:pt>
                <c:pt idx="1371">
                  <c:v>42873.010416666664</c:v>
                </c:pt>
                <c:pt idx="1372">
                  <c:v>42873.020833333336</c:v>
                </c:pt>
                <c:pt idx="1373">
                  <c:v>42873.03125</c:v>
                </c:pt>
                <c:pt idx="1374">
                  <c:v>42873.041666666664</c:v>
                </c:pt>
                <c:pt idx="1375">
                  <c:v>42873.052083333336</c:v>
                </c:pt>
                <c:pt idx="1376">
                  <c:v>42873.0625</c:v>
                </c:pt>
                <c:pt idx="1377">
                  <c:v>42873.072916666664</c:v>
                </c:pt>
                <c:pt idx="1378">
                  <c:v>42873.083333333336</c:v>
                </c:pt>
                <c:pt idx="1379">
                  <c:v>42873.09375</c:v>
                </c:pt>
                <c:pt idx="1380">
                  <c:v>42873.104166666664</c:v>
                </c:pt>
                <c:pt idx="1381">
                  <c:v>42873.114583333336</c:v>
                </c:pt>
                <c:pt idx="1382">
                  <c:v>42873.125</c:v>
                </c:pt>
                <c:pt idx="1383">
                  <c:v>42873.135416666664</c:v>
                </c:pt>
                <c:pt idx="1384">
                  <c:v>42873.145833333336</c:v>
                </c:pt>
                <c:pt idx="1385">
                  <c:v>42873.15625</c:v>
                </c:pt>
                <c:pt idx="1386">
                  <c:v>42873.166666666664</c:v>
                </c:pt>
                <c:pt idx="1387">
                  <c:v>42873.177083333336</c:v>
                </c:pt>
                <c:pt idx="1388">
                  <c:v>42873.1875</c:v>
                </c:pt>
                <c:pt idx="1389">
                  <c:v>42873.197916666664</c:v>
                </c:pt>
                <c:pt idx="1390">
                  <c:v>42873.208333333336</c:v>
                </c:pt>
                <c:pt idx="1391">
                  <c:v>42873.21875</c:v>
                </c:pt>
                <c:pt idx="1392">
                  <c:v>42873.229166666664</c:v>
                </c:pt>
                <c:pt idx="1393">
                  <c:v>42873.239583333336</c:v>
                </c:pt>
                <c:pt idx="1394">
                  <c:v>42873.25</c:v>
                </c:pt>
                <c:pt idx="1395">
                  <c:v>42873.260416666664</c:v>
                </c:pt>
                <c:pt idx="1396">
                  <c:v>42873.270833333336</c:v>
                </c:pt>
                <c:pt idx="1397">
                  <c:v>42873.28125</c:v>
                </c:pt>
                <c:pt idx="1398">
                  <c:v>42873.291666666664</c:v>
                </c:pt>
                <c:pt idx="1399">
                  <c:v>42873.302083333336</c:v>
                </c:pt>
                <c:pt idx="1400">
                  <c:v>42873.3125</c:v>
                </c:pt>
                <c:pt idx="1401">
                  <c:v>42873.322916666664</c:v>
                </c:pt>
                <c:pt idx="1402">
                  <c:v>42873.333333333336</c:v>
                </c:pt>
                <c:pt idx="1403">
                  <c:v>42873.34375</c:v>
                </c:pt>
                <c:pt idx="1404">
                  <c:v>42873.354166666664</c:v>
                </c:pt>
                <c:pt idx="1405">
                  <c:v>42873.364583333336</c:v>
                </c:pt>
                <c:pt idx="1406">
                  <c:v>42873.375</c:v>
                </c:pt>
                <c:pt idx="1407">
                  <c:v>42873.385416666664</c:v>
                </c:pt>
                <c:pt idx="1408">
                  <c:v>42873.395833333336</c:v>
                </c:pt>
                <c:pt idx="1409">
                  <c:v>42873.40625</c:v>
                </c:pt>
                <c:pt idx="1410">
                  <c:v>42873.416666666664</c:v>
                </c:pt>
                <c:pt idx="1411">
                  <c:v>42873.427083333336</c:v>
                </c:pt>
                <c:pt idx="1412">
                  <c:v>42873.4375</c:v>
                </c:pt>
                <c:pt idx="1413">
                  <c:v>42873.447916666664</c:v>
                </c:pt>
                <c:pt idx="1414">
                  <c:v>42873.458333333336</c:v>
                </c:pt>
                <c:pt idx="1415">
                  <c:v>42873.46875</c:v>
                </c:pt>
                <c:pt idx="1416">
                  <c:v>42873.479166666664</c:v>
                </c:pt>
                <c:pt idx="1417">
                  <c:v>42873.489583333336</c:v>
                </c:pt>
                <c:pt idx="1418">
                  <c:v>42873.5</c:v>
                </c:pt>
                <c:pt idx="1419">
                  <c:v>42873.510416666664</c:v>
                </c:pt>
                <c:pt idx="1420">
                  <c:v>42873.520833333336</c:v>
                </c:pt>
                <c:pt idx="1421">
                  <c:v>42873.53125</c:v>
                </c:pt>
                <c:pt idx="1422">
                  <c:v>42873.541666666664</c:v>
                </c:pt>
                <c:pt idx="1423">
                  <c:v>42873.552083333336</c:v>
                </c:pt>
                <c:pt idx="1424">
                  <c:v>42873.5625</c:v>
                </c:pt>
                <c:pt idx="1425">
                  <c:v>42873.572916666664</c:v>
                </c:pt>
                <c:pt idx="1426">
                  <c:v>42873.583333333336</c:v>
                </c:pt>
                <c:pt idx="1427">
                  <c:v>42873.59375</c:v>
                </c:pt>
                <c:pt idx="1428">
                  <c:v>42873.604166666664</c:v>
                </c:pt>
                <c:pt idx="1429">
                  <c:v>42873.614583333336</c:v>
                </c:pt>
                <c:pt idx="1430">
                  <c:v>42873.625</c:v>
                </c:pt>
                <c:pt idx="1431">
                  <c:v>42873.635416666664</c:v>
                </c:pt>
                <c:pt idx="1432">
                  <c:v>42873.645833333336</c:v>
                </c:pt>
                <c:pt idx="1433">
                  <c:v>42873.65625</c:v>
                </c:pt>
                <c:pt idx="1434">
                  <c:v>42873.666666666664</c:v>
                </c:pt>
                <c:pt idx="1435">
                  <c:v>42873.677083333336</c:v>
                </c:pt>
                <c:pt idx="1436">
                  <c:v>42873.6875</c:v>
                </c:pt>
                <c:pt idx="1437">
                  <c:v>42873.697916666664</c:v>
                </c:pt>
                <c:pt idx="1438">
                  <c:v>42873.708333333336</c:v>
                </c:pt>
                <c:pt idx="1439">
                  <c:v>42873.71875</c:v>
                </c:pt>
                <c:pt idx="1440">
                  <c:v>42873.729166666664</c:v>
                </c:pt>
                <c:pt idx="1441">
                  <c:v>42873.739583333336</c:v>
                </c:pt>
                <c:pt idx="1442">
                  <c:v>42873.75</c:v>
                </c:pt>
                <c:pt idx="1443">
                  <c:v>42873.760416666664</c:v>
                </c:pt>
                <c:pt idx="1444">
                  <c:v>42873.770833333336</c:v>
                </c:pt>
                <c:pt idx="1445">
                  <c:v>42873.78125</c:v>
                </c:pt>
                <c:pt idx="1446">
                  <c:v>42873.791666666664</c:v>
                </c:pt>
                <c:pt idx="1447">
                  <c:v>42873.802083333336</c:v>
                </c:pt>
                <c:pt idx="1448">
                  <c:v>42873.8125</c:v>
                </c:pt>
                <c:pt idx="1449">
                  <c:v>42873.822916666664</c:v>
                </c:pt>
                <c:pt idx="1450">
                  <c:v>42873.833333333336</c:v>
                </c:pt>
                <c:pt idx="1451">
                  <c:v>42873.84375</c:v>
                </c:pt>
                <c:pt idx="1452">
                  <c:v>42873.854166666664</c:v>
                </c:pt>
                <c:pt idx="1453">
                  <c:v>42873.864583333336</c:v>
                </c:pt>
                <c:pt idx="1454">
                  <c:v>42873.875</c:v>
                </c:pt>
                <c:pt idx="1455">
                  <c:v>42873.885416666664</c:v>
                </c:pt>
                <c:pt idx="1456">
                  <c:v>42873.895833333336</c:v>
                </c:pt>
                <c:pt idx="1457">
                  <c:v>42873.90625</c:v>
                </c:pt>
                <c:pt idx="1458">
                  <c:v>42873.916666666664</c:v>
                </c:pt>
                <c:pt idx="1459">
                  <c:v>42873.927083333336</c:v>
                </c:pt>
                <c:pt idx="1460">
                  <c:v>42873.9375</c:v>
                </c:pt>
                <c:pt idx="1461">
                  <c:v>42873.947916666664</c:v>
                </c:pt>
                <c:pt idx="1462">
                  <c:v>42873.958333333336</c:v>
                </c:pt>
                <c:pt idx="1463">
                  <c:v>42873.96875</c:v>
                </c:pt>
                <c:pt idx="1464">
                  <c:v>42873.979166666664</c:v>
                </c:pt>
                <c:pt idx="1465">
                  <c:v>42873.989583333336</c:v>
                </c:pt>
                <c:pt idx="1466">
                  <c:v>42874</c:v>
                </c:pt>
                <c:pt idx="1467">
                  <c:v>42874.010416666664</c:v>
                </c:pt>
                <c:pt idx="1468">
                  <c:v>42874.020833333336</c:v>
                </c:pt>
                <c:pt idx="1469">
                  <c:v>42874.03125</c:v>
                </c:pt>
                <c:pt idx="1470">
                  <c:v>42874.041666666664</c:v>
                </c:pt>
                <c:pt idx="1471">
                  <c:v>42874.052083333336</c:v>
                </c:pt>
                <c:pt idx="1472">
                  <c:v>42874.0625</c:v>
                </c:pt>
                <c:pt idx="1473">
                  <c:v>42874.072916666664</c:v>
                </c:pt>
                <c:pt idx="1474">
                  <c:v>42874.083333333336</c:v>
                </c:pt>
                <c:pt idx="1475">
                  <c:v>42874.09375</c:v>
                </c:pt>
                <c:pt idx="1476">
                  <c:v>42874.104166666664</c:v>
                </c:pt>
                <c:pt idx="1477">
                  <c:v>42874.114583333336</c:v>
                </c:pt>
                <c:pt idx="1478">
                  <c:v>42874.125</c:v>
                </c:pt>
                <c:pt idx="1479">
                  <c:v>42874.135416666664</c:v>
                </c:pt>
                <c:pt idx="1480">
                  <c:v>42874.145833333336</c:v>
                </c:pt>
                <c:pt idx="1481">
                  <c:v>42874.15625</c:v>
                </c:pt>
                <c:pt idx="1482">
                  <c:v>42874.166666666664</c:v>
                </c:pt>
                <c:pt idx="1483">
                  <c:v>42874.177083333336</c:v>
                </c:pt>
                <c:pt idx="1484">
                  <c:v>42874.1875</c:v>
                </c:pt>
                <c:pt idx="1485">
                  <c:v>42874.197916666664</c:v>
                </c:pt>
                <c:pt idx="1486">
                  <c:v>42874.208333333336</c:v>
                </c:pt>
                <c:pt idx="1487">
                  <c:v>42874.21875</c:v>
                </c:pt>
                <c:pt idx="1488">
                  <c:v>42874.229166666664</c:v>
                </c:pt>
                <c:pt idx="1489">
                  <c:v>42874.239583333336</c:v>
                </c:pt>
                <c:pt idx="1490">
                  <c:v>42874.25</c:v>
                </c:pt>
                <c:pt idx="1491">
                  <c:v>42874.260416666664</c:v>
                </c:pt>
                <c:pt idx="1492">
                  <c:v>42874.270833333336</c:v>
                </c:pt>
                <c:pt idx="1493">
                  <c:v>42874.28125</c:v>
                </c:pt>
                <c:pt idx="1494">
                  <c:v>42874.291666666664</c:v>
                </c:pt>
                <c:pt idx="1495">
                  <c:v>42874.302083333336</c:v>
                </c:pt>
                <c:pt idx="1496">
                  <c:v>42874.3125</c:v>
                </c:pt>
                <c:pt idx="1497">
                  <c:v>42874.322916666664</c:v>
                </c:pt>
                <c:pt idx="1498">
                  <c:v>42874.333333333336</c:v>
                </c:pt>
                <c:pt idx="1499">
                  <c:v>42874.34375</c:v>
                </c:pt>
                <c:pt idx="1500">
                  <c:v>42874.354166666664</c:v>
                </c:pt>
                <c:pt idx="1501">
                  <c:v>42874.364583333336</c:v>
                </c:pt>
                <c:pt idx="1502">
                  <c:v>42874.375</c:v>
                </c:pt>
                <c:pt idx="1503">
                  <c:v>42874.385416666664</c:v>
                </c:pt>
                <c:pt idx="1504">
                  <c:v>42874.395833333336</c:v>
                </c:pt>
                <c:pt idx="1505">
                  <c:v>42874.40625</c:v>
                </c:pt>
                <c:pt idx="1506">
                  <c:v>42874.416666666664</c:v>
                </c:pt>
                <c:pt idx="1507">
                  <c:v>42874.427083333336</c:v>
                </c:pt>
                <c:pt idx="1508">
                  <c:v>42874.4375</c:v>
                </c:pt>
                <c:pt idx="1509">
                  <c:v>42874.447916666664</c:v>
                </c:pt>
                <c:pt idx="1510">
                  <c:v>42874.458333333336</c:v>
                </c:pt>
                <c:pt idx="1511">
                  <c:v>42874.46875</c:v>
                </c:pt>
                <c:pt idx="1512">
                  <c:v>42874.479166666664</c:v>
                </c:pt>
                <c:pt idx="1513">
                  <c:v>42874.489583333336</c:v>
                </c:pt>
                <c:pt idx="1514">
                  <c:v>42874.5</c:v>
                </c:pt>
                <c:pt idx="1515">
                  <c:v>42874.510416666664</c:v>
                </c:pt>
                <c:pt idx="1516">
                  <c:v>42874.520833333336</c:v>
                </c:pt>
                <c:pt idx="1517">
                  <c:v>42874.53125</c:v>
                </c:pt>
                <c:pt idx="1518">
                  <c:v>42874.541666666664</c:v>
                </c:pt>
                <c:pt idx="1519">
                  <c:v>42874.552083333336</c:v>
                </c:pt>
                <c:pt idx="1520">
                  <c:v>42874.5625</c:v>
                </c:pt>
                <c:pt idx="1521">
                  <c:v>42874.572916666664</c:v>
                </c:pt>
                <c:pt idx="1522">
                  <c:v>42874.583333333336</c:v>
                </c:pt>
                <c:pt idx="1523">
                  <c:v>42874.59375</c:v>
                </c:pt>
                <c:pt idx="1524">
                  <c:v>42874.604166666664</c:v>
                </c:pt>
                <c:pt idx="1525">
                  <c:v>42874.614583333336</c:v>
                </c:pt>
                <c:pt idx="1526">
                  <c:v>42874.625</c:v>
                </c:pt>
                <c:pt idx="1527">
                  <c:v>42874.635416666664</c:v>
                </c:pt>
                <c:pt idx="1528">
                  <c:v>42874.645833333336</c:v>
                </c:pt>
                <c:pt idx="1529">
                  <c:v>42874.65625</c:v>
                </c:pt>
                <c:pt idx="1530">
                  <c:v>42874.666666666664</c:v>
                </c:pt>
                <c:pt idx="1531">
                  <c:v>42874.677083333336</c:v>
                </c:pt>
                <c:pt idx="1532">
                  <c:v>42874.6875</c:v>
                </c:pt>
                <c:pt idx="1533">
                  <c:v>42874.697916666664</c:v>
                </c:pt>
                <c:pt idx="1534">
                  <c:v>42874.708333333336</c:v>
                </c:pt>
                <c:pt idx="1535">
                  <c:v>42874.71875</c:v>
                </c:pt>
                <c:pt idx="1536">
                  <c:v>42874.729166666664</c:v>
                </c:pt>
                <c:pt idx="1537">
                  <c:v>42874.739583333336</c:v>
                </c:pt>
                <c:pt idx="1538">
                  <c:v>42874.75</c:v>
                </c:pt>
                <c:pt idx="1539">
                  <c:v>42874.760416666664</c:v>
                </c:pt>
                <c:pt idx="1540">
                  <c:v>42874.770833333336</c:v>
                </c:pt>
                <c:pt idx="1541">
                  <c:v>42874.78125</c:v>
                </c:pt>
                <c:pt idx="1542">
                  <c:v>42874.791666666664</c:v>
                </c:pt>
                <c:pt idx="1543">
                  <c:v>42874.802083333336</c:v>
                </c:pt>
                <c:pt idx="1544">
                  <c:v>42874.8125</c:v>
                </c:pt>
                <c:pt idx="1545">
                  <c:v>42874.822916666664</c:v>
                </c:pt>
                <c:pt idx="1546">
                  <c:v>42874.833333333336</c:v>
                </c:pt>
                <c:pt idx="1547">
                  <c:v>42874.84375</c:v>
                </c:pt>
                <c:pt idx="1548">
                  <c:v>42874.854166666664</c:v>
                </c:pt>
                <c:pt idx="1549">
                  <c:v>42874.864583333336</c:v>
                </c:pt>
                <c:pt idx="1550">
                  <c:v>42874.875</c:v>
                </c:pt>
                <c:pt idx="1551">
                  <c:v>42874.885416666664</c:v>
                </c:pt>
                <c:pt idx="1552">
                  <c:v>42874.895833333336</c:v>
                </c:pt>
                <c:pt idx="1553">
                  <c:v>42874.90625</c:v>
                </c:pt>
                <c:pt idx="1554">
                  <c:v>42874.916666666664</c:v>
                </c:pt>
                <c:pt idx="1555">
                  <c:v>42874.927083333336</c:v>
                </c:pt>
                <c:pt idx="1556">
                  <c:v>42874.9375</c:v>
                </c:pt>
                <c:pt idx="1557">
                  <c:v>42874.947916666664</c:v>
                </c:pt>
                <c:pt idx="1558">
                  <c:v>42874.958333333336</c:v>
                </c:pt>
                <c:pt idx="1559">
                  <c:v>42874.96875</c:v>
                </c:pt>
                <c:pt idx="1560">
                  <c:v>42874.979166666664</c:v>
                </c:pt>
                <c:pt idx="1561">
                  <c:v>42874.989583333336</c:v>
                </c:pt>
                <c:pt idx="1562">
                  <c:v>42875</c:v>
                </c:pt>
                <c:pt idx="1563">
                  <c:v>42875.010416666664</c:v>
                </c:pt>
                <c:pt idx="1564">
                  <c:v>42875.020833333336</c:v>
                </c:pt>
                <c:pt idx="1565">
                  <c:v>42875.03125</c:v>
                </c:pt>
                <c:pt idx="1566">
                  <c:v>42875.041666666664</c:v>
                </c:pt>
                <c:pt idx="1567">
                  <c:v>42875.052083333336</c:v>
                </c:pt>
                <c:pt idx="1568">
                  <c:v>42875.0625</c:v>
                </c:pt>
                <c:pt idx="1569">
                  <c:v>42875.072916666664</c:v>
                </c:pt>
                <c:pt idx="1570">
                  <c:v>42875.083333333336</c:v>
                </c:pt>
                <c:pt idx="1571">
                  <c:v>42875.09375</c:v>
                </c:pt>
                <c:pt idx="1572">
                  <c:v>42875.104166666664</c:v>
                </c:pt>
                <c:pt idx="1573">
                  <c:v>42875.114583333336</c:v>
                </c:pt>
                <c:pt idx="1574">
                  <c:v>42875.125</c:v>
                </c:pt>
                <c:pt idx="1575">
                  <c:v>42875.135416666664</c:v>
                </c:pt>
                <c:pt idx="1576">
                  <c:v>42875.145833333336</c:v>
                </c:pt>
                <c:pt idx="1577">
                  <c:v>42875.15625</c:v>
                </c:pt>
                <c:pt idx="1578">
                  <c:v>42875.166666666664</c:v>
                </c:pt>
                <c:pt idx="1579">
                  <c:v>42875.177083333336</c:v>
                </c:pt>
                <c:pt idx="1580">
                  <c:v>42875.1875</c:v>
                </c:pt>
                <c:pt idx="1581">
                  <c:v>42875.197916666664</c:v>
                </c:pt>
                <c:pt idx="1582">
                  <c:v>42875.208333333336</c:v>
                </c:pt>
                <c:pt idx="1583">
                  <c:v>42875.21875</c:v>
                </c:pt>
                <c:pt idx="1584">
                  <c:v>42875.229166666664</c:v>
                </c:pt>
                <c:pt idx="1585">
                  <c:v>42875.239583333336</c:v>
                </c:pt>
                <c:pt idx="1586">
                  <c:v>42875.25</c:v>
                </c:pt>
                <c:pt idx="1587">
                  <c:v>42875.260416666664</c:v>
                </c:pt>
                <c:pt idx="1588">
                  <c:v>42875.270833333336</c:v>
                </c:pt>
                <c:pt idx="1589">
                  <c:v>42875.28125</c:v>
                </c:pt>
                <c:pt idx="1590">
                  <c:v>42875.291666666664</c:v>
                </c:pt>
                <c:pt idx="1591">
                  <c:v>42875.302083333336</c:v>
                </c:pt>
                <c:pt idx="1592">
                  <c:v>42875.3125</c:v>
                </c:pt>
                <c:pt idx="1593">
                  <c:v>42875.322916666664</c:v>
                </c:pt>
                <c:pt idx="1594">
                  <c:v>42875.333333333336</c:v>
                </c:pt>
                <c:pt idx="1595">
                  <c:v>42875.34375</c:v>
                </c:pt>
                <c:pt idx="1596">
                  <c:v>42875.354166666664</c:v>
                </c:pt>
                <c:pt idx="1597">
                  <c:v>42875.364583333336</c:v>
                </c:pt>
                <c:pt idx="1598">
                  <c:v>42875.375</c:v>
                </c:pt>
                <c:pt idx="1599">
                  <c:v>42875.385416666664</c:v>
                </c:pt>
                <c:pt idx="1600">
                  <c:v>42875.395833333336</c:v>
                </c:pt>
                <c:pt idx="1601">
                  <c:v>42875.40625</c:v>
                </c:pt>
                <c:pt idx="1602">
                  <c:v>42875.416666666664</c:v>
                </c:pt>
                <c:pt idx="1603">
                  <c:v>42875.427083333336</c:v>
                </c:pt>
                <c:pt idx="1604">
                  <c:v>42875.4375</c:v>
                </c:pt>
                <c:pt idx="1605">
                  <c:v>42875.447916666664</c:v>
                </c:pt>
                <c:pt idx="1606">
                  <c:v>42875.458333333336</c:v>
                </c:pt>
                <c:pt idx="1607">
                  <c:v>42875.46875</c:v>
                </c:pt>
                <c:pt idx="1608">
                  <c:v>42875.479166666664</c:v>
                </c:pt>
                <c:pt idx="1609">
                  <c:v>42875.489583333336</c:v>
                </c:pt>
                <c:pt idx="1610">
                  <c:v>42875.5</c:v>
                </c:pt>
                <c:pt idx="1611">
                  <c:v>42875.510416666664</c:v>
                </c:pt>
                <c:pt idx="1612">
                  <c:v>42875.520833333336</c:v>
                </c:pt>
                <c:pt idx="1613">
                  <c:v>42875.53125</c:v>
                </c:pt>
                <c:pt idx="1614">
                  <c:v>42875.541666666664</c:v>
                </c:pt>
                <c:pt idx="1615">
                  <c:v>42875.552083333336</c:v>
                </c:pt>
                <c:pt idx="1616">
                  <c:v>42875.5625</c:v>
                </c:pt>
                <c:pt idx="1617">
                  <c:v>42875.572916666664</c:v>
                </c:pt>
                <c:pt idx="1618">
                  <c:v>42875.583333333336</c:v>
                </c:pt>
                <c:pt idx="1619">
                  <c:v>42875.59375</c:v>
                </c:pt>
                <c:pt idx="1620">
                  <c:v>42875.604166666664</c:v>
                </c:pt>
                <c:pt idx="1621">
                  <c:v>42875.614583333336</c:v>
                </c:pt>
                <c:pt idx="1622">
                  <c:v>42875.625</c:v>
                </c:pt>
                <c:pt idx="1623">
                  <c:v>42875.635416666664</c:v>
                </c:pt>
                <c:pt idx="1624">
                  <c:v>42875.645833333336</c:v>
                </c:pt>
                <c:pt idx="1625">
                  <c:v>42875.65625</c:v>
                </c:pt>
                <c:pt idx="1626">
                  <c:v>42875.666666666664</c:v>
                </c:pt>
                <c:pt idx="1627">
                  <c:v>42875.677083333336</c:v>
                </c:pt>
                <c:pt idx="1628">
                  <c:v>42875.6875</c:v>
                </c:pt>
                <c:pt idx="1629">
                  <c:v>42875.697916666664</c:v>
                </c:pt>
                <c:pt idx="1630">
                  <c:v>42875.708333333336</c:v>
                </c:pt>
                <c:pt idx="1631">
                  <c:v>42875.71875</c:v>
                </c:pt>
                <c:pt idx="1632">
                  <c:v>42875.729166666664</c:v>
                </c:pt>
                <c:pt idx="1633">
                  <c:v>42875.739583333336</c:v>
                </c:pt>
                <c:pt idx="1634">
                  <c:v>42875.75</c:v>
                </c:pt>
                <c:pt idx="1635">
                  <c:v>42875.760416666664</c:v>
                </c:pt>
                <c:pt idx="1636">
                  <c:v>42875.770833333336</c:v>
                </c:pt>
                <c:pt idx="1637">
                  <c:v>42875.78125</c:v>
                </c:pt>
                <c:pt idx="1638">
                  <c:v>42875.791666666664</c:v>
                </c:pt>
                <c:pt idx="1639">
                  <c:v>42875.802083333336</c:v>
                </c:pt>
                <c:pt idx="1640">
                  <c:v>42875.8125</c:v>
                </c:pt>
                <c:pt idx="1641">
                  <c:v>42875.822916666664</c:v>
                </c:pt>
                <c:pt idx="1642">
                  <c:v>42875.833333333336</c:v>
                </c:pt>
                <c:pt idx="1643">
                  <c:v>42875.84375</c:v>
                </c:pt>
                <c:pt idx="1644">
                  <c:v>42875.854166666664</c:v>
                </c:pt>
                <c:pt idx="1645">
                  <c:v>42875.864583333336</c:v>
                </c:pt>
                <c:pt idx="1646">
                  <c:v>42875.875</c:v>
                </c:pt>
                <c:pt idx="1647">
                  <c:v>42875.885416666664</c:v>
                </c:pt>
                <c:pt idx="1648">
                  <c:v>42875.895833333336</c:v>
                </c:pt>
                <c:pt idx="1649">
                  <c:v>42875.90625</c:v>
                </c:pt>
                <c:pt idx="1650">
                  <c:v>42875.916666666664</c:v>
                </c:pt>
                <c:pt idx="1651">
                  <c:v>42875.927083333336</c:v>
                </c:pt>
                <c:pt idx="1652">
                  <c:v>42875.9375</c:v>
                </c:pt>
                <c:pt idx="1653">
                  <c:v>42875.947916666664</c:v>
                </c:pt>
                <c:pt idx="1654">
                  <c:v>42875.958333333336</c:v>
                </c:pt>
                <c:pt idx="1655">
                  <c:v>42875.96875</c:v>
                </c:pt>
                <c:pt idx="1656">
                  <c:v>42875.979166666664</c:v>
                </c:pt>
                <c:pt idx="1657">
                  <c:v>42875.989583333336</c:v>
                </c:pt>
                <c:pt idx="1658">
                  <c:v>42876</c:v>
                </c:pt>
                <c:pt idx="1659">
                  <c:v>42876.010416666664</c:v>
                </c:pt>
                <c:pt idx="1660">
                  <c:v>42876.020833333336</c:v>
                </c:pt>
                <c:pt idx="1661">
                  <c:v>42876.03125</c:v>
                </c:pt>
                <c:pt idx="1662">
                  <c:v>42876.041666666664</c:v>
                </c:pt>
                <c:pt idx="1663">
                  <c:v>42876.052083333336</c:v>
                </c:pt>
                <c:pt idx="1664">
                  <c:v>42876.0625</c:v>
                </c:pt>
                <c:pt idx="1665">
                  <c:v>42876.072916666664</c:v>
                </c:pt>
                <c:pt idx="1666">
                  <c:v>42876.083333333336</c:v>
                </c:pt>
                <c:pt idx="1667">
                  <c:v>42876.09375</c:v>
                </c:pt>
                <c:pt idx="1668">
                  <c:v>42876.104166666664</c:v>
                </c:pt>
                <c:pt idx="1669">
                  <c:v>42876.114583333336</c:v>
                </c:pt>
                <c:pt idx="1670">
                  <c:v>42876.125</c:v>
                </c:pt>
                <c:pt idx="1671">
                  <c:v>42876.135416666664</c:v>
                </c:pt>
                <c:pt idx="1672">
                  <c:v>42876.145833333336</c:v>
                </c:pt>
                <c:pt idx="1673">
                  <c:v>42876.15625</c:v>
                </c:pt>
                <c:pt idx="1674">
                  <c:v>42876.166666666664</c:v>
                </c:pt>
                <c:pt idx="1675">
                  <c:v>42876.177083333336</c:v>
                </c:pt>
                <c:pt idx="1676">
                  <c:v>42876.1875</c:v>
                </c:pt>
                <c:pt idx="1677">
                  <c:v>42876.197916666664</c:v>
                </c:pt>
                <c:pt idx="1678">
                  <c:v>42876.208333333336</c:v>
                </c:pt>
                <c:pt idx="1679">
                  <c:v>42876.21875</c:v>
                </c:pt>
                <c:pt idx="1680">
                  <c:v>42876.229166666664</c:v>
                </c:pt>
                <c:pt idx="1681">
                  <c:v>42876.239583333336</c:v>
                </c:pt>
                <c:pt idx="1682">
                  <c:v>42876.25</c:v>
                </c:pt>
                <c:pt idx="1683">
                  <c:v>42876.260416666664</c:v>
                </c:pt>
                <c:pt idx="1684">
                  <c:v>42876.270833333336</c:v>
                </c:pt>
                <c:pt idx="1685">
                  <c:v>42876.28125</c:v>
                </c:pt>
                <c:pt idx="1686">
                  <c:v>42876.291666666664</c:v>
                </c:pt>
                <c:pt idx="1687">
                  <c:v>42876.302083333336</c:v>
                </c:pt>
                <c:pt idx="1688">
                  <c:v>42876.3125</c:v>
                </c:pt>
                <c:pt idx="1689">
                  <c:v>42876.322916666664</c:v>
                </c:pt>
                <c:pt idx="1690">
                  <c:v>42876.333333333336</c:v>
                </c:pt>
                <c:pt idx="1691">
                  <c:v>42876.34375</c:v>
                </c:pt>
                <c:pt idx="1692">
                  <c:v>42876.354166666664</c:v>
                </c:pt>
                <c:pt idx="1693">
                  <c:v>42876.364583333336</c:v>
                </c:pt>
                <c:pt idx="1694">
                  <c:v>42876.375</c:v>
                </c:pt>
                <c:pt idx="1695">
                  <c:v>42876.385416666664</c:v>
                </c:pt>
                <c:pt idx="1696">
                  <c:v>42876.395833333336</c:v>
                </c:pt>
                <c:pt idx="1697">
                  <c:v>42876.40625</c:v>
                </c:pt>
                <c:pt idx="1698">
                  <c:v>42876.416666666664</c:v>
                </c:pt>
                <c:pt idx="1699">
                  <c:v>42876.427083333336</c:v>
                </c:pt>
                <c:pt idx="1700">
                  <c:v>42876.4375</c:v>
                </c:pt>
                <c:pt idx="1701">
                  <c:v>42876.447916666664</c:v>
                </c:pt>
                <c:pt idx="1702">
                  <c:v>42876.458333333336</c:v>
                </c:pt>
                <c:pt idx="1703">
                  <c:v>42876.46875</c:v>
                </c:pt>
                <c:pt idx="1704">
                  <c:v>42876.479166666664</c:v>
                </c:pt>
                <c:pt idx="1705">
                  <c:v>42876.489583333336</c:v>
                </c:pt>
                <c:pt idx="1706">
                  <c:v>42876.5</c:v>
                </c:pt>
                <c:pt idx="1707">
                  <c:v>42876.510416666664</c:v>
                </c:pt>
                <c:pt idx="1708">
                  <c:v>42876.520833333336</c:v>
                </c:pt>
                <c:pt idx="1709">
                  <c:v>42876.53125</c:v>
                </c:pt>
                <c:pt idx="1710">
                  <c:v>42876.541666666664</c:v>
                </c:pt>
                <c:pt idx="1711">
                  <c:v>42876.552083333336</c:v>
                </c:pt>
                <c:pt idx="1712">
                  <c:v>42876.5625</c:v>
                </c:pt>
                <c:pt idx="1713">
                  <c:v>42876.572916666664</c:v>
                </c:pt>
                <c:pt idx="1714">
                  <c:v>42876.583333333336</c:v>
                </c:pt>
                <c:pt idx="1715">
                  <c:v>42876.59375</c:v>
                </c:pt>
                <c:pt idx="1716">
                  <c:v>42876.604166666664</c:v>
                </c:pt>
                <c:pt idx="1717">
                  <c:v>42876.614583333336</c:v>
                </c:pt>
                <c:pt idx="1718">
                  <c:v>42876.625</c:v>
                </c:pt>
                <c:pt idx="1719">
                  <c:v>42876.635416666664</c:v>
                </c:pt>
                <c:pt idx="1720">
                  <c:v>42876.645833333336</c:v>
                </c:pt>
                <c:pt idx="1721">
                  <c:v>42876.65625</c:v>
                </c:pt>
                <c:pt idx="1722">
                  <c:v>42876.666666666664</c:v>
                </c:pt>
                <c:pt idx="1723">
                  <c:v>42876.677083333336</c:v>
                </c:pt>
                <c:pt idx="1724">
                  <c:v>42876.6875</c:v>
                </c:pt>
                <c:pt idx="1725">
                  <c:v>42876.697916666664</c:v>
                </c:pt>
                <c:pt idx="1726">
                  <c:v>42876.708333333336</c:v>
                </c:pt>
                <c:pt idx="1727">
                  <c:v>42876.71875</c:v>
                </c:pt>
                <c:pt idx="1728">
                  <c:v>42876.729166666664</c:v>
                </c:pt>
                <c:pt idx="1729">
                  <c:v>42876.739583333336</c:v>
                </c:pt>
                <c:pt idx="1730">
                  <c:v>42876.75</c:v>
                </c:pt>
                <c:pt idx="1731">
                  <c:v>42876.760416666664</c:v>
                </c:pt>
                <c:pt idx="1732">
                  <c:v>42876.770833333336</c:v>
                </c:pt>
                <c:pt idx="1733">
                  <c:v>42876.78125</c:v>
                </c:pt>
                <c:pt idx="1734">
                  <c:v>42876.791666666664</c:v>
                </c:pt>
                <c:pt idx="1735">
                  <c:v>42876.802083333336</c:v>
                </c:pt>
                <c:pt idx="1736">
                  <c:v>42876.8125</c:v>
                </c:pt>
                <c:pt idx="1737">
                  <c:v>42876.822916666664</c:v>
                </c:pt>
                <c:pt idx="1738">
                  <c:v>42876.833333333336</c:v>
                </c:pt>
                <c:pt idx="1739">
                  <c:v>42876.84375</c:v>
                </c:pt>
                <c:pt idx="1740">
                  <c:v>42876.854166666664</c:v>
                </c:pt>
                <c:pt idx="1741">
                  <c:v>42876.864583333336</c:v>
                </c:pt>
                <c:pt idx="1742">
                  <c:v>42876.875</c:v>
                </c:pt>
                <c:pt idx="1743">
                  <c:v>42876.885416666664</c:v>
                </c:pt>
                <c:pt idx="1744">
                  <c:v>42876.895833333336</c:v>
                </c:pt>
                <c:pt idx="1745">
                  <c:v>42876.90625</c:v>
                </c:pt>
                <c:pt idx="1746">
                  <c:v>42876.916666666664</c:v>
                </c:pt>
                <c:pt idx="1747">
                  <c:v>42876.927083333336</c:v>
                </c:pt>
                <c:pt idx="1748">
                  <c:v>42876.9375</c:v>
                </c:pt>
                <c:pt idx="1749">
                  <c:v>42876.947916666664</c:v>
                </c:pt>
                <c:pt idx="1750">
                  <c:v>42876.958333333336</c:v>
                </c:pt>
                <c:pt idx="1751">
                  <c:v>42876.96875</c:v>
                </c:pt>
                <c:pt idx="1752">
                  <c:v>42876.979166666664</c:v>
                </c:pt>
                <c:pt idx="1753">
                  <c:v>42876.989583333336</c:v>
                </c:pt>
                <c:pt idx="1754">
                  <c:v>42877</c:v>
                </c:pt>
                <c:pt idx="1755">
                  <c:v>42877.010416666664</c:v>
                </c:pt>
                <c:pt idx="1756">
                  <c:v>42877.020833333336</c:v>
                </c:pt>
                <c:pt idx="1757">
                  <c:v>42877.03125</c:v>
                </c:pt>
                <c:pt idx="1758">
                  <c:v>42877.041666666664</c:v>
                </c:pt>
                <c:pt idx="1759">
                  <c:v>42877.052083333336</c:v>
                </c:pt>
                <c:pt idx="1760">
                  <c:v>42877.0625</c:v>
                </c:pt>
                <c:pt idx="1761">
                  <c:v>42877.072916666664</c:v>
                </c:pt>
                <c:pt idx="1762">
                  <c:v>42877.083333333336</c:v>
                </c:pt>
                <c:pt idx="1763">
                  <c:v>42877.09375</c:v>
                </c:pt>
                <c:pt idx="1764">
                  <c:v>42877.104166666664</c:v>
                </c:pt>
                <c:pt idx="1765">
                  <c:v>42877.114583333336</c:v>
                </c:pt>
                <c:pt idx="1766">
                  <c:v>42877.125</c:v>
                </c:pt>
                <c:pt idx="1767">
                  <c:v>42877.135416666664</c:v>
                </c:pt>
                <c:pt idx="1768">
                  <c:v>42877.145833333336</c:v>
                </c:pt>
                <c:pt idx="1769">
                  <c:v>42877.15625</c:v>
                </c:pt>
                <c:pt idx="1770">
                  <c:v>42877.166666666664</c:v>
                </c:pt>
                <c:pt idx="1771">
                  <c:v>42877.177083333336</c:v>
                </c:pt>
                <c:pt idx="1772">
                  <c:v>42877.1875</c:v>
                </c:pt>
                <c:pt idx="1773">
                  <c:v>42877.197916666664</c:v>
                </c:pt>
                <c:pt idx="1774">
                  <c:v>42877.208333333336</c:v>
                </c:pt>
                <c:pt idx="1775">
                  <c:v>42877.21875</c:v>
                </c:pt>
                <c:pt idx="1776">
                  <c:v>42877.229166666664</c:v>
                </c:pt>
                <c:pt idx="1777">
                  <c:v>42877.239583333336</c:v>
                </c:pt>
                <c:pt idx="1778">
                  <c:v>42877.25</c:v>
                </c:pt>
                <c:pt idx="1779">
                  <c:v>42877.260416666664</c:v>
                </c:pt>
                <c:pt idx="1780">
                  <c:v>42877.270833333336</c:v>
                </c:pt>
                <c:pt idx="1781">
                  <c:v>42877.28125</c:v>
                </c:pt>
                <c:pt idx="1782">
                  <c:v>42877.291666666664</c:v>
                </c:pt>
                <c:pt idx="1783">
                  <c:v>42877.302083333336</c:v>
                </c:pt>
                <c:pt idx="1784">
                  <c:v>42877.3125</c:v>
                </c:pt>
                <c:pt idx="1785">
                  <c:v>42877.322916666664</c:v>
                </c:pt>
                <c:pt idx="1786">
                  <c:v>42877.333333333336</c:v>
                </c:pt>
                <c:pt idx="1787">
                  <c:v>42877.34375</c:v>
                </c:pt>
                <c:pt idx="1788">
                  <c:v>42877.354166666664</c:v>
                </c:pt>
                <c:pt idx="1789">
                  <c:v>42877.364583333336</c:v>
                </c:pt>
                <c:pt idx="1790">
                  <c:v>42877.375</c:v>
                </c:pt>
                <c:pt idx="1791">
                  <c:v>42877.385416666664</c:v>
                </c:pt>
                <c:pt idx="1792">
                  <c:v>42877.395833333336</c:v>
                </c:pt>
                <c:pt idx="1793">
                  <c:v>42877.40625</c:v>
                </c:pt>
                <c:pt idx="1794">
                  <c:v>42877.416666666664</c:v>
                </c:pt>
                <c:pt idx="1795">
                  <c:v>42877.427083333336</c:v>
                </c:pt>
                <c:pt idx="1796">
                  <c:v>42877.4375</c:v>
                </c:pt>
                <c:pt idx="1797">
                  <c:v>42877.447916666664</c:v>
                </c:pt>
                <c:pt idx="1798">
                  <c:v>42877.458333333336</c:v>
                </c:pt>
                <c:pt idx="1799">
                  <c:v>42877.46875</c:v>
                </c:pt>
                <c:pt idx="1800">
                  <c:v>42877.479166666664</c:v>
                </c:pt>
                <c:pt idx="1801">
                  <c:v>42877.489583333336</c:v>
                </c:pt>
                <c:pt idx="1802">
                  <c:v>42877.5</c:v>
                </c:pt>
                <c:pt idx="1803">
                  <c:v>42877.510416666664</c:v>
                </c:pt>
                <c:pt idx="1804">
                  <c:v>42877.520833333336</c:v>
                </c:pt>
                <c:pt idx="1805">
                  <c:v>42877.53125</c:v>
                </c:pt>
                <c:pt idx="1806">
                  <c:v>42877.541666666664</c:v>
                </c:pt>
                <c:pt idx="1807">
                  <c:v>42877.552083333336</c:v>
                </c:pt>
                <c:pt idx="1808">
                  <c:v>42877.5625</c:v>
                </c:pt>
                <c:pt idx="1809">
                  <c:v>42877.572916666664</c:v>
                </c:pt>
                <c:pt idx="1810">
                  <c:v>42877.583333333336</c:v>
                </c:pt>
                <c:pt idx="1811">
                  <c:v>42877.59375</c:v>
                </c:pt>
                <c:pt idx="1812">
                  <c:v>42877.604166666664</c:v>
                </c:pt>
                <c:pt idx="1813">
                  <c:v>42877.614583333336</c:v>
                </c:pt>
                <c:pt idx="1814">
                  <c:v>42877.625</c:v>
                </c:pt>
                <c:pt idx="1815">
                  <c:v>42877.635416666664</c:v>
                </c:pt>
                <c:pt idx="1816">
                  <c:v>42877.645833333336</c:v>
                </c:pt>
                <c:pt idx="1817">
                  <c:v>42877.65625</c:v>
                </c:pt>
                <c:pt idx="1818">
                  <c:v>42877.666666666664</c:v>
                </c:pt>
                <c:pt idx="1819">
                  <c:v>42877.677083333336</c:v>
                </c:pt>
                <c:pt idx="1820">
                  <c:v>42877.6875</c:v>
                </c:pt>
                <c:pt idx="1821">
                  <c:v>42877.697916666664</c:v>
                </c:pt>
                <c:pt idx="1822">
                  <c:v>42877.708333333336</c:v>
                </c:pt>
                <c:pt idx="1823">
                  <c:v>42877.71875</c:v>
                </c:pt>
                <c:pt idx="1824">
                  <c:v>42877.729166666664</c:v>
                </c:pt>
                <c:pt idx="1825">
                  <c:v>42877.739583333336</c:v>
                </c:pt>
                <c:pt idx="1826">
                  <c:v>42877.75</c:v>
                </c:pt>
                <c:pt idx="1827">
                  <c:v>42877.760416666664</c:v>
                </c:pt>
                <c:pt idx="1828">
                  <c:v>42877.770833333336</c:v>
                </c:pt>
                <c:pt idx="1829">
                  <c:v>42877.78125</c:v>
                </c:pt>
                <c:pt idx="1830">
                  <c:v>42877.791666666664</c:v>
                </c:pt>
                <c:pt idx="1831">
                  <c:v>42877.802083333336</c:v>
                </c:pt>
                <c:pt idx="1832">
                  <c:v>42877.8125</c:v>
                </c:pt>
                <c:pt idx="1833">
                  <c:v>42877.822916666664</c:v>
                </c:pt>
                <c:pt idx="1834">
                  <c:v>42877.833333333336</c:v>
                </c:pt>
                <c:pt idx="1835">
                  <c:v>42877.84375</c:v>
                </c:pt>
                <c:pt idx="1836">
                  <c:v>42877.854166666664</c:v>
                </c:pt>
                <c:pt idx="1837">
                  <c:v>42877.864583333336</c:v>
                </c:pt>
                <c:pt idx="1838">
                  <c:v>42877.875</c:v>
                </c:pt>
                <c:pt idx="1839">
                  <c:v>42877.885416666664</c:v>
                </c:pt>
                <c:pt idx="1840">
                  <c:v>42877.895833333336</c:v>
                </c:pt>
                <c:pt idx="1841">
                  <c:v>42877.90625</c:v>
                </c:pt>
                <c:pt idx="1842">
                  <c:v>42877.916666666664</c:v>
                </c:pt>
                <c:pt idx="1843">
                  <c:v>42877.927083333336</c:v>
                </c:pt>
                <c:pt idx="1844">
                  <c:v>42877.9375</c:v>
                </c:pt>
                <c:pt idx="1845">
                  <c:v>42877.947916666664</c:v>
                </c:pt>
                <c:pt idx="1846">
                  <c:v>42877.958333333336</c:v>
                </c:pt>
                <c:pt idx="1847">
                  <c:v>42877.96875</c:v>
                </c:pt>
                <c:pt idx="1848">
                  <c:v>42877.979166666664</c:v>
                </c:pt>
                <c:pt idx="1849">
                  <c:v>42877.989583333336</c:v>
                </c:pt>
                <c:pt idx="1850">
                  <c:v>42878</c:v>
                </c:pt>
                <c:pt idx="1851">
                  <c:v>42878.010416666664</c:v>
                </c:pt>
                <c:pt idx="1852">
                  <c:v>42878.020833333336</c:v>
                </c:pt>
                <c:pt idx="1853">
                  <c:v>42878.03125</c:v>
                </c:pt>
                <c:pt idx="1854">
                  <c:v>42878.041666666664</c:v>
                </c:pt>
                <c:pt idx="1855">
                  <c:v>42878.052083333336</c:v>
                </c:pt>
                <c:pt idx="1856">
                  <c:v>42878.0625</c:v>
                </c:pt>
                <c:pt idx="1857">
                  <c:v>42878.072916666664</c:v>
                </c:pt>
                <c:pt idx="1858">
                  <c:v>42878.083333333336</c:v>
                </c:pt>
                <c:pt idx="1859">
                  <c:v>42878.09375</c:v>
                </c:pt>
                <c:pt idx="1860">
                  <c:v>42878.104166666664</c:v>
                </c:pt>
                <c:pt idx="1861">
                  <c:v>42878.114583333336</c:v>
                </c:pt>
                <c:pt idx="1862">
                  <c:v>42878.125</c:v>
                </c:pt>
                <c:pt idx="1863">
                  <c:v>42878.135416666664</c:v>
                </c:pt>
                <c:pt idx="1864">
                  <c:v>42878.145833333336</c:v>
                </c:pt>
                <c:pt idx="1865">
                  <c:v>42878.15625</c:v>
                </c:pt>
                <c:pt idx="1866">
                  <c:v>42878.166666666664</c:v>
                </c:pt>
                <c:pt idx="1867">
                  <c:v>42878.177083333336</c:v>
                </c:pt>
                <c:pt idx="1868">
                  <c:v>42878.1875</c:v>
                </c:pt>
                <c:pt idx="1869">
                  <c:v>42878.197916666664</c:v>
                </c:pt>
                <c:pt idx="1870">
                  <c:v>42878.208333333336</c:v>
                </c:pt>
                <c:pt idx="1871">
                  <c:v>42878.21875</c:v>
                </c:pt>
                <c:pt idx="1872">
                  <c:v>42878.229166666664</c:v>
                </c:pt>
                <c:pt idx="1873">
                  <c:v>42878.239583333336</c:v>
                </c:pt>
                <c:pt idx="1874">
                  <c:v>42878.25</c:v>
                </c:pt>
                <c:pt idx="1875">
                  <c:v>42878.260416666664</c:v>
                </c:pt>
                <c:pt idx="1876">
                  <c:v>42878.270833333336</c:v>
                </c:pt>
                <c:pt idx="1877">
                  <c:v>42878.28125</c:v>
                </c:pt>
                <c:pt idx="1878">
                  <c:v>42878.291666666664</c:v>
                </c:pt>
                <c:pt idx="1879">
                  <c:v>42878.302083333336</c:v>
                </c:pt>
                <c:pt idx="1880">
                  <c:v>42878.3125</c:v>
                </c:pt>
                <c:pt idx="1881">
                  <c:v>42878.322916666664</c:v>
                </c:pt>
                <c:pt idx="1882">
                  <c:v>42878.333333333336</c:v>
                </c:pt>
                <c:pt idx="1883">
                  <c:v>42878.34375</c:v>
                </c:pt>
                <c:pt idx="1884">
                  <c:v>42878.354166666664</c:v>
                </c:pt>
                <c:pt idx="1885">
                  <c:v>42878.364583333336</c:v>
                </c:pt>
                <c:pt idx="1886">
                  <c:v>42878.375</c:v>
                </c:pt>
                <c:pt idx="1887">
                  <c:v>42878.385416666664</c:v>
                </c:pt>
                <c:pt idx="1888">
                  <c:v>42878.395833333336</c:v>
                </c:pt>
                <c:pt idx="1889">
                  <c:v>42878.40625</c:v>
                </c:pt>
                <c:pt idx="1890">
                  <c:v>42878.416666666664</c:v>
                </c:pt>
                <c:pt idx="1891">
                  <c:v>42878.427083333336</c:v>
                </c:pt>
                <c:pt idx="1892">
                  <c:v>42878.4375</c:v>
                </c:pt>
                <c:pt idx="1893">
                  <c:v>42878.447916666664</c:v>
                </c:pt>
                <c:pt idx="1894">
                  <c:v>42878.458333333336</c:v>
                </c:pt>
                <c:pt idx="1895">
                  <c:v>42878.46875</c:v>
                </c:pt>
                <c:pt idx="1896">
                  <c:v>42878.479166666664</c:v>
                </c:pt>
                <c:pt idx="1897">
                  <c:v>42878.489583333336</c:v>
                </c:pt>
                <c:pt idx="1898">
                  <c:v>42878.5</c:v>
                </c:pt>
                <c:pt idx="1899">
                  <c:v>42878.510416666664</c:v>
                </c:pt>
                <c:pt idx="1900">
                  <c:v>42878.520833333336</c:v>
                </c:pt>
                <c:pt idx="1901">
                  <c:v>42878.53125</c:v>
                </c:pt>
                <c:pt idx="1902">
                  <c:v>42878.541666666664</c:v>
                </c:pt>
                <c:pt idx="1903">
                  <c:v>42878.552083333336</c:v>
                </c:pt>
                <c:pt idx="1904">
                  <c:v>42878.5625</c:v>
                </c:pt>
                <c:pt idx="1905">
                  <c:v>42878.572916666664</c:v>
                </c:pt>
                <c:pt idx="1906">
                  <c:v>42878.583333333336</c:v>
                </c:pt>
                <c:pt idx="1907">
                  <c:v>42878.59375</c:v>
                </c:pt>
                <c:pt idx="1908">
                  <c:v>42878.604166666664</c:v>
                </c:pt>
                <c:pt idx="1909">
                  <c:v>42878.614583333336</c:v>
                </c:pt>
                <c:pt idx="1910">
                  <c:v>42878.625</c:v>
                </c:pt>
                <c:pt idx="1911">
                  <c:v>42878.635416666664</c:v>
                </c:pt>
                <c:pt idx="1912">
                  <c:v>42878.645833333336</c:v>
                </c:pt>
                <c:pt idx="1913">
                  <c:v>42878.65625</c:v>
                </c:pt>
                <c:pt idx="1914">
                  <c:v>42878.666666666664</c:v>
                </c:pt>
                <c:pt idx="1915">
                  <c:v>42878.677083333336</c:v>
                </c:pt>
                <c:pt idx="1916">
                  <c:v>42878.6875</c:v>
                </c:pt>
                <c:pt idx="1917">
                  <c:v>42878.697916666664</c:v>
                </c:pt>
                <c:pt idx="1918">
                  <c:v>42878.708333333336</c:v>
                </c:pt>
                <c:pt idx="1919">
                  <c:v>42878.71875</c:v>
                </c:pt>
                <c:pt idx="1920">
                  <c:v>42878.729166666664</c:v>
                </c:pt>
                <c:pt idx="1921">
                  <c:v>42878.739583333336</c:v>
                </c:pt>
                <c:pt idx="1922">
                  <c:v>42878.75</c:v>
                </c:pt>
                <c:pt idx="1923">
                  <c:v>42878.760416666664</c:v>
                </c:pt>
                <c:pt idx="1924">
                  <c:v>42878.770833333336</c:v>
                </c:pt>
                <c:pt idx="1925">
                  <c:v>42878.78125</c:v>
                </c:pt>
                <c:pt idx="1926">
                  <c:v>42878.791666666664</c:v>
                </c:pt>
                <c:pt idx="1927">
                  <c:v>42878.802083333336</c:v>
                </c:pt>
                <c:pt idx="1928">
                  <c:v>42878.8125</c:v>
                </c:pt>
                <c:pt idx="1929">
                  <c:v>42878.822916666664</c:v>
                </c:pt>
                <c:pt idx="1930">
                  <c:v>42878.833333333336</c:v>
                </c:pt>
                <c:pt idx="1931">
                  <c:v>42878.84375</c:v>
                </c:pt>
                <c:pt idx="1932">
                  <c:v>42878.854166666664</c:v>
                </c:pt>
                <c:pt idx="1933">
                  <c:v>42878.864583333336</c:v>
                </c:pt>
                <c:pt idx="1934">
                  <c:v>42878.875</c:v>
                </c:pt>
                <c:pt idx="1935">
                  <c:v>42878.885416666664</c:v>
                </c:pt>
                <c:pt idx="1936">
                  <c:v>42878.895833333336</c:v>
                </c:pt>
                <c:pt idx="1937">
                  <c:v>42878.90625</c:v>
                </c:pt>
                <c:pt idx="1938">
                  <c:v>42878.916666666664</c:v>
                </c:pt>
                <c:pt idx="1939">
                  <c:v>42878.927083333336</c:v>
                </c:pt>
                <c:pt idx="1940">
                  <c:v>42878.9375</c:v>
                </c:pt>
                <c:pt idx="1941">
                  <c:v>42878.947916666664</c:v>
                </c:pt>
                <c:pt idx="1942">
                  <c:v>42878.958333333336</c:v>
                </c:pt>
                <c:pt idx="1943">
                  <c:v>42878.96875</c:v>
                </c:pt>
                <c:pt idx="1944">
                  <c:v>42878.979166666664</c:v>
                </c:pt>
                <c:pt idx="1945">
                  <c:v>42878.989583333336</c:v>
                </c:pt>
                <c:pt idx="1946">
                  <c:v>42879</c:v>
                </c:pt>
                <c:pt idx="1947">
                  <c:v>42879.010416666664</c:v>
                </c:pt>
                <c:pt idx="1948">
                  <c:v>42879.020833333336</c:v>
                </c:pt>
                <c:pt idx="1949">
                  <c:v>42879.03125</c:v>
                </c:pt>
                <c:pt idx="1950">
                  <c:v>42879.041666666664</c:v>
                </c:pt>
                <c:pt idx="1951">
                  <c:v>42879.052083333336</c:v>
                </c:pt>
                <c:pt idx="1952">
                  <c:v>42879.0625</c:v>
                </c:pt>
                <c:pt idx="1953">
                  <c:v>42879.072916666664</c:v>
                </c:pt>
                <c:pt idx="1954">
                  <c:v>42879.083333333336</c:v>
                </c:pt>
                <c:pt idx="1955">
                  <c:v>42879.09375</c:v>
                </c:pt>
                <c:pt idx="1956">
                  <c:v>42879.104166666664</c:v>
                </c:pt>
                <c:pt idx="1957">
                  <c:v>42879.114583333336</c:v>
                </c:pt>
                <c:pt idx="1958">
                  <c:v>42879.125</c:v>
                </c:pt>
                <c:pt idx="1959">
                  <c:v>42879.135416666664</c:v>
                </c:pt>
                <c:pt idx="1960">
                  <c:v>42879.145833333336</c:v>
                </c:pt>
                <c:pt idx="1961">
                  <c:v>42879.15625</c:v>
                </c:pt>
                <c:pt idx="1962">
                  <c:v>42879.166666666664</c:v>
                </c:pt>
                <c:pt idx="1963">
                  <c:v>42879.177083333336</c:v>
                </c:pt>
                <c:pt idx="1964">
                  <c:v>42879.1875</c:v>
                </c:pt>
                <c:pt idx="1965">
                  <c:v>42879.197916666664</c:v>
                </c:pt>
                <c:pt idx="1966">
                  <c:v>42879.208333333336</c:v>
                </c:pt>
                <c:pt idx="1967">
                  <c:v>42879.21875</c:v>
                </c:pt>
                <c:pt idx="1968">
                  <c:v>42879.229166666664</c:v>
                </c:pt>
                <c:pt idx="1969">
                  <c:v>42879.239583333336</c:v>
                </c:pt>
                <c:pt idx="1970">
                  <c:v>42879.25</c:v>
                </c:pt>
                <c:pt idx="1971">
                  <c:v>42879.260416666664</c:v>
                </c:pt>
                <c:pt idx="1972">
                  <c:v>42879.270833333336</c:v>
                </c:pt>
                <c:pt idx="1973">
                  <c:v>42879.28125</c:v>
                </c:pt>
                <c:pt idx="1974">
                  <c:v>42879.291666666664</c:v>
                </c:pt>
                <c:pt idx="1975">
                  <c:v>42879.302083333336</c:v>
                </c:pt>
                <c:pt idx="1976">
                  <c:v>42879.3125</c:v>
                </c:pt>
                <c:pt idx="1977">
                  <c:v>42879.322916666664</c:v>
                </c:pt>
                <c:pt idx="1978">
                  <c:v>42879.333333333336</c:v>
                </c:pt>
                <c:pt idx="1979">
                  <c:v>42879.34375</c:v>
                </c:pt>
                <c:pt idx="1980">
                  <c:v>42879.354166666664</c:v>
                </c:pt>
                <c:pt idx="1981">
                  <c:v>42879.364583333336</c:v>
                </c:pt>
                <c:pt idx="1982">
                  <c:v>42879.375</c:v>
                </c:pt>
                <c:pt idx="1983">
                  <c:v>42879.385416666664</c:v>
                </c:pt>
                <c:pt idx="1984">
                  <c:v>42879.395833333336</c:v>
                </c:pt>
                <c:pt idx="1985">
                  <c:v>42879.40625</c:v>
                </c:pt>
                <c:pt idx="1986">
                  <c:v>42879.416666666664</c:v>
                </c:pt>
                <c:pt idx="1987">
                  <c:v>42879.427083333336</c:v>
                </c:pt>
                <c:pt idx="1988">
                  <c:v>42879.4375</c:v>
                </c:pt>
                <c:pt idx="1989">
                  <c:v>42879.447916666664</c:v>
                </c:pt>
                <c:pt idx="1990">
                  <c:v>42879.458333333336</c:v>
                </c:pt>
                <c:pt idx="1991">
                  <c:v>42879.46875</c:v>
                </c:pt>
                <c:pt idx="1992">
                  <c:v>42879.479166666664</c:v>
                </c:pt>
                <c:pt idx="1993">
                  <c:v>42879.489583333336</c:v>
                </c:pt>
                <c:pt idx="1994">
                  <c:v>42879.5</c:v>
                </c:pt>
                <c:pt idx="1995">
                  <c:v>42879.510416666664</c:v>
                </c:pt>
                <c:pt idx="1996">
                  <c:v>42879.520833333336</c:v>
                </c:pt>
                <c:pt idx="1997">
                  <c:v>42879.53125</c:v>
                </c:pt>
                <c:pt idx="1998">
                  <c:v>42879.541666666664</c:v>
                </c:pt>
                <c:pt idx="1999">
                  <c:v>42879.552083333336</c:v>
                </c:pt>
                <c:pt idx="2000">
                  <c:v>42879.5625</c:v>
                </c:pt>
                <c:pt idx="2001">
                  <c:v>42879.572916666664</c:v>
                </c:pt>
                <c:pt idx="2002">
                  <c:v>42879.583333333336</c:v>
                </c:pt>
                <c:pt idx="2003">
                  <c:v>42879.59375</c:v>
                </c:pt>
                <c:pt idx="2004">
                  <c:v>42879.604166666664</c:v>
                </c:pt>
                <c:pt idx="2005">
                  <c:v>42879.614583333336</c:v>
                </c:pt>
                <c:pt idx="2006">
                  <c:v>42879.625</c:v>
                </c:pt>
                <c:pt idx="2007">
                  <c:v>42879.635416666664</c:v>
                </c:pt>
                <c:pt idx="2008">
                  <c:v>42879.645833333336</c:v>
                </c:pt>
                <c:pt idx="2009">
                  <c:v>42879.65625</c:v>
                </c:pt>
                <c:pt idx="2010">
                  <c:v>42879.666666666664</c:v>
                </c:pt>
                <c:pt idx="2011">
                  <c:v>42879.677083333336</c:v>
                </c:pt>
                <c:pt idx="2012">
                  <c:v>42879.6875</c:v>
                </c:pt>
                <c:pt idx="2013">
                  <c:v>42879.697916666664</c:v>
                </c:pt>
                <c:pt idx="2014">
                  <c:v>42879.708333333336</c:v>
                </c:pt>
                <c:pt idx="2015">
                  <c:v>42879.71875</c:v>
                </c:pt>
                <c:pt idx="2016">
                  <c:v>42879.729166666664</c:v>
                </c:pt>
                <c:pt idx="2017">
                  <c:v>42879.739583333336</c:v>
                </c:pt>
                <c:pt idx="2018">
                  <c:v>42879.75</c:v>
                </c:pt>
                <c:pt idx="2019">
                  <c:v>42879.760416666664</c:v>
                </c:pt>
                <c:pt idx="2020">
                  <c:v>42879.770833333336</c:v>
                </c:pt>
                <c:pt idx="2021">
                  <c:v>42879.78125</c:v>
                </c:pt>
                <c:pt idx="2022">
                  <c:v>42879.791666666664</c:v>
                </c:pt>
                <c:pt idx="2023">
                  <c:v>42879.802083333336</c:v>
                </c:pt>
                <c:pt idx="2024">
                  <c:v>42879.8125</c:v>
                </c:pt>
                <c:pt idx="2025">
                  <c:v>42879.822916666664</c:v>
                </c:pt>
                <c:pt idx="2026">
                  <c:v>42879.833333333336</c:v>
                </c:pt>
                <c:pt idx="2027">
                  <c:v>42879.84375</c:v>
                </c:pt>
                <c:pt idx="2028">
                  <c:v>42879.854166666664</c:v>
                </c:pt>
                <c:pt idx="2029">
                  <c:v>42879.864583333336</c:v>
                </c:pt>
                <c:pt idx="2030">
                  <c:v>42879.875</c:v>
                </c:pt>
                <c:pt idx="2031">
                  <c:v>42879.885416666664</c:v>
                </c:pt>
                <c:pt idx="2032">
                  <c:v>42879.895833333336</c:v>
                </c:pt>
                <c:pt idx="2033">
                  <c:v>42879.90625</c:v>
                </c:pt>
                <c:pt idx="2034">
                  <c:v>42879.916666666664</c:v>
                </c:pt>
                <c:pt idx="2035">
                  <c:v>42879.927083333336</c:v>
                </c:pt>
                <c:pt idx="2036">
                  <c:v>42879.9375</c:v>
                </c:pt>
                <c:pt idx="2037">
                  <c:v>42879.947916666664</c:v>
                </c:pt>
                <c:pt idx="2038">
                  <c:v>42879.958333333336</c:v>
                </c:pt>
                <c:pt idx="2039">
                  <c:v>42879.96875</c:v>
                </c:pt>
                <c:pt idx="2040">
                  <c:v>42879.979166666664</c:v>
                </c:pt>
                <c:pt idx="2041">
                  <c:v>42879.989583333336</c:v>
                </c:pt>
                <c:pt idx="2042">
                  <c:v>42880</c:v>
                </c:pt>
                <c:pt idx="2043">
                  <c:v>42880.010416666664</c:v>
                </c:pt>
                <c:pt idx="2044">
                  <c:v>42880.020833333336</c:v>
                </c:pt>
                <c:pt idx="2045">
                  <c:v>42880.03125</c:v>
                </c:pt>
                <c:pt idx="2046">
                  <c:v>42880.041666666664</c:v>
                </c:pt>
                <c:pt idx="2047">
                  <c:v>42880.052083333336</c:v>
                </c:pt>
                <c:pt idx="2048">
                  <c:v>42880.0625</c:v>
                </c:pt>
                <c:pt idx="2049">
                  <c:v>42880.072916666664</c:v>
                </c:pt>
                <c:pt idx="2050">
                  <c:v>42880.083333333336</c:v>
                </c:pt>
                <c:pt idx="2051">
                  <c:v>42880.09375</c:v>
                </c:pt>
                <c:pt idx="2052">
                  <c:v>42880.104166666664</c:v>
                </c:pt>
                <c:pt idx="2053">
                  <c:v>42880.114583333336</c:v>
                </c:pt>
                <c:pt idx="2054">
                  <c:v>42880.125</c:v>
                </c:pt>
                <c:pt idx="2055">
                  <c:v>42880.135416666664</c:v>
                </c:pt>
                <c:pt idx="2056">
                  <c:v>42880.145833333336</c:v>
                </c:pt>
                <c:pt idx="2057">
                  <c:v>42880.15625</c:v>
                </c:pt>
                <c:pt idx="2058">
                  <c:v>42880.166666666664</c:v>
                </c:pt>
                <c:pt idx="2059">
                  <c:v>42880.177083333336</c:v>
                </c:pt>
                <c:pt idx="2060">
                  <c:v>42880.1875</c:v>
                </c:pt>
                <c:pt idx="2061">
                  <c:v>42880.197916666664</c:v>
                </c:pt>
                <c:pt idx="2062">
                  <c:v>42880.208333333336</c:v>
                </c:pt>
                <c:pt idx="2063">
                  <c:v>42880.21875</c:v>
                </c:pt>
                <c:pt idx="2064">
                  <c:v>42880.229166666664</c:v>
                </c:pt>
                <c:pt idx="2065">
                  <c:v>42880.239583333336</c:v>
                </c:pt>
                <c:pt idx="2066">
                  <c:v>42880.25</c:v>
                </c:pt>
                <c:pt idx="2067">
                  <c:v>42880.260416666664</c:v>
                </c:pt>
                <c:pt idx="2068">
                  <c:v>42880.270833333336</c:v>
                </c:pt>
                <c:pt idx="2069">
                  <c:v>42880.28125</c:v>
                </c:pt>
                <c:pt idx="2070">
                  <c:v>42880.291666666664</c:v>
                </c:pt>
                <c:pt idx="2071">
                  <c:v>42880.302083333336</c:v>
                </c:pt>
                <c:pt idx="2072">
                  <c:v>42880.3125</c:v>
                </c:pt>
                <c:pt idx="2073">
                  <c:v>42880.322916666664</c:v>
                </c:pt>
                <c:pt idx="2074">
                  <c:v>42880.333333333336</c:v>
                </c:pt>
                <c:pt idx="2075">
                  <c:v>42880.34375</c:v>
                </c:pt>
                <c:pt idx="2076">
                  <c:v>42880.354166666664</c:v>
                </c:pt>
                <c:pt idx="2077">
                  <c:v>42880.364583333336</c:v>
                </c:pt>
                <c:pt idx="2078">
                  <c:v>42880.375</c:v>
                </c:pt>
                <c:pt idx="2079">
                  <c:v>42880.385416666664</c:v>
                </c:pt>
                <c:pt idx="2080">
                  <c:v>42880.395833333336</c:v>
                </c:pt>
                <c:pt idx="2081">
                  <c:v>42880.40625</c:v>
                </c:pt>
                <c:pt idx="2082">
                  <c:v>42880.416666666664</c:v>
                </c:pt>
                <c:pt idx="2083">
                  <c:v>42880.427083333336</c:v>
                </c:pt>
                <c:pt idx="2084">
                  <c:v>42880.4375</c:v>
                </c:pt>
                <c:pt idx="2085">
                  <c:v>42880.447916666664</c:v>
                </c:pt>
                <c:pt idx="2086">
                  <c:v>42880.458333333336</c:v>
                </c:pt>
                <c:pt idx="2087">
                  <c:v>42880.46875</c:v>
                </c:pt>
                <c:pt idx="2088">
                  <c:v>42880.479166666664</c:v>
                </c:pt>
                <c:pt idx="2089">
                  <c:v>42880.489583333336</c:v>
                </c:pt>
                <c:pt idx="2090">
                  <c:v>42880.5</c:v>
                </c:pt>
                <c:pt idx="2091">
                  <c:v>42880.510416666664</c:v>
                </c:pt>
                <c:pt idx="2092">
                  <c:v>42880.520833333336</c:v>
                </c:pt>
                <c:pt idx="2093">
                  <c:v>42880.53125</c:v>
                </c:pt>
                <c:pt idx="2094">
                  <c:v>42880.541666666664</c:v>
                </c:pt>
                <c:pt idx="2095">
                  <c:v>42880.552083333336</c:v>
                </c:pt>
                <c:pt idx="2096">
                  <c:v>42880.5625</c:v>
                </c:pt>
                <c:pt idx="2097">
                  <c:v>42880.572916666664</c:v>
                </c:pt>
                <c:pt idx="2098">
                  <c:v>42880.583333333336</c:v>
                </c:pt>
                <c:pt idx="2099">
                  <c:v>42880.59375</c:v>
                </c:pt>
                <c:pt idx="2100">
                  <c:v>42880.604166666664</c:v>
                </c:pt>
                <c:pt idx="2101">
                  <c:v>42880.614583333336</c:v>
                </c:pt>
                <c:pt idx="2102">
                  <c:v>42880.625</c:v>
                </c:pt>
                <c:pt idx="2103">
                  <c:v>42880.635416666664</c:v>
                </c:pt>
                <c:pt idx="2104">
                  <c:v>42880.645833333336</c:v>
                </c:pt>
                <c:pt idx="2105">
                  <c:v>42880.65625</c:v>
                </c:pt>
                <c:pt idx="2106">
                  <c:v>42880.666666666664</c:v>
                </c:pt>
                <c:pt idx="2107">
                  <c:v>42880.677083333336</c:v>
                </c:pt>
                <c:pt idx="2108">
                  <c:v>42880.6875</c:v>
                </c:pt>
                <c:pt idx="2109">
                  <c:v>42880.697916666664</c:v>
                </c:pt>
                <c:pt idx="2110">
                  <c:v>42880.708333333336</c:v>
                </c:pt>
                <c:pt idx="2111">
                  <c:v>42880.71875</c:v>
                </c:pt>
                <c:pt idx="2112">
                  <c:v>42880.729166666664</c:v>
                </c:pt>
                <c:pt idx="2113">
                  <c:v>42880.739583333336</c:v>
                </c:pt>
                <c:pt idx="2114">
                  <c:v>42880.75</c:v>
                </c:pt>
                <c:pt idx="2115">
                  <c:v>42880.760416666664</c:v>
                </c:pt>
                <c:pt idx="2116">
                  <c:v>42880.770833333336</c:v>
                </c:pt>
                <c:pt idx="2117">
                  <c:v>42880.78125</c:v>
                </c:pt>
                <c:pt idx="2118">
                  <c:v>42880.791666666664</c:v>
                </c:pt>
                <c:pt idx="2119">
                  <c:v>42880.802083333336</c:v>
                </c:pt>
                <c:pt idx="2120">
                  <c:v>42880.8125</c:v>
                </c:pt>
                <c:pt idx="2121">
                  <c:v>42880.822916666664</c:v>
                </c:pt>
                <c:pt idx="2122">
                  <c:v>42880.833333333336</c:v>
                </c:pt>
                <c:pt idx="2123">
                  <c:v>42880.84375</c:v>
                </c:pt>
                <c:pt idx="2124">
                  <c:v>42880.854166666664</c:v>
                </c:pt>
                <c:pt idx="2125">
                  <c:v>42880.864583333336</c:v>
                </c:pt>
                <c:pt idx="2126">
                  <c:v>42880.875</c:v>
                </c:pt>
                <c:pt idx="2127">
                  <c:v>42880.885416666664</c:v>
                </c:pt>
                <c:pt idx="2128">
                  <c:v>42880.895833333336</c:v>
                </c:pt>
                <c:pt idx="2129">
                  <c:v>42880.90625</c:v>
                </c:pt>
                <c:pt idx="2130">
                  <c:v>42880.916666666664</c:v>
                </c:pt>
                <c:pt idx="2131">
                  <c:v>42880.927083333336</c:v>
                </c:pt>
                <c:pt idx="2132">
                  <c:v>42880.9375</c:v>
                </c:pt>
                <c:pt idx="2133">
                  <c:v>42880.947916666664</c:v>
                </c:pt>
                <c:pt idx="2134">
                  <c:v>42880.958333333336</c:v>
                </c:pt>
                <c:pt idx="2135">
                  <c:v>42880.96875</c:v>
                </c:pt>
                <c:pt idx="2136">
                  <c:v>42880.979166666664</c:v>
                </c:pt>
                <c:pt idx="2137">
                  <c:v>42880.989583333336</c:v>
                </c:pt>
                <c:pt idx="2138">
                  <c:v>42881</c:v>
                </c:pt>
                <c:pt idx="2139">
                  <c:v>42881.010416666664</c:v>
                </c:pt>
                <c:pt idx="2140">
                  <c:v>42881.020833333336</c:v>
                </c:pt>
                <c:pt idx="2141">
                  <c:v>42881.03125</c:v>
                </c:pt>
                <c:pt idx="2142">
                  <c:v>42881.041666666664</c:v>
                </c:pt>
                <c:pt idx="2143">
                  <c:v>42881.052083333336</c:v>
                </c:pt>
                <c:pt idx="2144">
                  <c:v>42881.0625</c:v>
                </c:pt>
                <c:pt idx="2145">
                  <c:v>42881.072916666664</c:v>
                </c:pt>
                <c:pt idx="2146">
                  <c:v>42881.083333333336</c:v>
                </c:pt>
                <c:pt idx="2147">
                  <c:v>42881.09375</c:v>
                </c:pt>
                <c:pt idx="2148">
                  <c:v>42881.104166666664</c:v>
                </c:pt>
                <c:pt idx="2149">
                  <c:v>42881.114583333336</c:v>
                </c:pt>
                <c:pt idx="2150">
                  <c:v>42881.125</c:v>
                </c:pt>
                <c:pt idx="2151">
                  <c:v>42881.135416666664</c:v>
                </c:pt>
                <c:pt idx="2152">
                  <c:v>42881.145833333336</c:v>
                </c:pt>
                <c:pt idx="2153">
                  <c:v>42881.15625</c:v>
                </c:pt>
                <c:pt idx="2154">
                  <c:v>42881.166666666664</c:v>
                </c:pt>
                <c:pt idx="2155">
                  <c:v>42881.177083333336</c:v>
                </c:pt>
                <c:pt idx="2156">
                  <c:v>42881.1875</c:v>
                </c:pt>
                <c:pt idx="2157">
                  <c:v>42881.197916666664</c:v>
                </c:pt>
                <c:pt idx="2158">
                  <c:v>42881.208333333336</c:v>
                </c:pt>
                <c:pt idx="2159">
                  <c:v>42881.21875</c:v>
                </c:pt>
                <c:pt idx="2160">
                  <c:v>42881.229166666664</c:v>
                </c:pt>
                <c:pt idx="2161">
                  <c:v>42881.239583333336</c:v>
                </c:pt>
                <c:pt idx="2162">
                  <c:v>42881.25</c:v>
                </c:pt>
                <c:pt idx="2163">
                  <c:v>42881.260416666664</c:v>
                </c:pt>
                <c:pt idx="2164">
                  <c:v>42881.270833333336</c:v>
                </c:pt>
                <c:pt idx="2165">
                  <c:v>42881.28125</c:v>
                </c:pt>
                <c:pt idx="2166">
                  <c:v>42881.291666666664</c:v>
                </c:pt>
                <c:pt idx="2167">
                  <c:v>42881.302083333336</c:v>
                </c:pt>
                <c:pt idx="2168">
                  <c:v>42881.3125</c:v>
                </c:pt>
                <c:pt idx="2169">
                  <c:v>42881.322916666664</c:v>
                </c:pt>
                <c:pt idx="2170">
                  <c:v>42881.333333333336</c:v>
                </c:pt>
                <c:pt idx="2171">
                  <c:v>42881.34375</c:v>
                </c:pt>
                <c:pt idx="2172">
                  <c:v>42881.354166666664</c:v>
                </c:pt>
                <c:pt idx="2173">
                  <c:v>42881.364583333336</c:v>
                </c:pt>
                <c:pt idx="2174">
                  <c:v>42881.375</c:v>
                </c:pt>
                <c:pt idx="2175">
                  <c:v>42881.385416666664</c:v>
                </c:pt>
                <c:pt idx="2176">
                  <c:v>42881.395833333336</c:v>
                </c:pt>
                <c:pt idx="2177">
                  <c:v>42881.40625</c:v>
                </c:pt>
                <c:pt idx="2178">
                  <c:v>42881.416666666664</c:v>
                </c:pt>
                <c:pt idx="2179">
                  <c:v>42881.427083333336</c:v>
                </c:pt>
                <c:pt idx="2180">
                  <c:v>42881.4375</c:v>
                </c:pt>
                <c:pt idx="2181">
                  <c:v>42881.447916666664</c:v>
                </c:pt>
                <c:pt idx="2182">
                  <c:v>42881.458333333336</c:v>
                </c:pt>
                <c:pt idx="2183">
                  <c:v>42881.46875</c:v>
                </c:pt>
                <c:pt idx="2184">
                  <c:v>42881.479166666664</c:v>
                </c:pt>
                <c:pt idx="2185">
                  <c:v>42881.489583333336</c:v>
                </c:pt>
                <c:pt idx="2186">
                  <c:v>42881.5</c:v>
                </c:pt>
                <c:pt idx="2187">
                  <c:v>42881.510416666664</c:v>
                </c:pt>
                <c:pt idx="2188">
                  <c:v>42881.520833333336</c:v>
                </c:pt>
                <c:pt idx="2189">
                  <c:v>42881.53125</c:v>
                </c:pt>
                <c:pt idx="2190">
                  <c:v>42881.541666666664</c:v>
                </c:pt>
                <c:pt idx="2191">
                  <c:v>42881.552083333336</c:v>
                </c:pt>
                <c:pt idx="2192">
                  <c:v>42881.5625</c:v>
                </c:pt>
                <c:pt idx="2193">
                  <c:v>42881.572916666664</c:v>
                </c:pt>
                <c:pt idx="2194">
                  <c:v>42881.583333333336</c:v>
                </c:pt>
                <c:pt idx="2195">
                  <c:v>42881.59375</c:v>
                </c:pt>
                <c:pt idx="2196">
                  <c:v>42881.604166666664</c:v>
                </c:pt>
                <c:pt idx="2197">
                  <c:v>42881.614583333336</c:v>
                </c:pt>
                <c:pt idx="2198">
                  <c:v>42881.625</c:v>
                </c:pt>
                <c:pt idx="2199">
                  <c:v>42881.635416666664</c:v>
                </c:pt>
                <c:pt idx="2200">
                  <c:v>42881.645833333336</c:v>
                </c:pt>
                <c:pt idx="2201">
                  <c:v>42881.65625</c:v>
                </c:pt>
                <c:pt idx="2202">
                  <c:v>42881.666666666664</c:v>
                </c:pt>
                <c:pt idx="2203">
                  <c:v>42881.677083333336</c:v>
                </c:pt>
                <c:pt idx="2204">
                  <c:v>42881.6875</c:v>
                </c:pt>
                <c:pt idx="2205">
                  <c:v>42881.697916666664</c:v>
                </c:pt>
                <c:pt idx="2206">
                  <c:v>42881.708333333336</c:v>
                </c:pt>
                <c:pt idx="2207">
                  <c:v>42881.71875</c:v>
                </c:pt>
                <c:pt idx="2208">
                  <c:v>42881.729166666664</c:v>
                </c:pt>
                <c:pt idx="2209">
                  <c:v>42881.739583333336</c:v>
                </c:pt>
                <c:pt idx="2210">
                  <c:v>42881.75</c:v>
                </c:pt>
                <c:pt idx="2211">
                  <c:v>42881.760416666664</c:v>
                </c:pt>
                <c:pt idx="2212">
                  <c:v>42881.770833333336</c:v>
                </c:pt>
                <c:pt idx="2213">
                  <c:v>42881.78125</c:v>
                </c:pt>
                <c:pt idx="2214">
                  <c:v>42881.791666666664</c:v>
                </c:pt>
                <c:pt idx="2215">
                  <c:v>42881.802083333336</c:v>
                </c:pt>
                <c:pt idx="2216">
                  <c:v>42881.8125</c:v>
                </c:pt>
                <c:pt idx="2217">
                  <c:v>42881.822916666664</c:v>
                </c:pt>
                <c:pt idx="2218">
                  <c:v>42881.833333333336</c:v>
                </c:pt>
                <c:pt idx="2219">
                  <c:v>42881.84375</c:v>
                </c:pt>
                <c:pt idx="2220">
                  <c:v>42881.854166666664</c:v>
                </c:pt>
                <c:pt idx="2221">
                  <c:v>42881.864583333336</c:v>
                </c:pt>
                <c:pt idx="2222">
                  <c:v>42881.875</c:v>
                </c:pt>
                <c:pt idx="2223">
                  <c:v>42881.885416666664</c:v>
                </c:pt>
                <c:pt idx="2224">
                  <c:v>42881.895833333336</c:v>
                </c:pt>
                <c:pt idx="2225">
                  <c:v>42881.90625</c:v>
                </c:pt>
                <c:pt idx="2226">
                  <c:v>42881.916666666664</c:v>
                </c:pt>
                <c:pt idx="2227">
                  <c:v>42881.927083333336</c:v>
                </c:pt>
                <c:pt idx="2228">
                  <c:v>42881.9375</c:v>
                </c:pt>
                <c:pt idx="2229">
                  <c:v>42881.947916666664</c:v>
                </c:pt>
                <c:pt idx="2230">
                  <c:v>42881.958333333336</c:v>
                </c:pt>
                <c:pt idx="2231">
                  <c:v>42881.96875</c:v>
                </c:pt>
                <c:pt idx="2232">
                  <c:v>42881.979166666664</c:v>
                </c:pt>
                <c:pt idx="2233">
                  <c:v>42881.989583333336</c:v>
                </c:pt>
                <c:pt idx="2234">
                  <c:v>42882</c:v>
                </c:pt>
                <c:pt idx="2235">
                  <c:v>42882.010416666664</c:v>
                </c:pt>
                <c:pt idx="2236">
                  <c:v>42882.020833333336</c:v>
                </c:pt>
                <c:pt idx="2237">
                  <c:v>42882.03125</c:v>
                </c:pt>
                <c:pt idx="2238">
                  <c:v>42882.041666666664</c:v>
                </c:pt>
                <c:pt idx="2239">
                  <c:v>42882.052083333336</c:v>
                </c:pt>
                <c:pt idx="2240">
                  <c:v>42882.0625</c:v>
                </c:pt>
                <c:pt idx="2241">
                  <c:v>42882.072916666664</c:v>
                </c:pt>
                <c:pt idx="2242">
                  <c:v>42882.083333333336</c:v>
                </c:pt>
                <c:pt idx="2243">
                  <c:v>42882.09375</c:v>
                </c:pt>
                <c:pt idx="2244">
                  <c:v>42882.104166666664</c:v>
                </c:pt>
                <c:pt idx="2245">
                  <c:v>42882.114583333336</c:v>
                </c:pt>
                <c:pt idx="2246">
                  <c:v>42882.125</c:v>
                </c:pt>
                <c:pt idx="2247">
                  <c:v>42882.135416666664</c:v>
                </c:pt>
                <c:pt idx="2248">
                  <c:v>42882.145833333336</c:v>
                </c:pt>
                <c:pt idx="2249">
                  <c:v>42882.15625</c:v>
                </c:pt>
                <c:pt idx="2250">
                  <c:v>42882.166666666664</c:v>
                </c:pt>
                <c:pt idx="2251">
                  <c:v>42882.177083333336</c:v>
                </c:pt>
                <c:pt idx="2252">
                  <c:v>42882.1875</c:v>
                </c:pt>
                <c:pt idx="2253">
                  <c:v>42882.197916666664</c:v>
                </c:pt>
                <c:pt idx="2254">
                  <c:v>42882.208333333336</c:v>
                </c:pt>
                <c:pt idx="2255">
                  <c:v>42882.21875</c:v>
                </c:pt>
                <c:pt idx="2256">
                  <c:v>42882.229166666664</c:v>
                </c:pt>
                <c:pt idx="2257">
                  <c:v>42882.239583333336</c:v>
                </c:pt>
                <c:pt idx="2258">
                  <c:v>42882.25</c:v>
                </c:pt>
                <c:pt idx="2259">
                  <c:v>42882.260416666664</c:v>
                </c:pt>
                <c:pt idx="2260">
                  <c:v>42882.270833333336</c:v>
                </c:pt>
                <c:pt idx="2261">
                  <c:v>42882.28125</c:v>
                </c:pt>
                <c:pt idx="2262">
                  <c:v>42882.291666666664</c:v>
                </c:pt>
                <c:pt idx="2263">
                  <c:v>42882.302083333336</c:v>
                </c:pt>
                <c:pt idx="2264">
                  <c:v>42882.3125</c:v>
                </c:pt>
                <c:pt idx="2265">
                  <c:v>42882.322916666664</c:v>
                </c:pt>
                <c:pt idx="2266">
                  <c:v>42882.333333333336</c:v>
                </c:pt>
                <c:pt idx="2267">
                  <c:v>42882.34375</c:v>
                </c:pt>
                <c:pt idx="2268">
                  <c:v>42882.354166666664</c:v>
                </c:pt>
                <c:pt idx="2269">
                  <c:v>42882.364583333336</c:v>
                </c:pt>
                <c:pt idx="2270">
                  <c:v>42882.375</c:v>
                </c:pt>
                <c:pt idx="2271">
                  <c:v>42882.385416666664</c:v>
                </c:pt>
                <c:pt idx="2272">
                  <c:v>42882.395833333336</c:v>
                </c:pt>
                <c:pt idx="2273">
                  <c:v>42882.40625</c:v>
                </c:pt>
                <c:pt idx="2274">
                  <c:v>42882.416666666664</c:v>
                </c:pt>
                <c:pt idx="2275">
                  <c:v>42882.427083333336</c:v>
                </c:pt>
                <c:pt idx="2276">
                  <c:v>42882.4375</c:v>
                </c:pt>
                <c:pt idx="2277">
                  <c:v>42882.447916666664</c:v>
                </c:pt>
                <c:pt idx="2278">
                  <c:v>42882.458333333336</c:v>
                </c:pt>
                <c:pt idx="2279">
                  <c:v>42882.46875</c:v>
                </c:pt>
                <c:pt idx="2280">
                  <c:v>42882.479166666664</c:v>
                </c:pt>
                <c:pt idx="2281">
                  <c:v>42882.489583333336</c:v>
                </c:pt>
                <c:pt idx="2282">
                  <c:v>42882.5</c:v>
                </c:pt>
                <c:pt idx="2283">
                  <c:v>42882.510416666664</c:v>
                </c:pt>
                <c:pt idx="2284">
                  <c:v>42882.520833333336</c:v>
                </c:pt>
                <c:pt idx="2285">
                  <c:v>42882.53125</c:v>
                </c:pt>
                <c:pt idx="2286">
                  <c:v>42882.541666666664</c:v>
                </c:pt>
                <c:pt idx="2287">
                  <c:v>42882.552083333336</c:v>
                </c:pt>
                <c:pt idx="2288">
                  <c:v>42882.5625</c:v>
                </c:pt>
                <c:pt idx="2289">
                  <c:v>42882.572916666664</c:v>
                </c:pt>
                <c:pt idx="2290">
                  <c:v>42882.583333333336</c:v>
                </c:pt>
                <c:pt idx="2291">
                  <c:v>42882.59375</c:v>
                </c:pt>
                <c:pt idx="2292">
                  <c:v>42882.604166666664</c:v>
                </c:pt>
                <c:pt idx="2293">
                  <c:v>42882.614583333336</c:v>
                </c:pt>
                <c:pt idx="2294">
                  <c:v>42882.625</c:v>
                </c:pt>
                <c:pt idx="2295">
                  <c:v>42882.635416666664</c:v>
                </c:pt>
                <c:pt idx="2296">
                  <c:v>42882.645833333336</c:v>
                </c:pt>
                <c:pt idx="2297">
                  <c:v>42882.65625</c:v>
                </c:pt>
                <c:pt idx="2298">
                  <c:v>42882.666666666664</c:v>
                </c:pt>
                <c:pt idx="2299">
                  <c:v>42882.677083333336</c:v>
                </c:pt>
                <c:pt idx="2300">
                  <c:v>42882.6875</c:v>
                </c:pt>
                <c:pt idx="2301">
                  <c:v>42882.697916666664</c:v>
                </c:pt>
                <c:pt idx="2302">
                  <c:v>42882.708333333336</c:v>
                </c:pt>
                <c:pt idx="2303">
                  <c:v>42882.71875</c:v>
                </c:pt>
                <c:pt idx="2304">
                  <c:v>42882.729166666664</c:v>
                </c:pt>
                <c:pt idx="2305">
                  <c:v>42882.739583333336</c:v>
                </c:pt>
                <c:pt idx="2306">
                  <c:v>42882.75</c:v>
                </c:pt>
                <c:pt idx="2307">
                  <c:v>42882.760416666664</c:v>
                </c:pt>
                <c:pt idx="2308">
                  <c:v>42882.770833333336</c:v>
                </c:pt>
                <c:pt idx="2309">
                  <c:v>42882.78125</c:v>
                </c:pt>
                <c:pt idx="2310">
                  <c:v>42882.791666666664</c:v>
                </c:pt>
                <c:pt idx="2311">
                  <c:v>42882.802083333336</c:v>
                </c:pt>
                <c:pt idx="2312">
                  <c:v>42882.8125</c:v>
                </c:pt>
                <c:pt idx="2313">
                  <c:v>42882.822916666664</c:v>
                </c:pt>
                <c:pt idx="2314">
                  <c:v>42882.833333333336</c:v>
                </c:pt>
                <c:pt idx="2315">
                  <c:v>42882.84375</c:v>
                </c:pt>
                <c:pt idx="2316">
                  <c:v>42882.854166666664</c:v>
                </c:pt>
                <c:pt idx="2317">
                  <c:v>42882.864583333336</c:v>
                </c:pt>
                <c:pt idx="2318">
                  <c:v>42882.875</c:v>
                </c:pt>
                <c:pt idx="2319">
                  <c:v>42882.885416666664</c:v>
                </c:pt>
                <c:pt idx="2320">
                  <c:v>42882.895833333336</c:v>
                </c:pt>
                <c:pt idx="2321">
                  <c:v>42882.90625</c:v>
                </c:pt>
                <c:pt idx="2322">
                  <c:v>42882.916666666664</c:v>
                </c:pt>
                <c:pt idx="2323">
                  <c:v>42882.927083333336</c:v>
                </c:pt>
                <c:pt idx="2324">
                  <c:v>42882.9375</c:v>
                </c:pt>
                <c:pt idx="2325">
                  <c:v>42882.947916666664</c:v>
                </c:pt>
                <c:pt idx="2326">
                  <c:v>42882.958333333336</c:v>
                </c:pt>
                <c:pt idx="2327">
                  <c:v>42882.96875</c:v>
                </c:pt>
                <c:pt idx="2328">
                  <c:v>42882.979166666664</c:v>
                </c:pt>
                <c:pt idx="2329">
                  <c:v>42882.989583333336</c:v>
                </c:pt>
                <c:pt idx="2330">
                  <c:v>42883</c:v>
                </c:pt>
                <c:pt idx="2331">
                  <c:v>42883.010416666664</c:v>
                </c:pt>
                <c:pt idx="2332">
                  <c:v>42883.020833333336</c:v>
                </c:pt>
                <c:pt idx="2333">
                  <c:v>42883.03125</c:v>
                </c:pt>
                <c:pt idx="2334">
                  <c:v>42883.041666666664</c:v>
                </c:pt>
                <c:pt idx="2335">
                  <c:v>42883.052083333336</c:v>
                </c:pt>
                <c:pt idx="2336">
                  <c:v>42883.0625</c:v>
                </c:pt>
                <c:pt idx="2337">
                  <c:v>42883.072916666664</c:v>
                </c:pt>
                <c:pt idx="2338">
                  <c:v>42883.083333333336</c:v>
                </c:pt>
                <c:pt idx="2339">
                  <c:v>42883.09375</c:v>
                </c:pt>
                <c:pt idx="2340">
                  <c:v>42883.104166666664</c:v>
                </c:pt>
                <c:pt idx="2341">
                  <c:v>42883.114583333336</c:v>
                </c:pt>
                <c:pt idx="2342">
                  <c:v>42883.125</c:v>
                </c:pt>
                <c:pt idx="2343">
                  <c:v>42883.135416666664</c:v>
                </c:pt>
                <c:pt idx="2344">
                  <c:v>42883.145833333336</c:v>
                </c:pt>
                <c:pt idx="2345">
                  <c:v>42883.15625</c:v>
                </c:pt>
                <c:pt idx="2346">
                  <c:v>42883.166666666664</c:v>
                </c:pt>
                <c:pt idx="2347">
                  <c:v>42883.177083333336</c:v>
                </c:pt>
                <c:pt idx="2348">
                  <c:v>42883.1875</c:v>
                </c:pt>
                <c:pt idx="2349">
                  <c:v>42883.197916666664</c:v>
                </c:pt>
                <c:pt idx="2350">
                  <c:v>42883.208333333336</c:v>
                </c:pt>
                <c:pt idx="2351">
                  <c:v>42883.21875</c:v>
                </c:pt>
                <c:pt idx="2352">
                  <c:v>42883.229166666664</c:v>
                </c:pt>
                <c:pt idx="2353">
                  <c:v>42883.239583333336</c:v>
                </c:pt>
                <c:pt idx="2354">
                  <c:v>42883.25</c:v>
                </c:pt>
                <c:pt idx="2355">
                  <c:v>42883.260416666664</c:v>
                </c:pt>
                <c:pt idx="2356">
                  <c:v>42883.270833333336</c:v>
                </c:pt>
                <c:pt idx="2357">
                  <c:v>42883.28125</c:v>
                </c:pt>
                <c:pt idx="2358">
                  <c:v>42883.291666666664</c:v>
                </c:pt>
                <c:pt idx="2359">
                  <c:v>42883.302083333336</c:v>
                </c:pt>
                <c:pt idx="2360">
                  <c:v>42883.3125</c:v>
                </c:pt>
                <c:pt idx="2361">
                  <c:v>42883.322916666664</c:v>
                </c:pt>
                <c:pt idx="2362">
                  <c:v>42883.333333333336</c:v>
                </c:pt>
                <c:pt idx="2363">
                  <c:v>42883.34375</c:v>
                </c:pt>
                <c:pt idx="2364">
                  <c:v>42883.354166666664</c:v>
                </c:pt>
                <c:pt idx="2365">
                  <c:v>42883.364583333336</c:v>
                </c:pt>
                <c:pt idx="2366">
                  <c:v>42883.375</c:v>
                </c:pt>
                <c:pt idx="2367">
                  <c:v>42883.385416666664</c:v>
                </c:pt>
                <c:pt idx="2368">
                  <c:v>42883.395833333336</c:v>
                </c:pt>
                <c:pt idx="2369">
                  <c:v>42883.40625</c:v>
                </c:pt>
                <c:pt idx="2370">
                  <c:v>42883.416666666664</c:v>
                </c:pt>
                <c:pt idx="2371">
                  <c:v>42883.427083333336</c:v>
                </c:pt>
                <c:pt idx="2372">
                  <c:v>42883.4375</c:v>
                </c:pt>
                <c:pt idx="2373">
                  <c:v>42883.447916666664</c:v>
                </c:pt>
                <c:pt idx="2374">
                  <c:v>42883.458333333336</c:v>
                </c:pt>
                <c:pt idx="2375">
                  <c:v>42883.46875</c:v>
                </c:pt>
                <c:pt idx="2376">
                  <c:v>42883.479166666664</c:v>
                </c:pt>
                <c:pt idx="2377">
                  <c:v>42883.489583333336</c:v>
                </c:pt>
                <c:pt idx="2378">
                  <c:v>42883.5</c:v>
                </c:pt>
                <c:pt idx="2379">
                  <c:v>42883.510416666664</c:v>
                </c:pt>
                <c:pt idx="2380">
                  <c:v>42883.520833333336</c:v>
                </c:pt>
                <c:pt idx="2381">
                  <c:v>42883.53125</c:v>
                </c:pt>
                <c:pt idx="2382">
                  <c:v>42883.541666666664</c:v>
                </c:pt>
                <c:pt idx="2383">
                  <c:v>42883.552083333336</c:v>
                </c:pt>
                <c:pt idx="2384">
                  <c:v>42883.5625</c:v>
                </c:pt>
                <c:pt idx="2385">
                  <c:v>42883.572916666664</c:v>
                </c:pt>
                <c:pt idx="2386">
                  <c:v>42883.583333333336</c:v>
                </c:pt>
                <c:pt idx="2387">
                  <c:v>42883.59375</c:v>
                </c:pt>
                <c:pt idx="2388">
                  <c:v>42883.604166666664</c:v>
                </c:pt>
                <c:pt idx="2389">
                  <c:v>42883.614583333336</c:v>
                </c:pt>
                <c:pt idx="2390">
                  <c:v>42883.625</c:v>
                </c:pt>
                <c:pt idx="2391">
                  <c:v>42883.635416666664</c:v>
                </c:pt>
                <c:pt idx="2392">
                  <c:v>42883.645833333336</c:v>
                </c:pt>
                <c:pt idx="2393">
                  <c:v>42883.65625</c:v>
                </c:pt>
                <c:pt idx="2394">
                  <c:v>42883.666666666664</c:v>
                </c:pt>
                <c:pt idx="2395">
                  <c:v>42883.677083333336</c:v>
                </c:pt>
                <c:pt idx="2396">
                  <c:v>42883.6875</c:v>
                </c:pt>
                <c:pt idx="2397">
                  <c:v>42883.697916666664</c:v>
                </c:pt>
                <c:pt idx="2398">
                  <c:v>42883.708333333336</c:v>
                </c:pt>
                <c:pt idx="2399">
                  <c:v>42883.71875</c:v>
                </c:pt>
                <c:pt idx="2400">
                  <c:v>42883.729166666664</c:v>
                </c:pt>
                <c:pt idx="2401">
                  <c:v>42883.739583333336</c:v>
                </c:pt>
                <c:pt idx="2402">
                  <c:v>42883.75</c:v>
                </c:pt>
                <c:pt idx="2403">
                  <c:v>42883.760416666664</c:v>
                </c:pt>
                <c:pt idx="2404">
                  <c:v>42883.770833333336</c:v>
                </c:pt>
                <c:pt idx="2405">
                  <c:v>42883.78125</c:v>
                </c:pt>
                <c:pt idx="2406">
                  <c:v>42883.791666666664</c:v>
                </c:pt>
                <c:pt idx="2407">
                  <c:v>42883.802083333336</c:v>
                </c:pt>
                <c:pt idx="2408">
                  <c:v>42883.8125</c:v>
                </c:pt>
                <c:pt idx="2409">
                  <c:v>42883.822916666664</c:v>
                </c:pt>
                <c:pt idx="2410">
                  <c:v>42883.833333333336</c:v>
                </c:pt>
                <c:pt idx="2411">
                  <c:v>42883.84375</c:v>
                </c:pt>
                <c:pt idx="2412">
                  <c:v>42883.854166666664</c:v>
                </c:pt>
                <c:pt idx="2413">
                  <c:v>42883.864583333336</c:v>
                </c:pt>
                <c:pt idx="2414">
                  <c:v>42883.875</c:v>
                </c:pt>
                <c:pt idx="2415">
                  <c:v>42883.885416666664</c:v>
                </c:pt>
                <c:pt idx="2416">
                  <c:v>42883.895833333336</c:v>
                </c:pt>
                <c:pt idx="2417">
                  <c:v>42883.90625</c:v>
                </c:pt>
                <c:pt idx="2418">
                  <c:v>42883.916666666664</c:v>
                </c:pt>
                <c:pt idx="2419">
                  <c:v>42883.927083333336</c:v>
                </c:pt>
                <c:pt idx="2420">
                  <c:v>42883.9375</c:v>
                </c:pt>
                <c:pt idx="2421">
                  <c:v>42883.947916666664</c:v>
                </c:pt>
                <c:pt idx="2422">
                  <c:v>42883.958333333336</c:v>
                </c:pt>
                <c:pt idx="2423">
                  <c:v>42883.96875</c:v>
                </c:pt>
                <c:pt idx="2424">
                  <c:v>42883.979166666664</c:v>
                </c:pt>
                <c:pt idx="2425">
                  <c:v>42883.989583333336</c:v>
                </c:pt>
                <c:pt idx="2426">
                  <c:v>42884</c:v>
                </c:pt>
                <c:pt idx="2427">
                  <c:v>42884.010416666664</c:v>
                </c:pt>
                <c:pt idx="2428">
                  <c:v>42884.020833333336</c:v>
                </c:pt>
                <c:pt idx="2429">
                  <c:v>42884.03125</c:v>
                </c:pt>
                <c:pt idx="2430">
                  <c:v>42884.041666666664</c:v>
                </c:pt>
                <c:pt idx="2431">
                  <c:v>42884.052083333336</c:v>
                </c:pt>
                <c:pt idx="2432">
                  <c:v>42884.0625</c:v>
                </c:pt>
                <c:pt idx="2433">
                  <c:v>42884.072916666664</c:v>
                </c:pt>
                <c:pt idx="2434">
                  <c:v>42884.083333333336</c:v>
                </c:pt>
                <c:pt idx="2435">
                  <c:v>42884.09375</c:v>
                </c:pt>
                <c:pt idx="2436">
                  <c:v>42884.104166666664</c:v>
                </c:pt>
                <c:pt idx="2437">
                  <c:v>42884.114583333336</c:v>
                </c:pt>
                <c:pt idx="2438">
                  <c:v>42884.125</c:v>
                </c:pt>
                <c:pt idx="2439">
                  <c:v>42884.135416666664</c:v>
                </c:pt>
                <c:pt idx="2440">
                  <c:v>42884.145833333336</c:v>
                </c:pt>
                <c:pt idx="2441">
                  <c:v>42884.15625</c:v>
                </c:pt>
                <c:pt idx="2442">
                  <c:v>42884.166666666664</c:v>
                </c:pt>
                <c:pt idx="2443">
                  <c:v>42884.177083333336</c:v>
                </c:pt>
                <c:pt idx="2444">
                  <c:v>42884.1875</c:v>
                </c:pt>
                <c:pt idx="2445">
                  <c:v>42884.197916666664</c:v>
                </c:pt>
                <c:pt idx="2446">
                  <c:v>42884.208333333336</c:v>
                </c:pt>
                <c:pt idx="2447">
                  <c:v>42884.21875</c:v>
                </c:pt>
                <c:pt idx="2448">
                  <c:v>42884.229166666664</c:v>
                </c:pt>
                <c:pt idx="2449">
                  <c:v>42884.239583333336</c:v>
                </c:pt>
                <c:pt idx="2450">
                  <c:v>42884.25</c:v>
                </c:pt>
                <c:pt idx="2451">
                  <c:v>42884.260416666664</c:v>
                </c:pt>
                <c:pt idx="2452">
                  <c:v>42884.270833333336</c:v>
                </c:pt>
                <c:pt idx="2453">
                  <c:v>42884.28125</c:v>
                </c:pt>
                <c:pt idx="2454">
                  <c:v>42884.291666666664</c:v>
                </c:pt>
                <c:pt idx="2455">
                  <c:v>42884.302083333336</c:v>
                </c:pt>
                <c:pt idx="2456">
                  <c:v>42884.3125</c:v>
                </c:pt>
                <c:pt idx="2457">
                  <c:v>42884.322916666664</c:v>
                </c:pt>
                <c:pt idx="2458">
                  <c:v>42884.333333333336</c:v>
                </c:pt>
                <c:pt idx="2459">
                  <c:v>42884.34375</c:v>
                </c:pt>
                <c:pt idx="2460">
                  <c:v>42884.354166666664</c:v>
                </c:pt>
                <c:pt idx="2461">
                  <c:v>42884.364583333336</c:v>
                </c:pt>
                <c:pt idx="2462">
                  <c:v>42884.375</c:v>
                </c:pt>
                <c:pt idx="2463">
                  <c:v>42884.385416666664</c:v>
                </c:pt>
                <c:pt idx="2464">
                  <c:v>42884.395833333336</c:v>
                </c:pt>
                <c:pt idx="2465">
                  <c:v>42884.40625</c:v>
                </c:pt>
                <c:pt idx="2466">
                  <c:v>42884.416666666664</c:v>
                </c:pt>
                <c:pt idx="2467">
                  <c:v>42884.427083333336</c:v>
                </c:pt>
                <c:pt idx="2468">
                  <c:v>42884.4375</c:v>
                </c:pt>
                <c:pt idx="2469">
                  <c:v>42884.447916666664</c:v>
                </c:pt>
                <c:pt idx="2470">
                  <c:v>42884.458333333336</c:v>
                </c:pt>
                <c:pt idx="2471">
                  <c:v>42884.46875</c:v>
                </c:pt>
                <c:pt idx="2472">
                  <c:v>42884.479166666664</c:v>
                </c:pt>
                <c:pt idx="2473">
                  <c:v>42884.489583333336</c:v>
                </c:pt>
                <c:pt idx="2474">
                  <c:v>42884.5</c:v>
                </c:pt>
                <c:pt idx="2475">
                  <c:v>42884.510416666664</c:v>
                </c:pt>
                <c:pt idx="2476">
                  <c:v>42884.520833333336</c:v>
                </c:pt>
                <c:pt idx="2477">
                  <c:v>42884.53125</c:v>
                </c:pt>
                <c:pt idx="2478">
                  <c:v>42884.541666666664</c:v>
                </c:pt>
                <c:pt idx="2479">
                  <c:v>42884.552083333336</c:v>
                </c:pt>
                <c:pt idx="2480">
                  <c:v>42884.5625</c:v>
                </c:pt>
                <c:pt idx="2481">
                  <c:v>42884.572916666664</c:v>
                </c:pt>
                <c:pt idx="2482">
                  <c:v>42884.583333333336</c:v>
                </c:pt>
                <c:pt idx="2483">
                  <c:v>42884.59375</c:v>
                </c:pt>
                <c:pt idx="2484">
                  <c:v>42884.604166666664</c:v>
                </c:pt>
                <c:pt idx="2485">
                  <c:v>42884.614583333336</c:v>
                </c:pt>
                <c:pt idx="2486">
                  <c:v>42884.625</c:v>
                </c:pt>
                <c:pt idx="2487">
                  <c:v>42884.635416666664</c:v>
                </c:pt>
                <c:pt idx="2488">
                  <c:v>42884.645833333336</c:v>
                </c:pt>
                <c:pt idx="2489">
                  <c:v>42884.65625</c:v>
                </c:pt>
                <c:pt idx="2490">
                  <c:v>42884.666666666664</c:v>
                </c:pt>
                <c:pt idx="2491">
                  <c:v>42884.677083333336</c:v>
                </c:pt>
                <c:pt idx="2492">
                  <c:v>42884.6875</c:v>
                </c:pt>
                <c:pt idx="2493">
                  <c:v>42884.697916666664</c:v>
                </c:pt>
                <c:pt idx="2494">
                  <c:v>42884.708333333336</c:v>
                </c:pt>
                <c:pt idx="2495">
                  <c:v>42884.71875</c:v>
                </c:pt>
                <c:pt idx="2496">
                  <c:v>42884.729166666664</c:v>
                </c:pt>
                <c:pt idx="2497">
                  <c:v>42884.739583333336</c:v>
                </c:pt>
                <c:pt idx="2498">
                  <c:v>42884.75</c:v>
                </c:pt>
                <c:pt idx="2499">
                  <c:v>42884.760416666664</c:v>
                </c:pt>
                <c:pt idx="2500">
                  <c:v>42884.770833333336</c:v>
                </c:pt>
                <c:pt idx="2501">
                  <c:v>42884.78125</c:v>
                </c:pt>
                <c:pt idx="2502">
                  <c:v>42884.791666666664</c:v>
                </c:pt>
                <c:pt idx="2503">
                  <c:v>42884.802083333336</c:v>
                </c:pt>
                <c:pt idx="2504">
                  <c:v>42884.8125</c:v>
                </c:pt>
                <c:pt idx="2505">
                  <c:v>42884.822916666664</c:v>
                </c:pt>
                <c:pt idx="2506">
                  <c:v>42884.833333333336</c:v>
                </c:pt>
                <c:pt idx="2507">
                  <c:v>42884.84375</c:v>
                </c:pt>
                <c:pt idx="2508">
                  <c:v>42884.854166666664</c:v>
                </c:pt>
                <c:pt idx="2509">
                  <c:v>42884.864583333336</c:v>
                </c:pt>
                <c:pt idx="2510">
                  <c:v>42884.875</c:v>
                </c:pt>
                <c:pt idx="2511">
                  <c:v>42884.885416666664</c:v>
                </c:pt>
                <c:pt idx="2512">
                  <c:v>42884.895833333336</c:v>
                </c:pt>
                <c:pt idx="2513">
                  <c:v>42884.90625</c:v>
                </c:pt>
                <c:pt idx="2514">
                  <c:v>42884.916666666664</c:v>
                </c:pt>
                <c:pt idx="2515">
                  <c:v>42884.927083333336</c:v>
                </c:pt>
                <c:pt idx="2516">
                  <c:v>42884.9375</c:v>
                </c:pt>
                <c:pt idx="2517">
                  <c:v>42884.947916666664</c:v>
                </c:pt>
                <c:pt idx="2518">
                  <c:v>42884.958333333336</c:v>
                </c:pt>
                <c:pt idx="2519">
                  <c:v>42884.96875</c:v>
                </c:pt>
                <c:pt idx="2520">
                  <c:v>42884.979166666664</c:v>
                </c:pt>
                <c:pt idx="2521">
                  <c:v>42884.989583333336</c:v>
                </c:pt>
                <c:pt idx="2522">
                  <c:v>42885</c:v>
                </c:pt>
                <c:pt idx="2523">
                  <c:v>42885.010416666664</c:v>
                </c:pt>
                <c:pt idx="2524">
                  <c:v>42885.020833333336</c:v>
                </c:pt>
                <c:pt idx="2525">
                  <c:v>42885.03125</c:v>
                </c:pt>
                <c:pt idx="2526">
                  <c:v>42885.041666666664</c:v>
                </c:pt>
                <c:pt idx="2527">
                  <c:v>42885.052083333336</c:v>
                </c:pt>
                <c:pt idx="2528">
                  <c:v>42885.0625</c:v>
                </c:pt>
                <c:pt idx="2529">
                  <c:v>42885.072916666664</c:v>
                </c:pt>
                <c:pt idx="2530">
                  <c:v>42885.083333333336</c:v>
                </c:pt>
                <c:pt idx="2531">
                  <c:v>42885.09375</c:v>
                </c:pt>
                <c:pt idx="2532">
                  <c:v>42885.104166666664</c:v>
                </c:pt>
                <c:pt idx="2533">
                  <c:v>42885.114583333336</c:v>
                </c:pt>
                <c:pt idx="2534">
                  <c:v>42885.125</c:v>
                </c:pt>
                <c:pt idx="2535">
                  <c:v>42885.135416666664</c:v>
                </c:pt>
                <c:pt idx="2536">
                  <c:v>42885.145833333336</c:v>
                </c:pt>
                <c:pt idx="2537">
                  <c:v>42885.15625</c:v>
                </c:pt>
                <c:pt idx="2538">
                  <c:v>42885.166666666664</c:v>
                </c:pt>
                <c:pt idx="2539">
                  <c:v>42885.177083333336</c:v>
                </c:pt>
                <c:pt idx="2540">
                  <c:v>42885.1875</c:v>
                </c:pt>
                <c:pt idx="2541">
                  <c:v>42885.197916666664</c:v>
                </c:pt>
                <c:pt idx="2542">
                  <c:v>42885.208333333336</c:v>
                </c:pt>
                <c:pt idx="2543">
                  <c:v>42885.21875</c:v>
                </c:pt>
                <c:pt idx="2544">
                  <c:v>42885.229166666664</c:v>
                </c:pt>
                <c:pt idx="2545">
                  <c:v>42885.239583333336</c:v>
                </c:pt>
                <c:pt idx="2546">
                  <c:v>42885.25</c:v>
                </c:pt>
                <c:pt idx="2547">
                  <c:v>42885.260416666664</c:v>
                </c:pt>
                <c:pt idx="2548">
                  <c:v>42885.270833333336</c:v>
                </c:pt>
                <c:pt idx="2549">
                  <c:v>42885.28125</c:v>
                </c:pt>
                <c:pt idx="2550">
                  <c:v>42885.291666666664</c:v>
                </c:pt>
                <c:pt idx="2551">
                  <c:v>42885.302083333336</c:v>
                </c:pt>
                <c:pt idx="2552">
                  <c:v>42885.3125</c:v>
                </c:pt>
                <c:pt idx="2553">
                  <c:v>42885.322916666664</c:v>
                </c:pt>
                <c:pt idx="2554">
                  <c:v>42885.333333333336</c:v>
                </c:pt>
                <c:pt idx="2555">
                  <c:v>42885.34375</c:v>
                </c:pt>
                <c:pt idx="2556">
                  <c:v>42885.354166666664</c:v>
                </c:pt>
                <c:pt idx="2557">
                  <c:v>42885.364583333336</c:v>
                </c:pt>
                <c:pt idx="2558">
                  <c:v>42885.375</c:v>
                </c:pt>
                <c:pt idx="2559">
                  <c:v>42885.385416666664</c:v>
                </c:pt>
                <c:pt idx="2560">
                  <c:v>42885.395833333336</c:v>
                </c:pt>
                <c:pt idx="2561">
                  <c:v>42885.40625</c:v>
                </c:pt>
                <c:pt idx="2562">
                  <c:v>42885.416666666664</c:v>
                </c:pt>
                <c:pt idx="2563">
                  <c:v>42885.427083333336</c:v>
                </c:pt>
                <c:pt idx="2564">
                  <c:v>42885.4375</c:v>
                </c:pt>
                <c:pt idx="2565">
                  <c:v>42885.447916666664</c:v>
                </c:pt>
                <c:pt idx="2566">
                  <c:v>42885.458333333336</c:v>
                </c:pt>
                <c:pt idx="2567">
                  <c:v>42885.46875</c:v>
                </c:pt>
                <c:pt idx="2568">
                  <c:v>42885.479166666664</c:v>
                </c:pt>
                <c:pt idx="2569">
                  <c:v>42885.489583333336</c:v>
                </c:pt>
                <c:pt idx="2570">
                  <c:v>42885.5</c:v>
                </c:pt>
                <c:pt idx="2571">
                  <c:v>42885.510416666664</c:v>
                </c:pt>
                <c:pt idx="2572">
                  <c:v>42885.520833333336</c:v>
                </c:pt>
                <c:pt idx="2573">
                  <c:v>42885.53125</c:v>
                </c:pt>
                <c:pt idx="2574">
                  <c:v>42885.541666666664</c:v>
                </c:pt>
                <c:pt idx="2575">
                  <c:v>42885.552083333336</c:v>
                </c:pt>
                <c:pt idx="2576">
                  <c:v>42885.5625</c:v>
                </c:pt>
                <c:pt idx="2577">
                  <c:v>42885.572916666664</c:v>
                </c:pt>
                <c:pt idx="2578">
                  <c:v>42885.583333333336</c:v>
                </c:pt>
                <c:pt idx="2579">
                  <c:v>42885.59375</c:v>
                </c:pt>
                <c:pt idx="2580">
                  <c:v>42885.604166666664</c:v>
                </c:pt>
                <c:pt idx="2581">
                  <c:v>42885.614583333336</c:v>
                </c:pt>
                <c:pt idx="2582">
                  <c:v>42885.625</c:v>
                </c:pt>
                <c:pt idx="2583">
                  <c:v>42885.635416666664</c:v>
                </c:pt>
                <c:pt idx="2584">
                  <c:v>42885.645833333336</c:v>
                </c:pt>
                <c:pt idx="2585">
                  <c:v>42885.65625</c:v>
                </c:pt>
                <c:pt idx="2586">
                  <c:v>42885.666666666664</c:v>
                </c:pt>
                <c:pt idx="2587">
                  <c:v>42885.677083333336</c:v>
                </c:pt>
                <c:pt idx="2588">
                  <c:v>42885.6875</c:v>
                </c:pt>
                <c:pt idx="2589">
                  <c:v>42885.697916666664</c:v>
                </c:pt>
                <c:pt idx="2590">
                  <c:v>42885.708333333336</c:v>
                </c:pt>
                <c:pt idx="2591">
                  <c:v>42885.71875</c:v>
                </c:pt>
                <c:pt idx="2592">
                  <c:v>42885.729166666664</c:v>
                </c:pt>
                <c:pt idx="2593">
                  <c:v>42885.739583333336</c:v>
                </c:pt>
                <c:pt idx="2594">
                  <c:v>42885.75</c:v>
                </c:pt>
                <c:pt idx="2595">
                  <c:v>42885.760416666664</c:v>
                </c:pt>
                <c:pt idx="2596">
                  <c:v>42885.770833333336</c:v>
                </c:pt>
                <c:pt idx="2597">
                  <c:v>42885.78125</c:v>
                </c:pt>
                <c:pt idx="2598">
                  <c:v>42885.791666666664</c:v>
                </c:pt>
                <c:pt idx="2599">
                  <c:v>42885.802083333336</c:v>
                </c:pt>
                <c:pt idx="2600">
                  <c:v>42885.8125</c:v>
                </c:pt>
                <c:pt idx="2601">
                  <c:v>42885.822916666664</c:v>
                </c:pt>
                <c:pt idx="2602">
                  <c:v>42885.833333333336</c:v>
                </c:pt>
                <c:pt idx="2603">
                  <c:v>42885.84375</c:v>
                </c:pt>
                <c:pt idx="2604">
                  <c:v>42885.854166666664</c:v>
                </c:pt>
                <c:pt idx="2605">
                  <c:v>42885.864583333336</c:v>
                </c:pt>
                <c:pt idx="2606">
                  <c:v>42885.875</c:v>
                </c:pt>
                <c:pt idx="2607">
                  <c:v>42885.885416666664</c:v>
                </c:pt>
                <c:pt idx="2608">
                  <c:v>42885.895833333336</c:v>
                </c:pt>
                <c:pt idx="2609">
                  <c:v>42885.90625</c:v>
                </c:pt>
                <c:pt idx="2610">
                  <c:v>42885.916666666664</c:v>
                </c:pt>
                <c:pt idx="2611">
                  <c:v>42885.927083333336</c:v>
                </c:pt>
                <c:pt idx="2612">
                  <c:v>42885.9375</c:v>
                </c:pt>
                <c:pt idx="2613">
                  <c:v>42885.947916666664</c:v>
                </c:pt>
                <c:pt idx="2614">
                  <c:v>42885.958333333336</c:v>
                </c:pt>
                <c:pt idx="2615">
                  <c:v>42885.96875</c:v>
                </c:pt>
                <c:pt idx="2616">
                  <c:v>42885.979166666664</c:v>
                </c:pt>
                <c:pt idx="2617">
                  <c:v>42885.989583333336</c:v>
                </c:pt>
                <c:pt idx="2618">
                  <c:v>42886</c:v>
                </c:pt>
                <c:pt idx="2619">
                  <c:v>42886.010416666664</c:v>
                </c:pt>
                <c:pt idx="2620">
                  <c:v>42886.020833333336</c:v>
                </c:pt>
                <c:pt idx="2621">
                  <c:v>42886.03125</c:v>
                </c:pt>
                <c:pt idx="2622">
                  <c:v>42886.041666666664</c:v>
                </c:pt>
                <c:pt idx="2623">
                  <c:v>42886.052083333336</c:v>
                </c:pt>
                <c:pt idx="2624">
                  <c:v>42886.0625</c:v>
                </c:pt>
                <c:pt idx="2625">
                  <c:v>42886.072916666664</c:v>
                </c:pt>
                <c:pt idx="2626">
                  <c:v>42886.083333333336</c:v>
                </c:pt>
                <c:pt idx="2627">
                  <c:v>42886.09375</c:v>
                </c:pt>
                <c:pt idx="2628">
                  <c:v>42886.104166666664</c:v>
                </c:pt>
                <c:pt idx="2629">
                  <c:v>42886.114583333336</c:v>
                </c:pt>
                <c:pt idx="2630">
                  <c:v>42886.125</c:v>
                </c:pt>
                <c:pt idx="2631">
                  <c:v>42886.135416666664</c:v>
                </c:pt>
                <c:pt idx="2632">
                  <c:v>42886.145833333336</c:v>
                </c:pt>
                <c:pt idx="2633">
                  <c:v>42886.15625</c:v>
                </c:pt>
                <c:pt idx="2634">
                  <c:v>42886.166666666664</c:v>
                </c:pt>
                <c:pt idx="2635">
                  <c:v>42886.177083333336</c:v>
                </c:pt>
                <c:pt idx="2636">
                  <c:v>42886.1875</c:v>
                </c:pt>
                <c:pt idx="2637">
                  <c:v>42886.197916666664</c:v>
                </c:pt>
                <c:pt idx="2638">
                  <c:v>42886.208333333336</c:v>
                </c:pt>
                <c:pt idx="2639">
                  <c:v>42886.21875</c:v>
                </c:pt>
                <c:pt idx="2640">
                  <c:v>42886.229166666664</c:v>
                </c:pt>
                <c:pt idx="2641">
                  <c:v>42886.239583333336</c:v>
                </c:pt>
                <c:pt idx="2642">
                  <c:v>42886.25</c:v>
                </c:pt>
                <c:pt idx="2643">
                  <c:v>42886.260416666664</c:v>
                </c:pt>
                <c:pt idx="2644">
                  <c:v>42886.270833333336</c:v>
                </c:pt>
                <c:pt idx="2645">
                  <c:v>42886.28125</c:v>
                </c:pt>
                <c:pt idx="2646">
                  <c:v>42886.291666666664</c:v>
                </c:pt>
                <c:pt idx="2647">
                  <c:v>42886.302083333336</c:v>
                </c:pt>
                <c:pt idx="2648">
                  <c:v>42886.3125</c:v>
                </c:pt>
                <c:pt idx="2649">
                  <c:v>42886.322916666664</c:v>
                </c:pt>
                <c:pt idx="2650">
                  <c:v>42886.333333333336</c:v>
                </c:pt>
                <c:pt idx="2651">
                  <c:v>42886.34375</c:v>
                </c:pt>
                <c:pt idx="2652">
                  <c:v>42886.354166666664</c:v>
                </c:pt>
                <c:pt idx="2653">
                  <c:v>42886.364583333336</c:v>
                </c:pt>
                <c:pt idx="2654">
                  <c:v>42886.375</c:v>
                </c:pt>
                <c:pt idx="2655">
                  <c:v>42886.385416666664</c:v>
                </c:pt>
                <c:pt idx="2656">
                  <c:v>42886.395833333336</c:v>
                </c:pt>
                <c:pt idx="2657">
                  <c:v>42886.40625</c:v>
                </c:pt>
                <c:pt idx="2658">
                  <c:v>42886.416666666664</c:v>
                </c:pt>
                <c:pt idx="2659">
                  <c:v>42886.427083333336</c:v>
                </c:pt>
                <c:pt idx="2660">
                  <c:v>42886.4375</c:v>
                </c:pt>
                <c:pt idx="2661">
                  <c:v>42886.447916666664</c:v>
                </c:pt>
                <c:pt idx="2662">
                  <c:v>42886.458333333336</c:v>
                </c:pt>
                <c:pt idx="2663">
                  <c:v>42886.46875</c:v>
                </c:pt>
                <c:pt idx="2664">
                  <c:v>42886.479166666664</c:v>
                </c:pt>
                <c:pt idx="2665">
                  <c:v>42886.489583333336</c:v>
                </c:pt>
                <c:pt idx="2666">
                  <c:v>42886.5</c:v>
                </c:pt>
                <c:pt idx="2667">
                  <c:v>42886.510416666664</c:v>
                </c:pt>
                <c:pt idx="2668">
                  <c:v>42886.520833333336</c:v>
                </c:pt>
                <c:pt idx="2669">
                  <c:v>42886.53125</c:v>
                </c:pt>
                <c:pt idx="2670">
                  <c:v>42886.541666666664</c:v>
                </c:pt>
                <c:pt idx="2671">
                  <c:v>42886.552083333336</c:v>
                </c:pt>
                <c:pt idx="2672">
                  <c:v>42886.5625</c:v>
                </c:pt>
                <c:pt idx="2673">
                  <c:v>42886.572916666664</c:v>
                </c:pt>
                <c:pt idx="2674">
                  <c:v>42886.583333333336</c:v>
                </c:pt>
                <c:pt idx="2675">
                  <c:v>42886.59375</c:v>
                </c:pt>
                <c:pt idx="2676">
                  <c:v>42886.604166666664</c:v>
                </c:pt>
                <c:pt idx="2677">
                  <c:v>42886.614583333336</c:v>
                </c:pt>
                <c:pt idx="2678">
                  <c:v>42886.625</c:v>
                </c:pt>
                <c:pt idx="2679">
                  <c:v>42886.635416666664</c:v>
                </c:pt>
                <c:pt idx="2680">
                  <c:v>42886.645833333336</c:v>
                </c:pt>
                <c:pt idx="2681">
                  <c:v>42886.65625</c:v>
                </c:pt>
                <c:pt idx="2682">
                  <c:v>42886.666666666664</c:v>
                </c:pt>
                <c:pt idx="2683">
                  <c:v>42886.677083333336</c:v>
                </c:pt>
                <c:pt idx="2684">
                  <c:v>42886.6875</c:v>
                </c:pt>
                <c:pt idx="2685">
                  <c:v>42886.697916666664</c:v>
                </c:pt>
                <c:pt idx="2686">
                  <c:v>42886.708333333336</c:v>
                </c:pt>
                <c:pt idx="2687">
                  <c:v>42886.71875</c:v>
                </c:pt>
                <c:pt idx="2688">
                  <c:v>42886.729166666664</c:v>
                </c:pt>
                <c:pt idx="2689">
                  <c:v>42886.739583333336</c:v>
                </c:pt>
                <c:pt idx="2690">
                  <c:v>42886.75</c:v>
                </c:pt>
                <c:pt idx="2691">
                  <c:v>42886.760416666664</c:v>
                </c:pt>
                <c:pt idx="2692">
                  <c:v>42886.770833333336</c:v>
                </c:pt>
                <c:pt idx="2693">
                  <c:v>42886.78125</c:v>
                </c:pt>
                <c:pt idx="2694">
                  <c:v>42886.791666666664</c:v>
                </c:pt>
                <c:pt idx="2695">
                  <c:v>42886.802083333336</c:v>
                </c:pt>
                <c:pt idx="2696">
                  <c:v>42886.8125</c:v>
                </c:pt>
                <c:pt idx="2697">
                  <c:v>42886.822916666664</c:v>
                </c:pt>
                <c:pt idx="2698">
                  <c:v>42886.833333333336</c:v>
                </c:pt>
                <c:pt idx="2699">
                  <c:v>42886.84375</c:v>
                </c:pt>
                <c:pt idx="2700">
                  <c:v>42886.854166666664</c:v>
                </c:pt>
                <c:pt idx="2701">
                  <c:v>42886.864583333336</c:v>
                </c:pt>
                <c:pt idx="2702">
                  <c:v>42886.875</c:v>
                </c:pt>
                <c:pt idx="2703">
                  <c:v>42886.885416666664</c:v>
                </c:pt>
                <c:pt idx="2704">
                  <c:v>42886.895833333336</c:v>
                </c:pt>
                <c:pt idx="2705">
                  <c:v>42886.90625</c:v>
                </c:pt>
                <c:pt idx="2706">
                  <c:v>42886.916666666664</c:v>
                </c:pt>
                <c:pt idx="2707">
                  <c:v>42886.927083333336</c:v>
                </c:pt>
                <c:pt idx="2708">
                  <c:v>42886.9375</c:v>
                </c:pt>
                <c:pt idx="2709">
                  <c:v>42886.947916666664</c:v>
                </c:pt>
                <c:pt idx="2710">
                  <c:v>42886.958333333336</c:v>
                </c:pt>
                <c:pt idx="2711">
                  <c:v>42886.96875</c:v>
                </c:pt>
                <c:pt idx="2712">
                  <c:v>42886.979166666664</c:v>
                </c:pt>
                <c:pt idx="2713">
                  <c:v>42886.989583333336</c:v>
                </c:pt>
                <c:pt idx="2714">
                  <c:v>42887</c:v>
                </c:pt>
                <c:pt idx="2715">
                  <c:v>42887.010416666664</c:v>
                </c:pt>
                <c:pt idx="2716">
                  <c:v>42887.020833333336</c:v>
                </c:pt>
                <c:pt idx="2717">
                  <c:v>42887.03125</c:v>
                </c:pt>
                <c:pt idx="2718">
                  <c:v>42887.041666666664</c:v>
                </c:pt>
                <c:pt idx="2719">
                  <c:v>42887.052083333336</c:v>
                </c:pt>
                <c:pt idx="2720">
                  <c:v>42887.0625</c:v>
                </c:pt>
                <c:pt idx="2721">
                  <c:v>42887.072916666664</c:v>
                </c:pt>
                <c:pt idx="2722">
                  <c:v>42887.083333333336</c:v>
                </c:pt>
                <c:pt idx="2723">
                  <c:v>42887.09375</c:v>
                </c:pt>
                <c:pt idx="2724">
                  <c:v>42887.104166666664</c:v>
                </c:pt>
                <c:pt idx="2725">
                  <c:v>42887.114583333336</c:v>
                </c:pt>
                <c:pt idx="2726">
                  <c:v>42887.125</c:v>
                </c:pt>
                <c:pt idx="2727">
                  <c:v>42887.135416666664</c:v>
                </c:pt>
                <c:pt idx="2728">
                  <c:v>42887.145833333336</c:v>
                </c:pt>
                <c:pt idx="2729">
                  <c:v>42887.15625</c:v>
                </c:pt>
                <c:pt idx="2730">
                  <c:v>42887.166666666664</c:v>
                </c:pt>
                <c:pt idx="2731">
                  <c:v>42887.177083333336</c:v>
                </c:pt>
                <c:pt idx="2732">
                  <c:v>42887.1875</c:v>
                </c:pt>
                <c:pt idx="2733">
                  <c:v>42887.197916666664</c:v>
                </c:pt>
                <c:pt idx="2734">
                  <c:v>42887.208333333336</c:v>
                </c:pt>
                <c:pt idx="2735">
                  <c:v>42887.21875</c:v>
                </c:pt>
                <c:pt idx="2736">
                  <c:v>42887.229166666664</c:v>
                </c:pt>
                <c:pt idx="2737">
                  <c:v>42887.239583333336</c:v>
                </c:pt>
                <c:pt idx="2738">
                  <c:v>42887.25</c:v>
                </c:pt>
                <c:pt idx="2739">
                  <c:v>42887.260416666664</c:v>
                </c:pt>
                <c:pt idx="2740">
                  <c:v>42887.270833333336</c:v>
                </c:pt>
                <c:pt idx="2741">
                  <c:v>42887.28125</c:v>
                </c:pt>
                <c:pt idx="2742">
                  <c:v>42887.291666666664</c:v>
                </c:pt>
                <c:pt idx="2743">
                  <c:v>42887.302083333336</c:v>
                </c:pt>
                <c:pt idx="2744">
                  <c:v>42887.3125</c:v>
                </c:pt>
                <c:pt idx="2745">
                  <c:v>42887.322916666664</c:v>
                </c:pt>
                <c:pt idx="2746">
                  <c:v>42887.333333333336</c:v>
                </c:pt>
                <c:pt idx="2747">
                  <c:v>42887.34375</c:v>
                </c:pt>
                <c:pt idx="2748">
                  <c:v>42887.354166666664</c:v>
                </c:pt>
                <c:pt idx="2749">
                  <c:v>42887.364583333336</c:v>
                </c:pt>
                <c:pt idx="2750">
                  <c:v>42887.375</c:v>
                </c:pt>
                <c:pt idx="2751">
                  <c:v>42887.385416666664</c:v>
                </c:pt>
                <c:pt idx="2752">
                  <c:v>42887.395833333336</c:v>
                </c:pt>
                <c:pt idx="2753">
                  <c:v>42887.40625</c:v>
                </c:pt>
                <c:pt idx="2754">
                  <c:v>42887.416666666664</c:v>
                </c:pt>
                <c:pt idx="2755">
                  <c:v>42887.427083333336</c:v>
                </c:pt>
                <c:pt idx="2756">
                  <c:v>42887.4375</c:v>
                </c:pt>
                <c:pt idx="2757">
                  <c:v>42887.447916666664</c:v>
                </c:pt>
                <c:pt idx="2758">
                  <c:v>42887.458333333336</c:v>
                </c:pt>
                <c:pt idx="2759">
                  <c:v>42887.46875</c:v>
                </c:pt>
                <c:pt idx="2760">
                  <c:v>42887.479166666664</c:v>
                </c:pt>
                <c:pt idx="2761">
                  <c:v>42887.489583333336</c:v>
                </c:pt>
                <c:pt idx="2762">
                  <c:v>42887.5</c:v>
                </c:pt>
                <c:pt idx="2763">
                  <c:v>42887.510416666664</c:v>
                </c:pt>
                <c:pt idx="2764">
                  <c:v>42887.520833333336</c:v>
                </c:pt>
                <c:pt idx="2765">
                  <c:v>42887.53125</c:v>
                </c:pt>
                <c:pt idx="2766">
                  <c:v>42887.541666666664</c:v>
                </c:pt>
                <c:pt idx="2767">
                  <c:v>42887.552083333336</c:v>
                </c:pt>
                <c:pt idx="2768">
                  <c:v>42887.5625</c:v>
                </c:pt>
                <c:pt idx="2769">
                  <c:v>42887.572916666664</c:v>
                </c:pt>
                <c:pt idx="2770">
                  <c:v>42887.583333333336</c:v>
                </c:pt>
                <c:pt idx="2771">
                  <c:v>42887.59375</c:v>
                </c:pt>
                <c:pt idx="2772">
                  <c:v>42887.604166666664</c:v>
                </c:pt>
                <c:pt idx="2773">
                  <c:v>42887.614583333336</c:v>
                </c:pt>
                <c:pt idx="2774">
                  <c:v>42887.625</c:v>
                </c:pt>
                <c:pt idx="2775">
                  <c:v>42887.635416666664</c:v>
                </c:pt>
                <c:pt idx="2776">
                  <c:v>42887.645833333336</c:v>
                </c:pt>
                <c:pt idx="2777">
                  <c:v>42887.65625</c:v>
                </c:pt>
                <c:pt idx="2778">
                  <c:v>42887.666666666664</c:v>
                </c:pt>
                <c:pt idx="2779">
                  <c:v>42887.677083333336</c:v>
                </c:pt>
                <c:pt idx="2780">
                  <c:v>42887.6875</c:v>
                </c:pt>
                <c:pt idx="2781">
                  <c:v>42887.697916666664</c:v>
                </c:pt>
                <c:pt idx="2782">
                  <c:v>42887.708333333336</c:v>
                </c:pt>
                <c:pt idx="2783">
                  <c:v>42887.71875</c:v>
                </c:pt>
                <c:pt idx="2784">
                  <c:v>42887.729166666664</c:v>
                </c:pt>
                <c:pt idx="2785">
                  <c:v>42887.739583333336</c:v>
                </c:pt>
                <c:pt idx="2786">
                  <c:v>42887.75</c:v>
                </c:pt>
                <c:pt idx="2787">
                  <c:v>42887.760416666664</c:v>
                </c:pt>
                <c:pt idx="2788">
                  <c:v>42887.770833333336</c:v>
                </c:pt>
                <c:pt idx="2789">
                  <c:v>42887.78125</c:v>
                </c:pt>
                <c:pt idx="2790">
                  <c:v>42887.791666666664</c:v>
                </c:pt>
                <c:pt idx="2791">
                  <c:v>42887.802083333336</c:v>
                </c:pt>
                <c:pt idx="2792">
                  <c:v>42887.8125</c:v>
                </c:pt>
                <c:pt idx="2793">
                  <c:v>42887.822916666664</c:v>
                </c:pt>
                <c:pt idx="2794">
                  <c:v>42887.833333333336</c:v>
                </c:pt>
                <c:pt idx="2795">
                  <c:v>42887.84375</c:v>
                </c:pt>
                <c:pt idx="2796">
                  <c:v>42887.854166666664</c:v>
                </c:pt>
                <c:pt idx="2797">
                  <c:v>42887.864583333336</c:v>
                </c:pt>
                <c:pt idx="2798">
                  <c:v>42887.875</c:v>
                </c:pt>
                <c:pt idx="2799">
                  <c:v>42887.885416666664</c:v>
                </c:pt>
                <c:pt idx="2800">
                  <c:v>42887.895833333336</c:v>
                </c:pt>
                <c:pt idx="2801">
                  <c:v>42887.90625</c:v>
                </c:pt>
                <c:pt idx="2802">
                  <c:v>42887.916666666664</c:v>
                </c:pt>
                <c:pt idx="2803">
                  <c:v>42887.927083333336</c:v>
                </c:pt>
                <c:pt idx="2804">
                  <c:v>42887.9375</c:v>
                </c:pt>
                <c:pt idx="2805">
                  <c:v>42887.947916666664</c:v>
                </c:pt>
                <c:pt idx="2806">
                  <c:v>42887.958333333336</c:v>
                </c:pt>
                <c:pt idx="2807">
                  <c:v>42887.96875</c:v>
                </c:pt>
                <c:pt idx="2808">
                  <c:v>42887.979166666664</c:v>
                </c:pt>
                <c:pt idx="2809">
                  <c:v>42887.989583333336</c:v>
                </c:pt>
                <c:pt idx="2810">
                  <c:v>42888</c:v>
                </c:pt>
                <c:pt idx="2811">
                  <c:v>42888.010416666664</c:v>
                </c:pt>
                <c:pt idx="2812">
                  <c:v>42888.020833333336</c:v>
                </c:pt>
                <c:pt idx="2813">
                  <c:v>42888.03125</c:v>
                </c:pt>
                <c:pt idx="2814">
                  <c:v>42888.041666666664</c:v>
                </c:pt>
                <c:pt idx="2815">
                  <c:v>42888.052083333336</c:v>
                </c:pt>
                <c:pt idx="2816">
                  <c:v>42888.0625</c:v>
                </c:pt>
                <c:pt idx="2817">
                  <c:v>42888.072916666664</c:v>
                </c:pt>
                <c:pt idx="2818">
                  <c:v>42888.083333333336</c:v>
                </c:pt>
                <c:pt idx="2819">
                  <c:v>42888.09375</c:v>
                </c:pt>
                <c:pt idx="2820">
                  <c:v>42888.104166666664</c:v>
                </c:pt>
                <c:pt idx="2821">
                  <c:v>42888.114583333336</c:v>
                </c:pt>
                <c:pt idx="2822">
                  <c:v>42888.125</c:v>
                </c:pt>
                <c:pt idx="2823">
                  <c:v>42888.135416666664</c:v>
                </c:pt>
                <c:pt idx="2824">
                  <c:v>42888.145833333336</c:v>
                </c:pt>
                <c:pt idx="2825">
                  <c:v>42888.15625</c:v>
                </c:pt>
                <c:pt idx="2826">
                  <c:v>42888.166666666664</c:v>
                </c:pt>
                <c:pt idx="2827">
                  <c:v>42888.177083333336</c:v>
                </c:pt>
                <c:pt idx="2828">
                  <c:v>42888.1875</c:v>
                </c:pt>
                <c:pt idx="2829">
                  <c:v>42888.197916666664</c:v>
                </c:pt>
                <c:pt idx="2830">
                  <c:v>42888.208333333336</c:v>
                </c:pt>
                <c:pt idx="2831">
                  <c:v>42888.21875</c:v>
                </c:pt>
                <c:pt idx="2832">
                  <c:v>42888.229166666664</c:v>
                </c:pt>
                <c:pt idx="2833">
                  <c:v>42888.239583333336</c:v>
                </c:pt>
                <c:pt idx="2834">
                  <c:v>42888.25</c:v>
                </c:pt>
                <c:pt idx="2835">
                  <c:v>42888.260416666664</c:v>
                </c:pt>
                <c:pt idx="2836">
                  <c:v>42888.270833333336</c:v>
                </c:pt>
                <c:pt idx="2837">
                  <c:v>42888.28125</c:v>
                </c:pt>
                <c:pt idx="2838">
                  <c:v>42888.291666666664</c:v>
                </c:pt>
                <c:pt idx="2839">
                  <c:v>42888.302083333336</c:v>
                </c:pt>
                <c:pt idx="2840">
                  <c:v>42888.3125</c:v>
                </c:pt>
                <c:pt idx="2841">
                  <c:v>42888.322916666664</c:v>
                </c:pt>
                <c:pt idx="2842">
                  <c:v>42888.333333333336</c:v>
                </c:pt>
                <c:pt idx="2843">
                  <c:v>42888.34375</c:v>
                </c:pt>
                <c:pt idx="2844">
                  <c:v>42888.354166666664</c:v>
                </c:pt>
                <c:pt idx="2845">
                  <c:v>42888.364583333336</c:v>
                </c:pt>
                <c:pt idx="2846">
                  <c:v>42888.375</c:v>
                </c:pt>
                <c:pt idx="2847">
                  <c:v>42888.385416666664</c:v>
                </c:pt>
                <c:pt idx="2848">
                  <c:v>42888.395833333336</c:v>
                </c:pt>
                <c:pt idx="2849">
                  <c:v>42888.40625</c:v>
                </c:pt>
                <c:pt idx="2850">
                  <c:v>42888.416666666664</c:v>
                </c:pt>
                <c:pt idx="2851">
                  <c:v>42888.427083333336</c:v>
                </c:pt>
                <c:pt idx="2852">
                  <c:v>42888.4375</c:v>
                </c:pt>
                <c:pt idx="2853">
                  <c:v>42888.447916666664</c:v>
                </c:pt>
                <c:pt idx="2854">
                  <c:v>42888.458333333336</c:v>
                </c:pt>
                <c:pt idx="2855">
                  <c:v>42888.46875</c:v>
                </c:pt>
                <c:pt idx="2856">
                  <c:v>42888.479166666664</c:v>
                </c:pt>
                <c:pt idx="2857">
                  <c:v>42888.489583333336</c:v>
                </c:pt>
                <c:pt idx="2858">
                  <c:v>42888.5</c:v>
                </c:pt>
                <c:pt idx="2859">
                  <c:v>42888.510416666664</c:v>
                </c:pt>
                <c:pt idx="2860">
                  <c:v>42888.520833333336</c:v>
                </c:pt>
                <c:pt idx="2861">
                  <c:v>42888.53125</c:v>
                </c:pt>
                <c:pt idx="2862">
                  <c:v>42888.541666666664</c:v>
                </c:pt>
                <c:pt idx="2863">
                  <c:v>42888.552083333336</c:v>
                </c:pt>
                <c:pt idx="2864">
                  <c:v>42888.5625</c:v>
                </c:pt>
                <c:pt idx="2865">
                  <c:v>42888.572916666664</c:v>
                </c:pt>
                <c:pt idx="2866">
                  <c:v>42888.583333333336</c:v>
                </c:pt>
                <c:pt idx="2867">
                  <c:v>42888.59375</c:v>
                </c:pt>
                <c:pt idx="2868">
                  <c:v>42888.604166666664</c:v>
                </c:pt>
                <c:pt idx="2869">
                  <c:v>42888.614583333336</c:v>
                </c:pt>
                <c:pt idx="2870">
                  <c:v>42888.625</c:v>
                </c:pt>
                <c:pt idx="2871">
                  <c:v>42888.635416666664</c:v>
                </c:pt>
                <c:pt idx="2872">
                  <c:v>42888.645833333336</c:v>
                </c:pt>
                <c:pt idx="2873">
                  <c:v>42888.65625</c:v>
                </c:pt>
                <c:pt idx="2874">
                  <c:v>42888.666666666664</c:v>
                </c:pt>
                <c:pt idx="2875">
                  <c:v>42888.677083333336</c:v>
                </c:pt>
                <c:pt idx="2876">
                  <c:v>42888.6875</c:v>
                </c:pt>
                <c:pt idx="2877">
                  <c:v>42888.697916666664</c:v>
                </c:pt>
                <c:pt idx="2878">
                  <c:v>42888.708333333336</c:v>
                </c:pt>
                <c:pt idx="2879">
                  <c:v>42888.71875</c:v>
                </c:pt>
                <c:pt idx="2880">
                  <c:v>42888.729166666664</c:v>
                </c:pt>
                <c:pt idx="2881">
                  <c:v>42888.739583333336</c:v>
                </c:pt>
                <c:pt idx="2882">
                  <c:v>42888.75</c:v>
                </c:pt>
                <c:pt idx="2883">
                  <c:v>42888.760416666664</c:v>
                </c:pt>
                <c:pt idx="2884">
                  <c:v>42888.770833333336</c:v>
                </c:pt>
                <c:pt idx="2885">
                  <c:v>42888.78125</c:v>
                </c:pt>
                <c:pt idx="2886">
                  <c:v>42888.791666666664</c:v>
                </c:pt>
                <c:pt idx="2887">
                  <c:v>42888.802083333336</c:v>
                </c:pt>
                <c:pt idx="2888">
                  <c:v>42888.8125</c:v>
                </c:pt>
                <c:pt idx="2889">
                  <c:v>42888.822916666664</c:v>
                </c:pt>
                <c:pt idx="2890">
                  <c:v>42888.833333333336</c:v>
                </c:pt>
                <c:pt idx="2891">
                  <c:v>42888.84375</c:v>
                </c:pt>
                <c:pt idx="2892">
                  <c:v>42888.854166666664</c:v>
                </c:pt>
                <c:pt idx="2893">
                  <c:v>42888.864583333336</c:v>
                </c:pt>
                <c:pt idx="2894">
                  <c:v>42888.875</c:v>
                </c:pt>
                <c:pt idx="2895">
                  <c:v>42888.885416666664</c:v>
                </c:pt>
                <c:pt idx="2896">
                  <c:v>42888.895833333336</c:v>
                </c:pt>
                <c:pt idx="2897">
                  <c:v>42888.90625</c:v>
                </c:pt>
                <c:pt idx="2898">
                  <c:v>42888.916666666664</c:v>
                </c:pt>
                <c:pt idx="2899">
                  <c:v>42888.927083333336</c:v>
                </c:pt>
                <c:pt idx="2900">
                  <c:v>42888.9375</c:v>
                </c:pt>
                <c:pt idx="2901">
                  <c:v>42888.947916666664</c:v>
                </c:pt>
                <c:pt idx="2902">
                  <c:v>42888.958333333336</c:v>
                </c:pt>
                <c:pt idx="2903">
                  <c:v>42888.96875</c:v>
                </c:pt>
                <c:pt idx="2904">
                  <c:v>42888.979166666664</c:v>
                </c:pt>
                <c:pt idx="2905">
                  <c:v>42888.989583333336</c:v>
                </c:pt>
                <c:pt idx="2906">
                  <c:v>42889</c:v>
                </c:pt>
                <c:pt idx="2907">
                  <c:v>42889.010416666664</c:v>
                </c:pt>
                <c:pt idx="2908">
                  <c:v>42889.020833333336</c:v>
                </c:pt>
                <c:pt idx="2909">
                  <c:v>42889.03125</c:v>
                </c:pt>
                <c:pt idx="2910">
                  <c:v>42889.041666666664</c:v>
                </c:pt>
                <c:pt idx="2911">
                  <c:v>42889.052083333336</c:v>
                </c:pt>
                <c:pt idx="2912">
                  <c:v>42889.0625</c:v>
                </c:pt>
                <c:pt idx="2913">
                  <c:v>42889.072916666664</c:v>
                </c:pt>
                <c:pt idx="2914">
                  <c:v>42889.083333333336</c:v>
                </c:pt>
                <c:pt idx="2915">
                  <c:v>42889.09375</c:v>
                </c:pt>
                <c:pt idx="2916">
                  <c:v>42889.104166666664</c:v>
                </c:pt>
                <c:pt idx="2917">
                  <c:v>42889.114583333336</c:v>
                </c:pt>
                <c:pt idx="2918">
                  <c:v>42889.125</c:v>
                </c:pt>
                <c:pt idx="2919">
                  <c:v>42889.135416666664</c:v>
                </c:pt>
                <c:pt idx="2920">
                  <c:v>42889.145833333336</c:v>
                </c:pt>
                <c:pt idx="2921">
                  <c:v>42889.15625</c:v>
                </c:pt>
                <c:pt idx="2922">
                  <c:v>42889.166666666664</c:v>
                </c:pt>
                <c:pt idx="2923">
                  <c:v>42889.177083333336</c:v>
                </c:pt>
                <c:pt idx="2924">
                  <c:v>42889.1875</c:v>
                </c:pt>
                <c:pt idx="2925">
                  <c:v>42889.197916666664</c:v>
                </c:pt>
                <c:pt idx="2926">
                  <c:v>42889.208333333336</c:v>
                </c:pt>
                <c:pt idx="2927">
                  <c:v>42889.21875</c:v>
                </c:pt>
                <c:pt idx="2928">
                  <c:v>42889.229166666664</c:v>
                </c:pt>
                <c:pt idx="2929">
                  <c:v>42889.239583333336</c:v>
                </c:pt>
                <c:pt idx="2930">
                  <c:v>42889.25</c:v>
                </c:pt>
                <c:pt idx="2931">
                  <c:v>42889.260416666664</c:v>
                </c:pt>
                <c:pt idx="2932">
                  <c:v>42889.270833333336</c:v>
                </c:pt>
                <c:pt idx="2933">
                  <c:v>42889.28125</c:v>
                </c:pt>
                <c:pt idx="2934">
                  <c:v>42889.291666666664</c:v>
                </c:pt>
                <c:pt idx="2935">
                  <c:v>42889.302083333336</c:v>
                </c:pt>
                <c:pt idx="2936">
                  <c:v>42889.3125</c:v>
                </c:pt>
                <c:pt idx="2937">
                  <c:v>42889.322916666664</c:v>
                </c:pt>
                <c:pt idx="2938">
                  <c:v>42889.333333333336</c:v>
                </c:pt>
                <c:pt idx="2939">
                  <c:v>42889.34375</c:v>
                </c:pt>
                <c:pt idx="2940">
                  <c:v>42889.354166666664</c:v>
                </c:pt>
                <c:pt idx="2941">
                  <c:v>42889.364583333336</c:v>
                </c:pt>
                <c:pt idx="2942">
                  <c:v>42889.375</c:v>
                </c:pt>
                <c:pt idx="2943">
                  <c:v>42889.385416666664</c:v>
                </c:pt>
                <c:pt idx="2944">
                  <c:v>42889.395833333336</c:v>
                </c:pt>
                <c:pt idx="2945">
                  <c:v>42889.40625</c:v>
                </c:pt>
                <c:pt idx="2946">
                  <c:v>42889.416666666664</c:v>
                </c:pt>
                <c:pt idx="2947">
                  <c:v>42889.427083333336</c:v>
                </c:pt>
                <c:pt idx="2948">
                  <c:v>42889.4375</c:v>
                </c:pt>
                <c:pt idx="2949">
                  <c:v>42889.447916666664</c:v>
                </c:pt>
                <c:pt idx="2950">
                  <c:v>42889.458333333336</c:v>
                </c:pt>
                <c:pt idx="2951">
                  <c:v>42889.46875</c:v>
                </c:pt>
                <c:pt idx="2952">
                  <c:v>42889.479166666664</c:v>
                </c:pt>
                <c:pt idx="2953">
                  <c:v>42889.489583333336</c:v>
                </c:pt>
                <c:pt idx="2954">
                  <c:v>42889.5</c:v>
                </c:pt>
                <c:pt idx="2955">
                  <c:v>42889.510416666664</c:v>
                </c:pt>
                <c:pt idx="2956">
                  <c:v>42889.520833333336</c:v>
                </c:pt>
                <c:pt idx="2957">
                  <c:v>42889.53125</c:v>
                </c:pt>
                <c:pt idx="2958">
                  <c:v>42889.541666666664</c:v>
                </c:pt>
                <c:pt idx="2959">
                  <c:v>42889.552083333336</c:v>
                </c:pt>
                <c:pt idx="2960">
                  <c:v>42889.5625</c:v>
                </c:pt>
                <c:pt idx="2961">
                  <c:v>42889.572916666664</c:v>
                </c:pt>
                <c:pt idx="2962">
                  <c:v>42889.583333333336</c:v>
                </c:pt>
                <c:pt idx="2963">
                  <c:v>42889.59375</c:v>
                </c:pt>
                <c:pt idx="2964">
                  <c:v>42889.604166666664</c:v>
                </c:pt>
                <c:pt idx="2965">
                  <c:v>42889.614583333336</c:v>
                </c:pt>
                <c:pt idx="2966">
                  <c:v>42889.625</c:v>
                </c:pt>
                <c:pt idx="2967">
                  <c:v>42889.635416666664</c:v>
                </c:pt>
                <c:pt idx="2968">
                  <c:v>42889.645833333336</c:v>
                </c:pt>
                <c:pt idx="2969">
                  <c:v>42889.65625</c:v>
                </c:pt>
                <c:pt idx="2970">
                  <c:v>42889.666666666664</c:v>
                </c:pt>
                <c:pt idx="2971">
                  <c:v>42889.677083333336</c:v>
                </c:pt>
                <c:pt idx="2972">
                  <c:v>42889.6875</c:v>
                </c:pt>
                <c:pt idx="2973">
                  <c:v>42889.697916666664</c:v>
                </c:pt>
                <c:pt idx="2974">
                  <c:v>42889.708333333336</c:v>
                </c:pt>
                <c:pt idx="2975">
                  <c:v>42889.71875</c:v>
                </c:pt>
                <c:pt idx="2976">
                  <c:v>42889.729166666664</c:v>
                </c:pt>
                <c:pt idx="2977">
                  <c:v>42889.739583333336</c:v>
                </c:pt>
                <c:pt idx="2978">
                  <c:v>42889.75</c:v>
                </c:pt>
                <c:pt idx="2979">
                  <c:v>42889.760416666664</c:v>
                </c:pt>
                <c:pt idx="2980">
                  <c:v>42889.770833333336</c:v>
                </c:pt>
                <c:pt idx="2981">
                  <c:v>42889.78125</c:v>
                </c:pt>
                <c:pt idx="2982">
                  <c:v>42889.791666666664</c:v>
                </c:pt>
                <c:pt idx="2983">
                  <c:v>42889.802083333336</c:v>
                </c:pt>
                <c:pt idx="2984">
                  <c:v>42889.8125</c:v>
                </c:pt>
                <c:pt idx="2985">
                  <c:v>42889.822916666664</c:v>
                </c:pt>
                <c:pt idx="2986">
                  <c:v>42889.833333333336</c:v>
                </c:pt>
                <c:pt idx="2987">
                  <c:v>42889.84375</c:v>
                </c:pt>
                <c:pt idx="2988">
                  <c:v>42889.854166666664</c:v>
                </c:pt>
                <c:pt idx="2989">
                  <c:v>42889.864583333336</c:v>
                </c:pt>
                <c:pt idx="2990">
                  <c:v>42889.875</c:v>
                </c:pt>
                <c:pt idx="2991">
                  <c:v>42889.885416666664</c:v>
                </c:pt>
                <c:pt idx="2992">
                  <c:v>42889.895833333336</c:v>
                </c:pt>
                <c:pt idx="2993">
                  <c:v>42889.90625</c:v>
                </c:pt>
                <c:pt idx="2994">
                  <c:v>42889.916666666664</c:v>
                </c:pt>
                <c:pt idx="2995">
                  <c:v>42889.927083333336</c:v>
                </c:pt>
                <c:pt idx="2996">
                  <c:v>42889.9375</c:v>
                </c:pt>
                <c:pt idx="2997">
                  <c:v>42889.947916666664</c:v>
                </c:pt>
                <c:pt idx="2998">
                  <c:v>42889.958333333336</c:v>
                </c:pt>
                <c:pt idx="2999">
                  <c:v>42889.96875</c:v>
                </c:pt>
                <c:pt idx="3000">
                  <c:v>42889.979166666664</c:v>
                </c:pt>
                <c:pt idx="3001">
                  <c:v>42889.989583333336</c:v>
                </c:pt>
                <c:pt idx="3002">
                  <c:v>42890</c:v>
                </c:pt>
                <c:pt idx="3003">
                  <c:v>42890.010416666664</c:v>
                </c:pt>
                <c:pt idx="3004">
                  <c:v>42890.020833333336</c:v>
                </c:pt>
                <c:pt idx="3005">
                  <c:v>42890.03125</c:v>
                </c:pt>
                <c:pt idx="3006">
                  <c:v>42890.041666666664</c:v>
                </c:pt>
                <c:pt idx="3007">
                  <c:v>42890.052083333336</c:v>
                </c:pt>
                <c:pt idx="3008">
                  <c:v>42890.0625</c:v>
                </c:pt>
                <c:pt idx="3009">
                  <c:v>42890.072916666664</c:v>
                </c:pt>
                <c:pt idx="3010">
                  <c:v>42890.083333333336</c:v>
                </c:pt>
                <c:pt idx="3011">
                  <c:v>42890.09375</c:v>
                </c:pt>
                <c:pt idx="3012">
                  <c:v>42890.104166666664</c:v>
                </c:pt>
                <c:pt idx="3013">
                  <c:v>42890.114583333336</c:v>
                </c:pt>
                <c:pt idx="3014">
                  <c:v>42890.125</c:v>
                </c:pt>
                <c:pt idx="3015">
                  <c:v>42890.135416666664</c:v>
                </c:pt>
                <c:pt idx="3016">
                  <c:v>42890.145833333336</c:v>
                </c:pt>
                <c:pt idx="3017">
                  <c:v>42890.15625</c:v>
                </c:pt>
                <c:pt idx="3018">
                  <c:v>42890.166666666664</c:v>
                </c:pt>
                <c:pt idx="3019">
                  <c:v>42890.177083333336</c:v>
                </c:pt>
                <c:pt idx="3020">
                  <c:v>42890.1875</c:v>
                </c:pt>
                <c:pt idx="3021">
                  <c:v>42890.197916666664</c:v>
                </c:pt>
                <c:pt idx="3022">
                  <c:v>42890.208333333336</c:v>
                </c:pt>
                <c:pt idx="3023">
                  <c:v>42890.21875</c:v>
                </c:pt>
                <c:pt idx="3024">
                  <c:v>42890.229166666664</c:v>
                </c:pt>
                <c:pt idx="3025">
                  <c:v>42890.239583333336</c:v>
                </c:pt>
                <c:pt idx="3026">
                  <c:v>42890.25</c:v>
                </c:pt>
                <c:pt idx="3027">
                  <c:v>42890.260416666664</c:v>
                </c:pt>
                <c:pt idx="3028">
                  <c:v>42890.270833333336</c:v>
                </c:pt>
                <c:pt idx="3029">
                  <c:v>42890.28125</c:v>
                </c:pt>
                <c:pt idx="3030">
                  <c:v>42890.291666666664</c:v>
                </c:pt>
                <c:pt idx="3031">
                  <c:v>42890.302083333336</c:v>
                </c:pt>
                <c:pt idx="3032">
                  <c:v>42890.3125</c:v>
                </c:pt>
                <c:pt idx="3033">
                  <c:v>42890.322916666664</c:v>
                </c:pt>
                <c:pt idx="3034">
                  <c:v>42890.333333333336</c:v>
                </c:pt>
                <c:pt idx="3035">
                  <c:v>42890.34375</c:v>
                </c:pt>
                <c:pt idx="3036">
                  <c:v>42890.354166666664</c:v>
                </c:pt>
                <c:pt idx="3037">
                  <c:v>42890.364583333336</c:v>
                </c:pt>
                <c:pt idx="3038">
                  <c:v>42890.375</c:v>
                </c:pt>
                <c:pt idx="3039">
                  <c:v>42890.385416666664</c:v>
                </c:pt>
                <c:pt idx="3040">
                  <c:v>42890.395833333336</c:v>
                </c:pt>
                <c:pt idx="3041">
                  <c:v>42890.40625</c:v>
                </c:pt>
                <c:pt idx="3042">
                  <c:v>42890.416666666664</c:v>
                </c:pt>
                <c:pt idx="3043">
                  <c:v>42890.427083333336</c:v>
                </c:pt>
                <c:pt idx="3044">
                  <c:v>42890.4375</c:v>
                </c:pt>
                <c:pt idx="3045">
                  <c:v>42890.447916666664</c:v>
                </c:pt>
                <c:pt idx="3046">
                  <c:v>42890.458333333336</c:v>
                </c:pt>
                <c:pt idx="3047">
                  <c:v>42890.46875</c:v>
                </c:pt>
                <c:pt idx="3048">
                  <c:v>42890.479166666664</c:v>
                </c:pt>
                <c:pt idx="3049">
                  <c:v>42890.489583333336</c:v>
                </c:pt>
                <c:pt idx="3050">
                  <c:v>42890.5</c:v>
                </c:pt>
                <c:pt idx="3051">
                  <c:v>42890.510416666664</c:v>
                </c:pt>
                <c:pt idx="3052">
                  <c:v>42890.520833333336</c:v>
                </c:pt>
                <c:pt idx="3053">
                  <c:v>42890.53125</c:v>
                </c:pt>
                <c:pt idx="3054">
                  <c:v>42890.541666666664</c:v>
                </c:pt>
                <c:pt idx="3055">
                  <c:v>42890.552083333336</c:v>
                </c:pt>
                <c:pt idx="3056">
                  <c:v>42890.5625</c:v>
                </c:pt>
                <c:pt idx="3057">
                  <c:v>42890.572916666664</c:v>
                </c:pt>
                <c:pt idx="3058">
                  <c:v>42890.583333333336</c:v>
                </c:pt>
                <c:pt idx="3059">
                  <c:v>42890.59375</c:v>
                </c:pt>
                <c:pt idx="3060">
                  <c:v>42890.604166666664</c:v>
                </c:pt>
                <c:pt idx="3061">
                  <c:v>42890.614583333336</c:v>
                </c:pt>
                <c:pt idx="3062">
                  <c:v>42890.625</c:v>
                </c:pt>
                <c:pt idx="3063">
                  <c:v>42890.635416666664</c:v>
                </c:pt>
                <c:pt idx="3064">
                  <c:v>42890.645833333336</c:v>
                </c:pt>
                <c:pt idx="3065">
                  <c:v>42890.65625</c:v>
                </c:pt>
                <c:pt idx="3066">
                  <c:v>42890.666666666664</c:v>
                </c:pt>
                <c:pt idx="3067">
                  <c:v>42890.677083333336</c:v>
                </c:pt>
                <c:pt idx="3068">
                  <c:v>42890.6875</c:v>
                </c:pt>
                <c:pt idx="3069">
                  <c:v>42890.697916666664</c:v>
                </c:pt>
                <c:pt idx="3070">
                  <c:v>42890.708333333336</c:v>
                </c:pt>
                <c:pt idx="3071">
                  <c:v>42890.71875</c:v>
                </c:pt>
                <c:pt idx="3072">
                  <c:v>42890.729166666664</c:v>
                </c:pt>
                <c:pt idx="3073">
                  <c:v>42890.739583333336</c:v>
                </c:pt>
                <c:pt idx="3074">
                  <c:v>42890.75</c:v>
                </c:pt>
                <c:pt idx="3075">
                  <c:v>42890.760416666664</c:v>
                </c:pt>
                <c:pt idx="3076">
                  <c:v>42890.770833333336</c:v>
                </c:pt>
                <c:pt idx="3077">
                  <c:v>42890.78125</c:v>
                </c:pt>
                <c:pt idx="3078">
                  <c:v>42890.791666666664</c:v>
                </c:pt>
                <c:pt idx="3079">
                  <c:v>42890.802083333336</c:v>
                </c:pt>
                <c:pt idx="3080">
                  <c:v>42890.8125</c:v>
                </c:pt>
                <c:pt idx="3081">
                  <c:v>42890.822916666664</c:v>
                </c:pt>
                <c:pt idx="3082">
                  <c:v>42890.833333333336</c:v>
                </c:pt>
                <c:pt idx="3083">
                  <c:v>42890.84375</c:v>
                </c:pt>
                <c:pt idx="3084">
                  <c:v>42890.854166666664</c:v>
                </c:pt>
                <c:pt idx="3085">
                  <c:v>42890.864583333336</c:v>
                </c:pt>
                <c:pt idx="3086">
                  <c:v>42890.875</c:v>
                </c:pt>
                <c:pt idx="3087">
                  <c:v>42890.885416666664</c:v>
                </c:pt>
                <c:pt idx="3088">
                  <c:v>42890.895833333336</c:v>
                </c:pt>
                <c:pt idx="3089">
                  <c:v>42890.90625</c:v>
                </c:pt>
                <c:pt idx="3090">
                  <c:v>42890.916666666664</c:v>
                </c:pt>
                <c:pt idx="3091">
                  <c:v>42890.927083333336</c:v>
                </c:pt>
                <c:pt idx="3092">
                  <c:v>42890.9375</c:v>
                </c:pt>
                <c:pt idx="3093">
                  <c:v>42890.947916666664</c:v>
                </c:pt>
                <c:pt idx="3094">
                  <c:v>42890.958333333336</c:v>
                </c:pt>
                <c:pt idx="3095">
                  <c:v>42890.96875</c:v>
                </c:pt>
                <c:pt idx="3096">
                  <c:v>42890.979166666664</c:v>
                </c:pt>
                <c:pt idx="3097">
                  <c:v>42890.989583333336</c:v>
                </c:pt>
                <c:pt idx="3098">
                  <c:v>42891</c:v>
                </c:pt>
                <c:pt idx="3099">
                  <c:v>42891.010416666664</c:v>
                </c:pt>
                <c:pt idx="3100">
                  <c:v>42891.020833333336</c:v>
                </c:pt>
                <c:pt idx="3101">
                  <c:v>42891.03125</c:v>
                </c:pt>
                <c:pt idx="3102">
                  <c:v>42891.041666666664</c:v>
                </c:pt>
                <c:pt idx="3103">
                  <c:v>42891.052083333336</c:v>
                </c:pt>
                <c:pt idx="3104">
                  <c:v>42891.0625</c:v>
                </c:pt>
                <c:pt idx="3105">
                  <c:v>42891.072916666664</c:v>
                </c:pt>
                <c:pt idx="3106">
                  <c:v>42891.083333333336</c:v>
                </c:pt>
                <c:pt idx="3107">
                  <c:v>42891.09375</c:v>
                </c:pt>
                <c:pt idx="3108">
                  <c:v>42891.104166666664</c:v>
                </c:pt>
                <c:pt idx="3109">
                  <c:v>42891.114583333336</c:v>
                </c:pt>
                <c:pt idx="3110">
                  <c:v>42891.125</c:v>
                </c:pt>
                <c:pt idx="3111">
                  <c:v>42891.135416666664</c:v>
                </c:pt>
                <c:pt idx="3112">
                  <c:v>42891.145833333336</c:v>
                </c:pt>
                <c:pt idx="3113">
                  <c:v>42891.15625</c:v>
                </c:pt>
                <c:pt idx="3114">
                  <c:v>42891.166666666664</c:v>
                </c:pt>
                <c:pt idx="3115">
                  <c:v>42891.177083333336</c:v>
                </c:pt>
                <c:pt idx="3116">
                  <c:v>42891.1875</c:v>
                </c:pt>
                <c:pt idx="3117">
                  <c:v>42891.197916666664</c:v>
                </c:pt>
                <c:pt idx="3118">
                  <c:v>42891.208333333336</c:v>
                </c:pt>
                <c:pt idx="3119">
                  <c:v>42891.21875</c:v>
                </c:pt>
                <c:pt idx="3120">
                  <c:v>42891.229166666664</c:v>
                </c:pt>
                <c:pt idx="3121">
                  <c:v>42891.239583333336</c:v>
                </c:pt>
                <c:pt idx="3122">
                  <c:v>42891.25</c:v>
                </c:pt>
                <c:pt idx="3123">
                  <c:v>42891.260416666664</c:v>
                </c:pt>
                <c:pt idx="3124">
                  <c:v>42891.270833333336</c:v>
                </c:pt>
                <c:pt idx="3125">
                  <c:v>42891.28125</c:v>
                </c:pt>
                <c:pt idx="3126">
                  <c:v>42891.291666666664</c:v>
                </c:pt>
                <c:pt idx="3127">
                  <c:v>42891.302083333336</c:v>
                </c:pt>
                <c:pt idx="3128">
                  <c:v>42891.3125</c:v>
                </c:pt>
                <c:pt idx="3129">
                  <c:v>42891.322916666664</c:v>
                </c:pt>
                <c:pt idx="3130">
                  <c:v>42891.333333333336</c:v>
                </c:pt>
                <c:pt idx="3131">
                  <c:v>42891.34375</c:v>
                </c:pt>
                <c:pt idx="3132">
                  <c:v>42891.354166666664</c:v>
                </c:pt>
                <c:pt idx="3133">
                  <c:v>42891.364583333336</c:v>
                </c:pt>
                <c:pt idx="3134">
                  <c:v>42891.375</c:v>
                </c:pt>
                <c:pt idx="3135">
                  <c:v>42891.385416666664</c:v>
                </c:pt>
                <c:pt idx="3136">
                  <c:v>42891.395833333336</c:v>
                </c:pt>
                <c:pt idx="3137">
                  <c:v>42891.40625</c:v>
                </c:pt>
                <c:pt idx="3138">
                  <c:v>42891.416666666664</c:v>
                </c:pt>
                <c:pt idx="3139">
                  <c:v>42891.427083333336</c:v>
                </c:pt>
                <c:pt idx="3140">
                  <c:v>42891.4375</c:v>
                </c:pt>
                <c:pt idx="3141">
                  <c:v>42891.447916666664</c:v>
                </c:pt>
                <c:pt idx="3142">
                  <c:v>42891.458333333336</c:v>
                </c:pt>
                <c:pt idx="3143">
                  <c:v>42891.46875</c:v>
                </c:pt>
                <c:pt idx="3144">
                  <c:v>42891.479166666664</c:v>
                </c:pt>
                <c:pt idx="3145">
                  <c:v>42891.489583333336</c:v>
                </c:pt>
                <c:pt idx="3146">
                  <c:v>42891.5</c:v>
                </c:pt>
                <c:pt idx="3147">
                  <c:v>42891.510416666664</c:v>
                </c:pt>
                <c:pt idx="3148">
                  <c:v>42891.520833333336</c:v>
                </c:pt>
                <c:pt idx="3149">
                  <c:v>42891.53125</c:v>
                </c:pt>
                <c:pt idx="3150">
                  <c:v>42891.541666666664</c:v>
                </c:pt>
                <c:pt idx="3151">
                  <c:v>42891.552083333336</c:v>
                </c:pt>
                <c:pt idx="3152">
                  <c:v>42891.5625</c:v>
                </c:pt>
                <c:pt idx="3153">
                  <c:v>42891.572916666664</c:v>
                </c:pt>
                <c:pt idx="3154">
                  <c:v>42891.583333333336</c:v>
                </c:pt>
                <c:pt idx="3155">
                  <c:v>42891.59375</c:v>
                </c:pt>
                <c:pt idx="3156">
                  <c:v>42891.604166666664</c:v>
                </c:pt>
                <c:pt idx="3157">
                  <c:v>42891.614583333336</c:v>
                </c:pt>
                <c:pt idx="3158">
                  <c:v>42891.625</c:v>
                </c:pt>
                <c:pt idx="3159">
                  <c:v>42891.635416666664</c:v>
                </c:pt>
                <c:pt idx="3160">
                  <c:v>42891.645833333336</c:v>
                </c:pt>
                <c:pt idx="3161">
                  <c:v>42891.65625</c:v>
                </c:pt>
                <c:pt idx="3162">
                  <c:v>42891.666666666664</c:v>
                </c:pt>
                <c:pt idx="3163">
                  <c:v>42891.677083333336</c:v>
                </c:pt>
                <c:pt idx="3164">
                  <c:v>42891.6875</c:v>
                </c:pt>
                <c:pt idx="3165">
                  <c:v>42891.697916666664</c:v>
                </c:pt>
                <c:pt idx="3166">
                  <c:v>42891.708333333336</c:v>
                </c:pt>
                <c:pt idx="3167">
                  <c:v>42891.71875</c:v>
                </c:pt>
                <c:pt idx="3168">
                  <c:v>42891.729166666664</c:v>
                </c:pt>
                <c:pt idx="3169">
                  <c:v>42891.739583333336</c:v>
                </c:pt>
                <c:pt idx="3170">
                  <c:v>42891.75</c:v>
                </c:pt>
                <c:pt idx="3171">
                  <c:v>42891.760416666664</c:v>
                </c:pt>
                <c:pt idx="3172">
                  <c:v>42891.770833333336</c:v>
                </c:pt>
                <c:pt idx="3173">
                  <c:v>42891.78125</c:v>
                </c:pt>
                <c:pt idx="3174">
                  <c:v>42891.791666666664</c:v>
                </c:pt>
                <c:pt idx="3175">
                  <c:v>42891.802083333336</c:v>
                </c:pt>
                <c:pt idx="3176">
                  <c:v>42891.8125</c:v>
                </c:pt>
                <c:pt idx="3177">
                  <c:v>42891.822916666664</c:v>
                </c:pt>
                <c:pt idx="3178">
                  <c:v>42891.833333333336</c:v>
                </c:pt>
                <c:pt idx="3179">
                  <c:v>42891.84375</c:v>
                </c:pt>
                <c:pt idx="3180">
                  <c:v>42891.854166666664</c:v>
                </c:pt>
                <c:pt idx="3181">
                  <c:v>42891.864583333336</c:v>
                </c:pt>
                <c:pt idx="3182">
                  <c:v>42891.875</c:v>
                </c:pt>
                <c:pt idx="3183">
                  <c:v>42891.885416666664</c:v>
                </c:pt>
                <c:pt idx="3184">
                  <c:v>42891.895833333336</c:v>
                </c:pt>
                <c:pt idx="3185">
                  <c:v>42891.90625</c:v>
                </c:pt>
                <c:pt idx="3186">
                  <c:v>42891.916666666664</c:v>
                </c:pt>
                <c:pt idx="3187">
                  <c:v>42891.927083333336</c:v>
                </c:pt>
                <c:pt idx="3188">
                  <c:v>42891.9375</c:v>
                </c:pt>
                <c:pt idx="3189">
                  <c:v>42891.947916666664</c:v>
                </c:pt>
                <c:pt idx="3190">
                  <c:v>42891.958333333336</c:v>
                </c:pt>
                <c:pt idx="3191">
                  <c:v>42891.96875</c:v>
                </c:pt>
                <c:pt idx="3192">
                  <c:v>42891.979166666664</c:v>
                </c:pt>
                <c:pt idx="3193">
                  <c:v>42891.989583333336</c:v>
                </c:pt>
                <c:pt idx="3194">
                  <c:v>42892</c:v>
                </c:pt>
                <c:pt idx="3195">
                  <c:v>42892.010416666664</c:v>
                </c:pt>
                <c:pt idx="3196">
                  <c:v>42892.020833333336</c:v>
                </c:pt>
                <c:pt idx="3197">
                  <c:v>42892.03125</c:v>
                </c:pt>
                <c:pt idx="3198">
                  <c:v>42892.041666666664</c:v>
                </c:pt>
                <c:pt idx="3199">
                  <c:v>42892.052083333336</c:v>
                </c:pt>
                <c:pt idx="3200">
                  <c:v>42892.0625</c:v>
                </c:pt>
                <c:pt idx="3201">
                  <c:v>42892.072916666664</c:v>
                </c:pt>
                <c:pt idx="3202">
                  <c:v>42892.083333333336</c:v>
                </c:pt>
                <c:pt idx="3203">
                  <c:v>42892.09375</c:v>
                </c:pt>
                <c:pt idx="3204">
                  <c:v>42892.104166666664</c:v>
                </c:pt>
                <c:pt idx="3205">
                  <c:v>42892.114583333336</c:v>
                </c:pt>
                <c:pt idx="3206">
                  <c:v>42892.125</c:v>
                </c:pt>
                <c:pt idx="3207">
                  <c:v>42892.135416666664</c:v>
                </c:pt>
                <c:pt idx="3208">
                  <c:v>42892.145833333336</c:v>
                </c:pt>
                <c:pt idx="3209">
                  <c:v>42892.15625</c:v>
                </c:pt>
                <c:pt idx="3210">
                  <c:v>42892.166666666664</c:v>
                </c:pt>
                <c:pt idx="3211">
                  <c:v>42892.177083333336</c:v>
                </c:pt>
                <c:pt idx="3212">
                  <c:v>42892.1875</c:v>
                </c:pt>
                <c:pt idx="3213">
                  <c:v>42892.197916666664</c:v>
                </c:pt>
                <c:pt idx="3214">
                  <c:v>42892.208333333336</c:v>
                </c:pt>
                <c:pt idx="3215">
                  <c:v>42892.21875</c:v>
                </c:pt>
                <c:pt idx="3216">
                  <c:v>42892.229166666664</c:v>
                </c:pt>
                <c:pt idx="3217">
                  <c:v>42892.239583333336</c:v>
                </c:pt>
                <c:pt idx="3218">
                  <c:v>42892.25</c:v>
                </c:pt>
                <c:pt idx="3219">
                  <c:v>42892.260416666664</c:v>
                </c:pt>
                <c:pt idx="3220">
                  <c:v>42892.270833333336</c:v>
                </c:pt>
                <c:pt idx="3221">
                  <c:v>42892.28125</c:v>
                </c:pt>
                <c:pt idx="3222">
                  <c:v>42892.291666666664</c:v>
                </c:pt>
                <c:pt idx="3223">
                  <c:v>42892.302083333336</c:v>
                </c:pt>
                <c:pt idx="3224">
                  <c:v>42892.3125</c:v>
                </c:pt>
                <c:pt idx="3225">
                  <c:v>42892.322916666664</c:v>
                </c:pt>
                <c:pt idx="3226">
                  <c:v>42892.333333333336</c:v>
                </c:pt>
                <c:pt idx="3227">
                  <c:v>42892.34375</c:v>
                </c:pt>
                <c:pt idx="3228">
                  <c:v>42892.354166666664</c:v>
                </c:pt>
                <c:pt idx="3229">
                  <c:v>42892.364583333336</c:v>
                </c:pt>
                <c:pt idx="3230">
                  <c:v>42892.375</c:v>
                </c:pt>
                <c:pt idx="3231">
                  <c:v>42892.385416666664</c:v>
                </c:pt>
                <c:pt idx="3232">
                  <c:v>42892.395833333336</c:v>
                </c:pt>
                <c:pt idx="3233">
                  <c:v>42892.40625</c:v>
                </c:pt>
                <c:pt idx="3234">
                  <c:v>42892.416666666664</c:v>
                </c:pt>
                <c:pt idx="3235">
                  <c:v>42892.427083333336</c:v>
                </c:pt>
                <c:pt idx="3236">
                  <c:v>42892.4375</c:v>
                </c:pt>
                <c:pt idx="3237">
                  <c:v>42892.447916666664</c:v>
                </c:pt>
                <c:pt idx="3238">
                  <c:v>42892.458333333336</c:v>
                </c:pt>
                <c:pt idx="3239">
                  <c:v>42892.46875</c:v>
                </c:pt>
                <c:pt idx="3240">
                  <c:v>42892.479166666664</c:v>
                </c:pt>
                <c:pt idx="3241">
                  <c:v>42892.489583333336</c:v>
                </c:pt>
                <c:pt idx="3242">
                  <c:v>42892.5</c:v>
                </c:pt>
                <c:pt idx="3243">
                  <c:v>42892.510416666664</c:v>
                </c:pt>
                <c:pt idx="3244">
                  <c:v>42892.520833333336</c:v>
                </c:pt>
                <c:pt idx="3245">
                  <c:v>42892.53125</c:v>
                </c:pt>
                <c:pt idx="3246">
                  <c:v>42892.541666666664</c:v>
                </c:pt>
                <c:pt idx="3247">
                  <c:v>42892.552083333336</c:v>
                </c:pt>
                <c:pt idx="3248">
                  <c:v>42892.5625</c:v>
                </c:pt>
                <c:pt idx="3249">
                  <c:v>42892.572916666664</c:v>
                </c:pt>
                <c:pt idx="3250">
                  <c:v>42892.583333333336</c:v>
                </c:pt>
                <c:pt idx="3251">
                  <c:v>42892.59375</c:v>
                </c:pt>
                <c:pt idx="3252">
                  <c:v>42892.604166666664</c:v>
                </c:pt>
                <c:pt idx="3253">
                  <c:v>42892.614583333336</c:v>
                </c:pt>
                <c:pt idx="3254">
                  <c:v>42892.625</c:v>
                </c:pt>
                <c:pt idx="3255">
                  <c:v>42892.635416666664</c:v>
                </c:pt>
                <c:pt idx="3256">
                  <c:v>42892.645833333336</c:v>
                </c:pt>
                <c:pt idx="3257">
                  <c:v>42892.65625</c:v>
                </c:pt>
                <c:pt idx="3258">
                  <c:v>42892.666666666664</c:v>
                </c:pt>
                <c:pt idx="3259">
                  <c:v>42892.677083333336</c:v>
                </c:pt>
                <c:pt idx="3260">
                  <c:v>42892.6875</c:v>
                </c:pt>
                <c:pt idx="3261">
                  <c:v>42892.697916666664</c:v>
                </c:pt>
                <c:pt idx="3262">
                  <c:v>42892.708333333336</c:v>
                </c:pt>
                <c:pt idx="3263">
                  <c:v>42892.71875</c:v>
                </c:pt>
                <c:pt idx="3264">
                  <c:v>42892.729166666664</c:v>
                </c:pt>
                <c:pt idx="3265">
                  <c:v>42892.739583333336</c:v>
                </c:pt>
                <c:pt idx="3266">
                  <c:v>42892.75</c:v>
                </c:pt>
                <c:pt idx="3267">
                  <c:v>42892.760416666664</c:v>
                </c:pt>
                <c:pt idx="3268">
                  <c:v>42892.770833333336</c:v>
                </c:pt>
                <c:pt idx="3269">
                  <c:v>42892.78125</c:v>
                </c:pt>
                <c:pt idx="3270">
                  <c:v>42892.791666666664</c:v>
                </c:pt>
                <c:pt idx="3271">
                  <c:v>42892.802083333336</c:v>
                </c:pt>
                <c:pt idx="3272">
                  <c:v>42892.8125</c:v>
                </c:pt>
                <c:pt idx="3273">
                  <c:v>42892.822916666664</c:v>
                </c:pt>
                <c:pt idx="3274">
                  <c:v>42892.833333333336</c:v>
                </c:pt>
                <c:pt idx="3275">
                  <c:v>42892.84375</c:v>
                </c:pt>
                <c:pt idx="3276">
                  <c:v>42892.854166666664</c:v>
                </c:pt>
                <c:pt idx="3277">
                  <c:v>42892.864583333336</c:v>
                </c:pt>
                <c:pt idx="3278">
                  <c:v>42892.875</c:v>
                </c:pt>
                <c:pt idx="3279">
                  <c:v>42892.885416666664</c:v>
                </c:pt>
                <c:pt idx="3280">
                  <c:v>42892.895833333336</c:v>
                </c:pt>
                <c:pt idx="3281">
                  <c:v>42892.90625</c:v>
                </c:pt>
                <c:pt idx="3282">
                  <c:v>42892.916666666664</c:v>
                </c:pt>
                <c:pt idx="3283">
                  <c:v>42892.927083333336</c:v>
                </c:pt>
                <c:pt idx="3284">
                  <c:v>42892.9375</c:v>
                </c:pt>
                <c:pt idx="3285">
                  <c:v>42892.947916666664</c:v>
                </c:pt>
                <c:pt idx="3286">
                  <c:v>42892.958333333336</c:v>
                </c:pt>
                <c:pt idx="3287">
                  <c:v>42892.96875</c:v>
                </c:pt>
                <c:pt idx="3288">
                  <c:v>42892.979166666664</c:v>
                </c:pt>
                <c:pt idx="3289">
                  <c:v>42892.989583333336</c:v>
                </c:pt>
                <c:pt idx="3290">
                  <c:v>42893</c:v>
                </c:pt>
                <c:pt idx="3291">
                  <c:v>42893.010416666664</c:v>
                </c:pt>
                <c:pt idx="3292">
                  <c:v>42893.020833333336</c:v>
                </c:pt>
                <c:pt idx="3293">
                  <c:v>42893.03125</c:v>
                </c:pt>
                <c:pt idx="3294">
                  <c:v>42893.041666666664</c:v>
                </c:pt>
                <c:pt idx="3295">
                  <c:v>42893.052083333336</c:v>
                </c:pt>
                <c:pt idx="3296">
                  <c:v>42893.0625</c:v>
                </c:pt>
                <c:pt idx="3297">
                  <c:v>42893.072916666664</c:v>
                </c:pt>
                <c:pt idx="3298">
                  <c:v>42893.083333333336</c:v>
                </c:pt>
                <c:pt idx="3299">
                  <c:v>42893.09375</c:v>
                </c:pt>
                <c:pt idx="3300">
                  <c:v>42893.104166666664</c:v>
                </c:pt>
                <c:pt idx="3301">
                  <c:v>42893.114583333336</c:v>
                </c:pt>
                <c:pt idx="3302">
                  <c:v>42893.125</c:v>
                </c:pt>
                <c:pt idx="3303">
                  <c:v>42893.135416666664</c:v>
                </c:pt>
                <c:pt idx="3304">
                  <c:v>42893.145833333336</c:v>
                </c:pt>
                <c:pt idx="3305">
                  <c:v>42893.15625</c:v>
                </c:pt>
                <c:pt idx="3306">
                  <c:v>42893.166666666664</c:v>
                </c:pt>
                <c:pt idx="3307">
                  <c:v>42893.177083333336</c:v>
                </c:pt>
                <c:pt idx="3308">
                  <c:v>42893.1875</c:v>
                </c:pt>
                <c:pt idx="3309">
                  <c:v>42893.197916666664</c:v>
                </c:pt>
                <c:pt idx="3310">
                  <c:v>42893.208333333336</c:v>
                </c:pt>
                <c:pt idx="3311">
                  <c:v>42893.21875</c:v>
                </c:pt>
                <c:pt idx="3312">
                  <c:v>42893.229166666664</c:v>
                </c:pt>
                <c:pt idx="3313">
                  <c:v>42893.239583333336</c:v>
                </c:pt>
                <c:pt idx="3314">
                  <c:v>42893.25</c:v>
                </c:pt>
                <c:pt idx="3315">
                  <c:v>42893.260416666664</c:v>
                </c:pt>
                <c:pt idx="3316">
                  <c:v>42893.270833333336</c:v>
                </c:pt>
                <c:pt idx="3317">
                  <c:v>42893.28125</c:v>
                </c:pt>
                <c:pt idx="3318">
                  <c:v>42893.291666666664</c:v>
                </c:pt>
                <c:pt idx="3319">
                  <c:v>42893.302083333336</c:v>
                </c:pt>
                <c:pt idx="3320">
                  <c:v>42893.3125</c:v>
                </c:pt>
                <c:pt idx="3321">
                  <c:v>42893.322916666664</c:v>
                </c:pt>
                <c:pt idx="3322">
                  <c:v>42893.333333333336</c:v>
                </c:pt>
                <c:pt idx="3323">
                  <c:v>42893.34375</c:v>
                </c:pt>
                <c:pt idx="3324">
                  <c:v>42893.354166666664</c:v>
                </c:pt>
                <c:pt idx="3325">
                  <c:v>42893.364583333336</c:v>
                </c:pt>
                <c:pt idx="3326">
                  <c:v>42893.375</c:v>
                </c:pt>
                <c:pt idx="3327">
                  <c:v>42893.385416666664</c:v>
                </c:pt>
                <c:pt idx="3328">
                  <c:v>42893.395833333336</c:v>
                </c:pt>
                <c:pt idx="3329">
                  <c:v>42893.40625</c:v>
                </c:pt>
                <c:pt idx="3330">
                  <c:v>42893.416666666664</c:v>
                </c:pt>
                <c:pt idx="3331">
                  <c:v>42893.427083333336</c:v>
                </c:pt>
                <c:pt idx="3332">
                  <c:v>42893.4375</c:v>
                </c:pt>
                <c:pt idx="3333">
                  <c:v>42893.447916666664</c:v>
                </c:pt>
                <c:pt idx="3334">
                  <c:v>42893.458333333336</c:v>
                </c:pt>
                <c:pt idx="3335">
                  <c:v>42893.46875</c:v>
                </c:pt>
                <c:pt idx="3336">
                  <c:v>42893.479166666664</c:v>
                </c:pt>
                <c:pt idx="3337">
                  <c:v>42893.489583333336</c:v>
                </c:pt>
                <c:pt idx="3338">
                  <c:v>42893.5</c:v>
                </c:pt>
                <c:pt idx="3339">
                  <c:v>42893.510416666664</c:v>
                </c:pt>
                <c:pt idx="3340">
                  <c:v>42893.520833333336</c:v>
                </c:pt>
                <c:pt idx="3341">
                  <c:v>42893.53125</c:v>
                </c:pt>
                <c:pt idx="3342">
                  <c:v>42893.541666666664</c:v>
                </c:pt>
                <c:pt idx="3343">
                  <c:v>42893.552083333336</c:v>
                </c:pt>
                <c:pt idx="3344">
                  <c:v>42893.5625</c:v>
                </c:pt>
                <c:pt idx="3345">
                  <c:v>42893.572916666664</c:v>
                </c:pt>
                <c:pt idx="3346">
                  <c:v>42893.583333333336</c:v>
                </c:pt>
                <c:pt idx="3347">
                  <c:v>42893.59375</c:v>
                </c:pt>
                <c:pt idx="3348">
                  <c:v>42893.604166666664</c:v>
                </c:pt>
                <c:pt idx="3349">
                  <c:v>42893.614583333336</c:v>
                </c:pt>
                <c:pt idx="3350">
                  <c:v>42893.625</c:v>
                </c:pt>
                <c:pt idx="3351">
                  <c:v>42893.635416666664</c:v>
                </c:pt>
                <c:pt idx="3352">
                  <c:v>42893.645833333336</c:v>
                </c:pt>
                <c:pt idx="3353">
                  <c:v>42893.65625</c:v>
                </c:pt>
                <c:pt idx="3354">
                  <c:v>42893.666666666664</c:v>
                </c:pt>
                <c:pt idx="3355">
                  <c:v>42893.677083333336</c:v>
                </c:pt>
                <c:pt idx="3356">
                  <c:v>42893.6875</c:v>
                </c:pt>
                <c:pt idx="3357">
                  <c:v>42893.697916666664</c:v>
                </c:pt>
                <c:pt idx="3358">
                  <c:v>42893.708333333336</c:v>
                </c:pt>
                <c:pt idx="3359">
                  <c:v>42893.71875</c:v>
                </c:pt>
                <c:pt idx="3360">
                  <c:v>42893.729166666664</c:v>
                </c:pt>
                <c:pt idx="3361">
                  <c:v>42893.739583333336</c:v>
                </c:pt>
                <c:pt idx="3362">
                  <c:v>42893.75</c:v>
                </c:pt>
                <c:pt idx="3363">
                  <c:v>42893.760416666664</c:v>
                </c:pt>
                <c:pt idx="3364">
                  <c:v>42893.770833333336</c:v>
                </c:pt>
                <c:pt idx="3365">
                  <c:v>42893.78125</c:v>
                </c:pt>
                <c:pt idx="3366">
                  <c:v>42893.791666666664</c:v>
                </c:pt>
                <c:pt idx="3367">
                  <c:v>42893.802083333336</c:v>
                </c:pt>
                <c:pt idx="3368">
                  <c:v>42893.8125</c:v>
                </c:pt>
                <c:pt idx="3369">
                  <c:v>42893.822916666664</c:v>
                </c:pt>
                <c:pt idx="3370">
                  <c:v>42893.833333333336</c:v>
                </c:pt>
                <c:pt idx="3371">
                  <c:v>42893.84375</c:v>
                </c:pt>
                <c:pt idx="3372">
                  <c:v>42893.854166666664</c:v>
                </c:pt>
                <c:pt idx="3373">
                  <c:v>42893.864583333336</c:v>
                </c:pt>
                <c:pt idx="3374">
                  <c:v>42893.875</c:v>
                </c:pt>
                <c:pt idx="3375">
                  <c:v>42893.885416666664</c:v>
                </c:pt>
                <c:pt idx="3376">
                  <c:v>42893.895833333336</c:v>
                </c:pt>
                <c:pt idx="3377">
                  <c:v>42893.90625</c:v>
                </c:pt>
                <c:pt idx="3378">
                  <c:v>42893.916666666664</c:v>
                </c:pt>
                <c:pt idx="3379">
                  <c:v>42893.927083333336</c:v>
                </c:pt>
                <c:pt idx="3380">
                  <c:v>42893.9375</c:v>
                </c:pt>
                <c:pt idx="3381">
                  <c:v>42893.947916666664</c:v>
                </c:pt>
                <c:pt idx="3382">
                  <c:v>42893.958333333336</c:v>
                </c:pt>
                <c:pt idx="3383">
                  <c:v>42893.96875</c:v>
                </c:pt>
                <c:pt idx="3384">
                  <c:v>42893.979166666664</c:v>
                </c:pt>
                <c:pt idx="3385">
                  <c:v>42893.989583333336</c:v>
                </c:pt>
                <c:pt idx="3386">
                  <c:v>42894</c:v>
                </c:pt>
                <c:pt idx="3387">
                  <c:v>42894.010416666664</c:v>
                </c:pt>
                <c:pt idx="3388">
                  <c:v>42894.020833333336</c:v>
                </c:pt>
                <c:pt idx="3389">
                  <c:v>42894.03125</c:v>
                </c:pt>
                <c:pt idx="3390">
                  <c:v>42894.041666666664</c:v>
                </c:pt>
                <c:pt idx="3391">
                  <c:v>42894.052083333336</c:v>
                </c:pt>
                <c:pt idx="3392">
                  <c:v>42894.0625</c:v>
                </c:pt>
                <c:pt idx="3393">
                  <c:v>42894.072916666664</c:v>
                </c:pt>
                <c:pt idx="3394">
                  <c:v>42894.083333333336</c:v>
                </c:pt>
                <c:pt idx="3395">
                  <c:v>42894.09375</c:v>
                </c:pt>
                <c:pt idx="3396">
                  <c:v>42894.104166666664</c:v>
                </c:pt>
                <c:pt idx="3397">
                  <c:v>42894.114583333336</c:v>
                </c:pt>
                <c:pt idx="3398">
                  <c:v>42894.125</c:v>
                </c:pt>
                <c:pt idx="3399">
                  <c:v>42894.135416666664</c:v>
                </c:pt>
                <c:pt idx="3400">
                  <c:v>42894.145833333336</c:v>
                </c:pt>
                <c:pt idx="3401">
                  <c:v>42894.15625</c:v>
                </c:pt>
                <c:pt idx="3402">
                  <c:v>42894.166666666664</c:v>
                </c:pt>
                <c:pt idx="3403">
                  <c:v>42894.177083333336</c:v>
                </c:pt>
                <c:pt idx="3404">
                  <c:v>42894.1875</c:v>
                </c:pt>
                <c:pt idx="3405">
                  <c:v>42894.197916666664</c:v>
                </c:pt>
                <c:pt idx="3406">
                  <c:v>42894.208333333336</c:v>
                </c:pt>
                <c:pt idx="3407">
                  <c:v>42894.21875</c:v>
                </c:pt>
                <c:pt idx="3408">
                  <c:v>42894.229166666664</c:v>
                </c:pt>
                <c:pt idx="3409">
                  <c:v>42894.239583333336</c:v>
                </c:pt>
                <c:pt idx="3410">
                  <c:v>42894.25</c:v>
                </c:pt>
                <c:pt idx="3411">
                  <c:v>42894.260416666664</c:v>
                </c:pt>
                <c:pt idx="3412">
                  <c:v>42894.270833333336</c:v>
                </c:pt>
                <c:pt idx="3413">
                  <c:v>42894.28125</c:v>
                </c:pt>
                <c:pt idx="3414">
                  <c:v>42894.291666666664</c:v>
                </c:pt>
                <c:pt idx="3415">
                  <c:v>42894.302083333336</c:v>
                </c:pt>
                <c:pt idx="3416">
                  <c:v>42894.3125</c:v>
                </c:pt>
                <c:pt idx="3417">
                  <c:v>42894.322916666664</c:v>
                </c:pt>
                <c:pt idx="3418">
                  <c:v>42894.333333333336</c:v>
                </c:pt>
                <c:pt idx="3419">
                  <c:v>42894.34375</c:v>
                </c:pt>
                <c:pt idx="3420">
                  <c:v>42894.354166666664</c:v>
                </c:pt>
                <c:pt idx="3421">
                  <c:v>42894.364583333336</c:v>
                </c:pt>
                <c:pt idx="3422">
                  <c:v>42894.375</c:v>
                </c:pt>
                <c:pt idx="3423">
                  <c:v>42894.385416666664</c:v>
                </c:pt>
                <c:pt idx="3424">
                  <c:v>42894.395833333336</c:v>
                </c:pt>
                <c:pt idx="3425">
                  <c:v>42894.40625</c:v>
                </c:pt>
                <c:pt idx="3426">
                  <c:v>42894.416666666664</c:v>
                </c:pt>
                <c:pt idx="3427">
                  <c:v>42894.427083333336</c:v>
                </c:pt>
                <c:pt idx="3428">
                  <c:v>42894.4375</c:v>
                </c:pt>
                <c:pt idx="3429">
                  <c:v>42894.447916666664</c:v>
                </c:pt>
                <c:pt idx="3430">
                  <c:v>42894.458333333336</c:v>
                </c:pt>
                <c:pt idx="3431">
                  <c:v>42894.46875</c:v>
                </c:pt>
                <c:pt idx="3432">
                  <c:v>42894.479166666664</c:v>
                </c:pt>
                <c:pt idx="3433">
                  <c:v>42894.489583333336</c:v>
                </c:pt>
                <c:pt idx="3434">
                  <c:v>42894.5</c:v>
                </c:pt>
                <c:pt idx="3435">
                  <c:v>42894.510416666664</c:v>
                </c:pt>
                <c:pt idx="3436">
                  <c:v>42894.520833333336</c:v>
                </c:pt>
                <c:pt idx="3437">
                  <c:v>42894.53125</c:v>
                </c:pt>
                <c:pt idx="3438">
                  <c:v>42894.541666666664</c:v>
                </c:pt>
                <c:pt idx="3439">
                  <c:v>42894.552083333336</c:v>
                </c:pt>
                <c:pt idx="3440">
                  <c:v>42894.5625</c:v>
                </c:pt>
                <c:pt idx="3441">
                  <c:v>42894.572916666664</c:v>
                </c:pt>
                <c:pt idx="3442">
                  <c:v>42894.583333333336</c:v>
                </c:pt>
                <c:pt idx="3443">
                  <c:v>42894.59375</c:v>
                </c:pt>
                <c:pt idx="3444">
                  <c:v>42894.604166666664</c:v>
                </c:pt>
                <c:pt idx="3445">
                  <c:v>42894.614583333336</c:v>
                </c:pt>
                <c:pt idx="3446">
                  <c:v>42894.625</c:v>
                </c:pt>
                <c:pt idx="3447">
                  <c:v>42894.635416666664</c:v>
                </c:pt>
                <c:pt idx="3448">
                  <c:v>42894.645833333336</c:v>
                </c:pt>
                <c:pt idx="3449">
                  <c:v>42894.65625</c:v>
                </c:pt>
                <c:pt idx="3450">
                  <c:v>42894.666666666664</c:v>
                </c:pt>
                <c:pt idx="3451">
                  <c:v>42894.677083333336</c:v>
                </c:pt>
                <c:pt idx="3452">
                  <c:v>42894.6875</c:v>
                </c:pt>
                <c:pt idx="3453">
                  <c:v>42894.697916666664</c:v>
                </c:pt>
                <c:pt idx="3454">
                  <c:v>42894.708333333336</c:v>
                </c:pt>
                <c:pt idx="3455">
                  <c:v>42894.71875</c:v>
                </c:pt>
                <c:pt idx="3456">
                  <c:v>42894.729166666664</c:v>
                </c:pt>
                <c:pt idx="3457">
                  <c:v>42894.739583333336</c:v>
                </c:pt>
                <c:pt idx="3458">
                  <c:v>42894.75</c:v>
                </c:pt>
                <c:pt idx="3459">
                  <c:v>42894.760416666664</c:v>
                </c:pt>
                <c:pt idx="3460">
                  <c:v>42894.770833333336</c:v>
                </c:pt>
                <c:pt idx="3461">
                  <c:v>42894.78125</c:v>
                </c:pt>
                <c:pt idx="3462">
                  <c:v>42894.791666666664</c:v>
                </c:pt>
                <c:pt idx="3463">
                  <c:v>42894.802083333336</c:v>
                </c:pt>
                <c:pt idx="3464">
                  <c:v>42894.8125</c:v>
                </c:pt>
                <c:pt idx="3465">
                  <c:v>42894.822916666664</c:v>
                </c:pt>
                <c:pt idx="3466">
                  <c:v>42894.833333333336</c:v>
                </c:pt>
                <c:pt idx="3467">
                  <c:v>42894.84375</c:v>
                </c:pt>
                <c:pt idx="3468">
                  <c:v>42894.854166666664</c:v>
                </c:pt>
                <c:pt idx="3469">
                  <c:v>42894.864583333336</c:v>
                </c:pt>
                <c:pt idx="3470">
                  <c:v>42894.875</c:v>
                </c:pt>
                <c:pt idx="3471">
                  <c:v>42894.885416666664</c:v>
                </c:pt>
                <c:pt idx="3472">
                  <c:v>42894.895833333336</c:v>
                </c:pt>
                <c:pt idx="3473">
                  <c:v>42894.90625</c:v>
                </c:pt>
                <c:pt idx="3474">
                  <c:v>42894.916666666664</c:v>
                </c:pt>
                <c:pt idx="3475">
                  <c:v>42894.927083333336</c:v>
                </c:pt>
                <c:pt idx="3476">
                  <c:v>42894.9375</c:v>
                </c:pt>
                <c:pt idx="3477">
                  <c:v>42894.947916666664</c:v>
                </c:pt>
                <c:pt idx="3478">
                  <c:v>42894.958333333336</c:v>
                </c:pt>
                <c:pt idx="3479">
                  <c:v>42894.96875</c:v>
                </c:pt>
                <c:pt idx="3480">
                  <c:v>42894.979166666664</c:v>
                </c:pt>
                <c:pt idx="3481">
                  <c:v>42894.989583333336</c:v>
                </c:pt>
                <c:pt idx="3482">
                  <c:v>42895</c:v>
                </c:pt>
                <c:pt idx="3483">
                  <c:v>42895.010416666664</c:v>
                </c:pt>
                <c:pt idx="3484">
                  <c:v>42895.020833333336</c:v>
                </c:pt>
                <c:pt idx="3485">
                  <c:v>42895.03125</c:v>
                </c:pt>
                <c:pt idx="3486">
                  <c:v>42895.041666666664</c:v>
                </c:pt>
                <c:pt idx="3487">
                  <c:v>42895.052083333336</c:v>
                </c:pt>
                <c:pt idx="3488">
                  <c:v>42895.0625</c:v>
                </c:pt>
                <c:pt idx="3489">
                  <c:v>42895.072916666664</c:v>
                </c:pt>
                <c:pt idx="3490">
                  <c:v>42895.083333333336</c:v>
                </c:pt>
                <c:pt idx="3491">
                  <c:v>42895.09375</c:v>
                </c:pt>
                <c:pt idx="3492">
                  <c:v>42895.104166666664</c:v>
                </c:pt>
                <c:pt idx="3493">
                  <c:v>42895.114583333336</c:v>
                </c:pt>
                <c:pt idx="3494">
                  <c:v>42895.125</c:v>
                </c:pt>
                <c:pt idx="3495">
                  <c:v>42895.135416666664</c:v>
                </c:pt>
                <c:pt idx="3496">
                  <c:v>42895.145833333336</c:v>
                </c:pt>
                <c:pt idx="3497">
                  <c:v>42895.15625</c:v>
                </c:pt>
                <c:pt idx="3498">
                  <c:v>42895.166666666664</c:v>
                </c:pt>
                <c:pt idx="3499">
                  <c:v>42895.177083333336</c:v>
                </c:pt>
                <c:pt idx="3500">
                  <c:v>42895.1875</c:v>
                </c:pt>
                <c:pt idx="3501">
                  <c:v>42895.197916666664</c:v>
                </c:pt>
                <c:pt idx="3502">
                  <c:v>42895.208333333336</c:v>
                </c:pt>
                <c:pt idx="3503">
                  <c:v>42895.21875</c:v>
                </c:pt>
                <c:pt idx="3504">
                  <c:v>42895.229166666664</c:v>
                </c:pt>
                <c:pt idx="3505">
                  <c:v>42895.239583333336</c:v>
                </c:pt>
                <c:pt idx="3506">
                  <c:v>42895.25</c:v>
                </c:pt>
                <c:pt idx="3507">
                  <c:v>42895.260416666664</c:v>
                </c:pt>
                <c:pt idx="3508">
                  <c:v>42895.270833333336</c:v>
                </c:pt>
                <c:pt idx="3509">
                  <c:v>42895.28125</c:v>
                </c:pt>
                <c:pt idx="3510">
                  <c:v>42895.291666666664</c:v>
                </c:pt>
                <c:pt idx="3511">
                  <c:v>42895.302083333336</c:v>
                </c:pt>
                <c:pt idx="3512">
                  <c:v>42895.3125</c:v>
                </c:pt>
                <c:pt idx="3513">
                  <c:v>42895.322916666664</c:v>
                </c:pt>
                <c:pt idx="3514">
                  <c:v>42895.333333333336</c:v>
                </c:pt>
                <c:pt idx="3515">
                  <c:v>42895.34375</c:v>
                </c:pt>
                <c:pt idx="3516">
                  <c:v>42895.354166666664</c:v>
                </c:pt>
                <c:pt idx="3517">
                  <c:v>42895.364583333336</c:v>
                </c:pt>
                <c:pt idx="3518">
                  <c:v>42896.416666666664</c:v>
                </c:pt>
                <c:pt idx="3519">
                  <c:v>42896.427083333336</c:v>
                </c:pt>
                <c:pt idx="3520">
                  <c:v>42896.4375</c:v>
                </c:pt>
                <c:pt idx="3521">
                  <c:v>42896.447916666664</c:v>
                </c:pt>
                <c:pt idx="3522">
                  <c:v>42896.458333333336</c:v>
                </c:pt>
                <c:pt idx="3523">
                  <c:v>42896.46875</c:v>
                </c:pt>
                <c:pt idx="3524">
                  <c:v>42896.479166666664</c:v>
                </c:pt>
                <c:pt idx="3525">
                  <c:v>42896.489583333336</c:v>
                </c:pt>
                <c:pt idx="3526">
                  <c:v>42896.5</c:v>
                </c:pt>
                <c:pt idx="3527">
                  <c:v>42896.510416666664</c:v>
                </c:pt>
                <c:pt idx="3528">
                  <c:v>42896.520833333336</c:v>
                </c:pt>
                <c:pt idx="3529">
                  <c:v>42896.53125</c:v>
                </c:pt>
                <c:pt idx="3530">
                  <c:v>42896.541666666664</c:v>
                </c:pt>
                <c:pt idx="3531">
                  <c:v>42896.552083333336</c:v>
                </c:pt>
                <c:pt idx="3532">
                  <c:v>42896.5625</c:v>
                </c:pt>
                <c:pt idx="3533">
                  <c:v>42896.572916666664</c:v>
                </c:pt>
                <c:pt idx="3534">
                  <c:v>42896.583333333336</c:v>
                </c:pt>
                <c:pt idx="3535">
                  <c:v>42896.59375</c:v>
                </c:pt>
                <c:pt idx="3536">
                  <c:v>42896.604166666664</c:v>
                </c:pt>
                <c:pt idx="3537">
                  <c:v>42896.614583333336</c:v>
                </c:pt>
                <c:pt idx="3538">
                  <c:v>42896.625</c:v>
                </c:pt>
                <c:pt idx="3539">
                  <c:v>42896.635416666664</c:v>
                </c:pt>
                <c:pt idx="3540">
                  <c:v>42896.645833333336</c:v>
                </c:pt>
                <c:pt idx="3541">
                  <c:v>42896.65625</c:v>
                </c:pt>
                <c:pt idx="3542">
                  <c:v>42896.666666666664</c:v>
                </c:pt>
                <c:pt idx="3543">
                  <c:v>42896.677083333336</c:v>
                </c:pt>
                <c:pt idx="3544">
                  <c:v>42896.6875</c:v>
                </c:pt>
                <c:pt idx="3545">
                  <c:v>42896.697916666664</c:v>
                </c:pt>
                <c:pt idx="3546">
                  <c:v>42896.708333333336</c:v>
                </c:pt>
                <c:pt idx="3547">
                  <c:v>42896.71875</c:v>
                </c:pt>
                <c:pt idx="3548">
                  <c:v>42896.729166666664</c:v>
                </c:pt>
                <c:pt idx="3549">
                  <c:v>42896.739583333336</c:v>
                </c:pt>
                <c:pt idx="3550">
                  <c:v>42896.75</c:v>
                </c:pt>
                <c:pt idx="3551">
                  <c:v>42896.760416666664</c:v>
                </c:pt>
                <c:pt idx="3552">
                  <c:v>42896.770833333336</c:v>
                </c:pt>
                <c:pt idx="3553">
                  <c:v>42896.78125</c:v>
                </c:pt>
                <c:pt idx="3554">
                  <c:v>42896.791666666664</c:v>
                </c:pt>
                <c:pt idx="3555">
                  <c:v>42896.802083333336</c:v>
                </c:pt>
                <c:pt idx="3556">
                  <c:v>42896.8125</c:v>
                </c:pt>
                <c:pt idx="3557">
                  <c:v>42896.822916666664</c:v>
                </c:pt>
                <c:pt idx="3558">
                  <c:v>42896.833333333336</c:v>
                </c:pt>
                <c:pt idx="3559">
                  <c:v>42896.84375</c:v>
                </c:pt>
                <c:pt idx="3560">
                  <c:v>42896.854166666664</c:v>
                </c:pt>
                <c:pt idx="3561">
                  <c:v>42896.864583333336</c:v>
                </c:pt>
                <c:pt idx="3562">
                  <c:v>42896.875</c:v>
                </c:pt>
                <c:pt idx="3563">
                  <c:v>42896.885416666664</c:v>
                </c:pt>
                <c:pt idx="3564">
                  <c:v>42896.895833333336</c:v>
                </c:pt>
                <c:pt idx="3565">
                  <c:v>42896.90625</c:v>
                </c:pt>
                <c:pt idx="3566">
                  <c:v>42896.916666666664</c:v>
                </c:pt>
                <c:pt idx="3567">
                  <c:v>42896.927083333336</c:v>
                </c:pt>
                <c:pt idx="3568">
                  <c:v>42896.9375</c:v>
                </c:pt>
                <c:pt idx="3569">
                  <c:v>42896.947916666664</c:v>
                </c:pt>
                <c:pt idx="3570">
                  <c:v>42896.958333333336</c:v>
                </c:pt>
                <c:pt idx="3571">
                  <c:v>42896.96875</c:v>
                </c:pt>
                <c:pt idx="3572">
                  <c:v>42896.979166666664</c:v>
                </c:pt>
                <c:pt idx="3573">
                  <c:v>42896.989583333336</c:v>
                </c:pt>
                <c:pt idx="3574">
                  <c:v>42897</c:v>
                </c:pt>
                <c:pt idx="3575">
                  <c:v>42897.010416666664</c:v>
                </c:pt>
                <c:pt idx="3576">
                  <c:v>42897.020833333336</c:v>
                </c:pt>
                <c:pt idx="3577">
                  <c:v>42897.03125</c:v>
                </c:pt>
                <c:pt idx="3578">
                  <c:v>42897.041666666664</c:v>
                </c:pt>
                <c:pt idx="3579">
                  <c:v>42897.052083333336</c:v>
                </c:pt>
                <c:pt idx="3580">
                  <c:v>42897.0625</c:v>
                </c:pt>
                <c:pt idx="3581">
                  <c:v>42897.072916666664</c:v>
                </c:pt>
                <c:pt idx="3582">
                  <c:v>42897.083333333336</c:v>
                </c:pt>
                <c:pt idx="3583">
                  <c:v>42897.09375</c:v>
                </c:pt>
                <c:pt idx="3584">
                  <c:v>42897.104166666664</c:v>
                </c:pt>
                <c:pt idx="3585">
                  <c:v>42897.114583333336</c:v>
                </c:pt>
                <c:pt idx="3586">
                  <c:v>42897.125</c:v>
                </c:pt>
                <c:pt idx="3587">
                  <c:v>42897.135416666664</c:v>
                </c:pt>
                <c:pt idx="3588">
                  <c:v>42897.145833333336</c:v>
                </c:pt>
                <c:pt idx="3589">
                  <c:v>42897.15625</c:v>
                </c:pt>
                <c:pt idx="3590">
                  <c:v>42897.166666666664</c:v>
                </c:pt>
                <c:pt idx="3591">
                  <c:v>42897.177083333336</c:v>
                </c:pt>
                <c:pt idx="3592">
                  <c:v>42897.1875</c:v>
                </c:pt>
                <c:pt idx="3593">
                  <c:v>42897.197916666664</c:v>
                </c:pt>
                <c:pt idx="3594">
                  <c:v>42897.208333333336</c:v>
                </c:pt>
                <c:pt idx="3595">
                  <c:v>42897.21875</c:v>
                </c:pt>
                <c:pt idx="3596">
                  <c:v>42897.229166666664</c:v>
                </c:pt>
                <c:pt idx="3597">
                  <c:v>42897.239583333336</c:v>
                </c:pt>
                <c:pt idx="3598">
                  <c:v>42897.25</c:v>
                </c:pt>
                <c:pt idx="3599">
                  <c:v>42897.260416666664</c:v>
                </c:pt>
                <c:pt idx="3600">
                  <c:v>42897.270833333336</c:v>
                </c:pt>
                <c:pt idx="3601">
                  <c:v>42897.28125</c:v>
                </c:pt>
                <c:pt idx="3602">
                  <c:v>42897.291666666664</c:v>
                </c:pt>
                <c:pt idx="3603">
                  <c:v>42897.302083333336</c:v>
                </c:pt>
                <c:pt idx="3604">
                  <c:v>42897.3125</c:v>
                </c:pt>
                <c:pt idx="3605">
                  <c:v>42897.322916666664</c:v>
                </c:pt>
                <c:pt idx="3606">
                  <c:v>42897.333333333336</c:v>
                </c:pt>
                <c:pt idx="3607">
                  <c:v>42897.34375</c:v>
                </c:pt>
                <c:pt idx="3608">
                  <c:v>42897.354166666664</c:v>
                </c:pt>
                <c:pt idx="3609">
                  <c:v>42897.364583333336</c:v>
                </c:pt>
                <c:pt idx="3610">
                  <c:v>42897.375</c:v>
                </c:pt>
                <c:pt idx="3611">
                  <c:v>42897.385416666664</c:v>
                </c:pt>
                <c:pt idx="3612">
                  <c:v>42897.395833333336</c:v>
                </c:pt>
                <c:pt idx="3613">
                  <c:v>42897.40625</c:v>
                </c:pt>
                <c:pt idx="3614">
                  <c:v>42897.416666666664</c:v>
                </c:pt>
                <c:pt idx="3615">
                  <c:v>42897.427083333336</c:v>
                </c:pt>
                <c:pt idx="3616">
                  <c:v>42897.4375</c:v>
                </c:pt>
                <c:pt idx="3617">
                  <c:v>42897.447916666664</c:v>
                </c:pt>
                <c:pt idx="3618">
                  <c:v>42897.458333333336</c:v>
                </c:pt>
                <c:pt idx="3619">
                  <c:v>42897.46875</c:v>
                </c:pt>
                <c:pt idx="3620">
                  <c:v>42897.479166666664</c:v>
                </c:pt>
                <c:pt idx="3621">
                  <c:v>42897.489583333336</c:v>
                </c:pt>
                <c:pt idx="3622">
                  <c:v>42897.5</c:v>
                </c:pt>
                <c:pt idx="3623">
                  <c:v>42897.510416666664</c:v>
                </c:pt>
                <c:pt idx="3624">
                  <c:v>42897.520833333336</c:v>
                </c:pt>
                <c:pt idx="3625">
                  <c:v>42897.53125</c:v>
                </c:pt>
                <c:pt idx="3626">
                  <c:v>42897.541666666664</c:v>
                </c:pt>
                <c:pt idx="3627">
                  <c:v>42897.552083333336</c:v>
                </c:pt>
                <c:pt idx="3628">
                  <c:v>42897.5625</c:v>
                </c:pt>
                <c:pt idx="3629">
                  <c:v>42897.572916666664</c:v>
                </c:pt>
                <c:pt idx="3630">
                  <c:v>42897.583333333336</c:v>
                </c:pt>
                <c:pt idx="3631">
                  <c:v>42897.59375</c:v>
                </c:pt>
                <c:pt idx="3632">
                  <c:v>42897.604166666664</c:v>
                </c:pt>
                <c:pt idx="3633">
                  <c:v>42897.614583333336</c:v>
                </c:pt>
                <c:pt idx="3634">
                  <c:v>42897.625</c:v>
                </c:pt>
                <c:pt idx="3635">
                  <c:v>42897.635416666664</c:v>
                </c:pt>
                <c:pt idx="3636">
                  <c:v>42897.645833333336</c:v>
                </c:pt>
                <c:pt idx="3637">
                  <c:v>42897.65625</c:v>
                </c:pt>
                <c:pt idx="3638">
                  <c:v>42897.666666666664</c:v>
                </c:pt>
                <c:pt idx="3639">
                  <c:v>42897.677083333336</c:v>
                </c:pt>
                <c:pt idx="3640">
                  <c:v>42897.6875</c:v>
                </c:pt>
                <c:pt idx="3641">
                  <c:v>42897.697916666664</c:v>
                </c:pt>
                <c:pt idx="3642">
                  <c:v>42897.708333333336</c:v>
                </c:pt>
                <c:pt idx="3643">
                  <c:v>42897.71875</c:v>
                </c:pt>
                <c:pt idx="3644">
                  <c:v>42897.729166666664</c:v>
                </c:pt>
                <c:pt idx="3645">
                  <c:v>42897.739583333336</c:v>
                </c:pt>
                <c:pt idx="3646">
                  <c:v>42897.75</c:v>
                </c:pt>
                <c:pt idx="3647">
                  <c:v>42897.760416666664</c:v>
                </c:pt>
                <c:pt idx="3648">
                  <c:v>42897.770833333336</c:v>
                </c:pt>
                <c:pt idx="3649">
                  <c:v>42897.78125</c:v>
                </c:pt>
                <c:pt idx="3650">
                  <c:v>42897.791666666664</c:v>
                </c:pt>
                <c:pt idx="3651">
                  <c:v>42897.802083333336</c:v>
                </c:pt>
                <c:pt idx="3652">
                  <c:v>42897.8125</c:v>
                </c:pt>
                <c:pt idx="3653">
                  <c:v>42897.822916666664</c:v>
                </c:pt>
                <c:pt idx="3654">
                  <c:v>42897.833333333336</c:v>
                </c:pt>
                <c:pt idx="3655">
                  <c:v>42897.84375</c:v>
                </c:pt>
                <c:pt idx="3656">
                  <c:v>42897.854166666664</c:v>
                </c:pt>
                <c:pt idx="3657">
                  <c:v>42897.864583333336</c:v>
                </c:pt>
                <c:pt idx="3658">
                  <c:v>42897.875</c:v>
                </c:pt>
                <c:pt idx="3659">
                  <c:v>42897.885416666664</c:v>
                </c:pt>
                <c:pt idx="3660">
                  <c:v>42897.895833333336</c:v>
                </c:pt>
                <c:pt idx="3661">
                  <c:v>42897.90625</c:v>
                </c:pt>
                <c:pt idx="3662">
                  <c:v>42897.916666666664</c:v>
                </c:pt>
                <c:pt idx="3663">
                  <c:v>42897.927083333336</c:v>
                </c:pt>
                <c:pt idx="3664">
                  <c:v>42897.9375</c:v>
                </c:pt>
                <c:pt idx="3665">
                  <c:v>42897.947916666664</c:v>
                </c:pt>
                <c:pt idx="3666">
                  <c:v>42897.958333333336</c:v>
                </c:pt>
                <c:pt idx="3667">
                  <c:v>42897.96875</c:v>
                </c:pt>
                <c:pt idx="3668">
                  <c:v>42897.979166666664</c:v>
                </c:pt>
                <c:pt idx="3669">
                  <c:v>42897.989583333336</c:v>
                </c:pt>
                <c:pt idx="3670">
                  <c:v>42898</c:v>
                </c:pt>
                <c:pt idx="3671">
                  <c:v>42898.010416666664</c:v>
                </c:pt>
                <c:pt idx="3672">
                  <c:v>42898.020833333336</c:v>
                </c:pt>
                <c:pt idx="3673">
                  <c:v>42898.03125</c:v>
                </c:pt>
                <c:pt idx="3674">
                  <c:v>42898.041666666664</c:v>
                </c:pt>
                <c:pt idx="3675">
                  <c:v>42898.052083333336</c:v>
                </c:pt>
                <c:pt idx="3676">
                  <c:v>42898.0625</c:v>
                </c:pt>
                <c:pt idx="3677">
                  <c:v>42898.072916666664</c:v>
                </c:pt>
                <c:pt idx="3678">
                  <c:v>42898.083333333336</c:v>
                </c:pt>
                <c:pt idx="3679">
                  <c:v>42898.09375</c:v>
                </c:pt>
                <c:pt idx="3680">
                  <c:v>42898.104166666664</c:v>
                </c:pt>
                <c:pt idx="3681">
                  <c:v>42898.114583333336</c:v>
                </c:pt>
                <c:pt idx="3682">
                  <c:v>42898.125</c:v>
                </c:pt>
                <c:pt idx="3683">
                  <c:v>42898.135416666664</c:v>
                </c:pt>
                <c:pt idx="3684">
                  <c:v>42898.145833333336</c:v>
                </c:pt>
                <c:pt idx="3685">
                  <c:v>42898.15625</c:v>
                </c:pt>
                <c:pt idx="3686">
                  <c:v>42898.166666666664</c:v>
                </c:pt>
                <c:pt idx="3687">
                  <c:v>42898.177083333336</c:v>
                </c:pt>
                <c:pt idx="3688">
                  <c:v>42898.1875</c:v>
                </c:pt>
                <c:pt idx="3689">
                  <c:v>42898.197916666664</c:v>
                </c:pt>
                <c:pt idx="3690">
                  <c:v>42898.208333333336</c:v>
                </c:pt>
                <c:pt idx="3691">
                  <c:v>42898.21875</c:v>
                </c:pt>
                <c:pt idx="3692">
                  <c:v>42898.229166666664</c:v>
                </c:pt>
                <c:pt idx="3693">
                  <c:v>42898.239583333336</c:v>
                </c:pt>
                <c:pt idx="3694">
                  <c:v>42898.25</c:v>
                </c:pt>
                <c:pt idx="3695">
                  <c:v>42898.260416666664</c:v>
                </c:pt>
                <c:pt idx="3696">
                  <c:v>42898.270833333336</c:v>
                </c:pt>
                <c:pt idx="3697">
                  <c:v>42898.28125</c:v>
                </c:pt>
                <c:pt idx="3698">
                  <c:v>42898.291666666664</c:v>
                </c:pt>
                <c:pt idx="3699">
                  <c:v>42898.302083333336</c:v>
                </c:pt>
                <c:pt idx="3700">
                  <c:v>42898.3125</c:v>
                </c:pt>
                <c:pt idx="3701">
                  <c:v>42898.322916666664</c:v>
                </c:pt>
                <c:pt idx="3702">
                  <c:v>42898.333333333336</c:v>
                </c:pt>
                <c:pt idx="3703">
                  <c:v>42898.34375</c:v>
                </c:pt>
                <c:pt idx="3704">
                  <c:v>42898.354166666664</c:v>
                </c:pt>
                <c:pt idx="3705">
                  <c:v>42898.364583333336</c:v>
                </c:pt>
                <c:pt idx="3706">
                  <c:v>42898.375</c:v>
                </c:pt>
                <c:pt idx="3707">
                  <c:v>42898.385416666664</c:v>
                </c:pt>
                <c:pt idx="3708">
                  <c:v>42898.395833333336</c:v>
                </c:pt>
                <c:pt idx="3709">
                  <c:v>42898.40625</c:v>
                </c:pt>
                <c:pt idx="3710">
                  <c:v>42898.416666666664</c:v>
                </c:pt>
                <c:pt idx="3711">
                  <c:v>42898.427083333336</c:v>
                </c:pt>
                <c:pt idx="3712">
                  <c:v>42898.4375</c:v>
                </c:pt>
                <c:pt idx="3713">
                  <c:v>42898.447916666664</c:v>
                </c:pt>
                <c:pt idx="3714">
                  <c:v>42898.458333333336</c:v>
                </c:pt>
                <c:pt idx="3715">
                  <c:v>42898.46875</c:v>
                </c:pt>
                <c:pt idx="3716">
                  <c:v>42898.479166666664</c:v>
                </c:pt>
                <c:pt idx="3717">
                  <c:v>42898.489583333336</c:v>
                </c:pt>
                <c:pt idx="3718">
                  <c:v>42898.5</c:v>
                </c:pt>
                <c:pt idx="3719">
                  <c:v>42898.510416666664</c:v>
                </c:pt>
                <c:pt idx="3720">
                  <c:v>42898.520833333336</c:v>
                </c:pt>
                <c:pt idx="3721">
                  <c:v>42898.53125</c:v>
                </c:pt>
                <c:pt idx="3722">
                  <c:v>42898.541666666664</c:v>
                </c:pt>
                <c:pt idx="3723">
                  <c:v>42898.552083333336</c:v>
                </c:pt>
                <c:pt idx="3724">
                  <c:v>42898.5625</c:v>
                </c:pt>
                <c:pt idx="3725">
                  <c:v>42898.572916666664</c:v>
                </c:pt>
                <c:pt idx="3726">
                  <c:v>42898.583333333336</c:v>
                </c:pt>
                <c:pt idx="3727">
                  <c:v>42898.59375</c:v>
                </c:pt>
                <c:pt idx="3728">
                  <c:v>42898.604166666664</c:v>
                </c:pt>
                <c:pt idx="3729">
                  <c:v>42898.614583333336</c:v>
                </c:pt>
                <c:pt idx="3730">
                  <c:v>42898.625</c:v>
                </c:pt>
                <c:pt idx="3731">
                  <c:v>42898.635416666664</c:v>
                </c:pt>
                <c:pt idx="3732">
                  <c:v>42898.645833333336</c:v>
                </c:pt>
                <c:pt idx="3733">
                  <c:v>42898.65625</c:v>
                </c:pt>
                <c:pt idx="3734">
                  <c:v>42898.666666666664</c:v>
                </c:pt>
                <c:pt idx="3735">
                  <c:v>42898.677083333336</c:v>
                </c:pt>
                <c:pt idx="3736">
                  <c:v>42898.6875</c:v>
                </c:pt>
                <c:pt idx="3737">
                  <c:v>42898.697916666664</c:v>
                </c:pt>
                <c:pt idx="3738">
                  <c:v>42898.708333333336</c:v>
                </c:pt>
                <c:pt idx="3739">
                  <c:v>42898.71875</c:v>
                </c:pt>
                <c:pt idx="3740">
                  <c:v>42898.729166666664</c:v>
                </c:pt>
                <c:pt idx="3741">
                  <c:v>42898.739583333336</c:v>
                </c:pt>
                <c:pt idx="3742">
                  <c:v>42898.75</c:v>
                </c:pt>
                <c:pt idx="3743">
                  <c:v>42898.760416666664</c:v>
                </c:pt>
                <c:pt idx="3744">
                  <c:v>42898.770833333336</c:v>
                </c:pt>
                <c:pt idx="3745">
                  <c:v>42898.78125</c:v>
                </c:pt>
                <c:pt idx="3746">
                  <c:v>42898.791666666664</c:v>
                </c:pt>
                <c:pt idx="3747">
                  <c:v>42898.802083333336</c:v>
                </c:pt>
                <c:pt idx="3748">
                  <c:v>42898.8125</c:v>
                </c:pt>
                <c:pt idx="3749">
                  <c:v>42898.822916666664</c:v>
                </c:pt>
                <c:pt idx="3750">
                  <c:v>42898.833333333336</c:v>
                </c:pt>
                <c:pt idx="3751">
                  <c:v>42898.84375</c:v>
                </c:pt>
                <c:pt idx="3752">
                  <c:v>42898.854166666664</c:v>
                </c:pt>
                <c:pt idx="3753">
                  <c:v>42898.864583333336</c:v>
                </c:pt>
                <c:pt idx="3754">
                  <c:v>42898.875</c:v>
                </c:pt>
                <c:pt idx="3755">
                  <c:v>42898.885416666664</c:v>
                </c:pt>
                <c:pt idx="3756">
                  <c:v>42898.895833333336</c:v>
                </c:pt>
                <c:pt idx="3757">
                  <c:v>42898.90625</c:v>
                </c:pt>
                <c:pt idx="3758">
                  <c:v>42898.916666666664</c:v>
                </c:pt>
                <c:pt idx="3759">
                  <c:v>42898.927083333336</c:v>
                </c:pt>
                <c:pt idx="3760">
                  <c:v>42898.9375</c:v>
                </c:pt>
                <c:pt idx="3761">
                  <c:v>42898.947916666664</c:v>
                </c:pt>
                <c:pt idx="3762">
                  <c:v>42898.958333333336</c:v>
                </c:pt>
                <c:pt idx="3763">
                  <c:v>42898.96875</c:v>
                </c:pt>
                <c:pt idx="3764">
                  <c:v>42898.979166666664</c:v>
                </c:pt>
                <c:pt idx="3765">
                  <c:v>42898.989583333336</c:v>
                </c:pt>
                <c:pt idx="3766">
                  <c:v>42899</c:v>
                </c:pt>
                <c:pt idx="3767">
                  <c:v>42899.010416666664</c:v>
                </c:pt>
                <c:pt idx="3768">
                  <c:v>42899.020833333336</c:v>
                </c:pt>
                <c:pt idx="3769">
                  <c:v>42899.03125</c:v>
                </c:pt>
                <c:pt idx="3770">
                  <c:v>42899.041666666664</c:v>
                </c:pt>
                <c:pt idx="3771">
                  <c:v>42899.052083333336</c:v>
                </c:pt>
                <c:pt idx="3772">
                  <c:v>42899.0625</c:v>
                </c:pt>
                <c:pt idx="3773">
                  <c:v>42899.072916666664</c:v>
                </c:pt>
                <c:pt idx="3774">
                  <c:v>42899.083333333336</c:v>
                </c:pt>
                <c:pt idx="3775">
                  <c:v>42899.09375</c:v>
                </c:pt>
                <c:pt idx="3776">
                  <c:v>42899.104166666664</c:v>
                </c:pt>
                <c:pt idx="3777">
                  <c:v>42899.114583333336</c:v>
                </c:pt>
                <c:pt idx="3778">
                  <c:v>42899.125</c:v>
                </c:pt>
                <c:pt idx="3779">
                  <c:v>42899.135416666664</c:v>
                </c:pt>
                <c:pt idx="3780">
                  <c:v>42899.145833333336</c:v>
                </c:pt>
                <c:pt idx="3781">
                  <c:v>42899.15625</c:v>
                </c:pt>
                <c:pt idx="3782">
                  <c:v>42899.166666666664</c:v>
                </c:pt>
                <c:pt idx="3783">
                  <c:v>42899.177083333336</c:v>
                </c:pt>
                <c:pt idx="3784">
                  <c:v>42899.1875</c:v>
                </c:pt>
                <c:pt idx="3785">
                  <c:v>42899.197916666664</c:v>
                </c:pt>
                <c:pt idx="3786">
                  <c:v>42899.208333333336</c:v>
                </c:pt>
                <c:pt idx="3787">
                  <c:v>42899.21875</c:v>
                </c:pt>
                <c:pt idx="3788">
                  <c:v>42899.229166666664</c:v>
                </c:pt>
                <c:pt idx="3789">
                  <c:v>42899.239583333336</c:v>
                </c:pt>
                <c:pt idx="3790">
                  <c:v>42899.25</c:v>
                </c:pt>
                <c:pt idx="3791">
                  <c:v>42899.260416666664</c:v>
                </c:pt>
                <c:pt idx="3792">
                  <c:v>42899.270833333336</c:v>
                </c:pt>
                <c:pt idx="3793">
                  <c:v>42899.28125</c:v>
                </c:pt>
                <c:pt idx="3794">
                  <c:v>42899.291666666664</c:v>
                </c:pt>
                <c:pt idx="3795">
                  <c:v>42899.302083333336</c:v>
                </c:pt>
                <c:pt idx="3796">
                  <c:v>42899.3125</c:v>
                </c:pt>
                <c:pt idx="3797">
                  <c:v>42899.322916666664</c:v>
                </c:pt>
                <c:pt idx="3798">
                  <c:v>42899.333333333336</c:v>
                </c:pt>
                <c:pt idx="3799">
                  <c:v>42899.34375</c:v>
                </c:pt>
                <c:pt idx="3800">
                  <c:v>42899.354166666664</c:v>
                </c:pt>
                <c:pt idx="3801">
                  <c:v>42899.364583333336</c:v>
                </c:pt>
                <c:pt idx="3802">
                  <c:v>42899.375</c:v>
                </c:pt>
                <c:pt idx="3803">
                  <c:v>42899.385416666664</c:v>
                </c:pt>
                <c:pt idx="3804">
                  <c:v>42899.395833333336</c:v>
                </c:pt>
                <c:pt idx="3805">
                  <c:v>42899.40625</c:v>
                </c:pt>
                <c:pt idx="3806">
                  <c:v>42899.416666666664</c:v>
                </c:pt>
                <c:pt idx="3807">
                  <c:v>42899.427083333336</c:v>
                </c:pt>
                <c:pt idx="3808">
                  <c:v>42899.4375</c:v>
                </c:pt>
                <c:pt idx="3809">
                  <c:v>42899.447916666664</c:v>
                </c:pt>
                <c:pt idx="3810">
                  <c:v>42899.458333333336</c:v>
                </c:pt>
                <c:pt idx="3811">
                  <c:v>42899.46875</c:v>
                </c:pt>
                <c:pt idx="3812">
                  <c:v>42899.479166666664</c:v>
                </c:pt>
                <c:pt idx="3813">
                  <c:v>42899.489583333336</c:v>
                </c:pt>
                <c:pt idx="3814">
                  <c:v>42899.5</c:v>
                </c:pt>
                <c:pt idx="3815">
                  <c:v>42899.510416666664</c:v>
                </c:pt>
                <c:pt idx="3816">
                  <c:v>42899.520833333336</c:v>
                </c:pt>
                <c:pt idx="3817">
                  <c:v>42899.53125</c:v>
                </c:pt>
                <c:pt idx="3818">
                  <c:v>42899.541666666664</c:v>
                </c:pt>
                <c:pt idx="3819">
                  <c:v>42899.552083333336</c:v>
                </c:pt>
                <c:pt idx="3820">
                  <c:v>42899.5625</c:v>
                </c:pt>
                <c:pt idx="3821">
                  <c:v>42899.572916666664</c:v>
                </c:pt>
                <c:pt idx="3822">
                  <c:v>42899.583333333336</c:v>
                </c:pt>
                <c:pt idx="3823">
                  <c:v>42899.59375</c:v>
                </c:pt>
                <c:pt idx="3824">
                  <c:v>42899.604166666664</c:v>
                </c:pt>
                <c:pt idx="3825">
                  <c:v>42899.614583333336</c:v>
                </c:pt>
                <c:pt idx="3826">
                  <c:v>42899.625</c:v>
                </c:pt>
                <c:pt idx="3827">
                  <c:v>42899.635416666664</c:v>
                </c:pt>
                <c:pt idx="3828">
                  <c:v>42899.645833333336</c:v>
                </c:pt>
                <c:pt idx="3829">
                  <c:v>42899.65625</c:v>
                </c:pt>
                <c:pt idx="3830">
                  <c:v>42899.666666666664</c:v>
                </c:pt>
                <c:pt idx="3831">
                  <c:v>42899.677083333336</c:v>
                </c:pt>
                <c:pt idx="3832">
                  <c:v>42899.6875</c:v>
                </c:pt>
                <c:pt idx="3833">
                  <c:v>42899.697916666664</c:v>
                </c:pt>
                <c:pt idx="3834">
                  <c:v>42899.708333333336</c:v>
                </c:pt>
                <c:pt idx="3835">
                  <c:v>42899.71875</c:v>
                </c:pt>
                <c:pt idx="3836">
                  <c:v>42899.729166666664</c:v>
                </c:pt>
                <c:pt idx="3837">
                  <c:v>42899.739583333336</c:v>
                </c:pt>
                <c:pt idx="3838">
                  <c:v>42899.75</c:v>
                </c:pt>
                <c:pt idx="3839">
                  <c:v>42899.760416666664</c:v>
                </c:pt>
                <c:pt idx="3840">
                  <c:v>42899.770833333336</c:v>
                </c:pt>
                <c:pt idx="3841">
                  <c:v>42899.78125</c:v>
                </c:pt>
                <c:pt idx="3842">
                  <c:v>42899.791666666664</c:v>
                </c:pt>
                <c:pt idx="3843">
                  <c:v>42899.802083333336</c:v>
                </c:pt>
                <c:pt idx="3844">
                  <c:v>42899.8125</c:v>
                </c:pt>
                <c:pt idx="3845">
                  <c:v>42899.822916666664</c:v>
                </c:pt>
                <c:pt idx="3846">
                  <c:v>42899.833333333336</c:v>
                </c:pt>
                <c:pt idx="3847">
                  <c:v>42899.84375</c:v>
                </c:pt>
                <c:pt idx="3848">
                  <c:v>42899.854166666664</c:v>
                </c:pt>
                <c:pt idx="3849">
                  <c:v>42899.864583333336</c:v>
                </c:pt>
                <c:pt idx="3850">
                  <c:v>42899.875</c:v>
                </c:pt>
                <c:pt idx="3851">
                  <c:v>42899.885416666664</c:v>
                </c:pt>
                <c:pt idx="3852">
                  <c:v>42899.895833333336</c:v>
                </c:pt>
                <c:pt idx="3853">
                  <c:v>42899.90625</c:v>
                </c:pt>
                <c:pt idx="3854">
                  <c:v>42899.916666666664</c:v>
                </c:pt>
                <c:pt idx="3855">
                  <c:v>42899.927083333336</c:v>
                </c:pt>
                <c:pt idx="3856">
                  <c:v>42899.9375</c:v>
                </c:pt>
                <c:pt idx="3857">
                  <c:v>42899.947916666664</c:v>
                </c:pt>
                <c:pt idx="3858">
                  <c:v>42899.958333333336</c:v>
                </c:pt>
                <c:pt idx="3859">
                  <c:v>42899.96875</c:v>
                </c:pt>
                <c:pt idx="3860">
                  <c:v>42899.979166666664</c:v>
                </c:pt>
                <c:pt idx="3861">
                  <c:v>42899.989583333336</c:v>
                </c:pt>
                <c:pt idx="3862">
                  <c:v>42900</c:v>
                </c:pt>
                <c:pt idx="3863">
                  <c:v>42900.010416666664</c:v>
                </c:pt>
                <c:pt idx="3864">
                  <c:v>42900.020833333336</c:v>
                </c:pt>
                <c:pt idx="3865">
                  <c:v>42900.03125</c:v>
                </c:pt>
                <c:pt idx="3866">
                  <c:v>42900.041666666664</c:v>
                </c:pt>
                <c:pt idx="3867">
                  <c:v>42900.052083333336</c:v>
                </c:pt>
                <c:pt idx="3868">
                  <c:v>42900.0625</c:v>
                </c:pt>
                <c:pt idx="3869">
                  <c:v>42900.072916666664</c:v>
                </c:pt>
                <c:pt idx="3870">
                  <c:v>42900.083333333336</c:v>
                </c:pt>
                <c:pt idx="3871">
                  <c:v>42900.09375</c:v>
                </c:pt>
                <c:pt idx="3872">
                  <c:v>42900.104166666664</c:v>
                </c:pt>
                <c:pt idx="3873">
                  <c:v>42900.114583333336</c:v>
                </c:pt>
                <c:pt idx="3874">
                  <c:v>42900.125</c:v>
                </c:pt>
                <c:pt idx="3875">
                  <c:v>42900.135416666664</c:v>
                </c:pt>
                <c:pt idx="3876">
                  <c:v>42900.145833333336</c:v>
                </c:pt>
                <c:pt idx="3877">
                  <c:v>42900.15625</c:v>
                </c:pt>
                <c:pt idx="3878">
                  <c:v>42900.166666666664</c:v>
                </c:pt>
                <c:pt idx="3879">
                  <c:v>42900.177083333336</c:v>
                </c:pt>
                <c:pt idx="3880">
                  <c:v>42900.1875</c:v>
                </c:pt>
                <c:pt idx="3881">
                  <c:v>42900.197916666664</c:v>
                </c:pt>
                <c:pt idx="3882">
                  <c:v>42900.208333333336</c:v>
                </c:pt>
                <c:pt idx="3883">
                  <c:v>42900.21875</c:v>
                </c:pt>
                <c:pt idx="3884">
                  <c:v>42900.229166666664</c:v>
                </c:pt>
                <c:pt idx="3885">
                  <c:v>42900.239583333336</c:v>
                </c:pt>
                <c:pt idx="3886">
                  <c:v>42900.25</c:v>
                </c:pt>
                <c:pt idx="3887">
                  <c:v>42900.260416666664</c:v>
                </c:pt>
                <c:pt idx="3888">
                  <c:v>42900.270833333336</c:v>
                </c:pt>
                <c:pt idx="3889">
                  <c:v>42900.28125</c:v>
                </c:pt>
                <c:pt idx="3890">
                  <c:v>42900.291666666664</c:v>
                </c:pt>
                <c:pt idx="3891">
                  <c:v>42900.302083333336</c:v>
                </c:pt>
                <c:pt idx="3892">
                  <c:v>42900.3125</c:v>
                </c:pt>
                <c:pt idx="3893">
                  <c:v>42900.322916666664</c:v>
                </c:pt>
                <c:pt idx="3894">
                  <c:v>42900.333333333336</c:v>
                </c:pt>
                <c:pt idx="3895">
                  <c:v>42900.34375</c:v>
                </c:pt>
                <c:pt idx="3896">
                  <c:v>42900.354166666664</c:v>
                </c:pt>
                <c:pt idx="3897">
                  <c:v>42900.364583333336</c:v>
                </c:pt>
                <c:pt idx="3898">
                  <c:v>42900.375</c:v>
                </c:pt>
                <c:pt idx="3899">
                  <c:v>42900.385416666664</c:v>
                </c:pt>
                <c:pt idx="3900">
                  <c:v>42900.395833333336</c:v>
                </c:pt>
                <c:pt idx="3901">
                  <c:v>42900.40625</c:v>
                </c:pt>
                <c:pt idx="3902">
                  <c:v>42900.416666666664</c:v>
                </c:pt>
                <c:pt idx="3903">
                  <c:v>42900.427083333336</c:v>
                </c:pt>
                <c:pt idx="3904">
                  <c:v>42900.4375</c:v>
                </c:pt>
                <c:pt idx="3905">
                  <c:v>42900.447916666664</c:v>
                </c:pt>
                <c:pt idx="3906">
                  <c:v>42900.458333333336</c:v>
                </c:pt>
                <c:pt idx="3907">
                  <c:v>42900.46875</c:v>
                </c:pt>
                <c:pt idx="3908">
                  <c:v>42900.479166666664</c:v>
                </c:pt>
                <c:pt idx="3909">
                  <c:v>42900.489583333336</c:v>
                </c:pt>
                <c:pt idx="3910">
                  <c:v>42900.5</c:v>
                </c:pt>
                <c:pt idx="3911">
                  <c:v>42900.510416666664</c:v>
                </c:pt>
                <c:pt idx="3912">
                  <c:v>42900.520833333336</c:v>
                </c:pt>
                <c:pt idx="3913">
                  <c:v>42900.53125</c:v>
                </c:pt>
                <c:pt idx="3914">
                  <c:v>42900.541666666664</c:v>
                </c:pt>
                <c:pt idx="3915">
                  <c:v>42900.552083333336</c:v>
                </c:pt>
                <c:pt idx="3916">
                  <c:v>42900.5625</c:v>
                </c:pt>
                <c:pt idx="3917">
                  <c:v>42900.572916666664</c:v>
                </c:pt>
                <c:pt idx="3918">
                  <c:v>42900.583333333336</c:v>
                </c:pt>
                <c:pt idx="3919">
                  <c:v>42900.59375</c:v>
                </c:pt>
                <c:pt idx="3920">
                  <c:v>42900.604166666664</c:v>
                </c:pt>
                <c:pt idx="3921">
                  <c:v>42900.614583333336</c:v>
                </c:pt>
                <c:pt idx="3922">
                  <c:v>42900.625</c:v>
                </c:pt>
                <c:pt idx="3923">
                  <c:v>42900.635416666664</c:v>
                </c:pt>
                <c:pt idx="3924">
                  <c:v>42900.645833333336</c:v>
                </c:pt>
                <c:pt idx="3925">
                  <c:v>42900.65625</c:v>
                </c:pt>
                <c:pt idx="3926">
                  <c:v>42900.666666666664</c:v>
                </c:pt>
                <c:pt idx="3927">
                  <c:v>42900.677083333336</c:v>
                </c:pt>
                <c:pt idx="3928">
                  <c:v>42900.6875</c:v>
                </c:pt>
                <c:pt idx="3929">
                  <c:v>42900.697916666664</c:v>
                </c:pt>
                <c:pt idx="3930">
                  <c:v>42900.708333333336</c:v>
                </c:pt>
                <c:pt idx="3931">
                  <c:v>42900.71875</c:v>
                </c:pt>
                <c:pt idx="3932">
                  <c:v>42900.729166666664</c:v>
                </c:pt>
                <c:pt idx="3933">
                  <c:v>42900.739583333336</c:v>
                </c:pt>
                <c:pt idx="3934">
                  <c:v>42900.75</c:v>
                </c:pt>
                <c:pt idx="3935">
                  <c:v>42900.760416666664</c:v>
                </c:pt>
                <c:pt idx="3936">
                  <c:v>42900.770833333336</c:v>
                </c:pt>
                <c:pt idx="3937">
                  <c:v>42900.78125</c:v>
                </c:pt>
                <c:pt idx="3938">
                  <c:v>42900.791666666664</c:v>
                </c:pt>
                <c:pt idx="3939">
                  <c:v>42900.802083333336</c:v>
                </c:pt>
                <c:pt idx="3940">
                  <c:v>42900.8125</c:v>
                </c:pt>
                <c:pt idx="3941">
                  <c:v>42900.822916666664</c:v>
                </c:pt>
                <c:pt idx="3942">
                  <c:v>42900.833333333336</c:v>
                </c:pt>
                <c:pt idx="3943">
                  <c:v>42900.84375</c:v>
                </c:pt>
                <c:pt idx="3944">
                  <c:v>42900.854166666664</c:v>
                </c:pt>
                <c:pt idx="3945">
                  <c:v>42900.864583333336</c:v>
                </c:pt>
                <c:pt idx="3946">
                  <c:v>42900.875</c:v>
                </c:pt>
                <c:pt idx="3947">
                  <c:v>42900.885416666664</c:v>
                </c:pt>
                <c:pt idx="3948">
                  <c:v>42900.895833333336</c:v>
                </c:pt>
                <c:pt idx="3949">
                  <c:v>42900.90625</c:v>
                </c:pt>
                <c:pt idx="3950">
                  <c:v>42900.916666666664</c:v>
                </c:pt>
                <c:pt idx="3951">
                  <c:v>42900.927083333336</c:v>
                </c:pt>
                <c:pt idx="3952">
                  <c:v>42900.9375</c:v>
                </c:pt>
                <c:pt idx="3953">
                  <c:v>42900.947916666664</c:v>
                </c:pt>
                <c:pt idx="3954">
                  <c:v>42900.958333333336</c:v>
                </c:pt>
                <c:pt idx="3955">
                  <c:v>42900.96875</c:v>
                </c:pt>
                <c:pt idx="3956">
                  <c:v>42900.979166666664</c:v>
                </c:pt>
                <c:pt idx="3957">
                  <c:v>42900.989583333336</c:v>
                </c:pt>
                <c:pt idx="3958">
                  <c:v>42901</c:v>
                </c:pt>
                <c:pt idx="3959">
                  <c:v>42901.010416666664</c:v>
                </c:pt>
                <c:pt idx="3960">
                  <c:v>42901.020833333336</c:v>
                </c:pt>
                <c:pt idx="3961">
                  <c:v>42901.03125</c:v>
                </c:pt>
                <c:pt idx="3962">
                  <c:v>42901.041666666664</c:v>
                </c:pt>
                <c:pt idx="3963">
                  <c:v>42901.052083333336</c:v>
                </c:pt>
                <c:pt idx="3964">
                  <c:v>42901.0625</c:v>
                </c:pt>
                <c:pt idx="3965">
                  <c:v>42901.072916666664</c:v>
                </c:pt>
                <c:pt idx="3966">
                  <c:v>42901.083333333336</c:v>
                </c:pt>
                <c:pt idx="3967">
                  <c:v>42901.09375</c:v>
                </c:pt>
                <c:pt idx="3968">
                  <c:v>42901.104166666664</c:v>
                </c:pt>
                <c:pt idx="3969">
                  <c:v>42901.114583333336</c:v>
                </c:pt>
                <c:pt idx="3970">
                  <c:v>42901.125</c:v>
                </c:pt>
                <c:pt idx="3971">
                  <c:v>42901.135416666664</c:v>
                </c:pt>
                <c:pt idx="3972">
                  <c:v>42901.145833333336</c:v>
                </c:pt>
                <c:pt idx="3973">
                  <c:v>42901.15625</c:v>
                </c:pt>
                <c:pt idx="3974">
                  <c:v>42901.166666666664</c:v>
                </c:pt>
                <c:pt idx="3975">
                  <c:v>42901.177083333336</c:v>
                </c:pt>
                <c:pt idx="3976">
                  <c:v>42901.1875</c:v>
                </c:pt>
                <c:pt idx="3977">
                  <c:v>42901.197916666664</c:v>
                </c:pt>
                <c:pt idx="3978">
                  <c:v>42901.208333333336</c:v>
                </c:pt>
                <c:pt idx="3979">
                  <c:v>42901.21875</c:v>
                </c:pt>
                <c:pt idx="3980">
                  <c:v>42901.229166666664</c:v>
                </c:pt>
                <c:pt idx="3981">
                  <c:v>42901.239583333336</c:v>
                </c:pt>
                <c:pt idx="3982">
                  <c:v>42901.25</c:v>
                </c:pt>
                <c:pt idx="3983">
                  <c:v>42901.260416666664</c:v>
                </c:pt>
                <c:pt idx="3984">
                  <c:v>42901.270833333336</c:v>
                </c:pt>
                <c:pt idx="3985">
                  <c:v>42901.28125</c:v>
                </c:pt>
                <c:pt idx="3986">
                  <c:v>42901.291666666664</c:v>
                </c:pt>
                <c:pt idx="3987">
                  <c:v>42901.302083333336</c:v>
                </c:pt>
                <c:pt idx="3988">
                  <c:v>42901.3125</c:v>
                </c:pt>
                <c:pt idx="3989">
                  <c:v>42901.322916666664</c:v>
                </c:pt>
                <c:pt idx="3990">
                  <c:v>42901.333333333336</c:v>
                </c:pt>
                <c:pt idx="3991">
                  <c:v>42901.34375</c:v>
                </c:pt>
                <c:pt idx="3992">
                  <c:v>42901.354166666664</c:v>
                </c:pt>
                <c:pt idx="3993">
                  <c:v>42901.364583333336</c:v>
                </c:pt>
                <c:pt idx="3994">
                  <c:v>42901.375</c:v>
                </c:pt>
                <c:pt idx="3995">
                  <c:v>42901.385416666664</c:v>
                </c:pt>
                <c:pt idx="3996">
                  <c:v>42901.395833333336</c:v>
                </c:pt>
                <c:pt idx="3997">
                  <c:v>42901.40625</c:v>
                </c:pt>
                <c:pt idx="3998">
                  <c:v>42901.416666666664</c:v>
                </c:pt>
                <c:pt idx="3999">
                  <c:v>42901.427083333336</c:v>
                </c:pt>
                <c:pt idx="4000">
                  <c:v>42901.4375</c:v>
                </c:pt>
                <c:pt idx="4001">
                  <c:v>42901.447916666664</c:v>
                </c:pt>
                <c:pt idx="4002">
                  <c:v>42901.458333333336</c:v>
                </c:pt>
                <c:pt idx="4003">
                  <c:v>42901.46875</c:v>
                </c:pt>
                <c:pt idx="4004">
                  <c:v>42901.479166666664</c:v>
                </c:pt>
                <c:pt idx="4005">
                  <c:v>42901.489583333336</c:v>
                </c:pt>
                <c:pt idx="4006">
                  <c:v>42901.5</c:v>
                </c:pt>
                <c:pt idx="4007">
                  <c:v>42901.510416666664</c:v>
                </c:pt>
                <c:pt idx="4008">
                  <c:v>42901.520833333336</c:v>
                </c:pt>
                <c:pt idx="4009">
                  <c:v>42901.53125</c:v>
                </c:pt>
                <c:pt idx="4010">
                  <c:v>42901.541666666664</c:v>
                </c:pt>
                <c:pt idx="4011">
                  <c:v>42901.552083333336</c:v>
                </c:pt>
                <c:pt idx="4012">
                  <c:v>42901.5625</c:v>
                </c:pt>
                <c:pt idx="4013">
                  <c:v>42901.572916666664</c:v>
                </c:pt>
                <c:pt idx="4014">
                  <c:v>42901.583333333336</c:v>
                </c:pt>
                <c:pt idx="4015">
                  <c:v>42901.59375</c:v>
                </c:pt>
                <c:pt idx="4016">
                  <c:v>42901.604166666664</c:v>
                </c:pt>
                <c:pt idx="4017">
                  <c:v>42901.614583333336</c:v>
                </c:pt>
                <c:pt idx="4018">
                  <c:v>42901.625</c:v>
                </c:pt>
                <c:pt idx="4019">
                  <c:v>42901.635416666664</c:v>
                </c:pt>
                <c:pt idx="4020">
                  <c:v>42901.645833333336</c:v>
                </c:pt>
                <c:pt idx="4021">
                  <c:v>42901.65625</c:v>
                </c:pt>
                <c:pt idx="4022">
                  <c:v>42901.666666666664</c:v>
                </c:pt>
                <c:pt idx="4023">
                  <c:v>42901.677083333336</c:v>
                </c:pt>
                <c:pt idx="4024">
                  <c:v>42901.6875</c:v>
                </c:pt>
                <c:pt idx="4025">
                  <c:v>42901.697916666664</c:v>
                </c:pt>
                <c:pt idx="4026">
                  <c:v>42901.708333333336</c:v>
                </c:pt>
                <c:pt idx="4027">
                  <c:v>42901.71875</c:v>
                </c:pt>
                <c:pt idx="4028">
                  <c:v>42901.729166666664</c:v>
                </c:pt>
                <c:pt idx="4029">
                  <c:v>42901.739583333336</c:v>
                </c:pt>
                <c:pt idx="4030">
                  <c:v>42901.75</c:v>
                </c:pt>
                <c:pt idx="4031">
                  <c:v>42901.760416666664</c:v>
                </c:pt>
                <c:pt idx="4032">
                  <c:v>42901.770833333336</c:v>
                </c:pt>
                <c:pt idx="4033">
                  <c:v>42901.78125</c:v>
                </c:pt>
                <c:pt idx="4034">
                  <c:v>42901.791666666664</c:v>
                </c:pt>
                <c:pt idx="4035">
                  <c:v>42901.802083333336</c:v>
                </c:pt>
                <c:pt idx="4036">
                  <c:v>42901.8125</c:v>
                </c:pt>
                <c:pt idx="4037">
                  <c:v>42901.822916666664</c:v>
                </c:pt>
                <c:pt idx="4038">
                  <c:v>42901.833333333336</c:v>
                </c:pt>
                <c:pt idx="4039">
                  <c:v>42901.84375</c:v>
                </c:pt>
                <c:pt idx="4040">
                  <c:v>42901.854166666664</c:v>
                </c:pt>
                <c:pt idx="4041">
                  <c:v>42901.864583333336</c:v>
                </c:pt>
                <c:pt idx="4042">
                  <c:v>42901.875</c:v>
                </c:pt>
                <c:pt idx="4043">
                  <c:v>42901.885416666664</c:v>
                </c:pt>
                <c:pt idx="4044">
                  <c:v>42901.895833333336</c:v>
                </c:pt>
                <c:pt idx="4045">
                  <c:v>42901.90625</c:v>
                </c:pt>
                <c:pt idx="4046">
                  <c:v>42901.916666666664</c:v>
                </c:pt>
                <c:pt idx="4047">
                  <c:v>42901.927083333336</c:v>
                </c:pt>
                <c:pt idx="4048">
                  <c:v>42901.9375</c:v>
                </c:pt>
                <c:pt idx="4049">
                  <c:v>42901.947916666664</c:v>
                </c:pt>
                <c:pt idx="4050">
                  <c:v>42901.958333333336</c:v>
                </c:pt>
                <c:pt idx="4051">
                  <c:v>42901.96875</c:v>
                </c:pt>
                <c:pt idx="4052">
                  <c:v>42901.979166666664</c:v>
                </c:pt>
                <c:pt idx="4053">
                  <c:v>42901.989583333336</c:v>
                </c:pt>
                <c:pt idx="4054">
                  <c:v>42902</c:v>
                </c:pt>
                <c:pt idx="4055">
                  <c:v>42902.010416666664</c:v>
                </c:pt>
                <c:pt idx="4056">
                  <c:v>42902.020833333336</c:v>
                </c:pt>
                <c:pt idx="4057">
                  <c:v>42902.03125</c:v>
                </c:pt>
                <c:pt idx="4058">
                  <c:v>42902.041666666664</c:v>
                </c:pt>
                <c:pt idx="4059">
                  <c:v>42902.052083333336</c:v>
                </c:pt>
                <c:pt idx="4060">
                  <c:v>42902.0625</c:v>
                </c:pt>
                <c:pt idx="4061">
                  <c:v>42902.072916666664</c:v>
                </c:pt>
                <c:pt idx="4062">
                  <c:v>42902.083333333336</c:v>
                </c:pt>
                <c:pt idx="4063">
                  <c:v>42902.09375</c:v>
                </c:pt>
                <c:pt idx="4064">
                  <c:v>42902.104166666664</c:v>
                </c:pt>
                <c:pt idx="4065">
                  <c:v>42902.114583333336</c:v>
                </c:pt>
                <c:pt idx="4066">
                  <c:v>42902.125</c:v>
                </c:pt>
                <c:pt idx="4067">
                  <c:v>42902.135416666664</c:v>
                </c:pt>
                <c:pt idx="4068">
                  <c:v>42902.145833333336</c:v>
                </c:pt>
                <c:pt idx="4069">
                  <c:v>42902.15625</c:v>
                </c:pt>
                <c:pt idx="4070">
                  <c:v>42902.166666666664</c:v>
                </c:pt>
                <c:pt idx="4071">
                  <c:v>42902.177083333336</c:v>
                </c:pt>
                <c:pt idx="4072">
                  <c:v>42902.1875</c:v>
                </c:pt>
                <c:pt idx="4073">
                  <c:v>42902.197916666664</c:v>
                </c:pt>
                <c:pt idx="4074">
                  <c:v>42902.208333333336</c:v>
                </c:pt>
                <c:pt idx="4075">
                  <c:v>42902.21875</c:v>
                </c:pt>
                <c:pt idx="4076">
                  <c:v>42902.229166666664</c:v>
                </c:pt>
                <c:pt idx="4077">
                  <c:v>42902.239583333336</c:v>
                </c:pt>
                <c:pt idx="4078">
                  <c:v>42902.25</c:v>
                </c:pt>
                <c:pt idx="4079">
                  <c:v>42902.260416666664</c:v>
                </c:pt>
                <c:pt idx="4080">
                  <c:v>42902.270833333336</c:v>
                </c:pt>
                <c:pt idx="4081">
                  <c:v>42902.28125</c:v>
                </c:pt>
                <c:pt idx="4082">
                  <c:v>42902.291666666664</c:v>
                </c:pt>
                <c:pt idx="4083">
                  <c:v>42902.302083333336</c:v>
                </c:pt>
                <c:pt idx="4084">
                  <c:v>42902.3125</c:v>
                </c:pt>
                <c:pt idx="4085">
                  <c:v>42902.322916666664</c:v>
                </c:pt>
                <c:pt idx="4086">
                  <c:v>42902.333333333336</c:v>
                </c:pt>
                <c:pt idx="4087">
                  <c:v>42902.34375</c:v>
                </c:pt>
                <c:pt idx="4088">
                  <c:v>42902.354166666664</c:v>
                </c:pt>
                <c:pt idx="4089">
                  <c:v>42902.364583333336</c:v>
                </c:pt>
                <c:pt idx="4090">
                  <c:v>42902.375</c:v>
                </c:pt>
                <c:pt idx="4091">
                  <c:v>42902.385416666664</c:v>
                </c:pt>
                <c:pt idx="4092">
                  <c:v>42902.395833333336</c:v>
                </c:pt>
                <c:pt idx="4093">
                  <c:v>42902.40625</c:v>
                </c:pt>
                <c:pt idx="4094">
                  <c:v>42902.416666666664</c:v>
                </c:pt>
                <c:pt idx="4095">
                  <c:v>42902.427083333336</c:v>
                </c:pt>
                <c:pt idx="4096">
                  <c:v>42902.4375</c:v>
                </c:pt>
                <c:pt idx="4097">
                  <c:v>42902.447916666664</c:v>
                </c:pt>
                <c:pt idx="4098">
                  <c:v>42902.458333333336</c:v>
                </c:pt>
                <c:pt idx="4099">
                  <c:v>42902.46875</c:v>
                </c:pt>
                <c:pt idx="4100">
                  <c:v>42902.479166666664</c:v>
                </c:pt>
                <c:pt idx="4101">
                  <c:v>42902.489583333336</c:v>
                </c:pt>
                <c:pt idx="4102">
                  <c:v>42902.5</c:v>
                </c:pt>
                <c:pt idx="4103">
                  <c:v>42902.510416666664</c:v>
                </c:pt>
                <c:pt idx="4104">
                  <c:v>42902.520833333336</c:v>
                </c:pt>
                <c:pt idx="4105">
                  <c:v>42902.53125</c:v>
                </c:pt>
                <c:pt idx="4106">
                  <c:v>42902.541666666664</c:v>
                </c:pt>
                <c:pt idx="4107">
                  <c:v>42902.552083333336</c:v>
                </c:pt>
                <c:pt idx="4108">
                  <c:v>42902.5625</c:v>
                </c:pt>
                <c:pt idx="4109">
                  <c:v>42902.572916666664</c:v>
                </c:pt>
                <c:pt idx="4110">
                  <c:v>42902.583333333336</c:v>
                </c:pt>
                <c:pt idx="4111">
                  <c:v>42902.59375</c:v>
                </c:pt>
                <c:pt idx="4112">
                  <c:v>42902.604166666664</c:v>
                </c:pt>
                <c:pt idx="4113">
                  <c:v>42902.614583333336</c:v>
                </c:pt>
                <c:pt idx="4114">
                  <c:v>42902.625</c:v>
                </c:pt>
                <c:pt idx="4115">
                  <c:v>42902.635416666664</c:v>
                </c:pt>
                <c:pt idx="4116">
                  <c:v>42902.645833333336</c:v>
                </c:pt>
                <c:pt idx="4117">
                  <c:v>42902.65625</c:v>
                </c:pt>
                <c:pt idx="4118">
                  <c:v>42902.666666666664</c:v>
                </c:pt>
                <c:pt idx="4119">
                  <c:v>42902.677083333336</c:v>
                </c:pt>
                <c:pt idx="4120">
                  <c:v>42902.6875</c:v>
                </c:pt>
                <c:pt idx="4121">
                  <c:v>42902.697916666664</c:v>
                </c:pt>
                <c:pt idx="4122">
                  <c:v>42902.708333333336</c:v>
                </c:pt>
                <c:pt idx="4123">
                  <c:v>42902.71875</c:v>
                </c:pt>
                <c:pt idx="4124">
                  <c:v>42902.729166666664</c:v>
                </c:pt>
                <c:pt idx="4125">
                  <c:v>42902.739583333336</c:v>
                </c:pt>
                <c:pt idx="4126">
                  <c:v>42902.75</c:v>
                </c:pt>
                <c:pt idx="4127">
                  <c:v>42902.760416666664</c:v>
                </c:pt>
                <c:pt idx="4128">
                  <c:v>42902.770833333336</c:v>
                </c:pt>
                <c:pt idx="4129">
                  <c:v>42902.78125</c:v>
                </c:pt>
                <c:pt idx="4130">
                  <c:v>42902.791666666664</c:v>
                </c:pt>
                <c:pt idx="4131">
                  <c:v>42902.802083333336</c:v>
                </c:pt>
                <c:pt idx="4132">
                  <c:v>42902.8125</c:v>
                </c:pt>
                <c:pt idx="4133">
                  <c:v>42902.822916666664</c:v>
                </c:pt>
                <c:pt idx="4134">
                  <c:v>42902.833333333336</c:v>
                </c:pt>
                <c:pt idx="4135">
                  <c:v>42902.84375</c:v>
                </c:pt>
                <c:pt idx="4136">
                  <c:v>42902.854166666664</c:v>
                </c:pt>
                <c:pt idx="4137">
                  <c:v>42902.864583333336</c:v>
                </c:pt>
                <c:pt idx="4138">
                  <c:v>42902.875</c:v>
                </c:pt>
                <c:pt idx="4139">
                  <c:v>42902.885416666664</c:v>
                </c:pt>
                <c:pt idx="4140">
                  <c:v>42902.895833333336</c:v>
                </c:pt>
                <c:pt idx="4141">
                  <c:v>42902.90625</c:v>
                </c:pt>
                <c:pt idx="4142">
                  <c:v>42902.916666666664</c:v>
                </c:pt>
                <c:pt idx="4143">
                  <c:v>42902.927083333336</c:v>
                </c:pt>
                <c:pt idx="4144">
                  <c:v>42902.9375</c:v>
                </c:pt>
                <c:pt idx="4145">
                  <c:v>42902.947916666664</c:v>
                </c:pt>
                <c:pt idx="4146">
                  <c:v>42902.958333333336</c:v>
                </c:pt>
                <c:pt idx="4147">
                  <c:v>42902.96875</c:v>
                </c:pt>
                <c:pt idx="4148">
                  <c:v>42902.979166666664</c:v>
                </c:pt>
                <c:pt idx="4149">
                  <c:v>42902.989583333336</c:v>
                </c:pt>
                <c:pt idx="4150">
                  <c:v>42903</c:v>
                </c:pt>
                <c:pt idx="4151">
                  <c:v>42903.010416666664</c:v>
                </c:pt>
                <c:pt idx="4152">
                  <c:v>42903.020833333336</c:v>
                </c:pt>
                <c:pt idx="4153">
                  <c:v>42903.03125</c:v>
                </c:pt>
                <c:pt idx="4154">
                  <c:v>42903.041666666664</c:v>
                </c:pt>
                <c:pt idx="4155">
                  <c:v>42903.052083333336</c:v>
                </c:pt>
                <c:pt idx="4156">
                  <c:v>42903.0625</c:v>
                </c:pt>
                <c:pt idx="4157">
                  <c:v>42903.072916666664</c:v>
                </c:pt>
                <c:pt idx="4158">
                  <c:v>42903.083333333336</c:v>
                </c:pt>
                <c:pt idx="4159">
                  <c:v>42903.09375</c:v>
                </c:pt>
                <c:pt idx="4160">
                  <c:v>42903.104166666664</c:v>
                </c:pt>
                <c:pt idx="4161">
                  <c:v>42903.114583333336</c:v>
                </c:pt>
                <c:pt idx="4162">
                  <c:v>42903.125</c:v>
                </c:pt>
                <c:pt idx="4163">
                  <c:v>42903.135416666664</c:v>
                </c:pt>
                <c:pt idx="4164">
                  <c:v>42903.145833333336</c:v>
                </c:pt>
                <c:pt idx="4165">
                  <c:v>42903.15625</c:v>
                </c:pt>
                <c:pt idx="4166">
                  <c:v>42903.166666666664</c:v>
                </c:pt>
                <c:pt idx="4167">
                  <c:v>42903.177083333336</c:v>
                </c:pt>
                <c:pt idx="4168">
                  <c:v>42903.1875</c:v>
                </c:pt>
                <c:pt idx="4169">
                  <c:v>42903.197916666664</c:v>
                </c:pt>
                <c:pt idx="4170">
                  <c:v>42903.208333333336</c:v>
                </c:pt>
                <c:pt idx="4171">
                  <c:v>42903.21875</c:v>
                </c:pt>
                <c:pt idx="4172">
                  <c:v>42903.229166666664</c:v>
                </c:pt>
                <c:pt idx="4173">
                  <c:v>42903.239583333336</c:v>
                </c:pt>
                <c:pt idx="4174">
                  <c:v>42903.25</c:v>
                </c:pt>
                <c:pt idx="4175">
                  <c:v>42903.260416666664</c:v>
                </c:pt>
                <c:pt idx="4176">
                  <c:v>42903.270833333336</c:v>
                </c:pt>
                <c:pt idx="4177">
                  <c:v>42903.28125</c:v>
                </c:pt>
                <c:pt idx="4178">
                  <c:v>42903.291666666664</c:v>
                </c:pt>
                <c:pt idx="4179">
                  <c:v>42903.302083333336</c:v>
                </c:pt>
                <c:pt idx="4180">
                  <c:v>42903.3125</c:v>
                </c:pt>
                <c:pt idx="4181">
                  <c:v>42903.322916666664</c:v>
                </c:pt>
                <c:pt idx="4182">
                  <c:v>42903.333333333336</c:v>
                </c:pt>
                <c:pt idx="4183">
                  <c:v>42903.34375</c:v>
                </c:pt>
                <c:pt idx="4184">
                  <c:v>42903.354166666664</c:v>
                </c:pt>
                <c:pt idx="4185">
                  <c:v>42903.364583333336</c:v>
                </c:pt>
                <c:pt idx="4186">
                  <c:v>42903.375</c:v>
                </c:pt>
                <c:pt idx="4187">
                  <c:v>42903.385416666664</c:v>
                </c:pt>
                <c:pt idx="4188">
                  <c:v>42903.395833333336</c:v>
                </c:pt>
                <c:pt idx="4189">
                  <c:v>42903.40625</c:v>
                </c:pt>
                <c:pt idx="4190">
                  <c:v>42903.416666666664</c:v>
                </c:pt>
                <c:pt idx="4191">
                  <c:v>42903.427083333336</c:v>
                </c:pt>
                <c:pt idx="4192">
                  <c:v>42903.4375</c:v>
                </c:pt>
                <c:pt idx="4193">
                  <c:v>42903.447916666664</c:v>
                </c:pt>
                <c:pt idx="4194">
                  <c:v>42903.458333333336</c:v>
                </c:pt>
                <c:pt idx="4195">
                  <c:v>42903.46875</c:v>
                </c:pt>
                <c:pt idx="4196">
                  <c:v>42903.479166666664</c:v>
                </c:pt>
                <c:pt idx="4197">
                  <c:v>42903.489583333336</c:v>
                </c:pt>
                <c:pt idx="4198">
                  <c:v>42903.5</c:v>
                </c:pt>
                <c:pt idx="4199">
                  <c:v>42903.510416666664</c:v>
                </c:pt>
                <c:pt idx="4200">
                  <c:v>42903.520833333336</c:v>
                </c:pt>
                <c:pt idx="4201">
                  <c:v>42903.53125</c:v>
                </c:pt>
                <c:pt idx="4202">
                  <c:v>42903.541666666664</c:v>
                </c:pt>
                <c:pt idx="4203">
                  <c:v>42903.552083333336</c:v>
                </c:pt>
                <c:pt idx="4204">
                  <c:v>42903.5625</c:v>
                </c:pt>
                <c:pt idx="4205">
                  <c:v>42903.572916666664</c:v>
                </c:pt>
                <c:pt idx="4206">
                  <c:v>42903.583333333336</c:v>
                </c:pt>
                <c:pt idx="4207">
                  <c:v>42903.59375</c:v>
                </c:pt>
                <c:pt idx="4208">
                  <c:v>42903.604166666664</c:v>
                </c:pt>
                <c:pt idx="4209">
                  <c:v>42903.614583333336</c:v>
                </c:pt>
                <c:pt idx="4210">
                  <c:v>42903.625</c:v>
                </c:pt>
                <c:pt idx="4211">
                  <c:v>42903.635416666664</c:v>
                </c:pt>
                <c:pt idx="4212">
                  <c:v>42903.645833333336</c:v>
                </c:pt>
                <c:pt idx="4213">
                  <c:v>42903.65625</c:v>
                </c:pt>
                <c:pt idx="4214">
                  <c:v>42903.666666666664</c:v>
                </c:pt>
                <c:pt idx="4215">
                  <c:v>42903.677083333336</c:v>
                </c:pt>
                <c:pt idx="4216">
                  <c:v>42903.6875</c:v>
                </c:pt>
                <c:pt idx="4217">
                  <c:v>42903.697916666664</c:v>
                </c:pt>
                <c:pt idx="4218">
                  <c:v>42903.708333333336</c:v>
                </c:pt>
                <c:pt idx="4219">
                  <c:v>42903.71875</c:v>
                </c:pt>
                <c:pt idx="4220">
                  <c:v>42903.729166666664</c:v>
                </c:pt>
                <c:pt idx="4221">
                  <c:v>42903.739583333336</c:v>
                </c:pt>
                <c:pt idx="4222">
                  <c:v>42903.75</c:v>
                </c:pt>
                <c:pt idx="4223">
                  <c:v>42903.760416666664</c:v>
                </c:pt>
                <c:pt idx="4224">
                  <c:v>42903.770833333336</c:v>
                </c:pt>
                <c:pt idx="4225">
                  <c:v>42903.78125</c:v>
                </c:pt>
                <c:pt idx="4226">
                  <c:v>42903.791666666664</c:v>
                </c:pt>
                <c:pt idx="4227">
                  <c:v>42903.802083333336</c:v>
                </c:pt>
                <c:pt idx="4228">
                  <c:v>42903.8125</c:v>
                </c:pt>
                <c:pt idx="4229">
                  <c:v>42903.822916666664</c:v>
                </c:pt>
                <c:pt idx="4230">
                  <c:v>42903.833333333336</c:v>
                </c:pt>
                <c:pt idx="4231">
                  <c:v>42903.84375</c:v>
                </c:pt>
                <c:pt idx="4232">
                  <c:v>42903.854166666664</c:v>
                </c:pt>
                <c:pt idx="4233">
                  <c:v>42903.864583333336</c:v>
                </c:pt>
                <c:pt idx="4234">
                  <c:v>42903.875</c:v>
                </c:pt>
                <c:pt idx="4235">
                  <c:v>42903.885416666664</c:v>
                </c:pt>
                <c:pt idx="4236">
                  <c:v>42903.895833333336</c:v>
                </c:pt>
                <c:pt idx="4237">
                  <c:v>42903.90625</c:v>
                </c:pt>
                <c:pt idx="4238">
                  <c:v>42903.916666666664</c:v>
                </c:pt>
                <c:pt idx="4239">
                  <c:v>42903.927083333336</c:v>
                </c:pt>
                <c:pt idx="4240">
                  <c:v>42903.9375</c:v>
                </c:pt>
                <c:pt idx="4241">
                  <c:v>42903.947916666664</c:v>
                </c:pt>
                <c:pt idx="4242">
                  <c:v>42903.958333333336</c:v>
                </c:pt>
                <c:pt idx="4243">
                  <c:v>42903.96875</c:v>
                </c:pt>
                <c:pt idx="4244">
                  <c:v>42903.979166666664</c:v>
                </c:pt>
                <c:pt idx="4245">
                  <c:v>42903.989583333336</c:v>
                </c:pt>
                <c:pt idx="4246">
                  <c:v>42904</c:v>
                </c:pt>
                <c:pt idx="4247">
                  <c:v>42904.010416666664</c:v>
                </c:pt>
                <c:pt idx="4248">
                  <c:v>42904.020833333336</c:v>
                </c:pt>
                <c:pt idx="4249">
                  <c:v>42904.03125</c:v>
                </c:pt>
                <c:pt idx="4250">
                  <c:v>42904.041666666664</c:v>
                </c:pt>
                <c:pt idx="4251">
                  <c:v>42904.052083333336</c:v>
                </c:pt>
                <c:pt idx="4252">
                  <c:v>42904.0625</c:v>
                </c:pt>
                <c:pt idx="4253">
                  <c:v>42904.072916666664</c:v>
                </c:pt>
                <c:pt idx="4254">
                  <c:v>42904.083333333336</c:v>
                </c:pt>
                <c:pt idx="4255">
                  <c:v>42904.09375</c:v>
                </c:pt>
                <c:pt idx="4256">
                  <c:v>42904.104166666664</c:v>
                </c:pt>
                <c:pt idx="4257">
                  <c:v>42904.114583333336</c:v>
                </c:pt>
                <c:pt idx="4258">
                  <c:v>42904.125</c:v>
                </c:pt>
                <c:pt idx="4259">
                  <c:v>42904.135416666664</c:v>
                </c:pt>
                <c:pt idx="4260">
                  <c:v>42904.145833333336</c:v>
                </c:pt>
                <c:pt idx="4261">
                  <c:v>42904.15625</c:v>
                </c:pt>
                <c:pt idx="4262">
                  <c:v>42904.166666666664</c:v>
                </c:pt>
                <c:pt idx="4263">
                  <c:v>42904.177083333336</c:v>
                </c:pt>
                <c:pt idx="4264">
                  <c:v>42904.1875</c:v>
                </c:pt>
                <c:pt idx="4265">
                  <c:v>42904.197916666664</c:v>
                </c:pt>
                <c:pt idx="4266">
                  <c:v>42904.208333333336</c:v>
                </c:pt>
                <c:pt idx="4267">
                  <c:v>42904.21875</c:v>
                </c:pt>
                <c:pt idx="4268">
                  <c:v>42904.229166666664</c:v>
                </c:pt>
                <c:pt idx="4269">
                  <c:v>42904.239583333336</c:v>
                </c:pt>
                <c:pt idx="4270">
                  <c:v>42904.25</c:v>
                </c:pt>
                <c:pt idx="4271">
                  <c:v>42904.260416666664</c:v>
                </c:pt>
                <c:pt idx="4272">
                  <c:v>42904.270833333336</c:v>
                </c:pt>
                <c:pt idx="4273">
                  <c:v>42904.28125</c:v>
                </c:pt>
                <c:pt idx="4274">
                  <c:v>42904.291666666664</c:v>
                </c:pt>
                <c:pt idx="4275">
                  <c:v>42904.302083333336</c:v>
                </c:pt>
                <c:pt idx="4276">
                  <c:v>42904.3125</c:v>
                </c:pt>
                <c:pt idx="4277">
                  <c:v>42904.322916666664</c:v>
                </c:pt>
                <c:pt idx="4278">
                  <c:v>42904.333333333336</c:v>
                </c:pt>
                <c:pt idx="4279">
                  <c:v>42904.34375</c:v>
                </c:pt>
                <c:pt idx="4280">
                  <c:v>42904.354166666664</c:v>
                </c:pt>
                <c:pt idx="4281">
                  <c:v>42904.364583333336</c:v>
                </c:pt>
                <c:pt idx="4282">
                  <c:v>42904.375</c:v>
                </c:pt>
                <c:pt idx="4283">
                  <c:v>42904.385416666664</c:v>
                </c:pt>
                <c:pt idx="4284">
                  <c:v>42904.395833333336</c:v>
                </c:pt>
                <c:pt idx="4285">
                  <c:v>42904.40625</c:v>
                </c:pt>
                <c:pt idx="4286">
                  <c:v>42904.416666666664</c:v>
                </c:pt>
                <c:pt idx="4287">
                  <c:v>42904.427083333336</c:v>
                </c:pt>
                <c:pt idx="4288">
                  <c:v>42904.4375</c:v>
                </c:pt>
                <c:pt idx="4289">
                  <c:v>42904.447916666664</c:v>
                </c:pt>
                <c:pt idx="4290">
                  <c:v>42904.458333333336</c:v>
                </c:pt>
                <c:pt idx="4291">
                  <c:v>42904.46875</c:v>
                </c:pt>
                <c:pt idx="4292">
                  <c:v>42904.479166666664</c:v>
                </c:pt>
                <c:pt idx="4293">
                  <c:v>42904.489583333336</c:v>
                </c:pt>
                <c:pt idx="4294">
                  <c:v>42904.5</c:v>
                </c:pt>
                <c:pt idx="4295">
                  <c:v>42904.510416666664</c:v>
                </c:pt>
                <c:pt idx="4296">
                  <c:v>42904.520833333336</c:v>
                </c:pt>
                <c:pt idx="4297">
                  <c:v>42904.53125</c:v>
                </c:pt>
                <c:pt idx="4298">
                  <c:v>42904.541666666664</c:v>
                </c:pt>
                <c:pt idx="4299">
                  <c:v>42904.552083333336</c:v>
                </c:pt>
                <c:pt idx="4300">
                  <c:v>42904.5625</c:v>
                </c:pt>
                <c:pt idx="4301">
                  <c:v>42904.572916666664</c:v>
                </c:pt>
                <c:pt idx="4302">
                  <c:v>42904.583333333336</c:v>
                </c:pt>
                <c:pt idx="4303">
                  <c:v>42904.59375</c:v>
                </c:pt>
                <c:pt idx="4304">
                  <c:v>42904.604166666664</c:v>
                </c:pt>
                <c:pt idx="4305">
                  <c:v>42904.614583333336</c:v>
                </c:pt>
                <c:pt idx="4306">
                  <c:v>42904.625</c:v>
                </c:pt>
                <c:pt idx="4307">
                  <c:v>42904.635416666664</c:v>
                </c:pt>
                <c:pt idx="4308">
                  <c:v>42904.645833333336</c:v>
                </c:pt>
                <c:pt idx="4309">
                  <c:v>42904.65625</c:v>
                </c:pt>
                <c:pt idx="4310">
                  <c:v>42904.666666666664</c:v>
                </c:pt>
                <c:pt idx="4311">
                  <c:v>42904.677083333336</c:v>
                </c:pt>
                <c:pt idx="4312">
                  <c:v>42904.6875</c:v>
                </c:pt>
                <c:pt idx="4313">
                  <c:v>42904.697916666664</c:v>
                </c:pt>
                <c:pt idx="4314">
                  <c:v>42904.708333333336</c:v>
                </c:pt>
                <c:pt idx="4315">
                  <c:v>42904.71875</c:v>
                </c:pt>
                <c:pt idx="4316">
                  <c:v>42904.729166666664</c:v>
                </c:pt>
                <c:pt idx="4317">
                  <c:v>42904.739583333336</c:v>
                </c:pt>
                <c:pt idx="4318">
                  <c:v>42904.75</c:v>
                </c:pt>
                <c:pt idx="4319">
                  <c:v>42904.760416666664</c:v>
                </c:pt>
                <c:pt idx="4320">
                  <c:v>42904.770833333336</c:v>
                </c:pt>
                <c:pt idx="4321">
                  <c:v>42904.78125</c:v>
                </c:pt>
                <c:pt idx="4322">
                  <c:v>42904.791666666664</c:v>
                </c:pt>
                <c:pt idx="4323">
                  <c:v>42904.802083333336</c:v>
                </c:pt>
                <c:pt idx="4324">
                  <c:v>42904.8125</c:v>
                </c:pt>
                <c:pt idx="4325">
                  <c:v>42904.822916666664</c:v>
                </c:pt>
                <c:pt idx="4326">
                  <c:v>42904.833333333336</c:v>
                </c:pt>
                <c:pt idx="4327">
                  <c:v>42904.84375</c:v>
                </c:pt>
                <c:pt idx="4328">
                  <c:v>42904.854166666664</c:v>
                </c:pt>
                <c:pt idx="4329">
                  <c:v>42904.864583333336</c:v>
                </c:pt>
                <c:pt idx="4330">
                  <c:v>42904.875</c:v>
                </c:pt>
                <c:pt idx="4331">
                  <c:v>42904.885416666664</c:v>
                </c:pt>
                <c:pt idx="4332">
                  <c:v>42904.895833333336</c:v>
                </c:pt>
                <c:pt idx="4333">
                  <c:v>42904.90625</c:v>
                </c:pt>
                <c:pt idx="4334">
                  <c:v>42904.916666666664</c:v>
                </c:pt>
                <c:pt idx="4335">
                  <c:v>42904.927083333336</c:v>
                </c:pt>
                <c:pt idx="4336">
                  <c:v>42904.9375</c:v>
                </c:pt>
                <c:pt idx="4337">
                  <c:v>42904.947916666664</c:v>
                </c:pt>
                <c:pt idx="4338">
                  <c:v>42904.958333333336</c:v>
                </c:pt>
                <c:pt idx="4339">
                  <c:v>42904.96875</c:v>
                </c:pt>
                <c:pt idx="4340">
                  <c:v>42904.979166666664</c:v>
                </c:pt>
                <c:pt idx="4341">
                  <c:v>42904.989583333336</c:v>
                </c:pt>
                <c:pt idx="4342">
                  <c:v>42905</c:v>
                </c:pt>
                <c:pt idx="4343">
                  <c:v>42905.010416666664</c:v>
                </c:pt>
                <c:pt idx="4344">
                  <c:v>42905.020833333336</c:v>
                </c:pt>
                <c:pt idx="4345">
                  <c:v>42905.03125</c:v>
                </c:pt>
                <c:pt idx="4346">
                  <c:v>42905.041666666664</c:v>
                </c:pt>
                <c:pt idx="4347">
                  <c:v>42905.052083333336</c:v>
                </c:pt>
                <c:pt idx="4348">
                  <c:v>42905.0625</c:v>
                </c:pt>
                <c:pt idx="4349">
                  <c:v>42905.072916666664</c:v>
                </c:pt>
                <c:pt idx="4350">
                  <c:v>42905.083333333336</c:v>
                </c:pt>
                <c:pt idx="4351">
                  <c:v>42905.09375</c:v>
                </c:pt>
                <c:pt idx="4352">
                  <c:v>42905.104166666664</c:v>
                </c:pt>
                <c:pt idx="4353">
                  <c:v>42905.114583333336</c:v>
                </c:pt>
                <c:pt idx="4354">
                  <c:v>42905.125</c:v>
                </c:pt>
                <c:pt idx="4355">
                  <c:v>42905.135416666664</c:v>
                </c:pt>
                <c:pt idx="4356">
                  <c:v>42905.145833333336</c:v>
                </c:pt>
                <c:pt idx="4357">
                  <c:v>42905.15625</c:v>
                </c:pt>
                <c:pt idx="4358">
                  <c:v>42905.166666666664</c:v>
                </c:pt>
                <c:pt idx="4359">
                  <c:v>42905.177083333336</c:v>
                </c:pt>
                <c:pt idx="4360">
                  <c:v>42905.1875</c:v>
                </c:pt>
                <c:pt idx="4361">
                  <c:v>42905.197916666664</c:v>
                </c:pt>
                <c:pt idx="4362">
                  <c:v>42905.208333333336</c:v>
                </c:pt>
                <c:pt idx="4363">
                  <c:v>42905.21875</c:v>
                </c:pt>
                <c:pt idx="4364">
                  <c:v>42905.229166666664</c:v>
                </c:pt>
                <c:pt idx="4365">
                  <c:v>42905.239583333336</c:v>
                </c:pt>
                <c:pt idx="4366">
                  <c:v>42905.25</c:v>
                </c:pt>
                <c:pt idx="4367">
                  <c:v>42905.260416666664</c:v>
                </c:pt>
                <c:pt idx="4368">
                  <c:v>42905.270833333336</c:v>
                </c:pt>
                <c:pt idx="4369">
                  <c:v>42905.28125</c:v>
                </c:pt>
                <c:pt idx="4370">
                  <c:v>42905.291666666664</c:v>
                </c:pt>
                <c:pt idx="4371">
                  <c:v>42905.302083333336</c:v>
                </c:pt>
                <c:pt idx="4372">
                  <c:v>42905.3125</c:v>
                </c:pt>
                <c:pt idx="4373">
                  <c:v>42905.322916666664</c:v>
                </c:pt>
                <c:pt idx="4374">
                  <c:v>42905.333333333336</c:v>
                </c:pt>
                <c:pt idx="4375">
                  <c:v>42905.34375</c:v>
                </c:pt>
                <c:pt idx="4376">
                  <c:v>42905.354166666664</c:v>
                </c:pt>
                <c:pt idx="4377">
                  <c:v>42905.364583333336</c:v>
                </c:pt>
                <c:pt idx="4378">
                  <c:v>42905.375</c:v>
                </c:pt>
                <c:pt idx="4379">
                  <c:v>42905.385416666664</c:v>
                </c:pt>
                <c:pt idx="4380">
                  <c:v>42905.395833333336</c:v>
                </c:pt>
                <c:pt idx="4381">
                  <c:v>42905.40625</c:v>
                </c:pt>
                <c:pt idx="4382">
                  <c:v>42905.416666666664</c:v>
                </c:pt>
                <c:pt idx="4383">
                  <c:v>42905.427083333336</c:v>
                </c:pt>
                <c:pt idx="4384">
                  <c:v>42905.4375</c:v>
                </c:pt>
                <c:pt idx="4385">
                  <c:v>42905.447916666664</c:v>
                </c:pt>
                <c:pt idx="4386">
                  <c:v>42905.458333333336</c:v>
                </c:pt>
                <c:pt idx="4387">
                  <c:v>42905.46875</c:v>
                </c:pt>
                <c:pt idx="4388">
                  <c:v>42905.479166666664</c:v>
                </c:pt>
                <c:pt idx="4389">
                  <c:v>42905.489583333336</c:v>
                </c:pt>
                <c:pt idx="4390">
                  <c:v>42905.5</c:v>
                </c:pt>
                <c:pt idx="4391">
                  <c:v>42905.510416666664</c:v>
                </c:pt>
                <c:pt idx="4392">
                  <c:v>42905.520833333336</c:v>
                </c:pt>
                <c:pt idx="4393">
                  <c:v>42905.53125</c:v>
                </c:pt>
                <c:pt idx="4394">
                  <c:v>42905.541666666664</c:v>
                </c:pt>
                <c:pt idx="4395">
                  <c:v>42905.552083333336</c:v>
                </c:pt>
                <c:pt idx="4396">
                  <c:v>42905.5625</c:v>
                </c:pt>
                <c:pt idx="4397">
                  <c:v>42905.572916666664</c:v>
                </c:pt>
                <c:pt idx="4398">
                  <c:v>42905.583333333336</c:v>
                </c:pt>
                <c:pt idx="4399">
                  <c:v>42905.59375</c:v>
                </c:pt>
                <c:pt idx="4400">
                  <c:v>42905.604166666664</c:v>
                </c:pt>
                <c:pt idx="4401">
                  <c:v>42905.614583333336</c:v>
                </c:pt>
                <c:pt idx="4402">
                  <c:v>42905.625</c:v>
                </c:pt>
                <c:pt idx="4403">
                  <c:v>42905.635416666664</c:v>
                </c:pt>
                <c:pt idx="4404">
                  <c:v>42905.645833333336</c:v>
                </c:pt>
                <c:pt idx="4405">
                  <c:v>42905.65625</c:v>
                </c:pt>
                <c:pt idx="4406">
                  <c:v>42905.666666666664</c:v>
                </c:pt>
                <c:pt idx="4407">
                  <c:v>42905.677083333336</c:v>
                </c:pt>
                <c:pt idx="4408">
                  <c:v>42905.6875</c:v>
                </c:pt>
                <c:pt idx="4409">
                  <c:v>42905.697916666664</c:v>
                </c:pt>
                <c:pt idx="4410">
                  <c:v>42905.708333333336</c:v>
                </c:pt>
                <c:pt idx="4411">
                  <c:v>42905.71875</c:v>
                </c:pt>
                <c:pt idx="4412">
                  <c:v>42905.729166666664</c:v>
                </c:pt>
                <c:pt idx="4413">
                  <c:v>42905.739583333336</c:v>
                </c:pt>
                <c:pt idx="4414">
                  <c:v>42905.75</c:v>
                </c:pt>
                <c:pt idx="4415">
                  <c:v>42905.760416666664</c:v>
                </c:pt>
                <c:pt idx="4416">
                  <c:v>42905.770833333336</c:v>
                </c:pt>
                <c:pt idx="4417">
                  <c:v>42905.78125</c:v>
                </c:pt>
                <c:pt idx="4418">
                  <c:v>42905.791666666664</c:v>
                </c:pt>
                <c:pt idx="4419">
                  <c:v>42905.802083333336</c:v>
                </c:pt>
                <c:pt idx="4420">
                  <c:v>42905.8125</c:v>
                </c:pt>
                <c:pt idx="4421">
                  <c:v>42905.822916666664</c:v>
                </c:pt>
                <c:pt idx="4422">
                  <c:v>42905.833333333336</c:v>
                </c:pt>
                <c:pt idx="4423">
                  <c:v>42905.84375</c:v>
                </c:pt>
                <c:pt idx="4424">
                  <c:v>42905.854166666664</c:v>
                </c:pt>
                <c:pt idx="4425">
                  <c:v>42905.864583333336</c:v>
                </c:pt>
                <c:pt idx="4426">
                  <c:v>42905.875</c:v>
                </c:pt>
                <c:pt idx="4427">
                  <c:v>42905.885416666664</c:v>
                </c:pt>
                <c:pt idx="4428">
                  <c:v>42905.895833333336</c:v>
                </c:pt>
                <c:pt idx="4429">
                  <c:v>42905.90625</c:v>
                </c:pt>
                <c:pt idx="4430">
                  <c:v>42905.916666666664</c:v>
                </c:pt>
                <c:pt idx="4431">
                  <c:v>42905.927083333336</c:v>
                </c:pt>
                <c:pt idx="4432">
                  <c:v>42905.9375</c:v>
                </c:pt>
                <c:pt idx="4433">
                  <c:v>42905.947916666664</c:v>
                </c:pt>
                <c:pt idx="4434">
                  <c:v>42905.958333333336</c:v>
                </c:pt>
                <c:pt idx="4435">
                  <c:v>42905.96875</c:v>
                </c:pt>
                <c:pt idx="4436">
                  <c:v>42905.979166666664</c:v>
                </c:pt>
                <c:pt idx="4437">
                  <c:v>42905.989583333336</c:v>
                </c:pt>
                <c:pt idx="4438">
                  <c:v>42906</c:v>
                </c:pt>
                <c:pt idx="4439">
                  <c:v>42906.010416666664</c:v>
                </c:pt>
                <c:pt idx="4440">
                  <c:v>42906.020833333336</c:v>
                </c:pt>
                <c:pt idx="4441">
                  <c:v>42906.03125</c:v>
                </c:pt>
                <c:pt idx="4442">
                  <c:v>42906.041666666664</c:v>
                </c:pt>
                <c:pt idx="4443">
                  <c:v>42906.052083333336</c:v>
                </c:pt>
                <c:pt idx="4444">
                  <c:v>42906.0625</c:v>
                </c:pt>
                <c:pt idx="4445">
                  <c:v>42906.072916666664</c:v>
                </c:pt>
                <c:pt idx="4446">
                  <c:v>42906.083333333336</c:v>
                </c:pt>
                <c:pt idx="4447">
                  <c:v>42906.09375</c:v>
                </c:pt>
                <c:pt idx="4448">
                  <c:v>42906.104166666664</c:v>
                </c:pt>
                <c:pt idx="4449">
                  <c:v>42906.114583333336</c:v>
                </c:pt>
                <c:pt idx="4450">
                  <c:v>42906.125</c:v>
                </c:pt>
                <c:pt idx="4451">
                  <c:v>42906.135416666664</c:v>
                </c:pt>
                <c:pt idx="4452">
                  <c:v>42906.145833333336</c:v>
                </c:pt>
                <c:pt idx="4453">
                  <c:v>42906.15625</c:v>
                </c:pt>
                <c:pt idx="4454">
                  <c:v>42906.166666666664</c:v>
                </c:pt>
                <c:pt idx="4455">
                  <c:v>42906.177083333336</c:v>
                </c:pt>
                <c:pt idx="4456">
                  <c:v>42906.1875</c:v>
                </c:pt>
                <c:pt idx="4457">
                  <c:v>42906.197916666664</c:v>
                </c:pt>
                <c:pt idx="4458">
                  <c:v>42906.208333333336</c:v>
                </c:pt>
                <c:pt idx="4459">
                  <c:v>42906.21875</c:v>
                </c:pt>
                <c:pt idx="4460">
                  <c:v>42906.229166666664</c:v>
                </c:pt>
                <c:pt idx="4461">
                  <c:v>42906.239583333336</c:v>
                </c:pt>
                <c:pt idx="4462">
                  <c:v>42906.25</c:v>
                </c:pt>
                <c:pt idx="4463">
                  <c:v>42906.260416666664</c:v>
                </c:pt>
                <c:pt idx="4464">
                  <c:v>42906.270833333336</c:v>
                </c:pt>
                <c:pt idx="4465">
                  <c:v>42906.28125</c:v>
                </c:pt>
                <c:pt idx="4466">
                  <c:v>42906.291666666664</c:v>
                </c:pt>
                <c:pt idx="4467">
                  <c:v>42906.302083333336</c:v>
                </c:pt>
                <c:pt idx="4468">
                  <c:v>42906.3125</c:v>
                </c:pt>
                <c:pt idx="4469">
                  <c:v>42906.322916666664</c:v>
                </c:pt>
                <c:pt idx="4470">
                  <c:v>42906.333333333336</c:v>
                </c:pt>
                <c:pt idx="4471">
                  <c:v>42906.34375</c:v>
                </c:pt>
                <c:pt idx="4472">
                  <c:v>42906.354166666664</c:v>
                </c:pt>
                <c:pt idx="4473">
                  <c:v>42906.364583333336</c:v>
                </c:pt>
                <c:pt idx="4474">
                  <c:v>42906.375</c:v>
                </c:pt>
                <c:pt idx="4475">
                  <c:v>42906.385416666664</c:v>
                </c:pt>
                <c:pt idx="4476">
                  <c:v>42906.395833333336</c:v>
                </c:pt>
                <c:pt idx="4477">
                  <c:v>42906.40625</c:v>
                </c:pt>
                <c:pt idx="4478">
                  <c:v>42906.416666666664</c:v>
                </c:pt>
                <c:pt idx="4479">
                  <c:v>42906.427083333336</c:v>
                </c:pt>
                <c:pt idx="4480">
                  <c:v>42906.4375</c:v>
                </c:pt>
                <c:pt idx="4481">
                  <c:v>42906.447916666664</c:v>
                </c:pt>
                <c:pt idx="4482">
                  <c:v>42906.458333333336</c:v>
                </c:pt>
                <c:pt idx="4483">
                  <c:v>42906.46875</c:v>
                </c:pt>
                <c:pt idx="4484">
                  <c:v>42906.479166666664</c:v>
                </c:pt>
                <c:pt idx="4485">
                  <c:v>42906.489583333336</c:v>
                </c:pt>
                <c:pt idx="4486">
                  <c:v>42906.5</c:v>
                </c:pt>
                <c:pt idx="4487">
                  <c:v>42906.510416666664</c:v>
                </c:pt>
                <c:pt idx="4488">
                  <c:v>42906.520833333336</c:v>
                </c:pt>
                <c:pt idx="4489">
                  <c:v>42906.53125</c:v>
                </c:pt>
                <c:pt idx="4490">
                  <c:v>42906.541666666664</c:v>
                </c:pt>
                <c:pt idx="4491">
                  <c:v>42906.552083333336</c:v>
                </c:pt>
                <c:pt idx="4492">
                  <c:v>42906.5625</c:v>
                </c:pt>
                <c:pt idx="4493">
                  <c:v>42906.572916666664</c:v>
                </c:pt>
                <c:pt idx="4494">
                  <c:v>42906.583333333336</c:v>
                </c:pt>
                <c:pt idx="4495">
                  <c:v>42906.59375</c:v>
                </c:pt>
                <c:pt idx="4496">
                  <c:v>42906.604166666664</c:v>
                </c:pt>
                <c:pt idx="4497">
                  <c:v>42906.614583333336</c:v>
                </c:pt>
                <c:pt idx="4498">
                  <c:v>42906.625</c:v>
                </c:pt>
                <c:pt idx="4499">
                  <c:v>42906.635416666664</c:v>
                </c:pt>
                <c:pt idx="4500">
                  <c:v>42906.645833333336</c:v>
                </c:pt>
                <c:pt idx="4501">
                  <c:v>42906.65625</c:v>
                </c:pt>
                <c:pt idx="4502">
                  <c:v>42906.666666666664</c:v>
                </c:pt>
                <c:pt idx="4503">
                  <c:v>42906.677083333336</c:v>
                </c:pt>
                <c:pt idx="4504">
                  <c:v>42906.6875</c:v>
                </c:pt>
                <c:pt idx="4505">
                  <c:v>42906.697916666664</c:v>
                </c:pt>
                <c:pt idx="4506">
                  <c:v>42906.708333333336</c:v>
                </c:pt>
                <c:pt idx="4507">
                  <c:v>42906.71875</c:v>
                </c:pt>
                <c:pt idx="4508">
                  <c:v>42906.729166666664</c:v>
                </c:pt>
                <c:pt idx="4509">
                  <c:v>42906.739583333336</c:v>
                </c:pt>
                <c:pt idx="4510">
                  <c:v>42906.75</c:v>
                </c:pt>
                <c:pt idx="4511">
                  <c:v>42906.760416666664</c:v>
                </c:pt>
                <c:pt idx="4512">
                  <c:v>42906.770833333336</c:v>
                </c:pt>
                <c:pt idx="4513">
                  <c:v>42906.78125</c:v>
                </c:pt>
                <c:pt idx="4514">
                  <c:v>42906.791666666664</c:v>
                </c:pt>
                <c:pt idx="4515">
                  <c:v>42906.802083333336</c:v>
                </c:pt>
                <c:pt idx="4516">
                  <c:v>42906.8125</c:v>
                </c:pt>
                <c:pt idx="4517">
                  <c:v>42906.822916666664</c:v>
                </c:pt>
                <c:pt idx="4518">
                  <c:v>42906.833333333336</c:v>
                </c:pt>
                <c:pt idx="4519">
                  <c:v>42906.84375</c:v>
                </c:pt>
                <c:pt idx="4520">
                  <c:v>42906.854166666664</c:v>
                </c:pt>
                <c:pt idx="4521">
                  <c:v>42906.864583333336</c:v>
                </c:pt>
                <c:pt idx="4522">
                  <c:v>42906.875</c:v>
                </c:pt>
                <c:pt idx="4523">
                  <c:v>42906.885416666664</c:v>
                </c:pt>
                <c:pt idx="4524">
                  <c:v>42906.895833333336</c:v>
                </c:pt>
                <c:pt idx="4525">
                  <c:v>42906.90625</c:v>
                </c:pt>
                <c:pt idx="4526">
                  <c:v>42906.916666666664</c:v>
                </c:pt>
                <c:pt idx="4527">
                  <c:v>42906.927083333336</c:v>
                </c:pt>
                <c:pt idx="4528">
                  <c:v>42906.9375</c:v>
                </c:pt>
                <c:pt idx="4529">
                  <c:v>42906.947916666664</c:v>
                </c:pt>
                <c:pt idx="4530">
                  <c:v>42906.958333333336</c:v>
                </c:pt>
                <c:pt idx="4531">
                  <c:v>42906.96875</c:v>
                </c:pt>
                <c:pt idx="4532">
                  <c:v>42906.979166666664</c:v>
                </c:pt>
                <c:pt idx="4533">
                  <c:v>42906.989583333336</c:v>
                </c:pt>
                <c:pt idx="4534">
                  <c:v>42907</c:v>
                </c:pt>
                <c:pt idx="4535">
                  <c:v>42907.010416666664</c:v>
                </c:pt>
                <c:pt idx="4536">
                  <c:v>42907.020833333336</c:v>
                </c:pt>
                <c:pt idx="4537">
                  <c:v>42907.03125</c:v>
                </c:pt>
                <c:pt idx="4538">
                  <c:v>42907.041666666664</c:v>
                </c:pt>
                <c:pt idx="4539">
                  <c:v>42907.052083333336</c:v>
                </c:pt>
                <c:pt idx="4540">
                  <c:v>42907.0625</c:v>
                </c:pt>
                <c:pt idx="4541">
                  <c:v>42907.072916666664</c:v>
                </c:pt>
                <c:pt idx="4542">
                  <c:v>42907.083333333336</c:v>
                </c:pt>
                <c:pt idx="4543">
                  <c:v>42907.09375</c:v>
                </c:pt>
                <c:pt idx="4544">
                  <c:v>42907.104166666664</c:v>
                </c:pt>
                <c:pt idx="4545">
                  <c:v>42907.114583333336</c:v>
                </c:pt>
                <c:pt idx="4546">
                  <c:v>42907.125</c:v>
                </c:pt>
                <c:pt idx="4547">
                  <c:v>42907.135416666664</c:v>
                </c:pt>
                <c:pt idx="4548">
                  <c:v>42907.145833333336</c:v>
                </c:pt>
                <c:pt idx="4549">
                  <c:v>42907.15625</c:v>
                </c:pt>
                <c:pt idx="4550">
                  <c:v>42907.166666666664</c:v>
                </c:pt>
                <c:pt idx="4551">
                  <c:v>42907.177083333336</c:v>
                </c:pt>
                <c:pt idx="4552">
                  <c:v>42907.1875</c:v>
                </c:pt>
                <c:pt idx="4553">
                  <c:v>42907.197916666664</c:v>
                </c:pt>
                <c:pt idx="4554">
                  <c:v>42907.208333333336</c:v>
                </c:pt>
                <c:pt idx="4555">
                  <c:v>42907.21875</c:v>
                </c:pt>
                <c:pt idx="4556">
                  <c:v>42907.229166666664</c:v>
                </c:pt>
                <c:pt idx="4557">
                  <c:v>42907.239583333336</c:v>
                </c:pt>
                <c:pt idx="4558">
                  <c:v>42907.25</c:v>
                </c:pt>
                <c:pt idx="4559">
                  <c:v>42907.260416666664</c:v>
                </c:pt>
                <c:pt idx="4560">
                  <c:v>42907.270833333336</c:v>
                </c:pt>
                <c:pt idx="4561">
                  <c:v>42907.28125</c:v>
                </c:pt>
                <c:pt idx="4562">
                  <c:v>42907.291666666664</c:v>
                </c:pt>
                <c:pt idx="4563">
                  <c:v>42907.302083333336</c:v>
                </c:pt>
                <c:pt idx="4564">
                  <c:v>42907.3125</c:v>
                </c:pt>
                <c:pt idx="4565">
                  <c:v>42907.322916666664</c:v>
                </c:pt>
                <c:pt idx="4566">
                  <c:v>42907.333333333336</c:v>
                </c:pt>
                <c:pt idx="4567">
                  <c:v>42907.34375</c:v>
                </c:pt>
                <c:pt idx="4568">
                  <c:v>42907.354166666664</c:v>
                </c:pt>
                <c:pt idx="4569">
                  <c:v>42907.364583333336</c:v>
                </c:pt>
                <c:pt idx="4570">
                  <c:v>42907.375</c:v>
                </c:pt>
                <c:pt idx="4571">
                  <c:v>42907.385416666664</c:v>
                </c:pt>
                <c:pt idx="4572">
                  <c:v>42907.395833333336</c:v>
                </c:pt>
                <c:pt idx="4573">
                  <c:v>42907.40625</c:v>
                </c:pt>
                <c:pt idx="4574">
                  <c:v>42907.416666666664</c:v>
                </c:pt>
                <c:pt idx="4575">
                  <c:v>42907.427083333336</c:v>
                </c:pt>
                <c:pt idx="4576">
                  <c:v>42907.4375</c:v>
                </c:pt>
                <c:pt idx="4577">
                  <c:v>42907.447916666664</c:v>
                </c:pt>
                <c:pt idx="4578">
                  <c:v>42907.458333333336</c:v>
                </c:pt>
                <c:pt idx="4579">
                  <c:v>42907.46875</c:v>
                </c:pt>
                <c:pt idx="4580">
                  <c:v>42907.479166666664</c:v>
                </c:pt>
                <c:pt idx="4581">
                  <c:v>42907.489583333336</c:v>
                </c:pt>
                <c:pt idx="4582">
                  <c:v>42907.5</c:v>
                </c:pt>
                <c:pt idx="4583">
                  <c:v>42907.510416666664</c:v>
                </c:pt>
                <c:pt idx="4584">
                  <c:v>42907.520833333336</c:v>
                </c:pt>
                <c:pt idx="4585">
                  <c:v>42907.53125</c:v>
                </c:pt>
                <c:pt idx="4586">
                  <c:v>42907.541666666664</c:v>
                </c:pt>
                <c:pt idx="4587">
                  <c:v>42907.552083333336</c:v>
                </c:pt>
                <c:pt idx="4588">
                  <c:v>42907.5625</c:v>
                </c:pt>
                <c:pt idx="4589">
                  <c:v>42907.572916666664</c:v>
                </c:pt>
                <c:pt idx="4590">
                  <c:v>42907.583333333336</c:v>
                </c:pt>
                <c:pt idx="4591">
                  <c:v>42907.59375</c:v>
                </c:pt>
                <c:pt idx="4592">
                  <c:v>42907.604166666664</c:v>
                </c:pt>
                <c:pt idx="4593">
                  <c:v>42907.614583333336</c:v>
                </c:pt>
                <c:pt idx="4594">
                  <c:v>42907.625</c:v>
                </c:pt>
                <c:pt idx="4595">
                  <c:v>42907.635416666664</c:v>
                </c:pt>
                <c:pt idx="4596">
                  <c:v>42907.645833333336</c:v>
                </c:pt>
                <c:pt idx="4597">
                  <c:v>42907.65625</c:v>
                </c:pt>
                <c:pt idx="4598">
                  <c:v>42907.666666666664</c:v>
                </c:pt>
                <c:pt idx="4599">
                  <c:v>42907.677083333336</c:v>
                </c:pt>
                <c:pt idx="4600">
                  <c:v>42907.6875</c:v>
                </c:pt>
                <c:pt idx="4601">
                  <c:v>42907.697916666664</c:v>
                </c:pt>
                <c:pt idx="4602">
                  <c:v>42907.708333333336</c:v>
                </c:pt>
                <c:pt idx="4603">
                  <c:v>42907.71875</c:v>
                </c:pt>
                <c:pt idx="4604">
                  <c:v>42907.729166666664</c:v>
                </c:pt>
                <c:pt idx="4605">
                  <c:v>42907.739583333336</c:v>
                </c:pt>
                <c:pt idx="4606">
                  <c:v>42907.75</c:v>
                </c:pt>
                <c:pt idx="4607">
                  <c:v>42907.760416666664</c:v>
                </c:pt>
                <c:pt idx="4608">
                  <c:v>42907.770833333336</c:v>
                </c:pt>
                <c:pt idx="4609">
                  <c:v>42907.78125</c:v>
                </c:pt>
                <c:pt idx="4610">
                  <c:v>42907.791666666664</c:v>
                </c:pt>
                <c:pt idx="4611">
                  <c:v>42907.802083333336</c:v>
                </c:pt>
                <c:pt idx="4612">
                  <c:v>42907.8125</c:v>
                </c:pt>
                <c:pt idx="4613">
                  <c:v>42907.822916666664</c:v>
                </c:pt>
                <c:pt idx="4614">
                  <c:v>42907.833333333336</c:v>
                </c:pt>
                <c:pt idx="4615">
                  <c:v>42907.84375</c:v>
                </c:pt>
                <c:pt idx="4616">
                  <c:v>42907.854166666664</c:v>
                </c:pt>
                <c:pt idx="4617">
                  <c:v>42907.864583333336</c:v>
                </c:pt>
                <c:pt idx="4618">
                  <c:v>42907.875</c:v>
                </c:pt>
                <c:pt idx="4619">
                  <c:v>42907.885416666664</c:v>
                </c:pt>
                <c:pt idx="4620">
                  <c:v>42907.895833333336</c:v>
                </c:pt>
                <c:pt idx="4621">
                  <c:v>42907.90625</c:v>
                </c:pt>
                <c:pt idx="4622">
                  <c:v>42907.916666666664</c:v>
                </c:pt>
                <c:pt idx="4623">
                  <c:v>42907.927083333336</c:v>
                </c:pt>
                <c:pt idx="4624">
                  <c:v>42907.9375</c:v>
                </c:pt>
                <c:pt idx="4625">
                  <c:v>42907.947916666664</c:v>
                </c:pt>
                <c:pt idx="4626">
                  <c:v>42907.958333333336</c:v>
                </c:pt>
                <c:pt idx="4627">
                  <c:v>42907.96875</c:v>
                </c:pt>
                <c:pt idx="4628">
                  <c:v>42907.979166666664</c:v>
                </c:pt>
                <c:pt idx="4629">
                  <c:v>42907.989583333336</c:v>
                </c:pt>
                <c:pt idx="4630">
                  <c:v>42908</c:v>
                </c:pt>
                <c:pt idx="4631">
                  <c:v>42908.010416666664</c:v>
                </c:pt>
                <c:pt idx="4632">
                  <c:v>42908.020833333336</c:v>
                </c:pt>
                <c:pt idx="4633">
                  <c:v>42908.03125</c:v>
                </c:pt>
                <c:pt idx="4634">
                  <c:v>42908.041666666664</c:v>
                </c:pt>
                <c:pt idx="4635">
                  <c:v>42908.052083333336</c:v>
                </c:pt>
                <c:pt idx="4636">
                  <c:v>42908.0625</c:v>
                </c:pt>
                <c:pt idx="4637">
                  <c:v>42908.072916666664</c:v>
                </c:pt>
                <c:pt idx="4638">
                  <c:v>42908.083333333336</c:v>
                </c:pt>
                <c:pt idx="4639">
                  <c:v>42908.09375</c:v>
                </c:pt>
                <c:pt idx="4640">
                  <c:v>42908.104166666664</c:v>
                </c:pt>
                <c:pt idx="4641">
                  <c:v>42908.114583333336</c:v>
                </c:pt>
                <c:pt idx="4642">
                  <c:v>42908.125</c:v>
                </c:pt>
                <c:pt idx="4643">
                  <c:v>42908.135416666664</c:v>
                </c:pt>
                <c:pt idx="4644">
                  <c:v>42908.145833333336</c:v>
                </c:pt>
                <c:pt idx="4645">
                  <c:v>42908.15625</c:v>
                </c:pt>
                <c:pt idx="4646">
                  <c:v>42908.166666666664</c:v>
                </c:pt>
                <c:pt idx="4647">
                  <c:v>42908.177083333336</c:v>
                </c:pt>
                <c:pt idx="4648">
                  <c:v>42908.1875</c:v>
                </c:pt>
                <c:pt idx="4649">
                  <c:v>42908.197916666664</c:v>
                </c:pt>
                <c:pt idx="4650">
                  <c:v>42908.208333333336</c:v>
                </c:pt>
                <c:pt idx="4651">
                  <c:v>42908.21875</c:v>
                </c:pt>
                <c:pt idx="4652">
                  <c:v>42908.229166666664</c:v>
                </c:pt>
                <c:pt idx="4653">
                  <c:v>42908.239583333336</c:v>
                </c:pt>
                <c:pt idx="4654">
                  <c:v>42908.25</c:v>
                </c:pt>
                <c:pt idx="4655">
                  <c:v>42908.260416666664</c:v>
                </c:pt>
                <c:pt idx="4656">
                  <c:v>42908.270833333336</c:v>
                </c:pt>
                <c:pt idx="4657">
                  <c:v>42908.28125</c:v>
                </c:pt>
                <c:pt idx="4658">
                  <c:v>42908.291666666664</c:v>
                </c:pt>
                <c:pt idx="4659">
                  <c:v>42908.302083333336</c:v>
                </c:pt>
                <c:pt idx="4660">
                  <c:v>42908.3125</c:v>
                </c:pt>
                <c:pt idx="4661">
                  <c:v>42908.322916666664</c:v>
                </c:pt>
                <c:pt idx="4662">
                  <c:v>42908.333333333336</c:v>
                </c:pt>
                <c:pt idx="4663">
                  <c:v>42908.34375</c:v>
                </c:pt>
                <c:pt idx="4664">
                  <c:v>42908.354166666664</c:v>
                </c:pt>
                <c:pt idx="4665">
                  <c:v>42908.364583333336</c:v>
                </c:pt>
                <c:pt idx="4666">
                  <c:v>42908.375</c:v>
                </c:pt>
                <c:pt idx="4667">
                  <c:v>42908.385416666664</c:v>
                </c:pt>
                <c:pt idx="4668">
                  <c:v>42908.395833333336</c:v>
                </c:pt>
                <c:pt idx="4669">
                  <c:v>42908.40625</c:v>
                </c:pt>
                <c:pt idx="4670">
                  <c:v>42908.416666666664</c:v>
                </c:pt>
                <c:pt idx="4671">
                  <c:v>42908.427083333336</c:v>
                </c:pt>
                <c:pt idx="4672">
                  <c:v>42908.4375</c:v>
                </c:pt>
                <c:pt idx="4673">
                  <c:v>42908.447916666664</c:v>
                </c:pt>
                <c:pt idx="4674">
                  <c:v>42908.458333333336</c:v>
                </c:pt>
                <c:pt idx="4675">
                  <c:v>42908.46875</c:v>
                </c:pt>
                <c:pt idx="4676">
                  <c:v>42908.479166666664</c:v>
                </c:pt>
                <c:pt idx="4677">
                  <c:v>42908.489583333336</c:v>
                </c:pt>
                <c:pt idx="4678">
                  <c:v>42908.5</c:v>
                </c:pt>
                <c:pt idx="4679">
                  <c:v>42908.510416666664</c:v>
                </c:pt>
                <c:pt idx="4680">
                  <c:v>42908.520833333336</c:v>
                </c:pt>
                <c:pt idx="4681">
                  <c:v>42908.53125</c:v>
                </c:pt>
                <c:pt idx="4682">
                  <c:v>42908.541666666664</c:v>
                </c:pt>
                <c:pt idx="4683">
                  <c:v>42908.552083333336</c:v>
                </c:pt>
                <c:pt idx="4684">
                  <c:v>42908.5625</c:v>
                </c:pt>
                <c:pt idx="4685">
                  <c:v>42908.572916666664</c:v>
                </c:pt>
                <c:pt idx="4686">
                  <c:v>42908.583333333336</c:v>
                </c:pt>
                <c:pt idx="4687">
                  <c:v>42908.59375</c:v>
                </c:pt>
                <c:pt idx="4688">
                  <c:v>42908.604166666664</c:v>
                </c:pt>
                <c:pt idx="4689">
                  <c:v>42908.614583333336</c:v>
                </c:pt>
                <c:pt idx="4690">
                  <c:v>42908.625</c:v>
                </c:pt>
                <c:pt idx="4691">
                  <c:v>42908.635416666664</c:v>
                </c:pt>
                <c:pt idx="4692">
                  <c:v>42908.645833333336</c:v>
                </c:pt>
                <c:pt idx="4693">
                  <c:v>42908.65625</c:v>
                </c:pt>
                <c:pt idx="4694">
                  <c:v>42908.666666666664</c:v>
                </c:pt>
                <c:pt idx="4695">
                  <c:v>42908.677083333336</c:v>
                </c:pt>
                <c:pt idx="4696">
                  <c:v>42908.6875</c:v>
                </c:pt>
                <c:pt idx="4697">
                  <c:v>42908.697916666664</c:v>
                </c:pt>
                <c:pt idx="4698">
                  <c:v>42908.708333333336</c:v>
                </c:pt>
                <c:pt idx="4699">
                  <c:v>42908.71875</c:v>
                </c:pt>
                <c:pt idx="4700">
                  <c:v>42908.729166666664</c:v>
                </c:pt>
                <c:pt idx="4701">
                  <c:v>42908.739583333336</c:v>
                </c:pt>
                <c:pt idx="4702">
                  <c:v>42908.75</c:v>
                </c:pt>
                <c:pt idx="4703">
                  <c:v>42908.760416666664</c:v>
                </c:pt>
                <c:pt idx="4704">
                  <c:v>42908.770833333336</c:v>
                </c:pt>
                <c:pt idx="4705">
                  <c:v>42908.78125</c:v>
                </c:pt>
                <c:pt idx="4706">
                  <c:v>42908.791666666664</c:v>
                </c:pt>
                <c:pt idx="4707">
                  <c:v>42908.802083333336</c:v>
                </c:pt>
                <c:pt idx="4708">
                  <c:v>42908.8125</c:v>
                </c:pt>
                <c:pt idx="4709">
                  <c:v>42908.822916666664</c:v>
                </c:pt>
                <c:pt idx="4710">
                  <c:v>42908.833333333336</c:v>
                </c:pt>
                <c:pt idx="4711">
                  <c:v>42908.84375</c:v>
                </c:pt>
                <c:pt idx="4712">
                  <c:v>42908.854166666664</c:v>
                </c:pt>
                <c:pt idx="4713">
                  <c:v>42908.864583333336</c:v>
                </c:pt>
                <c:pt idx="4714">
                  <c:v>42908.875</c:v>
                </c:pt>
                <c:pt idx="4715">
                  <c:v>42908.885416666664</c:v>
                </c:pt>
                <c:pt idx="4716">
                  <c:v>42908.895833333336</c:v>
                </c:pt>
                <c:pt idx="4717">
                  <c:v>42908.90625</c:v>
                </c:pt>
                <c:pt idx="4718">
                  <c:v>42908.916666666664</c:v>
                </c:pt>
                <c:pt idx="4719">
                  <c:v>42908.927083333336</c:v>
                </c:pt>
                <c:pt idx="4720">
                  <c:v>42908.9375</c:v>
                </c:pt>
                <c:pt idx="4721">
                  <c:v>42908.947916666664</c:v>
                </c:pt>
                <c:pt idx="4722">
                  <c:v>42908.958333333336</c:v>
                </c:pt>
                <c:pt idx="4723">
                  <c:v>42908.96875</c:v>
                </c:pt>
                <c:pt idx="4724">
                  <c:v>42908.979166666664</c:v>
                </c:pt>
                <c:pt idx="4725">
                  <c:v>42908.989583333336</c:v>
                </c:pt>
                <c:pt idx="4726">
                  <c:v>42909</c:v>
                </c:pt>
                <c:pt idx="4727">
                  <c:v>42909.010416666664</c:v>
                </c:pt>
                <c:pt idx="4728">
                  <c:v>42909.020833333336</c:v>
                </c:pt>
                <c:pt idx="4729">
                  <c:v>42909.03125</c:v>
                </c:pt>
                <c:pt idx="4730">
                  <c:v>42909.041666666664</c:v>
                </c:pt>
                <c:pt idx="4731">
                  <c:v>42909.052083333336</c:v>
                </c:pt>
                <c:pt idx="4732">
                  <c:v>42909.0625</c:v>
                </c:pt>
                <c:pt idx="4733">
                  <c:v>42909.072916666664</c:v>
                </c:pt>
                <c:pt idx="4734">
                  <c:v>42909.083333333336</c:v>
                </c:pt>
                <c:pt idx="4735">
                  <c:v>42909.09375</c:v>
                </c:pt>
                <c:pt idx="4736">
                  <c:v>42909.104166666664</c:v>
                </c:pt>
                <c:pt idx="4737">
                  <c:v>42909.114583333336</c:v>
                </c:pt>
                <c:pt idx="4738">
                  <c:v>42909.125</c:v>
                </c:pt>
                <c:pt idx="4739">
                  <c:v>42909.135416666664</c:v>
                </c:pt>
                <c:pt idx="4740">
                  <c:v>42909.145833333336</c:v>
                </c:pt>
                <c:pt idx="4741">
                  <c:v>42909.15625</c:v>
                </c:pt>
                <c:pt idx="4742">
                  <c:v>42909.166666666664</c:v>
                </c:pt>
                <c:pt idx="4743">
                  <c:v>42909.177083333336</c:v>
                </c:pt>
                <c:pt idx="4744">
                  <c:v>42909.1875</c:v>
                </c:pt>
                <c:pt idx="4745">
                  <c:v>42909.197916666664</c:v>
                </c:pt>
                <c:pt idx="4746">
                  <c:v>42909.208333333336</c:v>
                </c:pt>
                <c:pt idx="4747">
                  <c:v>42909.21875</c:v>
                </c:pt>
                <c:pt idx="4748">
                  <c:v>42909.229166666664</c:v>
                </c:pt>
                <c:pt idx="4749">
                  <c:v>42909.239583333336</c:v>
                </c:pt>
                <c:pt idx="4750">
                  <c:v>42909.25</c:v>
                </c:pt>
                <c:pt idx="4751">
                  <c:v>42909.260416666664</c:v>
                </c:pt>
                <c:pt idx="4752">
                  <c:v>42909.270833333336</c:v>
                </c:pt>
                <c:pt idx="4753">
                  <c:v>42909.28125</c:v>
                </c:pt>
                <c:pt idx="4754">
                  <c:v>42909.291666666664</c:v>
                </c:pt>
                <c:pt idx="4755">
                  <c:v>42909.302083333336</c:v>
                </c:pt>
                <c:pt idx="4756">
                  <c:v>42909.3125</c:v>
                </c:pt>
                <c:pt idx="4757">
                  <c:v>42909.322916666664</c:v>
                </c:pt>
                <c:pt idx="4758">
                  <c:v>42909.333333333336</c:v>
                </c:pt>
                <c:pt idx="4759">
                  <c:v>42909.34375</c:v>
                </c:pt>
                <c:pt idx="4760">
                  <c:v>42909.354166666664</c:v>
                </c:pt>
                <c:pt idx="4761">
                  <c:v>42909.364583333336</c:v>
                </c:pt>
                <c:pt idx="4762">
                  <c:v>42909.375</c:v>
                </c:pt>
                <c:pt idx="4763">
                  <c:v>42909.385416666664</c:v>
                </c:pt>
                <c:pt idx="4764">
                  <c:v>42909.395833333336</c:v>
                </c:pt>
                <c:pt idx="4765">
                  <c:v>42909.40625</c:v>
                </c:pt>
                <c:pt idx="4766">
                  <c:v>42909.416666666664</c:v>
                </c:pt>
                <c:pt idx="4767">
                  <c:v>42909.427083333336</c:v>
                </c:pt>
                <c:pt idx="4768">
                  <c:v>42909.4375</c:v>
                </c:pt>
                <c:pt idx="4769">
                  <c:v>42909.447916666664</c:v>
                </c:pt>
                <c:pt idx="4770">
                  <c:v>42909.458333333336</c:v>
                </c:pt>
                <c:pt idx="4771">
                  <c:v>42909.46875</c:v>
                </c:pt>
                <c:pt idx="4772">
                  <c:v>42909.479166666664</c:v>
                </c:pt>
                <c:pt idx="4773">
                  <c:v>42909.489583333336</c:v>
                </c:pt>
                <c:pt idx="4774">
                  <c:v>42909.5</c:v>
                </c:pt>
                <c:pt idx="4775">
                  <c:v>42909.510416666664</c:v>
                </c:pt>
                <c:pt idx="4776">
                  <c:v>42909.520833333336</c:v>
                </c:pt>
                <c:pt idx="4777">
                  <c:v>42909.53125</c:v>
                </c:pt>
                <c:pt idx="4778">
                  <c:v>42909.541666666664</c:v>
                </c:pt>
                <c:pt idx="4779">
                  <c:v>42909.552083333336</c:v>
                </c:pt>
                <c:pt idx="4780">
                  <c:v>42909.5625</c:v>
                </c:pt>
                <c:pt idx="4781">
                  <c:v>42909.572916666664</c:v>
                </c:pt>
                <c:pt idx="4782">
                  <c:v>42909.583333333336</c:v>
                </c:pt>
                <c:pt idx="4783">
                  <c:v>42909.59375</c:v>
                </c:pt>
                <c:pt idx="4784">
                  <c:v>42909.604166666664</c:v>
                </c:pt>
                <c:pt idx="4785">
                  <c:v>42909.614583333336</c:v>
                </c:pt>
                <c:pt idx="4786">
                  <c:v>42909.625</c:v>
                </c:pt>
                <c:pt idx="4787">
                  <c:v>42909.635416666664</c:v>
                </c:pt>
                <c:pt idx="4788">
                  <c:v>42909.645833333336</c:v>
                </c:pt>
                <c:pt idx="4789">
                  <c:v>42909.65625</c:v>
                </c:pt>
                <c:pt idx="4790">
                  <c:v>42909.666666666664</c:v>
                </c:pt>
                <c:pt idx="4791">
                  <c:v>42909.677083333336</c:v>
                </c:pt>
                <c:pt idx="4792">
                  <c:v>42909.6875</c:v>
                </c:pt>
                <c:pt idx="4793">
                  <c:v>42909.697916666664</c:v>
                </c:pt>
                <c:pt idx="4794">
                  <c:v>42909.708333333336</c:v>
                </c:pt>
                <c:pt idx="4795">
                  <c:v>42909.71875</c:v>
                </c:pt>
                <c:pt idx="4796">
                  <c:v>42909.729166666664</c:v>
                </c:pt>
                <c:pt idx="4797">
                  <c:v>42909.739583333336</c:v>
                </c:pt>
                <c:pt idx="4798">
                  <c:v>42909.75</c:v>
                </c:pt>
                <c:pt idx="4799">
                  <c:v>42909.760416666664</c:v>
                </c:pt>
                <c:pt idx="4800">
                  <c:v>42909.770833333336</c:v>
                </c:pt>
                <c:pt idx="4801">
                  <c:v>42909.78125</c:v>
                </c:pt>
                <c:pt idx="4802">
                  <c:v>42909.791666666664</c:v>
                </c:pt>
                <c:pt idx="4803">
                  <c:v>42909.802083333336</c:v>
                </c:pt>
                <c:pt idx="4804">
                  <c:v>42909.8125</c:v>
                </c:pt>
                <c:pt idx="4805">
                  <c:v>42909.822916666664</c:v>
                </c:pt>
                <c:pt idx="4806">
                  <c:v>42909.833333333336</c:v>
                </c:pt>
                <c:pt idx="4807">
                  <c:v>42909.84375</c:v>
                </c:pt>
                <c:pt idx="4808">
                  <c:v>42909.854166666664</c:v>
                </c:pt>
                <c:pt idx="4809">
                  <c:v>42909.864583333336</c:v>
                </c:pt>
                <c:pt idx="4810">
                  <c:v>42909.875</c:v>
                </c:pt>
                <c:pt idx="4811">
                  <c:v>42909.885416666664</c:v>
                </c:pt>
                <c:pt idx="4812">
                  <c:v>42909.895833333336</c:v>
                </c:pt>
                <c:pt idx="4813">
                  <c:v>42909.90625</c:v>
                </c:pt>
                <c:pt idx="4814">
                  <c:v>42909.916666666664</c:v>
                </c:pt>
                <c:pt idx="4815">
                  <c:v>42909.927083333336</c:v>
                </c:pt>
                <c:pt idx="4816">
                  <c:v>42909.9375</c:v>
                </c:pt>
                <c:pt idx="4817">
                  <c:v>42909.947916666664</c:v>
                </c:pt>
                <c:pt idx="4818">
                  <c:v>42909.958333333336</c:v>
                </c:pt>
                <c:pt idx="4819">
                  <c:v>42909.96875</c:v>
                </c:pt>
                <c:pt idx="4820">
                  <c:v>42909.979166666664</c:v>
                </c:pt>
                <c:pt idx="4821">
                  <c:v>42909.989583333336</c:v>
                </c:pt>
                <c:pt idx="4822">
                  <c:v>42910</c:v>
                </c:pt>
                <c:pt idx="4823">
                  <c:v>42910.010416666664</c:v>
                </c:pt>
                <c:pt idx="4824">
                  <c:v>42910.020833333336</c:v>
                </c:pt>
                <c:pt idx="4825">
                  <c:v>42910.03125</c:v>
                </c:pt>
                <c:pt idx="4826">
                  <c:v>42910.041666666664</c:v>
                </c:pt>
                <c:pt idx="4827">
                  <c:v>42910.052083333336</c:v>
                </c:pt>
                <c:pt idx="4828">
                  <c:v>42910.0625</c:v>
                </c:pt>
                <c:pt idx="4829">
                  <c:v>42910.072916666664</c:v>
                </c:pt>
                <c:pt idx="4830">
                  <c:v>42910.083333333336</c:v>
                </c:pt>
                <c:pt idx="4831">
                  <c:v>42910.09375</c:v>
                </c:pt>
                <c:pt idx="4832">
                  <c:v>42910.104166666664</c:v>
                </c:pt>
                <c:pt idx="4833">
                  <c:v>42910.114583333336</c:v>
                </c:pt>
                <c:pt idx="4834">
                  <c:v>42910.125</c:v>
                </c:pt>
                <c:pt idx="4835">
                  <c:v>42910.135416666664</c:v>
                </c:pt>
                <c:pt idx="4836">
                  <c:v>42910.145833333336</c:v>
                </c:pt>
                <c:pt idx="4837">
                  <c:v>42910.15625</c:v>
                </c:pt>
                <c:pt idx="4838">
                  <c:v>42910.166666666664</c:v>
                </c:pt>
                <c:pt idx="4839">
                  <c:v>42910.177083333336</c:v>
                </c:pt>
                <c:pt idx="4840">
                  <c:v>42910.1875</c:v>
                </c:pt>
                <c:pt idx="4841">
                  <c:v>42910.197916666664</c:v>
                </c:pt>
                <c:pt idx="4842">
                  <c:v>42910.208333333336</c:v>
                </c:pt>
                <c:pt idx="4843">
                  <c:v>42910.21875</c:v>
                </c:pt>
                <c:pt idx="4844">
                  <c:v>42910.229166666664</c:v>
                </c:pt>
                <c:pt idx="4845">
                  <c:v>42910.239583333336</c:v>
                </c:pt>
                <c:pt idx="4846">
                  <c:v>42910.25</c:v>
                </c:pt>
                <c:pt idx="4847">
                  <c:v>42910.260416666664</c:v>
                </c:pt>
                <c:pt idx="4848">
                  <c:v>42910.270833333336</c:v>
                </c:pt>
                <c:pt idx="4849">
                  <c:v>42910.28125</c:v>
                </c:pt>
                <c:pt idx="4850">
                  <c:v>42910.291666666664</c:v>
                </c:pt>
                <c:pt idx="4851">
                  <c:v>42910.302083333336</c:v>
                </c:pt>
                <c:pt idx="4852">
                  <c:v>42910.3125</c:v>
                </c:pt>
                <c:pt idx="4853">
                  <c:v>42910.322916666664</c:v>
                </c:pt>
                <c:pt idx="4854">
                  <c:v>42910.333333333336</c:v>
                </c:pt>
                <c:pt idx="4855">
                  <c:v>42910.34375</c:v>
                </c:pt>
                <c:pt idx="4856">
                  <c:v>42910.354166666664</c:v>
                </c:pt>
                <c:pt idx="4857">
                  <c:v>42910.364583333336</c:v>
                </c:pt>
                <c:pt idx="4858">
                  <c:v>42910.375</c:v>
                </c:pt>
                <c:pt idx="4859">
                  <c:v>42910.385416666664</c:v>
                </c:pt>
                <c:pt idx="4860">
                  <c:v>42910.395833333336</c:v>
                </c:pt>
                <c:pt idx="4861">
                  <c:v>42910.40625</c:v>
                </c:pt>
                <c:pt idx="4862">
                  <c:v>42910.416666666664</c:v>
                </c:pt>
                <c:pt idx="4863">
                  <c:v>42910.427083333336</c:v>
                </c:pt>
                <c:pt idx="4864">
                  <c:v>42910.4375</c:v>
                </c:pt>
                <c:pt idx="4865">
                  <c:v>42910.447916666664</c:v>
                </c:pt>
                <c:pt idx="4866">
                  <c:v>42910.458333333336</c:v>
                </c:pt>
                <c:pt idx="4867">
                  <c:v>42910.46875</c:v>
                </c:pt>
                <c:pt idx="4868">
                  <c:v>42910.479166666664</c:v>
                </c:pt>
                <c:pt idx="4869">
                  <c:v>42910.489583333336</c:v>
                </c:pt>
                <c:pt idx="4870">
                  <c:v>42910.5</c:v>
                </c:pt>
                <c:pt idx="4871">
                  <c:v>42910.510416666664</c:v>
                </c:pt>
                <c:pt idx="4872">
                  <c:v>42910.520833333336</c:v>
                </c:pt>
                <c:pt idx="4873">
                  <c:v>42910.53125</c:v>
                </c:pt>
                <c:pt idx="4874">
                  <c:v>42910.541666666664</c:v>
                </c:pt>
                <c:pt idx="4875">
                  <c:v>42910.552083333336</c:v>
                </c:pt>
                <c:pt idx="4876">
                  <c:v>42910.5625</c:v>
                </c:pt>
                <c:pt idx="4877">
                  <c:v>42910.572916666664</c:v>
                </c:pt>
                <c:pt idx="4878">
                  <c:v>42910.583333333336</c:v>
                </c:pt>
                <c:pt idx="4879">
                  <c:v>42910.59375</c:v>
                </c:pt>
                <c:pt idx="4880">
                  <c:v>42910.604166666664</c:v>
                </c:pt>
                <c:pt idx="4881">
                  <c:v>42910.614583333336</c:v>
                </c:pt>
                <c:pt idx="4882">
                  <c:v>42910.625</c:v>
                </c:pt>
                <c:pt idx="4883">
                  <c:v>42910.635416666664</c:v>
                </c:pt>
                <c:pt idx="4884">
                  <c:v>42910.645833333336</c:v>
                </c:pt>
                <c:pt idx="4885">
                  <c:v>42910.65625</c:v>
                </c:pt>
                <c:pt idx="4886">
                  <c:v>42910.666666666664</c:v>
                </c:pt>
                <c:pt idx="4887">
                  <c:v>42910.677083333336</c:v>
                </c:pt>
                <c:pt idx="4888">
                  <c:v>42910.6875</c:v>
                </c:pt>
                <c:pt idx="4889">
                  <c:v>42910.697916666664</c:v>
                </c:pt>
                <c:pt idx="4890">
                  <c:v>42910.708333333336</c:v>
                </c:pt>
                <c:pt idx="4891">
                  <c:v>42910.71875</c:v>
                </c:pt>
                <c:pt idx="4892">
                  <c:v>42910.729166666664</c:v>
                </c:pt>
                <c:pt idx="4893">
                  <c:v>42910.739583333336</c:v>
                </c:pt>
                <c:pt idx="4894">
                  <c:v>42910.75</c:v>
                </c:pt>
                <c:pt idx="4895">
                  <c:v>42910.760416666664</c:v>
                </c:pt>
                <c:pt idx="4896">
                  <c:v>42910.770833333336</c:v>
                </c:pt>
                <c:pt idx="4897">
                  <c:v>42910.78125</c:v>
                </c:pt>
                <c:pt idx="4898">
                  <c:v>42910.791666666664</c:v>
                </c:pt>
                <c:pt idx="4899">
                  <c:v>42910.802083333336</c:v>
                </c:pt>
                <c:pt idx="4900">
                  <c:v>42910.8125</c:v>
                </c:pt>
                <c:pt idx="4901">
                  <c:v>42910.822916666664</c:v>
                </c:pt>
                <c:pt idx="4902">
                  <c:v>42910.833333333336</c:v>
                </c:pt>
                <c:pt idx="4903">
                  <c:v>42910.84375</c:v>
                </c:pt>
                <c:pt idx="4904">
                  <c:v>42910.854166666664</c:v>
                </c:pt>
                <c:pt idx="4905">
                  <c:v>42910.864583333336</c:v>
                </c:pt>
                <c:pt idx="4906">
                  <c:v>42910.875</c:v>
                </c:pt>
                <c:pt idx="4907">
                  <c:v>42910.885416666664</c:v>
                </c:pt>
                <c:pt idx="4908">
                  <c:v>42910.895833333336</c:v>
                </c:pt>
                <c:pt idx="4909">
                  <c:v>42910.90625</c:v>
                </c:pt>
                <c:pt idx="4910">
                  <c:v>42910.916666666664</c:v>
                </c:pt>
                <c:pt idx="4911">
                  <c:v>42910.927083333336</c:v>
                </c:pt>
                <c:pt idx="4912">
                  <c:v>42910.9375</c:v>
                </c:pt>
                <c:pt idx="4913">
                  <c:v>42910.947916666664</c:v>
                </c:pt>
                <c:pt idx="4914">
                  <c:v>42910.958333333336</c:v>
                </c:pt>
                <c:pt idx="4915">
                  <c:v>42910.96875</c:v>
                </c:pt>
                <c:pt idx="4916">
                  <c:v>42910.979166666664</c:v>
                </c:pt>
                <c:pt idx="4917">
                  <c:v>42910.989583333336</c:v>
                </c:pt>
                <c:pt idx="4918">
                  <c:v>42911</c:v>
                </c:pt>
                <c:pt idx="4919">
                  <c:v>42911.010416666664</c:v>
                </c:pt>
                <c:pt idx="4920">
                  <c:v>42911.020833333336</c:v>
                </c:pt>
                <c:pt idx="4921">
                  <c:v>42911.03125</c:v>
                </c:pt>
                <c:pt idx="4922">
                  <c:v>42911.041666666664</c:v>
                </c:pt>
                <c:pt idx="4923">
                  <c:v>42911.052083333336</c:v>
                </c:pt>
                <c:pt idx="4924">
                  <c:v>42911.0625</c:v>
                </c:pt>
                <c:pt idx="4925">
                  <c:v>42911.072916666664</c:v>
                </c:pt>
                <c:pt idx="4926">
                  <c:v>42911.083333333336</c:v>
                </c:pt>
                <c:pt idx="4927">
                  <c:v>42911.09375</c:v>
                </c:pt>
                <c:pt idx="4928">
                  <c:v>42911.104166666664</c:v>
                </c:pt>
                <c:pt idx="4929">
                  <c:v>42911.114583333336</c:v>
                </c:pt>
                <c:pt idx="4930">
                  <c:v>42911.125</c:v>
                </c:pt>
                <c:pt idx="4931">
                  <c:v>42911.135416666664</c:v>
                </c:pt>
                <c:pt idx="4932">
                  <c:v>42911.145833333336</c:v>
                </c:pt>
                <c:pt idx="4933">
                  <c:v>42911.15625</c:v>
                </c:pt>
                <c:pt idx="4934">
                  <c:v>42911.166666666664</c:v>
                </c:pt>
                <c:pt idx="4935">
                  <c:v>42911.177083333336</c:v>
                </c:pt>
                <c:pt idx="4936">
                  <c:v>42911.1875</c:v>
                </c:pt>
                <c:pt idx="4937">
                  <c:v>42911.197916666664</c:v>
                </c:pt>
                <c:pt idx="4938">
                  <c:v>42911.208333333336</c:v>
                </c:pt>
                <c:pt idx="4939">
                  <c:v>42911.21875</c:v>
                </c:pt>
                <c:pt idx="4940">
                  <c:v>42911.229166666664</c:v>
                </c:pt>
                <c:pt idx="4941">
                  <c:v>42911.239583333336</c:v>
                </c:pt>
                <c:pt idx="4942">
                  <c:v>42911.25</c:v>
                </c:pt>
                <c:pt idx="4943">
                  <c:v>42911.260416666664</c:v>
                </c:pt>
                <c:pt idx="4944">
                  <c:v>42911.270833333336</c:v>
                </c:pt>
                <c:pt idx="4945">
                  <c:v>42911.28125</c:v>
                </c:pt>
                <c:pt idx="4946">
                  <c:v>42911.291666666664</c:v>
                </c:pt>
                <c:pt idx="4947">
                  <c:v>42911.302083333336</c:v>
                </c:pt>
                <c:pt idx="4948">
                  <c:v>42911.3125</c:v>
                </c:pt>
                <c:pt idx="4949">
                  <c:v>42911.322916666664</c:v>
                </c:pt>
                <c:pt idx="4950">
                  <c:v>42911.333333333336</c:v>
                </c:pt>
                <c:pt idx="4951">
                  <c:v>42911.34375</c:v>
                </c:pt>
                <c:pt idx="4952">
                  <c:v>42911.354166666664</c:v>
                </c:pt>
                <c:pt idx="4953">
                  <c:v>42911.364583333336</c:v>
                </c:pt>
                <c:pt idx="4954">
                  <c:v>42911.375</c:v>
                </c:pt>
                <c:pt idx="4955">
                  <c:v>42911.385416666664</c:v>
                </c:pt>
                <c:pt idx="4956">
                  <c:v>42911.395833333336</c:v>
                </c:pt>
                <c:pt idx="4957">
                  <c:v>42911.40625</c:v>
                </c:pt>
                <c:pt idx="4958">
                  <c:v>42911.416666666664</c:v>
                </c:pt>
                <c:pt idx="4959">
                  <c:v>42911.427083333336</c:v>
                </c:pt>
                <c:pt idx="4960">
                  <c:v>42911.4375</c:v>
                </c:pt>
                <c:pt idx="4961">
                  <c:v>42911.447916666664</c:v>
                </c:pt>
                <c:pt idx="4962">
                  <c:v>42911.458333333336</c:v>
                </c:pt>
                <c:pt idx="4963">
                  <c:v>42911.46875</c:v>
                </c:pt>
                <c:pt idx="4964">
                  <c:v>42911.479166666664</c:v>
                </c:pt>
                <c:pt idx="4965">
                  <c:v>42911.489583333336</c:v>
                </c:pt>
                <c:pt idx="4966">
                  <c:v>42911.5</c:v>
                </c:pt>
                <c:pt idx="4967">
                  <c:v>42911.510416666664</c:v>
                </c:pt>
                <c:pt idx="4968">
                  <c:v>42911.520833333336</c:v>
                </c:pt>
                <c:pt idx="4969">
                  <c:v>42911.53125</c:v>
                </c:pt>
                <c:pt idx="4970">
                  <c:v>42911.541666666664</c:v>
                </c:pt>
                <c:pt idx="4971">
                  <c:v>42911.552083333336</c:v>
                </c:pt>
                <c:pt idx="4972">
                  <c:v>42911.5625</c:v>
                </c:pt>
                <c:pt idx="4973">
                  <c:v>42911.572916666664</c:v>
                </c:pt>
                <c:pt idx="4974">
                  <c:v>42911.583333333336</c:v>
                </c:pt>
                <c:pt idx="4975">
                  <c:v>42911.59375</c:v>
                </c:pt>
                <c:pt idx="4976">
                  <c:v>42911.604166666664</c:v>
                </c:pt>
                <c:pt idx="4977">
                  <c:v>42911.614583333336</c:v>
                </c:pt>
                <c:pt idx="4978">
                  <c:v>42911.625</c:v>
                </c:pt>
                <c:pt idx="4979">
                  <c:v>42911.635416666664</c:v>
                </c:pt>
                <c:pt idx="4980">
                  <c:v>42911.645833333336</c:v>
                </c:pt>
                <c:pt idx="4981">
                  <c:v>42911.65625</c:v>
                </c:pt>
                <c:pt idx="4982">
                  <c:v>42911.666666666664</c:v>
                </c:pt>
                <c:pt idx="4983">
                  <c:v>42911.677083333336</c:v>
                </c:pt>
                <c:pt idx="4984">
                  <c:v>42911.6875</c:v>
                </c:pt>
                <c:pt idx="4985">
                  <c:v>42911.697916666664</c:v>
                </c:pt>
                <c:pt idx="4986">
                  <c:v>42911.708333333336</c:v>
                </c:pt>
                <c:pt idx="4987">
                  <c:v>42911.71875</c:v>
                </c:pt>
                <c:pt idx="4988">
                  <c:v>42911.729166666664</c:v>
                </c:pt>
                <c:pt idx="4989">
                  <c:v>42911.739583333336</c:v>
                </c:pt>
                <c:pt idx="4990">
                  <c:v>42911.75</c:v>
                </c:pt>
                <c:pt idx="4991">
                  <c:v>42911.760416666664</c:v>
                </c:pt>
                <c:pt idx="4992">
                  <c:v>42911.770833333336</c:v>
                </c:pt>
                <c:pt idx="4993">
                  <c:v>42911.78125</c:v>
                </c:pt>
                <c:pt idx="4994">
                  <c:v>42911.791666666664</c:v>
                </c:pt>
                <c:pt idx="4995">
                  <c:v>42911.802083333336</c:v>
                </c:pt>
                <c:pt idx="4996">
                  <c:v>42911.8125</c:v>
                </c:pt>
                <c:pt idx="4997">
                  <c:v>42911.822916666664</c:v>
                </c:pt>
                <c:pt idx="4998">
                  <c:v>42911.833333333336</c:v>
                </c:pt>
                <c:pt idx="4999">
                  <c:v>42911.84375</c:v>
                </c:pt>
                <c:pt idx="5000">
                  <c:v>42911.854166666664</c:v>
                </c:pt>
                <c:pt idx="5001">
                  <c:v>42911.864583333336</c:v>
                </c:pt>
                <c:pt idx="5002">
                  <c:v>42911.875</c:v>
                </c:pt>
                <c:pt idx="5003">
                  <c:v>42911.885416666664</c:v>
                </c:pt>
                <c:pt idx="5004">
                  <c:v>42911.895833333336</c:v>
                </c:pt>
                <c:pt idx="5005">
                  <c:v>42911.90625</c:v>
                </c:pt>
                <c:pt idx="5006">
                  <c:v>42911.916666666664</c:v>
                </c:pt>
                <c:pt idx="5007">
                  <c:v>42911.927083333336</c:v>
                </c:pt>
                <c:pt idx="5008">
                  <c:v>42911.9375</c:v>
                </c:pt>
                <c:pt idx="5009">
                  <c:v>42911.947916666664</c:v>
                </c:pt>
                <c:pt idx="5010">
                  <c:v>42911.958333333336</c:v>
                </c:pt>
                <c:pt idx="5011">
                  <c:v>42911.96875</c:v>
                </c:pt>
                <c:pt idx="5012">
                  <c:v>42911.979166666664</c:v>
                </c:pt>
                <c:pt idx="5013">
                  <c:v>42911.989583333336</c:v>
                </c:pt>
                <c:pt idx="5014">
                  <c:v>42912</c:v>
                </c:pt>
                <c:pt idx="5015">
                  <c:v>42912.010416666664</c:v>
                </c:pt>
                <c:pt idx="5016">
                  <c:v>42912.020833333336</c:v>
                </c:pt>
                <c:pt idx="5017">
                  <c:v>42912.03125</c:v>
                </c:pt>
                <c:pt idx="5018">
                  <c:v>42912.041666666664</c:v>
                </c:pt>
                <c:pt idx="5019">
                  <c:v>42912.052083333336</c:v>
                </c:pt>
                <c:pt idx="5020">
                  <c:v>42912.0625</c:v>
                </c:pt>
                <c:pt idx="5021">
                  <c:v>42912.072916666664</c:v>
                </c:pt>
                <c:pt idx="5022">
                  <c:v>42912.083333333336</c:v>
                </c:pt>
                <c:pt idx="5023">
                  <c:v>42912.09375</c:v>
                </c:pt>
                <c:pt idx="5024">
                  <c:v>42912.104166666664</c:v>
                </c:pt>
                <c:pt idx="5025">
                  <c:v>42912.114583333336</c:v>
                </c:pt>
                <c:pt idx="5026">
                  <c:v>42912.125</c:v>
                </c:pt>
                <c:pt idx="5027">
                  <c:v>42912.135416666664</c:v>
                </c:pt>
                <c:pt idx="5028">
                  <c:v>42912.145833333336</c:v>
                </c:pt>
                <c:pt idx="5029">
                  <c:v>42912.15625</c:v>
                </c:pt>
                <c:pt idx="5030">
                  <c:v>42912.166666666664</c:v>
                </c:pt>
                <c:pt idx="5031">
                  <c:v>42912.177083333336</c:v>
                </c:pt>
                <c:pt idx="5032">
                  <c:v>42912.1875</c:v>
                </c:pt>
                <c:pt idx="5033">
                  <c:v>42912.197916666664</c:v>
                </c:pt>
                <c:pt idx="5034">
                  <c:v>42912.208333333336</c:v>
                </c:pt>
                <c:pt idx="5035">
                  <c:v>42912.21875</c:v>
                </c:pt>
                <c:pt idx="5036">
                  <c:v>42912.229166666664</c:v>
                </c:pt>
                <c:pt idx="5037">
                  <c:v>42912.239583333336</c:v>
                </c:pt>
                <c:pt idx="5038">
                  <c:v>42912.25</c:v>
                </c:pt>
                <c:pt idx="5039">
                  <c:v>42912.260416666664</c:v>
                </c:pt>
                <c:pt idx="5040">
                  <c:v>42912.270833333336</c:v>
                </c:pt>
                <c:pt idx="5041">
                  <c:v>42912.28125</c:v>
                </c:pt>
                <c:pt idx="5042">
                  <c:v>42912.291666666664</c:v>
                </c:pt>
                <c:pt idx="5043">
                  <c:v>42912.302083333336</c:v>
                </c:pt>
                <c:pt idx="5044">
                  <c:v>42912.3125</c:v>
                </c:pt>
                <c:pt idx="5045">
                  <c:v>42912.322916666664</c:v>
                </c:pt>
                <c:pt idx="5046">
                  <c:v>42912.333333333336</c:v>
                </c:pt>
                <c:pt idx="5047">
                  <c:v>42912.34375</c:v>
                </c:pt>
                <c:pt idx="5048">
                  <c:v>42912.354166666664</c:v>
                </c:pt>
                <c:pt idx="5049">
                  <c:v>42912.364583333336</c:v>
                </c:pt>
                <c:pt idx="5050">
                  <c:v>42912.375</c:v>
                </c:pt>
                <c:pt idx="5051">
                  <c:v>42912.385416666664</c:v>
                </c:pt>
                <c:pt idx="5052">
                  <c:v>42912.395833333336</c:v>
                </c:pt>
                <c:pt idx="5053">
                  <c:v>42912.40625</c:v>
                </c:pt>
                <c:pt idx="5054">
                  <c:v>42912.416666666664</c:v>
                </c:pt>
                <c:pt idx="5055">
                  <c:v>42912.427083333336</c:v>
                </c:pt>
                <c:pt idx="5056">
                  <c:v>42912.4375</c:v>
                </c:pt>
                <c:pt idx="5057">
                  <c:v>42912.447916666664</c:v>
                </c:pt>
                <c:pt idx="5058">
                  <c:v>42912.458333333336</c:v>
                </c:pt>
                <c:pt idx="5059">
                  <c:v>42912.46875</c:v>
                </c:pt>
                <c:pt idx="5060">
                  <c:v>42912.479166666664</c:v>
                </c:pt>
                <c:pt idx="5061">
                  <c:v>42912.489583333336</c:v>
                </c:pt>
                <c:pt idx="5062">
                  <c:v>42912.5</c:v>
                </c:pt>
                <c:pt idx="5063">
                  <c:v>42912.510416666664</c:v>
                </c:pt>
                <c:pt idx="5064">
                  <c:v>42912.520833333336</c:v>
                </c:pt>
                <c:pt idx="5065">
                  <c:v>42912.53125</c:v>
                </c:pt>
                <c:pt idx="5066">
                  <c:v>42912.541666666664</c:v>
                </c:pt>
                <c:pt idx="5067">
                  <c:v>42912.552083333336</c:v>
                </c:pt>
                <c:pt idx="5068">
                  <c:v>42912.5625</c:v>
                </c:pt>
                <c:pt idx="5069">
                  <c:v>42912.572916666664</c:v>
                </c:pt>
                <c:pt idx="5070">
                  <c:v>42912.583333333336</c:v>
                </c:pt>
                <c:pt idx="5071">
                  <c:v>42912.59375</c:v>
                </c:pt>
                <c:pt idx="5072">
                  <c:v>42912.604166666664</c:v>
                </c:pt>
                <c:pt idx="5073">
                  <c:v>42912.614583333336</c:v>
                </c:pt>
                <c:pt idx="5074">
                  <c:v>42912.625</c:v>
                </c:pt>
                <c:pt idx="5075">
                  <c:v>42912.635416666664</c:v>
                </c:pt>
                <c:pt idx="5076">
                  <c:v>42912.645833333336</c:v>
                </c:pt>
                <c:pt idx="5077">
                  <c:v>42912.65625</c:v>
                </c:pt>
                <c:pt idx="5078">
                  <c:v>42912.666666666664</c:v>
                </c:pt>
                <c:pt idx="5079">
                  <c:v>42912.677083333336</c:v>
                </c:pt>
                <c:pt idx="5080">
                  <c:v>42912.6875</c:v>
                </c:pt>
                <c:pt idx="5081">
                  <c:v>42912.697916666664</c:v>
                </c:pt>
                <c:pt idx="5082">
                  <c:v>42912.708333333336</c:v>
                </c:pt>
                <c:pt idx="5083">
                  <c:v>42912.71875</c:v>
                </c:pt>
                <c:pt idx="5084">
                  <c:v>42912.729166666664</c:v>
                </c:pt>
                <c:pt idx="5085">
                  <c:v>42912.739583333336</c:v>
                </c:pt>
                <c:pt idx="5086">
                  <c:v>42912.75</c:v>
                </c:pt>
                <c:pt idx="5087">
                  <c:v>42912.760416666664</c:v>
                </c:pt>
                <c:pt idx="5088">
                  <c:v>42912.770833333336</c:v>
                </c:pt>
                <c:pt idx="5089">
                  <c:v>42912.78125</c:v>
                </c:pt>
                <c:pt idx="5090">
                  <c:v>42912.791666666664</c:v>
                </c:pt>
                <c:pt idx="5091">
                  <c:v>42912.802083333336</c:v>
                </c:pt>
                <c:pt idx="5092">
                  <c:v>42912.8125</c:v>
                </c:pt>
                <c:pt idx="5093">
                  <c:v>42912.822916666664</c:v>
                </c:pt>
                <c:pt idx="5094">
                  <c:v>42912.833333333336</c:v>
                </c:pt>
                <c:pt idx="5095">
                  <c:v>42912.84375</c:v>
                </c:pt>
                <c:pt idx="5096">
                  <c:v>42912.854166666664</c:v>
                </c:pt>
                <c:pt idx="5097">
                  <c:v>42912.864583333336</c:v>
                </c:pt>
                <c:pt idx="5098">
                  <c:v>42912.875</c:v>
                </c:pt>
                <c:pt idx="5099">
                  <c:v>42912.885416666664</c:v>
                </c:pt>
                <c:pt idx="5100">
                  <c:v>42912.895833333336</c:v>
                </c:pt>
                <c:pt idx="5101">
                  <c:v>42912.90625</c:v>
                </c:pt>
                <c:pt idx="5102">
                  <c:v>42912.916666666664</c:v>
                </c:pt>
                <c:pt idx="5103">
                  <c:v>42912.927083333336</c:v>
                </c:pt>
                <c:pt idx="5104">
                  <c:v>42912.9375</c:v>
                </c:pt>
                <c:pt idx="5105">
                  <c:v>42912.947916666664</c:v>
                </c:pt>
                <c:pt idx="5106">
                  <c:v>42912.958333333336</c:v>
                </c:pt>
                <c:pt idx="5107">
                  <c:v>42912.96875</c:v>
                </c:pt>
                <c:pt idx="5108">
                  <c:v>42912.979166666664</c:v>
                </c:pt>
                <c:pt idx="5109">
                  <c:v>42912.989583333336</c:v>
                </c:pt>
                <c:pt idx="5110">
                  <c:v>42913</c:v>
                </c:pt>
                <c:pt idx="5111">
                  <c:v>42913.010416666664</c:v>
                </c:pt>
                <c:pt idx="5112">
                  <c:v>42913.020833333336</c:v>
                </c:pt>
                <c:pt idx="5113">
                  <c:v>42913.03125</c:v>
                </c:pt>
                <c:pt idx="5114">
                  <c:v>42913.041666666664</c:v>
                </c:pt>
                <c:pt idx="5115">
                  <c:v>42913.052083333336</c:v>
                </c:pt>
                <c:pt idx="5116">
                  <c:v>42913.0625</c:v>
                </c:pt>
                <c:pt idx="5117">
                  <c:v>42913.072916666664</c:v>
                </c:pt>
                <c:pt idx="5118">
                  <c:v>42913.083333333336</c:v>
                </c:pt>
                <c:pt idx="5119">
                  <c:v>42913.09375</c:v>
                </c:pt>
                <c:pt idx="5120">
                  <c:v>42913.104166666664</c:v>
                </c:pt>
                <c:pt idx="5121">
                  <c:v>42913.114583333336</c:v>
                </c:pt>
                <c:pt idx="5122">
                  <c:v>42913.125</c:v>
                </c:pt>
                <c:pt idx="5123">
                  <c:v>42913.135416666664</c:v>
                </c:pt>
                <c:pt idx="5124">
                  <c:v>42913.145833333336</c:v>
                </c:pt>
                <c:pt idx="5125">
                  <c:v>42913.15625</c:v>
                </c:pt>
                <c:pt idx="5126">
                  <c:v>42913.166666666664</c:v>
                </c:pt>
                <c:pt idx="5127">
                  <c:v>42913.177083333336</c:v>
                </c:pt>
                <c:pt idx="5128">
                  <c:v>42913.1875</c:v>
                </c:pt>
                <c:pt idx="5129">
                  <c:v>42913.197916666664</c:v>
                </c:pt>
                <c:pt idx="5130">
                  <c:v>42913.208333333336</c:v>
                </c:pt>
                <c:pt idx="5131">
                  <c:v>42913.21875</c:v>
                </c:pt>
                <c:pt idx="5132">
                  <c:v>42913.229166666664</c:v>
                </c:pt>
                <c:pt idx="5133">
                  <c:v>42913.239583333336</c:v>
                </c:pt>
                <c:pt idx="5134">
                  <c:v>42913.25</c:v>
                </c:pt>
                <c:pt idx="5135">
                  <c:v>42913.260416666664</c:v>
                </c:pt>
                <c:pt idx="5136">
                  <c:v>42913.270833333336</c:v>
                </c:pt>
                <c:pt idx="5137">
                  <c:v>42913.28125</c:v>
                </c:pt>
                <c:pt idx="5138">
                  <c:v>42913.291666666664</c:v>
                </c:pt>
                <c:pt idx="5139">
                  <c:v>42913.302083333336</c:v>
                </c:pt>
                <c:pt idx="5140">
                  <c:v>42913.3125</c:v>
                </c:pt>
                <c:pt idx="5141">
                  <c:v>42913.322916666664</c:v>
                </c:pt>
                <c:pt idx="5142">
                  <c:v>42913.333333333336</c:v>
                </c:pt>
                <c:pt idx="5143">
                  <c:v>42913.34375</c:v>
                </c:pt>
                <c:pt idx="5144">
                  <c:v>42913.354166666664</c:v>
                </c:pt>
                <c:pt idx="5145">
                  <c:v>42913.364583333336</c:v>
                </c:pt>
                <c:pt idx="5146">
                  <c:v>42913.375</c:v>
                </c:pt>
                <c:pt idx="5147">
                  <c:v>42913.385416666664</c:v>
                </c:pt>
                <c:pt idx="5148">
                  <c:v>42913.395833333336</c:v>
                </c:pt>
                <c:pt idx="5149">
                  <c:v>42913.40625</c:v>
                </c:pt>
                <c:pt idx="5150">
                  <c:v>42913.416666666664</c:v>
                </c:pt>
                <c:pt idx="5151">
                  <c:v>42913.427083333336</c:v>
                </c:pt>
                <c:pt idx="5152">
                  <c:v>42913.4375</c:v>
                </c:pt>
                <c:pt idx="5153">
                  <c:v>42913.447916666664</c:v>
                </c:pt>
                <c:pt idx="5154">
                  <c:v>42913.458333333336</c:v>
                </c:pt>
                <c:pt idx="5155">
                  <c:v>42913.46875</c:v>
                </c:pt>
                <c:pt idx="5156">
                  <c:v>42913.479166666664</c:v>
                </c:pt>
                <c:pt idx="5157">
                  <c:v>42913.489583333336</c:v>
                </c:pt>
                <c:pt idx="5158">
                  <c:v>42913.5</c:v>
                </c:pt>
                <c:pt idx="5159">
                  <c:v>42913.510416666664</c:v>
                </c:pt>
                <c:pt idx="5160">
                  <c:v>42913.520833333336</c:v>
                </c:pt>
                <c:pt idx="5161">
                  <c:v>42913.53125</c:v>
                </c:pt>
                <c:pt idx="5162">
                  <c:v>42913.541666666664</c:v>
                </c:pt>
                <c:pt idx="5163">
                  <c:v>42913.552083333336</c:v>
                </c:pt>
                <c:pt idx="5164">
                  <c:v>42913.5625</c:v>
                </c:pt>
                <c:pt idx="5165">
                  <c:v>42913.572916666664</c:v>
                </c:pt>
                <c:pt idx="5166">
                  <c:v>42913.583333333336</c:v>
                </c:pt>
                <c:pt idx="5167">
                  <c:v>42913.59375</c:v>
                </c:pt>
                <c:pt idx="5168">
                  <c:v>42913.604166666664</c:v>
                </c:pt>
                <c:pt idx="5169">
                  <c:v>42913.614583333336</c:v>
                </c:pt>
                <c:pt idx="5170">
                  <c:v>42913.625</c:v>
                </c:pt>
                <c:pt idx="5171">
                  <c:v>42913.635416666664</c:v>
                </c:pt>
                <c:pt idx="5172">
                  <c:v>42913.645833333336</c:v>
                </c:pt>
                <c:pt idx="5173">
                  <c:v>42913.65625</c:v>
                </c:pt>
                <c:pt idx="5174">
                  <c:v>42913.666666666664</c:v>
                </c:pt>
                <c:pt idx="5175">
                  <c:v>42913.677083333336</c:v>
                </c:pt>
                <c:pt idx="5176">
                  <c:v>42913.6875</c:v>
                </c:pt>
                <c:pt idx="5177">
                  <c:v>42913.697916666664</c:v>
                </c:pt>
                <c:pt idx="5178">
                  <c:v>42913.708333333336</c:v>
                </c:pt>
                <c:pt idx="5179">
                  <c:v>42913.71875</c:v>
                </c:pt>
                <c:pt idx="5180">
                  <c:v>42913.729166666664</c:v>
                </c:pt>
                <c:pt idx="5181">
                  <c:v>42913.739583333336</c:v>
                </c:pt>
                <c:pt idx="5182">
                  <c:v>42913.75</c:v>
                </c:pt>
                <c:pt idx="5183">
                  <c:v>42913.760416666664</c:v>
                </c:pt>
                <c:pt idx="5184">
                  <c:v>42913.770833333336</c:v>
                </c:pt>
                <c:pt idx="5185">
                  <c:v>42913.78125</c:v>
                </c:pt>
                <c:pt idx="5186">
                  <c:v>42913.791666666664</c:v>
                </c:pt>
                <c:pt idx="5187">
                  <c:v>42913.802083333336</c:v>
                </c:pt>
                <c:pt idx="5188">
                  <c:v>42913.8125</c:v>
                </c:pt>
                <c:pt idx="5189">
                  <c:v>42913.822916666664</c:v>
                </c:pt>
                <c:pt idx="5190">
                  <c:v>42913.833333333336</c:v>
                </c:pt>
                <c:pt idx="5191">
                  <c:v>42913.84375</c:v>
                </c:pt>
                <c:pt idx="5192">
                  <c:v>42913.854166666664</c:v>
                </c:pt>
                <c:pt idx="5193">
                  <c:v>42913.864583333336</c:v>
                </c:pt>
                <c:pt idx="5194">
                  <c:v>42913.875</c:v>
                </c:pt>
                <c:pt idx="5195">
                  <c:v>42913.885416666664</c:v>
                </c:pt>
                <c:pt idx="5196">
                  <c:v>42913.895833333336</c:v>
                </c:pt>
                <c:pt idx="5197">
                  <c:v>42913.90625</c:v>
                </c:pt>
                <c:pt idx="5198">
                  <c:v>42913.916666666664</c:v>
                </c:pt>
                <c:pt idx="5199">
                  <c:v>42913.927083333336</c:v>
                </c:pt>
                <c:pt idx="5200">
                  <c:v>42913.9375</c:v>
                </c:pt>
                <c:pt idx="5201">
                  <c:v>42913.947916666664</c:v>
                </c:pt>
                <c:pt idx="5202">
                  <c:v>42913.958333333336</c:v>
                </c:pt>
                <c:pt idx="5203">
                  <c:v>42913.96875</c:v>
                </c:pt>
                <c:pt idx="5204">
                  <c:v>42913.979166666664</c:v>
                </c:pt>
                <c:pt idx="5205">
                  <c:v>42913.989583333336</c:v>
                </c:pt>
                <c:pt idx="5206">
                  <c:v>42914</c:v>
                </c:pt>
                <c:pt idx="5207">
                  <c:v>42914.010416666664</c:v>
                </c:pt>
                <c:pt idx="5208">
                  <c:v>42914.020833333336</c:v>
                </c:pt>
                <c:pt idx="5209">
                  <c:v>42914.03125</c:v>
                </c:pt>
                <c:pt idx="5210">
                  <c:v>42914.041666666664</c:v>
                </c:pt>
                <c:pt idx="5211">
                  <c:v>42914.052083333336</c:v>
                </c:pt>
                <c:pt idx="5212">
                  <c:v>42914.0625</c:v>
                </c:pt>
                <c:pt idx="5213">
                  <c:v>42914.072916666664</c:v>
                </c:pt>
                <c:pt idx="5214">
                  <c:v>42914.083333333336</c:v>
                </c:pt>
                <c:pt idx="5215">
                  <c:v>42914.09375</c:v>
                </c:pt>
                <c:pt idx="5216">
                  <c:v>42914.104166666664</c:v>
                </c:pt>
                <c:pt idx="5217">
                  <c:v>42914.114583333336</c:v>
                </c:pt>
                <c:pt idx="5218">
                  <c:v>42914.125</c:v>
                </c:pt>
                <c:pt idx="5219">
                  <c:v>42914.135416666664</c:v>
                </c:pt>
                <c:pt idx="5220">
                  <c:v>42914.145833333336</c:v>
                </c:pt>
                <c:pt idx="5221">
                  <c:v>42914.15625</c:v>
                </c:pt>
                <c:pt idx="5222">
                  <c:v>42914.166666666664</c:v>
                </c:pt>
                <c:pt idx="5223">
                  <c:v>42914.177083333336</c:v>
                </c:pt>
                <c:pt idx="5224">
                  <c:v>42914.1875</c:v>
                </c:pt>
                <c:pt idx="5225">
                  <c:v>42914.197916666664</c:v>
                </c:pt>
                <c:pt idx="5226">
                  <c:v>42914.208333333336</c:v>
                </c:pt>
                <c:pt idx="5227">
                  <c:v>42914.21875</c:v>
                </c:pt>
                <c:pt idx="5228">
                  <c:v>42914.229166666664</c:v>
                </c:pt>
                <c:pt idx="5229">
                  <c:v>42914.239583333336</c:v>
                </c:pt>
                <c:pt idx="5230">
                  <c:v>42914.25</c:v>
                </c:pt>
                <c:pt idx="5231">
                  <c:v>42914.260416666664</c:v>
                </c:pt>
                <c:pt idx="5232">
                  <c:v>42914.270833333336</c:v>
                </c:pt>
                <c:pt idx="5233">
                  <c:v>42914.28125</c:v>
                </c:pt>
                <c:pt idx="5234">
                  <c:v>42914.291666666664</c:v>
                </c:pt>
                <c:pt idx="5235">
                  <c:v>42914.302083333336</c:v>
                </c:pt>
                <c:pt idx="5236">
                  <c:v>42914.3125</c:v>
                </c:pt>
                <c:pt idx="5237">
                  <c:v>42914.322916666664</c:v>
                </c:pt>
                <c:pt idx="5238">
                  <c:v>42914.333333333336</c:v>
                </c:pt>
                <c:pt idx="5239">
                  <c:v>42914.34375</c:v>
                </c:pt>
                <c:pt idx="5240">
                  <c:v>42914.354166666664</c:v>
                </c:pt>
                <c:pt idx="5241">
                  <c:v>42914.364583333336</c:v>
                </c:pt>
                <c:pt idx="5242">
                  <c:v>42914.375</c:v>
                </c:pt>
                <c:pt idx="5243">
                  <c:v>42914.385416666664</c:v>
                </c:pt>
                <c:pt idx="5244">
                  <c:v>42914.395833333336</c:v>
                </c:pt>
                <c:pt idx="5245">
                  <c:v>42914.40625</c:v>
                </c:pt>
                <c:pt idx="5246">
                  <c:v>42914.416666666664</c:v>
                </c:pt>
                <c:pt idx="5247">
                  <c:v>42914.427083333336</c:v>
                </c:pt>
                <c:pt idx="5248">
                  <c:v>42914.4375</c:v>
                </c:pt>
                <c:pt idx="5249">
                  <c:v>42914.447916666664</c:v>
                </c:pt>
                <c:pt idx="5250">
                  <c:v>42914.458333333336</c:v>
                </c:pt>
                <c:pt idx="5251">
                  <c:v>42914.46875</c:v>
                </c:pt>
                <c:pt idx="5252">
                  <c:v>42914.479166666664</c:v>
                </c:pt>
                <c:pt idx="5253">
                  <c:v>42914.489583333336</c:v>
                </c:pt>
                <c:pt idx="5254">
                  <c:v>42914.5</c:v>
                </c:pt>
                <c:pt idx="5255">
                  <c:v>42914.510416666664</c:v>
                </c:pt>
                <c:pt idx="5256">
                  <c:v>42914.520833333336</c:v>
                </c:pt>
                <c:pt idx="5257">
                  <c:v>42914.53125</c:v>
                </c:pt>
                <c:pt idx="5258">
                  <c:v>42914.541666666664</c:v>
                </c:pt>
                <c:pt idx="5259">
                  <c:v>42914.552083333336</c:v>
                </c:pt>
                <c:pt idx="5260">
                  <c:v>42914.5625</c:v>
                </c:pt>
                <c:pt idx="5261">
                  <c:v>42914.572916666664</c:v>
                </c:pt>
                <c:pt idx="5262">
                  <c:v>42914.583333333336</c:v>
                </c:pt>
                <c:pt idx="5263">
                  <c:v>42914.59375</c:v>
                </c:pt>
                <c:pt idx="5264">
                  <c:v>42914.604166666664</c:v>
                </c:pt>
                <c:pt idx="5265">
                  <c:v>42914.614583333336</c:v>
                </c:pt>
                <c:pt idx="5266">
                  <c:v>42914.625</c:v>
                </c:pt>
                <c:pt idx="5267">
                  <c:v>42914.635416666664</c:v>
                </c:pt>
                <c:pt idx="5268">
                  <c:v>42914.645833333336</c:v>
                </c:pt>
                <c:pt idx="5269">
                  <c:v>42914.65625</c:v>
                </c:pt>
                <c:pt idx="5270">
                  <c:v>42914.666666666664</c:v>
                </c:pt>
                <c:pt idx="5271">
                  <c:v>42914.677083333336</c:v>
                </c:pt>
                <c:pt idx="5272">
                  <c:v>42914.6875</c:v>
                </c:pt>
                <c:pt idx="5273">
                  <c:v>42914.697916666664</c:v>
                </c:pt>
                <c:pt idx="5274">
                  <c:v>42914.708333333336</c:v>
                </c:pt>
                <c:pt idx="5275">
                  <c:v>42914.71875</c:v>
                </c:pt>
                <c:pt idx="5276">
                  <c:v>42914.729166666664</c:v>
                </c:pt>
                <c:pt idx="5277">
                  <c:v>42914.739583333336</c:v>
                </c:pt>
                <c:pt idx="5278">
                  <c:v>42914.75</c:v>
                </c:pt>
                <c:pt idx="5279">
                  <c:v>42914.760416666664</c:v>
                </c:pt>
                <c:pt idx="5280">
                  <c:v>42914.770833333336</c:v>
                </c:pt>
                <c:pt idx="5281">
                  <c:v>42914.78125</c:v>
                </c:pt>
                <c:pt idx="5282">
                  <c:v>42914.791666666664</c:v>
                </c:pt>
                <c:pt idx="5283">
                  <c:v>42914.802083333336</c:v>
                </c:pt>
                <c:pt idx="5284">
                  <c:v>42914.8125</c:v>
                </c:pt>
                <c:pt idx="5285">
                  <c:v>42914.822916666664</c:v>
                </c:pt>
                <c:pt idx="5286">
                  <c:v>42914.833333333336</c:v>
                </c:pt>
                <c:pt idx="5287">
                  <c:v>42914.84375</c:v>
                </c:pt>
                <c:pt idx="5288">
                  <c:v>42914.854166666664</c:v>
                </c:pt>
                <c:pt idx="5289">
                  <c:v>42914.864583333336</c:v>
                </c:pt>
                <c:pt idx="5290">
                  <c:v>42914.875</c:v>
                </c:pt>
                <c:pt idx="5291">
                  <c:v>42914.885416666664</c:v>
                </c:pt>
                <c:pt idx="5292">
                  <c:v>42914.895833333336</c:v>
                </c:pt>
                <c:pt idx="5293">
                  <c:v>42914.90625</c:v>
                </c:pt>
                <c:pt idx="5294">
                  <c:v>42914.916666666664</c:v>
                </c:pt>
                <c:pt idx="5295">
                  <c:v>42914.927083333336</c:v>
                </c:pt>
                <c:pt idx="5296">
                  <c:v>42914.9375</c:v>
                </c:pt>
                <c:pt idx="5297">
                  <c:v>42914.947916666664</c:v>
                </c:pt>
                <c:pt idx="5298">
                  <c:v>42914.958333333336</c:v>
                </c:pt>
                <c:pt idx="5299">
                  <c:v>42914.96875</c:v>
                </c:pt>
                <c:pt idx="5300">
                  <c:v>42914.979166666664</c:v>
                </c:pt>
                <c:pt idx="5301">
                  <c:v>42914.989583333336</c:v>
                </c:pt>
                <c:pt idx="5302">
                  <c:v>42915</c:v>
                </c:pt>
                <c:pt idx="5303">
                  <c:v>42915.010416666664</c:v>
                </c:pt>
                <c:pt idx="5304">
                  <c:v>42915.020833333336</c:v>
                </c:pt>
                <c:pt idx="5305">
                  <c:v>42915.03125</c:v>
                </c:pt>
                <c:pt idx="5306">
                  <c:v>42915.041666666664</c:v>
                </c:pt>
                <c:pt idx="5307">
                  <c:v>42915.052083333336</c:v>
                </c:pt>
                <c:pt idx="5308">
                  <c:v>42915.0625</c:v>
                </c:pt>
                <c:pt idx="5309">
                  <c:v>42915.072916666664</c:v>
                </c:pt>
                <c:pt idx="5310">
                  <c:v>42915.083333333336</c:v>
                </c:pt>
                <c:pt idx="5311">
                  <c:v>42915.09375</c:v>
                </c:pt>
                <c:pt idx="5312">
                  <c:v>42915.104166666664</c:v>
                </c:pt>
                <c:pt idx="5313">
                  <c:v>42915.114583333336</c:v>
                </c:pt>
                <c:pt idx="5314">
                  <c:v>42915.125</c:v>
                </c:pt>
                <c:pt idx="5315">
                  <c:v>42915.135416666664</c:v>
                </c:pt>
                <c:pt idx="5316">
                  <c:v>42915.145833333336</c:v>
                </c:pt>
                <c:pt idx="5317">
                  <c:v>42915.15625</c:v>
                </c:pt>
                <c:pt idx="5318">
                  <c:v>42915.166666666664</c:v>
                </c:pt>
                <c:pt idx="5319">
                  <c:v>42915.177083333336</c:v>
                </c:pt>
                <c:pt idx="5320">
                  <c:v>42915.1875</c:v>
                </c:pt>
                <c:pt idx="5321">
                  <c:v>42915.197916666664</c:v>
                </c:pt>
                <c:pt idx="5322">
                  <c:v>42915.208333333336</c:v>
                </c:pt>
                <c:pt idx="5323">
                  <c:v>42915.21875</c:v>
                </c:pt>
                <c:pt idx="5324">
                  <c:v>42915.229166666664</c:v>
                </c:pt>
                <c:pt idx="5325">
                  <c:v>42915.239583333336</c:v>
                </c:pt>
                <c:pt idx="5326">
                  <c:v>42915.25</c:v>
                </c:pt>
                <c:pt idx="5327">
                  <c:v>42915.260416666664</c:v>
                </c:pt>
                <c:pt idx="5328">
                  <c:v>42915.270833333336</c:v>
                </c:pt>
                <c:pt idx="5329">
                  <c:v>42915.28125</c:v>
                </c:pt>
                <c:pt idx="5330">
                  <c:v>42915.291666666664</c:v>
                </c:pt>
                <c:pt idx="5331">
                  <c:v>42915.302083333336</c:v>
                </c:pt>
                <c:pt idx="5332">
                  <c:v>42915.3125</c:v>
                </c:pt>
                <c:pt idx="5333">
                  <c:v>42915.322916666664</c:v>
                </c:pt>
                <c:pt idx="5334">
                  <c:v>42915.333333333336</c:v>
                </c:pt>
                <c:pt idx="5335">
                  <c:v>42915.34375</c:v>
                </c:pt>
                <c:pt idx="5336">
                  <c:v>42915.354166666664</c:v>
                </c:pt>
                <c:pt idx="5337">
                  <c:v>42915.364583333336</c:v>
                </c:pt>
                <c:pt idx="5338">
                  <c:v>42915.375</c:v>
                </c:pt>
                <c:pt idx="5339">
                  <c:v>42915.385416666664</c:v>
                </c:pt>
                <c:pt idx="5340">
                  <c:v>42915.395833333336</c:v>
                </c:pt>
                <c:pt idx="5341">
                  <c:v>42915.40625</c:v>
                </c:pt>
                <c:pt idx="5342">
                  <c:v>42915.416666666664</c:v>
                </c:pt>
                <c:pt idx="5343">
                  <c:v>42915.427083333336</c:v>
                </c:pt>
                <c:pt idx="5344">
                  <c:v>42915.4375</c:v>
                </c:pt>
                <c:pt idx="5345">
                  <c:v>42915.447916666664</c:v>
                </c:pt>
                <c:pt idx="5346">
                  <c:v>42915.458333333336</c:v>
                </c:pt>
                <c:pt idx="5347">
                  <c:v>42915.46875</c:v>
                </c:pt>
                <c:pt idx="5348">
                  <c:v>42915.479166666664</c:v>
                </c:pt>
                <c:pt idx="5349">
                  <c:v>42915.489583333336</c:v>
                </c:pt>
                <c:pt idx="5350">
                  <c:v>42915.5</c:v>
                </c:pt>
                <c:pt idx="5351">
                  <c:v>42915.510416666664</c:v>
                </c:pt>
                <c:pt idx="5352">
                  <c:v>42915.520833333336</c:v>
                </c:pt>
                <c:pt idx="5353">
                  <c:v>42915.53125</c:v>
                </c:pt>
                <c:pt idx="5354">
                  <c:v>42915.541666666664</c:v>
                </c:pt>
                <c:pt idx="5355">
                  <c:v>42915.552083333336</c:v>
                </c:pt>
                <c:pt idx="5356">
                  <c:v>42915.5625</c:v>
                </c:pt>
                <c:pt idx="5357">
                  <c:v>42915.572916666664</c:v>
                </c:pt>
                <c:pt idx="5358">
                  <c:v>42915.583333333336</c:v>
                </c:pt>
                <c:pt idx="5359">
                  <c:v>42915.59375</c:v>
                </c:pt>
                <c:pt idx="5360">
                  <c:v>42915.604166666664</c:v>
                </c:pt>
                <c:pt idx="5361">
                  <c:v>42915.614583333336</c:v>
                </c:pt>
                <c:pt idx="5362">
                  <c:v>42915.625</c:v>
                </c:pt>
                <c:pt idx="5363">
                  <c:v>42915.635416666664</c:v>
                </c:pt>
                <c:pt idx="5364">
                  <c:v>42915.645833333336</c:v>
                </c:pt>
                <c:pt idx="5365">
                  <c:v>42915.65625</c:v>
                </c:pt>
                <c:pt idx="5366">
                  <c:v>42915.666666666664</c:v>
                </c:pt>
                <c:pt idx="5367">
                  <c:v>42915.677083333336</c:v>
                </c:pt>
                <c:pt idx="5368">
                  <c:v>42915.6875</c:v>
                </c:pt>
                <c:pt idx="5369">
                  <c:v>42915.697916666664</c:v>
                </c:pt>
                <c:pt idx="5370">
                  <c:v>42915.708333333336</c:v>
                </c:pt>
                <c:pt idx="5371">
                  <c:v>42915.71875</c:v>
                </c:pt>
                <c:pt idx="5372">
                  <c:v>42915.729166666664</c:v>
                </c:pt>
                <c:pt idx="5373">
                  <c:v>42915.739583333336</c:v>
                </c:pt>
                <c:pt idx="5374">
                  <c:v>42915.75</c:v>
                </c:pt>
                <c:pt idx="5375">
                  <c:v>42915.760416666664</c:v>
                </c:pt>
                <c:pt idx="5376">
                  <c:v>42915.770833333336</c:v>
                </c:pt>
                <c:pt idx="5377">
                  <c:v>42915.78125</c:v>
                </c:pt>
                <c:pt idx="5378">
                  <c:v>42915.791666666664</c:v>
                </c:pt>
                <c:pt idx="5379">
                  <c:v>42915.802083333336</c:v>
                </c:pt>
                <c:pt idx="5380">
                  <c:v>42915.8125</c:v>
                </c:pt>
                <c:pt idx="5381">
                  <c:v>42915.822916666664</c:v>
                </c:pt>
                <c:pt idx="5382">
                  <c:v>42915.833333333336</c:v>
                </c:pt>
                <c:pt idx="5383">
                  <c:v>42915.84375</c:v>
                </c:pt>
                <c:pt idx="5384">
                  <c:v>42915.854166666664</c:v>
                </c:pt>
                <c:pt idx="5385">
                  <c:v>42915.864583333336</c:v>
                </c:pt>
                <c:pt idx="5386">
                  <c:v>42915.875</c:v>
                </c:pt>
                <c:pt idx="5387">
                  <c:v>42915.885416666664</c:v>
                </c:pt>
                <c:pt idx="5388">
                  <c:v>42915.895833333336</c:v>
                </c:pt>
                <c:pt idx="5389">
                  <c:v>42915.90625</c:v>
                </c:pt>
                <c:pt idx="5390">
                  <c:v>42915.916666666664</c:v>
                </c:pt>
                <c:pt idx="5391">
                  <c:v>42915.927083333336</c:v>
                </c:pt>
                <c:pt idx="5392">
                  <c:v>42915.9375</c:v>
                </c:pt>
                <c:pt idx="5393">
                  <c:v>42915.947916666664</c:v>
                </c:pt>
                <c:pt idx="5394">
                  <c:v>42915.958333333336</c:v>
                </c:pt>
                <c:pt idx="5395">
                  <c:v>42915.96875</c:v>
                </c:pt>
                <c:pt idx="5396">
                  <c:v>42915.979166666664</c:v>
                </c:pt>
                <c:pt idx="5397">
                  <c:v>42915.989583333336</c:v>
                </c:pt>
                <c:pt idx="5398">
                  <c:v>42916</c:v>
                </c:pt>
                <c:pt idx="5399">
                  <c:v>42916.010416666664</c:v>
                </c:pt>
                <c:pt idx="5400">
                  <c:v>42916.020833333336</c:v>
                </c:pt>
                <c:pt idx="5401">
                  <c:v>42916.03125</c:v>
                </c:pt>
                <c:pt idx="5402">
                  <c:v>42916.041666666664</c:v>
                </c:pt>
                <c:pt idx="5403">
                  <c:v>42916.052083333336</c:v>
                </c:pt>
                <c:pt idx="5404">
                  <c:v>42916.0625</c:v>
                </c:pt>
                <c:pt idx="5405">
                  <c:v>42916.072916666664</c:v>
                </c:pt>
                <c:pt idx="5406">
                  <c:v>42916.083333333336</c:v>
                </c:pt>
                <c:pt idx="5407">
                  <c:v>42916.09375</c:v>
                </c:pt>
                <c:pt idx="5408">
                  <c:v>42916.104166666664</c:v>
                </c:pt>
                <c:pt idx="5409">
                  <c:v>42916.114583333336</c:v>
                </c:pt>
                <c:pt idx="5410">
                  <c:v>42916.125</c:v>
                </c:pt>
                <c:pt idx="5411">
                  <c:v>42916.135416666664</c:v>
                </c:pt>
                <c:pt idx="5412">
                  <c:v>42916.145833333336</c:v>
                </c:pt>
                <c:pt idx="5413">
                  <c:v>42916.15625</c:v>
                </c:pt>
                <c:pt idx="5414">
                  <c:v>42916.166666666664</c:v>
                </c:pt>
                <c:pt idx="5415">
                  <c:v>42916.177083333336</c:v>
                </c:pt>
                <c:pt idx="5416">
                  <c:v>42916.1875</c:v>
                </c:pt>
                <c:pt idx="5417">
                  <c:v>42916.197916666664</c:v>
                </c:pt>
                <c:pt idx="5418">
                  <c:v>42916.208333333336</c:v>
                </c:pt>
                <c:pt idx="5419">
                  <c:v>42916.21875</c:v>
                </c:pt>
                <c:pt idx="5420">
                  <c:v>42916.229166666664</c:v>
                </c:pt>
                <c:pt idx="5421">
                  <c:v>42916.239583333336</c:v>
                </c:pt>
                <c:pt idx="5422">
                  <c:v>42916.25</c:v>
                </c:pt>
                <c:pt idx="5423">
                  <c:v>42916.260416666664</c:v>
                </c:pt>
                <c:pt idx="5424">
                  <c:v>42916.270833333336</c:v>
                </c:pt>
                <c:pt idx="5425">
                  <c:v>42916.28125</c:v>
                </c:pt>
                <c:pt idx="5426">
                  <c:v>42916.291666666664</c:v>
                </c:pt>
                <c:pt idx="5427">
                  <c:v>42916.302083333336</c:v>
                </c:pt>
                <c:pt idx="5428">
                  <c:v>42916.3125</c:v>
                </c:pt>
                <c:pt idx="5429">
                  <c:v>42916.322916666664</c:v>
                </c:pt>
                <c:pt idx="5430">
                  <c:v>42916.333333333336</c:v>
                </c:pt>
                <c:pt idx="5431">
                  <c:v>42916.34375</c:v>
                </c:pt>
                <c:pt idx="5432">
                  <c:v>42916.354166666664</c:v>
                </c:pt>
                <c:pt idx="5433">
                  <c:v>42916.364583333336</c:v>
                </c:pt>
                <c:pt idx="5434">
                  <c:v>42916.375</c:v>
                </c:pt>
                <c:pt idx="5435">
                  <c:v>42916.385416666664</c:v>
                </c:pt>
                <c:pt idx="5436">
                  <c:v>42916.395833333336</c:v>
                </c:pt>
                <c:pt idx="5437">
                  <c:v>42916.40625</c:v>
                </c:pt>
                <c:pt idx="5438">
                  <c:v>42916.416666666664</c:v>
                </c:pt>
                <c:pt idx="5439">
                  <c:v>42916.427083333336</c:v>
                </c:pt>
                <c:pt idx="5440">
                  <c:v>42916.4375</c:v>
                </c:pt>
                <c:pt idx="5441">
                  <c:v>42916.447916666664</c:v>
                </c:pt>
                <c:pt idx="5442">
                  <c:v>42916.458333333336</c:v>
                </c:pt>
                <c:pt idx="5443">
                  <c:v>42916.46875</c:v>
                </c:pt>
                <c:pt idx="5444">
                  <c:v>42916.479166666664</c:v>
                </c:pt>
                <c:pt idx="5445">
                  <c:v>42916.489583333336</c:v>
                </c:pt>
                <c:pt idx="5446">
                  <c:v>42916.5</c:v>
                </c:pt>
                <c:pt idx="5447">
                  <c:v>42916.510416666664</c:v>
                </c:pt>
                <c:pt idx="5448">
                  <c:v>42916.520833333336</c:v>
                </c:pt>
                <c:pt idx="5449">
                  <c:v>42916.53125</c:v>
                </c:pt>
                <c:pt idx="5450">
                  <c:v>42916.541666666664</c:v>
                </c:pt>
                <c:pt idx="5451">
                  <c:v>42916.552083333336</c:v>
                </c:pt>
                <c:pt idx="5452">
                  <c:v>42916.5625</c:v>
                </c:pt>
                <c:pt idx="5453">
                  <c:v>42916.572916666664</c:v>
                </c:pt>
                <c:pt idx="5454">
                  <c:v>42916.583333333336</c:v>
                </c:pt>
                <c:pt idx="5455">
                  <c:v>42916.59375</c:v>
                </c:pt>
                <c:pt idx="5456">
                  <c:v>42916.604166666664</c:v>
                </c:pt>
                <c:pt idx="5457">
                  <c:v>42916.614583333336</c:v>
                </c:pt>
                <c:pt idx="5458">
                  <c:v>42916.625</c:v>
                </c:pt>
                <c:pt idx="5459">
                  <c:v>42916.635416666664</c:v>
                </c:pt>
                <c:pt idx="5460">
                  <c:v>42916.645833333336</c:v>
                </c:pt>
                <c:pt idx="5461">
                  <c:v>42916.65625</c:v>
                </c:pt>
                <c:pt idx="5462">
                  <c:v>42916.666666666664</c:v>
                </c:pt>
                <c:pt idx="5463">
                  <c:v>42916.677083333336</c:v>
                </c:pt>
                <c:pt idx="5464">
                  <c:v>42916.6875</c:v>
                </c:pt>
                <c:pt idx="5465">
                  <c:v>42916.697916666664</c:v>
                </c:pt>
                <c:pt idx="5466">
                  <c:v>42916.708333333336</c:v>
                </c:pt>
                <c:pt idx="5467">
                  <c:v>42916.71875</c:v>
                </c:pt>
                <c:pt idx="5468">
                  <c:v>42916.729166666664</c:v>
                </c:pt>
                <c:pt idx="5469">
                  <c:v>42916.739583333336</c:v>
                </c:pt>
                <c:pt idx="5470">
                  <c:v>42916.75</c:v>
                </c:pt>
                <c:pt idx="5471">
                  <c:v>42916.760416666664</c:v>
                </c:pt>
                <c:pt idx="5472">
                  <c:v>42916.770833333336</c:v>
                </c:pt>
                <c:pt idx="5473">
                  <c:v>42916.78125</c:v>
                </c:pt>
                <c:pt idx="5474">
                  <c:v>42916.791666666664</c:v>
                </c:pt>
                <c:pt idx="5475">
                  <c:v>42916.802083333336</c:v>
                </c:pt>
                <c:pt idx="5476">
                  <c:v>42916.8125</c:v>
                </c:pt>
                <c:pt idx="5477">
                  <c:v>42916.822916666664</c:v>
                </c:pt>
                <c:pt idx="5478">
                  <c:v>42916.833333333336</c:v>
                </c:pt>
                <c:pt idx="5479">
                  <c:v>42916.84375</c:v>
                </c:pt>
                <c:pt idx="5480">
                  <c:v>42916.854166666664</c:v>
                </c:pt>
                <c:pt idx="5481">
                  <c:v>42916.864583333336</c:v>
                </c:pt>
                <c:pt idx="5482">
                  <c:v>42916.875</c:v>
                </c:pt>
                <c:pt idx="5483">
                  <c:v>42916.885416666664</c:v>
                </c:pt>
                <c:pt idx="5484">
                  <c:v>42916.895833333336</c:v>
                </c:pt>
                <c:pt idx="5485">
                  <c:v>42916.90625</c:v>
                </c:pt>
                <c:pt idx="5486">
                  <c:v>42916.916666666664</c:v>
                </c:pt>
                <c:pt idx="5487">
                  <c:v>42916.927083333336</c:v>
                </c:pt>
                <c:pt idx="5488">
                  <c:v>42916.9375</c:v>
                </c:pt>
                <c:pt idx="5489">
                  <c:v>42916.947916666664</c:v>
                </c:pt>
                <c:pt idx="5490">
                  <c:v>42916.958333333336</c:v>
                </c:pt>
                <c:pt idx="5491">
                  <c:v>42916.96875</c:v>
                </c:pt>
                <c:pt idx="5492">
                  <c:v>42916.979166666664</c:v>
                </c:pt>
                <c:pt idx="5493">
                  <c:v>42916.989583333336</c:v>
                </c:pt>
                <c:pt idx="5494">
                  <c:v>42917</c:v>
                </c:pt>
                <c:pt idx="5495">
                  <c:v>42917.010416666664</c:v>
                </c:pt>
                <c:pt idx="5496">
                  <c:v>42917.020833333336</c:v>
                </c:pt>
                <c:pt idx="5497">
                  <c:v>42917.03125</c:v>
                </c:pt>
                <c:pt idx="5498">
                  <c:v>42917.041666666664</c:v>
                </c:pt>
                <c:pt idx="5499">
                  <c:v>42917.052083333336</c:v>
                </c:pt>
                <c:pt idx="5500">
                  <c:v>42917.0625</c:v>
                </c:pt>
                <c:pt idx="5501">
                  <c:v>42917.072916666664</c:v>
                </c:pt>
                <c:pt idx="5502">
                  <c:v>42917.083333333336</c:v>
                </c:pt>
                <c:pt idx="5503">
                  <c:v>42917.09375</c:v>
                </c:pt>
                <c:pt idx="5504">
                  <c:v>42917.104166666664</c:v>
                </c:pt>
                <c:pt idx="5505">
                  <c:v>42917.114583333336</c:v>
                </c:pt>
                <c:pt idx="5506">
                  <c:v>42917.125</c:v>
                </c:pt>
                <c:pt idx="5507">
                  <c:v>42917.135416666664</c:v>
                </c:pt>
                <c:pt idx="5508">
                  <c:v>42917.145833333336</c:v>
                </c:pt>
                <c:pt idx="5509">
                  <c:v>42917.15625</c:v>
                </c:pt>
                <c:pt idx="5510">
                  <c:v>42917.166666666664</c:v>
                </c:pt>
                <c:pt idx="5511">
                  <c:v>42917.177083333336</c:v>
                </c:pt>
                <c:pt idx="5512">
                  <c:v>42917.1875</c:v>
                </c:pt>
                <c:pt idx="5513">
                  <c:v>42917.197916666664</c:v>
                </c:pt>
                <c:pt idx="5514">
                  <c:v>42917.208333333336</c:v>
                </c:pt>
                <c:pt idx="5515">
                  <c:v>42917.21875</c:v>
                </c:pt>
                <c:pt idx="5516">
                  <c:v>42917.229166666664</c:v>
                </c:pt>
                <c:pt idx="5517">
                  <c:v>42917.239583333336</c:v>
                </c:pt>
                <c:pt idx="5518">
                  <c:v>42917.25</c:v>
                </c:pt>
                <c:pt idx="5519">
                  <c:v>42917.260416666664</c:v>
                </c:pt>
                <c:pt idx="5520">
                  <c:v>42917.270833333336</c:v>
                </c:pt>
                <c:pt idx="5521">
                  <c:v>42917.28125</c:v>
                </c:pt>
                <c:pt idx="5522">
                  <c:v>42917.291666666664</c:v>
                </c:pt>
                <c:pt idx="5523">
                  <c:v>42917.302083333336</c:v>
                </c:pt>
                <c:pt idx="5524">
                  <c:v>42917.3125</c:v>
                </c:pt>
                <c:pt idx="5525">
                  <c:v>42917.322916666664</c:v>
                </c:pt>
                <c:pt idx="5526">
                  <c:v>42917.333333333336</c:v>
                </c:pt>
                <c:pt idx="5527">
                  <c:v>42917.34375</c:v>
                </c:pt>
                <c:pt idx="5528">
                  <c:v>42917.354166666664</c:v>
                </c:pt>
                <c:pt idx="5529">
                  <c:v>42917.364583333336</c:v>
                </c:pt>
                <c:pt idx="5530">
                  <c:v>42917.375</c:v>
                </c:pt>
                <c:pt idx="5531">
                  <c:v>42917.385416666664</c:v>
                </c:pt>
                <c:pt idx="5532">
                  <c:v>42917.395833333336</c:v>
                </c:pt>
                <c:pt idx="5533">
                  <c:v>42917.40625</c:v>
                </c:pt>
                <c:pt idx="5534">
                  <c:v>42917.416666666664</c:v>
                </c:pt>
                <c:pt idx="5535">
                  <c:v>42917.427083333336</c:v>
                </c:pt>
                <c:pt idx="5536">
                  <c:v>42917.4375</c:v>
                </c:pt>
                <c:pt idx="5537">
                  <c:v>42917.447916666664</c:v>
                </c:pt>
                <c:pt idx="5538">
                  <c:v>42917.458333333336</c:v>
                </c:pt>
                <c:pt idx="5539">
                  <c:v>42917.46875</c:v>
                </c:pt>
                <c:pt idx="5540">
                  <c:v>42917.479166666664</c:v>
                </c:pt>
                <c:pt idx="5541">
                  <c:v>42917.489583333336</c:v>
                </c:pt>
                <c:pt idx="5542">
                  <c:v>42917.5</c:v>
                </c:pt>
                <c:pt idx="5543">
                  <c:v>42917.510416666664</c:v>
                </c:pt>
                <c:pt idx="5544">
                  <c:v>42917.520833333336</c:v>
                </c:pt>
                <c:pt idx="5545">
                  <c:v>42917.53125</c:v>
                </c:pt>
                <c:pt idx="5546">
                  <c:v>42917.541666666664</c:v>
                </c:pt>
                <c:pt idx="5547">
                  <c:v>42917.552083333336</c:v>
                </c:pt>
                <c:pt idx="5548">
                  <c:v>42917.5625</c:v>
                </c:pt>
                <c:pt idx="5549">
                  <c:v>42917.572916666664</c:v>
                </c:pt>
                <c:pt idx="5550">
                  <c:v>42917.583333333336</c:v>
                </c:pt>
                <c:pt idx="5551">
                  <c:v>42917.59375</c:v>
                </c:pt>
                <c:pt idx="5552">
                  <c:v>42917.604166666664</c:v>
                </c:pt>
                <c:pt idx="5553">
                  <c:v>42917.614583333336</c:v>
                </c:pt>
                <c:pt idx="5554">
                  <c:v>42917.625</c:v>
                </c:pt>
                <c:pt idx="5555">
                  <c:v>42917.635416666664</c:v>
                </c:pt>
                <c:pt idx="5556">
                  <c:v>42917.645833333336</c:v>
                </c:pt>
                <c:pt idx="5557">
                  <c:v>42917.65625</c:v>
                </c:pt>
                <c:pt idx="5558">
                  <c:v>42917.666666666664</c:v>
                </c:pt>
                <c:pt idx="5559">
                  <c:v>42917.677083333336</c:v>
                </c:pt>
                <c:pt idx="5560">
                  <c:v>42917.6875</c:v>
                </c:pt>
                <c:pt idx="5561">
                  <c:v>42917.697916666664</c:v>
                </c:pt>
                <c:pt idx="5562">
                  <c:v>42917.708333333336</c:v>
                </c:pt>
                <c:pt idx="5563">
                  <c:v>42917.71875</c:v>
                </c:pt>
                <c:pt idx="5564">
                  <c:v>42917.729166666664</c:v>
                </c:pt>
                <c:pt idx="5565">
                  <c:v>42917.739583333336</c:v>
                </c:pt>
                <c:pt idx="5566">
                  <c:v>42917.75</c:v>
                </c:pt>
                <c:pt idx="5567">
                  <c:v>42917.760416666664</c:v>
                </c:pt>
                <c:pt idx="5568">
                  <c:v>42917.770833333336</c:v>
                </c:pt>
                <c:pt idx="5569">
                  <c:v>42917.78125</c:v>
                </c:pt>
                <c:pt idx="5570">
                  <c:v>42917.791666666664</c:v>
                </c:pt>
                <c:pt idx="5571">
                  <c:v>42917.802083333336</c:v>
                </c:pt>
                <c:pt idx="5572">
                  <c:v>42917.8125</c:v>
                </c:pt>
                <c:pt idx="5573">
                  <c:v>42917.822916666664</c:v>
                </c:pt>
                <c:pt idx="5574">
                  <c:v>42917.833333333336</c:v>
                </c:pt>
                <c:pt idx="5575">
                  <c:v>42917.84375</c:v>
                </c:pt>
                <c:pt idx="5576">
                  <c:v>42917.854166666664</c:v>
                </c:pt>
                <c:pt idx="5577">
                  <c:v>42917.864583333336</c:v>
                </c:pt>
                <c:pt idx="5578">
                  <c:v>42917.875</c:v>
                </c:pt>
                <c:pt idx="5579">
                  <c:v>42917.885416666664</c:v>
                </c:pt>
                <c:pt idx="5580">
                  <c:v>42917.895833333336</c:v>
                </c:pt>
                <c:pt idx="5581">
                  <c:v>42917.90625</c:v>
                </c:pt>
                <c:pt idx="5582">
                  <c:v>42917.916666666664</c:v>
                </c:pt>
                <c:pt idx="5583">
                  <c:v>42917.927083333336</c:v>
                </c:pt>
                <c:pt idx="5584">
                  <c:v>42917.9375</c:v>
                </c:pt>
                <c:pt idx="5585">
                  <c:v>42917.947916666664</c:v>
                </c:pt>
                <c:pt idx="5586">
                  <c:v>42917.958333333336</c:v>
                </c:pt>
                <c:pt idx="5587">
                  <c:v>42917.96875</c:v>
                </c:pt>
                <c:pt idx="5588">
                  <c:v>42917.979166666664</c:v>
                </c:pt>
                <c:pt idx="5589">
                  <c:v>42917.989583333336</c:v>
                </c:pt>
                <c:pt idx="5590">
                  <c:v>42918</c:v>
                </c:pt>
                <c:pt idx="5591">
                  <c:v>42918.010416666664</c:v>
                </c:pt>
                <c:pt idx="5592">
                  <c:v>42918.020833333336</c:v>
                </c:pt>
                <c:pt idx="5593">
                  <c:v>42918.03125</c:v>
                </c:pt>
                <c:pt idx="5594">
                  <c:v>42918.041666666664</c:v>
                </c:pt>
                <c:pt idx="5595">
                  <c:v>42918.052083333336</c:v>
                </c:pt>
                <c:pt idx="5596">
                  <c:v>42918.0625</c:v>
                </c:pt>
                <c:pt idx="5597">
                  <c:v>42918.072916666664</c:v>
                </c:pt>
                <c:pt idx="5598">
                  <c:v>42918.083333333336</c:v>
                </c:pt>
                <c:pt idx="5599">
                  <c:v>42918.09375</c:v>
                </c:pt>
                <c:pt idx="5600">
                  <c:v>42918.104166666664</c:v>
                </c:pt>
                <c:pt idx="5601">
                  <c:v>42918.114583333336</c:v>
                </c:pt>
                <c:pt idx="5602">
                  <c:v>42918.125</c:v>
                </c:pt>
                <c:pt idx="5603">
                  <c:v>42918.135416666664</c:v>
                </c:pt>
                <c:pt idx="5604">
                  <c:v>42918.145833333336</c:v>
                </c:pt>
                <c:pt idx="5605">
                  <c:v>42918.15625</c:v>
                </c:pt>
                <c:pt idx="5606">
                  <c:v>42918.166666666664</c:v>
                </c:pt>
                <c:pt idx="5607">
                  <c:v>42918.177083333336</c:v>
                </c:pt>
                <c:pt idx="5608">
                  <c:v>42918.1875</c:v>
                </c:pt>
                <c:pt idx="5609">
                  <c:v>42918.197916666664</c:v>
                </c:pt>
                <c:pt idx="5610">
                  <c:v>42918.208333333336</c:v>
                </c:pt>
                <c:pt idx="5611">
                  <c:v>42918.21875</c:v>
                </c:pt>
                <c:pt idx="5612">
                  <c:v>42918.229166666664</c:v>
                </c:pt>
                <c:pt idx="5613">
                  <c:v>42918.239583333336</c:v>
                </c:pt>
                <c:pt idx="5614">
                  <c:v>42918.25</c:v>
                </c:pt>
                <c:pt idx="5615">
                  <c:v>42918.260416666664</c:v>
                </c:pt>
                <c:pt idx="5616">
                  <c:v>42918.270833333336</c:v>
                </c:pt>
                <c:pt idx="5617">
                  <c:v>42918.28125</c:v>
                </c:pt>
                <c:pt idx="5618">
                  <c:v>42918.291666666664</c:v>
                </c:pt>
                <c:pt idx="5619">
                  <c:v>42918.302083333336</c:v>
                </c:pt>
                <c:pt idx="5620">
                  <c:v>42918.3125</c:v>
                </c:pt>
                <c:pt idx="5621">
                  <c:v>42918.322916666664</c:v>
                </c:pt>
                <c:pt idx="5622">
                  <c:v>42918.333333333336</c:v>
                </c:pt>
                <c:pt idx="5623">
                  <c:v>42918.34375</c:v>
                </c:pt>
                <c:pt idx="5624">
                  <c:v>42918.354166666664</c:v>
                </c:pt>
                <c:pt idx="5625">
                  <c:v>42918.364583333336</c:v>
                </c:pt>
                <c:pt idx="5626">
                  <c:v>42918.375</c:v>
                </c:pt>
                <c:pt idx="5627">
                  <c:v>42918.385416666664</c:v>
                </c:pt>
                <c:pt idx="5628">
                  <c:v>42918.395833333336</c:v>
                </c:pt>
                <c:pt idx="5629">
                  <c:v>42918.40625</c:v>
                </c:pt>
                <c:pt idx="5630">
                  <c:v>42918.416666666664</c:v>
                </c:pt>
                <c:pt idx="5631">
                  <c:v>42918.427083333336</c:v>
                </c:pt>
                <c:pt idx="5632">
                  <c:v>42918.4375</c:v>
                </c:pt>
                <c:pt idx="5633">
                  <c:v>42918.447916666664</c:v>
                </c:pt>
                <c:pt idx="5634">
                  <c:v>42918.458333333336</c:v>
                </c:pt>
                <c:pt idx="5635">
                  <c:v>42918.46875</c:v>
                </c:pt>
                <c:pt idx="5636">
                  <c:v>42918.479166666664</c:v>
                </c:pt>
                <c:pt idx="5637">
                  <c:v>42918.489583333336</c:v>
                </c:pt>
                <c:pt idx="5638">
                  <c:v>42918.5</c:v>
                </c:pt>
                <c:pt idx="5639">
                  <c:v>42918.510416666664</c:v>
                </c:pt>
                <c:pt idx="5640">
                  <c:v>42918.520833333336</c:v>
                </c:pt>
                <c:pt idx="5641">
                  <c:v>42918.53125</c:v>
                </c:pt>
                <c:pt idx="5642">
                  <c:v>42918.541666666664</c:v>
                </c:pt>
                <c:pt idx="5643">
                  <c:v>42918.552083333336</c:v>
                </c:pt>
                <c:pt idx="5644">
                  <c:v>42918.5625</c:v>
                </c:pt>
                <c:pt idx="5645">
                  <c:v>42918.572916666664</c:v>
                </c:pt>
                <c:pt idx="5646">
                  <c:v>42918.583333333336</c:v>
                </c:pt>
                <c:pt idx="5647">
                  <c:v>42918.59375</c:v>
                </c:pt>
                <c:pt idx="5648">
                  <c:v>42918.604166666664</c:v>
                </c:pt>
                <c:pt idx="5649">
                  <c:v>42918.614583333336</c:v>
                </c:pt>
                <c:pt idx="5650">
                  <c:v>42918.625</c:v>
                </c:pt>
                <c:pt idx="5651">
                  <c:v>42918.635416666664</c:v>
                </c:pt>
                <c:pt idx="5652">
                  <c:v>42918.645833333336</c:v>
                </c:pt>
                <c:pt idx="5653">
                  <c:v>42918.65625</c:v>
                </c:pt>
                <c:pt idx="5654">
                  <c:v>42918.666666666664</c:v>
                </c:pt>
                <c:pt idx="5655">
                  <c:v>42918.677083333336</c:v>
                </c:pt>
                <c:pt idx="5656">
                  <c:v>42918.6875</c:v>
                </c:pt>
                <c:pt idx="5657">
                  <c:v>42918.697916666664</c:v>
                </c:pt>
                <c:pt idx="5658">
                  <c:v>42918.708333333336</c:v>
                </c:pt>
                <c:pt idx="5659">
                  <c:v>42918.71875</c:v>
                </c:pt>
                <c:pt idx="5660">
                  <c:v>42918.729166666664</c:v>
                </c:pt>
                <c:pt idx="5661">
                  <c:v>42918.739583333336</c:v>
                </c:pt>
                <c:pt idx="5662">
                  <c:v>42918.75</c:v>
                </c:pt>
                <c:pt idx="5663">
                  <c:v>42918.760416666664</c:v>
                </c:pt>
                <c:pt idx="5664">
                  <c:v>42918.770833333336</c:v>
                </c:pt>
                <c:pt idx="5665">
                  <c:v>42918.78125</c:v>
                </c:pt>
                <c:pt idx="5666">
                  <c:v>42918.791666666664</c:v>
                </c:pt>
                <c:pt idx="5667">
                  <c:v>42918.802083333336</c:v>
                </c:pt>
                <c:pt idx="5668">
                  <c:v>42918.8125</c:v>
                </c:pt>
                <c:pt idx="5669">
                  <c:v>42918.822916666664</c:v>
                </c:pt>
                <c:pt idx="5670">
                  <c:v>42918.833333333336</c:v>
                </c:pt>
                <c:pt idx="5671">
                  <c:v>42918.84375</c:v>
                </c:pt>
                <c:pt idx="5672">
                  <c:v>42918.854166666664</c:v>
                </c:pt>
                <c:pt idx="5673">
                  <c:v>42918.864583333336</c:v>
                </c:pt>
                <c:pt idx="5674">
                  <c:v>42918.875</c:v>
                </c:pt>
                <c:pt idx="5675">
                  <c:v>42918.885416666664</c:v>
                </c:pt>
                <c:pt idx="5676">
                  <c:v>42918.895833333336</c:v>
                </c:pt>
                <c:pt idx="5677">
                  <c:v>42918.90625</c:v>
                </c:pt>
                <c:pt idx="5678">
                  <c:v>42918.916666666664</c:v>
                </c:pt>
                <c:pt idx="5679">
                  <c:v>42918.927083333336</c:v>
                </c:pt>
                <c:pt idx="5680">
                  <c:v>42918.9375</c:v>
                </c:pt>
                <c:pt idx="5681">
                  <c:v>42918.947916666664</c:v>
                </c:pt>
                <c:pt idx="5682">
                  <c:v>42918.958333333336</c:v>
                </c:pt>
                <c:pt idx="5683">
                  <c:v>42918.96875</c:v>
                </c:pt>
                <c:pt idx="5684">
                  <c:v>42918.979166666664</c:v>
                </c:pt>
                <c:pt idx="5685">
                  <c:v>42918.989583333336</c:v>
                </c:pt>
                <c:pt idx="5686">
                  <c:v>42919</c:v>
                </c:pt>
                <c:pt idx="5687">
                  <c:v>42919.010416666664</c:v>
                </c:pt>
                <c:pt idx="5688">
                  <c:v>42919.020833333336</c:v>
                </c:pt>
                <c:pt idx="5689">
                  <c:v>42919.03125</c:v>
                </c:pt>
                <c:pt idx="5690">
                  <c:v>42919.041666666664</c:v>
                </c:pt>
                <c:pt idx="5691">
                  <c:v>42919.052083333336</c:v>
                </c:pt>
                <c:pt idx="5692">
                  <c:v>42919.0625</c:v>
                </c:pt>
                <c:pt idx="5693">
                  <c:v>42919.072916666664</c:v>
                </c:pt>
                <c:pt idx="5694">
                  <c:v>42919.083333333336</c:v>
                </c:pt>
                <c:pt idx="5695">
                  <c:v>42919.09375</c:v>
                </c:pt>
                <c:pt idx="5696">
                  <c:v>42919.104166666664</c:v>
                </c:pt>
                <c:pt idx="5697">
                  <c:v>42919.114583333336</c:v>
                </c:pt>
                <c:pt idx="5698">
                  <c:v>42919.125</c:v>
                </c:pt>
                <c:pt idx="5699">
                  <c:v>42919.135416666664</c:v>
                </c:pt>
                <c:pt idx="5700">
                  <c:v>42919.145833333336</c:v>
                </c:pt>
                <c:pt idx="5701">
                  <c:v>42919.15625</c:v>
                </c:pt>
                <c:pt idx="5702">
                  <c:v>42919.166666666664</c:v>
                </c:pt>
                <c:pt idx="5703">
                  <c:v>42919.177083333336</c:v>
                </c:pt>
                <c:pt idx="5704">
                  <c:v>42919.1875</c:v>
                </c:pt>
                <c:pt idx="5705">
                  <c:v>42919.197916666664</c:v>
                </c:pt>
                <c:pt idx="5706">
                  <c:v>42919.208333333336</c:v>
                </c:pt>
                <c:pt idx="5707">
                  <c:v>42919.21875</c:v>
                </c:pt>
                <c:pt idx="5708">
                  <c:v>42919.229166666664</c:v>
                </c:pt>
                <c:pt idx="5709">
                  <c:v>42919.239583333336</c:v>
                </c:pt>
                <c:pt idx="5710">
                  <c:v>42919.25</c:v>
                </c:pt>
                <c:pt idx="5711">
                  <c:v>42919.260416666664</c:v>
                </c:pt>
                <c:pt idx="5712">
                  <c:v>42919.270833333336</c:v>
                </c:pt>
                <c:pt idx="5713">
                  <c:v>42919.28125</c:v>
                </c:pt>
                <c:pt idx="5714">
                  <c:v>42919.291666666664</c:v>
                </c:pt>
                <c:pt idx="5715">
                  <c:v>42919.302083333336</c:v>
                </c:pt>
                <c:pt idx="5716">
                  <c:v>42919.3125</c:v>
                </c:pt>
                <c:pt idx="5717">
                  <c:v>42919.322916666664</c:v>
                </c:pt>
                <c:pt idx="5718">
                  <c:v>42919.333333333336</c:v>
                </c:pt>
                <c:pt idx="5719">
                  <c:v>42919.34375</c:v>
                </c:pt>
                <c:pt idx="5720">
                  <c:v>42919.354166666664</c:v>
                </c:pt>
                <c:pt idx="5721">
                  <c:v>42919.364583333336</c:v>
                </c:pt>
                <c:pt idx="5722">
                  <c:v>42919.375</c:v>
                </c:pt>
                <c:pt idx="5723">
                  <c:v>42919.385416666664</c:v>
                </c:pt>
                <c:pt idx="5724">
                  <c:v>42919.395833333336</c:v>
                </c:pt>
                <c:pt idx="5725">
                  <c:v>42919.40625</c:v>
                </c:pt>
                <c:pt idx="5726">
                  <c:v>42919.416666666664</c:v>
                </c:pt>
                <c:pt idx="5727">
                  <c:v>42919.427083333336</c:v>
                </c:pt>
                <c:pt idx="5728">
                  <c:v>42919.4375</c:v>
                </c:pt>
                <c:pt idx="5729">
                  <c:v>42919.447916666664</c:v>
                </c:pt>
                <c:pt idx="5730">
                  <c:v>42919.458333333336</c:v>
                </c:pt>
                <c:pt idx="5731">
                  <c:v>42919.46875</c:v>
                </c:pt>
                <c:pt idx="5732">
                  <c:v>42919.479166666664</c:v>
                </c:pt>
                <c:pt idx="5733">
                  <c:v>42919.489583333336</c:v>
                </c:pt>
                <c:pt idx="5734">
                  <c:v>42919.5</c:v>
                </c:pt>
                <c:pt idx="5735">
                  <c:v>42919.510416666664</c:v>
                </c:pt>
                <c:pt idx="5736">
                  <c:v>42919.520833333336</c:v>
                </c:pt>
                <c:pt idx="5737">
                  <c:v>42919.53125</c:v>
                </c:pt>
                <c:pt idx="5738">
                  <c:v>42919.541666666664</c:v>
                </c:pt>
                <c:pt idx="5739">
                  <c:v>42919.552083333336</c:v>
                </c:pt>
                <c:pt idx="5740">
                  <c:v>42919.5625</c:v>
                </c:pt>
                <c:pt idx="5741">
                  <c:v>42919.572916666664</c:v>
                </c:pt>
                <c:pt idx="5742">
                  <c:v>42919.583333333336</c:v>
                </c:pt>
                <c:pt idx="5743">
                  <c:v>42919.59375</c:v>
                </c:pt>
                <c:pt idx="5744">
                  <c:v>42919.604166666664</c:v>
                </c:pt>
                <c:pt idx="5745">
                  <c:v>42919.614583333336</c:v>
                </c:pt>
                <c:pt idx="5746">
                  <c:v>42919.625</c:v>
                </c:pt>
                <c:pt idx="5747">
                  <c:v>42919.635416666664</c:v>
                </c:pt>
                <c:pt idx="5748">
                  <c:v>42919.645833333336</c:v>
                </c:pt>
                <c:pt idx="5749">
                  <c:v>42919.65625</c:v>
                </c:pt>
                <c:pt idx="5750">
                  <c:v>42919.666666666664</c:v>
                </c:pt>
                <c:pt idx="5751">
                  <c:v>42919.677083333336</c:v>
                </c:pt>
                <c:pt idx="5752">
                  <c:v>42919.6875</c:v>
                </c:pt>
                <c:pt idx="5753">
                  <c:v>42919.697916666664</c:v>
                </c:pt>
                <c:pt idx="5754">
                  <c:v>42919.708333333336</c:v>
                </c:pt>
                <c:pt idx="5755">
                  <c:v>42919.71875</c:v>
                </c:pt>
                <c:pt idx="5756">
                  <c:v>42919.729166666664</c:v>
                </c:pt>
                <c:pt idx="5757">
                  <c:v>42919.739583333336</c:v>
                </c:pt>
                <c:pt idx="5758">
                  <c:v>42919.75</c:v>
                </c:pt>
                <c:pt idx="5759">
                  <c:v>42919.760416666664</c:v>
                </c:pt>
                <c:pt idx="5760">
                  <c:v>42919.770833333336</c:v>
                </c:pt>
                <c:pt idx="5761">
                  <c:v>42919.78125</c:v>
                </c:pt>
                <c:pt idx="5762">
                  <c:v>42919.791666666664</c:v>
                </c:pt>
                <c:pt idx="5763">
                  <c:v>42919.802083333336</c:v>
                </c:pt>
                <c:pt idx="5764">
                  <c:v>42919.8125</c:v>
                </c:pt>
                <c:pt idx="5765">
                  <c:v>42919.822916666664</c:v>
                </c:pt>
                <c:pt idx="5766">
                  <c:v>42919.833333333336</c:v>
                </c:pt>
                <c:pt idx="5767">
                  <c:v>42919.84375</c:v>
                </c:pt>
                <c:pt idx="5768">
                  <c:v>42919.854166666664</c:v>
                </c:pt>
                <c:pt idx="5769">
                  <c:v>42919.864583333336</c:v>
                </c:pt>
                <c:pt idx="5770">
                  <c:v>42919.875</c:v>
                </c:pt>
                <c:pt idx="5771">
                  <c:v>42919.885416666664</c:v>
                </c:pt>
                <c:pt idx="5772">
                  <c:v>42919.895833333336</c:v>
                </c:pt>
                <c:pt idx="5773">
                  <c:v>42919.90625</c:v>
                </c:pt>
                <c:pt idx="5774">
                  <c:v>42919.916666666664</c:v>
                </c:pt>
                <c:pt idx="5775">
                  <c:v>42919.927083333336</c:v>
                </c:pt>
                <c:pt idx="5776">
                  <c:v>42919.9375</c:v>
                </c:pt>
                <c:pt idx="5777">
                  <c:v>42919.947916666664</c:v>
                </c:pt>
                <c:pt idx="5778">
                  <c:v>42919.958333333336</c:v>
                </c:pt>
                <c:pt idx="5779">
                  <c:v>42919.96875</c:v>
                </c:pt>
                <c:pt idx="5780">
                  <c:v>42919.979166666664</c:v>
                </c:pt>
                <c:pt idx="5781">
                  <c:v>42919.989583333336</c:v>
                </c:pt>
                <c:pt idx="5782">
                  <c:v>42920</c:v>
                </c:pt>
                <c:pt idx="5783">
                  <c:v>42920.010416666664</c:v>
                </c:pt>
                <c:pt idx="5784">
                  <c:v>42920.020833333336</c:v>
                </c:pt>
                <c:pt idx="5785">
                  <c:v>42920.03125</c:v>
                </c:pt>
                <c:pt idx="5786">
                  <c:v>42920.041666666664</c:v>
                </c:pt>
                <c:pt idx="5787">
                  <c:v>42920.052083333336</c:v>
                </c:pt>
                <c:pt idx="5788">
                  <c:v>42920.0625</c:v>
                </c:pt>
                <c:pt idx="5789">
                  <c:v>42920.072916666664</c:v>
                </c:pt>
                <c:pt idx="5790">
                  <c:v>42920.083333333336</c:v>
                </c:pt>
                <c:pt idx="5791">
                  <c:v>42920.09375</c:v>
                </c:pt>
                <c:pt idx="5792">
                  <c:v>42920.104166666664</c:v>
                </c:pt>
                <c:pt idx="5793">
                  <c:v>42920.114583333336</c:v>
                </c:pt>
                <c:pt idx="5794">
                  <c:v>42920.125</c:v>
                </c:pt>
                <c:pt idx="5795">
                  <c:v>42920.135416666664</c:v>
                </c:pt>
                <c:pt idx="5796">
                  <c:v>42920.145833333336</c:v>
                </c:pt>
                <c:pt idx="5797">
                  <c:v>42920.15625</c:v>
                </c:pt>
                <c:pt idx="5798">
                  <c:v>42920.166666666664</c:v>
                </c:pt>
                <c:pt idx="5799">
                  <c:v>42920.177083333336</c:v>
                </c:pt>
                <c:pt idx="5800">
                  <c:v>42920.1875</c:v>
                </c:pt>
                <c:pt idx="5801">
                  <c:v>42920.197916666664</c:v>
                </c:pt>
                <c:pt idx="5802">
                  <c:v>42920.208333333336</c:v>
                </c:pt>
                <c:pt idx="5803">
                  <c:v>42920.21875</c:v>
                </c:pt>
                <c:pt idx="5804">
                  <c:v>42920.229166666664</c:v>
                </c:pt>
                <c:pt idx="5805">
                  <c:v>42920.239583333336</c:v>
                </c:pt>
                <c:pt idx="5806">
                  <c:v>42920.25</c:v>
                </c:pt>
                <c:pt idx="5807">
                  <c:v>42920.260416666664</c:v>
                </c:pt>
                <c:pt idx="5808">
                  <c:v>42920.270833333336</c:v>
                </c:pt>
                <c:pt idx="5809">
                  <c:v>42920.28125</c:v>
                </c:pt>
                <c:pt idx="5810">
                  <c:v>42920.291666666664</c:v>
                </c:pt>
                <c:pt idx="5811">
                  <c:v>42920.302083333336</c:v>
                </c:pt>
                <c:pt idx="5812">
                  <c:v>42920.3125</c:v>
                </c:pt>
                <c:pt idx="5813">
                  <c:v>42920.322916666664</c:v>
                </c:pt>
                <c:pt idx="5814">
                  <c:v>42920.333333333336</c:v>
                </c:pt>
                <c:pt idx="5815">
                  <c:v>42920.34375</c:v>
                </c:pt>
                <c:pt idx="5816">
                  <c:v>42920.354166666664</c:v>
                </c:pt>
                <c:pt idx="5817">
                  <c:v>42920.364583333336</c:v>
                </c:pt>
                <c:pt idx="5818">
                  <c:v>42920.375</c:v>
                </c:pt>
                <c:pt idx="5819">
                  <c:v>42920.385416666664</c:v>
                </c:pt>
                <c:pt idx="5820">
                  <c:v>42920.395833333336</c:v>
                </c:pt>
                <c:pt idx="5821">
                  <c:v>42920.40625</c:v>
                </c:pt>
                <c:pt idx="5822">
                  <c:v>42920.416666666664</c:v>
                </c:pt>
                <c:pt idx="5823">
                  <c:v>42920.427083333336</c:v>
                </c:pt>
                <c:pt idx="5824">
                  <c:v>42920.4375</c:v>
                </c:pt>
                <c:pt idx="5825">
                  <c:v>42920.447916666664</c:v>
                </c:pt>
                <c:pt idx="5826">
                  <c:v>42920.458333333336</c:v>
                </c:pt>
                <c:pt idx="5827">
                  <c:v>42920.46875</c:v>
                </c:pt>
                <c:pt idx="5828">
                  <c:v>42920.479166666664</c:v>
                </c:pt>
                <c:pt idx="5829">
                  <c:v>42920.489583333336</c:v>
                </c:pt>
                <c:pt idx="5830">
                  <c:v>42920.5</c:v>
                </c:pt>
                <c:pt idx="5831">
                  <c:v>42920.510416666664</c:v>
                </c:pt>
                <c:pt idx="5832">
                  <c:v>42920.520833333336</c:v>
                </c:pt>
                <c:pt idx="5833">
                  <c:v>42920.53125</c:v>
                </c:pt>
                <c:pt idx="5834">
                  <c:v>42920.541666666664</c:v>
                </c:pt>
                <c:pt idx="5835">
                  <c:v>42920.552083333336</c:v>
                </c:pt>
                <c:pt idx="5836">
                  <c:v>42920.5625</c:v>
                </c:pt>
                <c:pt idx="5837">
                  <c:v>42920.572916666664</c:v>
                </c:pt>
                <c:pt idx="5838">
                  <c:v>42920.583333333336</c:v>
                </c:pt>
                <c:pt idx="5839">
                  <c:v>42920.59375</c:v>
                </c:pt>
                <c:pt idx="5840">
                  <c:v>42920.604166666664</c:v>
                </c:pt>
                <c:pt idx="5841">
                  <c:v>42920.614583333336</c:v>
                </c:pt>
                <c:pt idx="5842">
                  <c:v>42920.625</c:v>
                </c:pt>
                <c:pt idx="5843">
                  <c:v>42920.635416666664</c:v>
                </c:pt>
                <c:pt idx="5844">
                  <c:v>42920.645833333336</c:v>
                </c:pt>
                <c:pt idx="5845">
                  <c:v>42920.65625</c:v>
                </c:pt>
                <c:pt idx="5846">
                  <c:v>42920.666666666664</c:v>
                </c:pt>
                <c:pt idx="5847">
                  <c:v>42920.677083333336</c:v>
                </c:pt>
                <c:pt idx="5848">
                  <c:v>42920.6875</c:v>
                </c:pt>
                <c:pt idx="5849">
                  <c:v>42920.697916666664</c:v>
                </c:pt>
                <c:pt idx="5850">
                  <c:v>42920.708333333336</c:v>
                </c:pt>
                <c:pt idx="5851">
                  <c:v>42920.71875</c:v>
                </c:pt>
                <c:pt idx="5852">
                  <c:v>42920.729166666664</c:v>
                </c:pt>
                <c:pt idx="5853">
                  <c:v>42920.739583333336</c:v>
                </c:pt>
                <c:pt idx="5854">
                  <c:v>42920.75</c:v>
                </c:pt>
                <c:pt idx="5855">
                  <c:v>42920.760416666664</c:v>
                </c:pt>
                <c:pt idx="5856">
                  <c:v>42920.770833333336</c:v>
                </c:pt>
                <c:pt idx="5857">
                  <c:v>42920.78125</c:v>
                </c:pt>
                <c:pt idx="5858">
                  <c:v>42920.791666666664</c:v>
                </c:pt>
                <c:pt idx="5859">
                  <c:v>42920.802083333336</c:v>
                </c:pt>
                <c:pt idx="5860">
                  <c:v>42920.8125</c:v>
                </c:pt>
                <c:pt idx="5861">
                  <c:v>42920.822916666664</c:v>
                </c:pt>
                <c:pt idx="5862">
                  <c:v>42920.833333333336</c:v>
                </c:pt>
                <c:pt idx="5863">
                  <c:v>42920.84375</c:v>
                </c:pt>
                <c:pt idx="5864">
                  <c:v>42920.854166666664</c:v>
                </c:pt>
                <c:pt idx="5865">
                  <c:v>42920.864583333336</c:v>
                </c:pt>
                <c:pt idx="5866">
                  <c:v>42920.875</c:v>
                </c:pt>
                <c:pt idx="5867">
                  <c:v>42920.885416666664</c:v>
                </c:pt>
                <c:pt idx="5868">
                  <c:v>42920.895833333336</c:v>
                </c:pt>
                <c:pt idx="5869">
                  <c:v>42920.90625</c:v>
                </c:pt>
                <c:pt idx="5870">
                  <c:v>42920.916666666664</c:v>
                </c:pt>
                <c:pt idx="5871">
                  <c:v>42920.927083333336</c:v>
                </c:pt>
                <c:pt idx="5872">
                  <c:v>42920.9375</c:v>
                </c:pt>
                <c:pt idx="5873">
                  <c:v>42920.947916666664</c:v>
                </c:pt>
                <c:pt idx="5874">
                  <c:v>42920.958333333336</c:v>
                </c:pt>
                <c:pt idx="5875">
                  <c:v>42920.96875</c:v>
                </c:pt>
                <c:pt idx="5876">
                  <c:v>42920.979166666664</c:v>
                </c:pt>
                <c:pt idx="5877">
                  <c:v>42920.989583333336</c:v>
                </c:pt>
                <c:pt idx="5878">
                  <c:v>42921</c:v>
                </c:pt>
                <c:pt idx="5879">
                  <c:v>42921.010416666664</c:v>
                </c:pt>
                <c:pt idx="5880">
                  <c:v>42921.020833333336</c:v>
                </c:pt>
                <c:pt idx="5881">
                  <c:v>42921.03125</c:v>
                </c:pt>
                <c:pt idx="5882">
                  <c:v>42921.041666666664</c:v>
                </c:pt>
                <c:pt idx="5883">
                  <c:v>42921.052083333336</c:v>
                </c:pt>
                <c:pt idx="5884">
                  <c:v>42921.0625</c:v>
                </c:pt>
                <c:pt idx="5885">
                  <c:v>42921.072916666664</c:v>
                </c:pt>
                <c:pt idx="5886">
                  <c:v>42921.083333333336</c:v>
                </c:pt>
                <c:pt idx="5887">
                  <c:v>42921.09375</c:v>
                </c:pt>
                <c:pt idx="5888">
                  <c:v>42921.104166666664</c:v>
                </c:pt>
                <c:pt idx="5889">
                  <c:v>42921.114583333336</c:v>
                </c:pt>
                <c:pt idx="5890">
                  <c:v>42921.125</c:v>
                </c:pt>
                <c:pt idx="5891">
                  <c:v>42921.135416666664</c:v>
                </c:pt>
                <c:pt idx="5892">
                  <c:v>42921.145833333336</c:v>
                </c:pt>
                <c:pt idx="5893">
                  <c:v>42921.15625</c:v>
                </c:pt>
                <c:pt idx="5894">
                  <c:v>42921.166666666664</c:v>
                </c:pt>
                <c:pt idx="5895">
                  <c:v>42921.177083333336</c:v>
                </c:pt>
                <c:pt idx="5896">
                  <c:v>42921.1875</c:v>
                </c:pt>
                <c:pt idx="5897">
                  <c:v>42921.197916666664</c:v>
                </c:pt>
                <c:pt idx="5898">
                  <c:v>42921.208333333336</c:v>
                </c:pt>
                <c:pt idx="5899">
                  <c:v>42921.21875</c:v>
                </c:pt>
                <c:pt idx="5900">
                  <c:v>42921.229166666664</c:v>
                </c:pt>
                <c:pt idx="5901">
                  <c:v>42921.239583333336</c:v>
                </c:pt>
                <c:pt idx="5902">
                  <c:v>42921.25</c:v>
                </c:pt>
                <c:pt idx="5903">
                  <c:v>42921.260416666664</c:v>
                </c:pt>
                <c:pt idx="5904">
                  <c:v>42921.270833333336</c:v>
                </c:pt>
                <c:pt idx="5905">
                  <c:v>42921.28125</c:v>
                </c:pt>
                <c:pt idx="5906">
                  <c:v>42921.291666666664</c:v>
                </c:pt>
                <c:pt idx="5907">
                  <c:v>42921.302083333336</c:v>
                </c:pt>
                <c:pt idx="5908">
                  <c:v>42921.3125</c:v>
                </c:pt>
                <c:pt idx="5909">
                  <c:v>42921.322916666664</c:v>
                </c:pt>
                <c:pt idx="5910">
                  <c:v>42921.333333333336</c:v>
                </c:pt>
                <c:pt idx="5911">
                  <c:v>42921.34375</c:v>
                </c:pt>
                <c:pt idx="5912">
                  <c:v>42921.354166666664</c:v>
                </c:pt>
                <c:pt idx="5913">
                  <c:v>42921.364583333336</c:v>
                </c:pt>
                <c:pt idx="5914">
                  <c:v>42921.375</c:v>
                </c:pt>
                <c:pt idx="5915">
                  <c:v>42921.385416666664</c:v>
                </c:pt>
                <c:pt idx="5916">
                  <c:v>42921.395833333336</c:v>
                </c:pt>
                <c:pt idx="5917">
                  <c:v>42921.40625</c:v>
                </c:pt>
                <c:pt idx="5918">
                  <c:v>42921.416666666664</c:v>
                </c:pt>
                <c:pt idx="5919">
                  <c:v>42921.427083333336</c:v>
                </c:pt>
                <c:pt idx="5920">
                  <c:v>42921.4375</c:v>
                </c:pt>
                <c:pt idx="5921">
                  <c:v>42921.447916666664</c:v>
                </c:pt>
                <c:pt idx="5922">
                  <c:v>42921.458333333336</c:v>
                </c:pt>
                <c:pt idx="5923">
                  <c:v>42921.46875</c:v>
                </c:pt>
                <c:pt idx="5924">
                  <c:v>42921.479166666664</c:v>
                </c:pt>
                <c:pt idx="5925">
                  <c:v>42921.489583333336</c:v>
                </c:pt>
                <c:pt idx="5926">
                  <c:v>42921.5</c:v>
                </c:pt>
                <c:pt idx="5927">
                  <c:v>42921.510416666664</c:v>
                </c:pt>
                <c:pt idx="5928">
                  <c:v>42921.520833333336</c:v>
                </c:pt>
                <c:pt idx="5929">
                  <c:v>42921.53125</c:v>
                </c:pt>
                <c:pt idx="5930">
                  <c:v>42921.541666666664</c:v>
                </c:pt>
                <c:pt idx="5931">
                  <c:v>42921.552083333336</c:v>
                </c:pt>
                <c:pt idx="5932">
                  <c:v>42921.5625</c:v>
                </c:pt>
                <c:pt idx="5933">
                  <c:v>42921.572916666664</c:v>
                </c:pt>
                <c:pt idx="5934">
                  <c:v>42921.583333333336</c:v>
                </c:pt>
                <c:pt idx="5935">
                  <c:v>42921.59375</c:v>
                </c:pt>
                <c:pt idx="5936">
                  <c:v>42921.604166666664</c:v>
                </c:pt>
                <c:pt idx="5937">
                  <c:v>42921.614583333336</c:v>
                </c:pt>
                <c:pt idx="5938">
                  <c:v>42921.625</c:v>
                </c:pt>
                <c:pt idx="5939">
                  <c:v>42921.635416666664</c:v>
                </c:pt>
                <c:pt idx="5940">
                  <c:v>42921.645833333336</c:v>
                </c:pt>
                <c:pt idx="5941">
                  <c:v>42921.65625</c:v>
                </c:pt>
                <c:pt idx="5942">
                  <c:v>42921.666666666664</c:v>
                </c:pt>
                <c:pt idx="5943">
                  <c:v>42921.677083333336</c:v>
                </c:pt>
                <c:pt idx="5944">
                  <c:v>42921.6875</c:v>
                </c:pt>
                <c:pt idx="5945">
                  <c:v>42921.697916666664</c:v>
                </c:pt>
                <c:pt idx="5946">
                  <c:v>42921.708333333336</c:v>
                </c:pt>
                <c:pt idx="5947">
                  <c:v>42921.71875</c:v>
                </c:pt>
                <c:pt idx="5948">
                  <c:v>42921.729166666664</c:v>
                </c:pt>
                <c:pt idx="5949">
                  <c:v>42921.739583333336</c:v>
                </c:pt>
                <c:pt idx="5950">
                  <c:v>42921.75</c:v>
                </c:pt>
                <c:pt idx="5951">
                  <c:v>42921.760416666664</c:v>
                </c:pt>
                <c:pt idx="5952">
                  <c:v>42921.770833333336</c:v>
                </c:pt>
                <c:pt idx="5953">
                  <c:v>42921.78125</c:v>
                </c:pt>
                <c:pt idx="5954">
                  <c:v>42921.791666666664</c:v>
                </c:pt>
                <c:pt idx="5955">
                  <c:v>42921.802083333336</c:v>
                </c:pt>
                <c:pt idx="5956">
                  <c:v>42921.8125</c:v>
                </c:pt>
                <c:pt idx="5957">
                  <c:v>42921.822916666664</c:v>
                </c:pt>
                <c:pt idx="5958">
                  <c:v>42921.833333333336</c:v>
                </c:pt>
                <c:pt idx="5959">
                  <c:v>42921.84375</c:v>
                </c:pt>
                <c:pt idx="5960">
                  <c:v>42921.854166666664</c:v>
                </c:pt>
                <c:pt idx="5961">
                  <c:v>42921.864583333336</c:v>
                </c:pt>
                <c:pt idx="5962">
                  <c:v>42921.875</c:v>
                </c:pt>
                <c:pt idx="5963">
                  <c:v>42921.885416666664</c:v>
                </c:pt>
                <c:pt idx="5964">
                  <c:v>42921.895833333336</c:v>
                </c:pt>
                <c:pt idx="5965">
                  <c:v>42921.90625</c:v>
                </c:pt>
                <c:pt idx="5966">
                  <c:v>42921.916666666664</c:v>
                </c:pt>
                <c:pt idx="5967">
                  <c:v>42921.927083333336</c:v>
                </c:pt>
                <c:pt idx="5968">
                  <c:v>42921.9375</c:v>
                </c:pt>
                <c:pt idx="5969">
                  <c:v>42921.947916666664</c:v>
                </c:pt>
                <c:pt idx="5970">
                  <c:v>42921.958333333336</c:v>
                </c:pt>
                <c:pt idx="5971">
                  <c:v>42921.96875</c:v>
                </c:pt>
                <c:pt idx="5972">
                  <c:v>42921.979166666664</c:v>
                </c:pt>
                <c:pt idx="5973">
                  <c:v>42921.989583333336</c:v>
                </c:pt>
                <c:pt idx="5974">
                  <c:v>42922</c:v>
                </c:pt>
                <c:pt idx="5975">
                  <c:v>42922.010416666664</c:v>
                </c:pt>
                <c:pt idx="5976">
                  <c:v>42922.020833333336</c:v>
                </c:pt>
                <c:pt idx="5977">
                  <c:v>42922.03125</c:v>
                </c:pt>
                <c:pt idx="5978">
                  <c:v>42922.041666666664</c:v>
                </c:pt>
                <c:pt idx="5979">
                  <c:v>42922.052083333336</c:v>
                </c:pt>
                <c:pt idx="5980">
                  <c:v>42922.0625</c:v>
                </c:pt>
                <c:pt idx="5981">
                  <c:v>42922.072916666664</c:v>
                </c:pt>
                <c:pt idx="5982">
                  <c:v>42922.083333333336</c:v>
                </c:pt>
                <c:pt idx="5983">
                  <c:v>42922.09375</c:v>
                </c:pt>
                <c:pt idx="5984">
                  <c:v>42922.104166666664</c:v>
                </c:pt>
                <c:pt idx="5985">
                  <c:v>42922.114583333336</c:v>
                </c:pt>
                <c:pt idx="5986">
                  <c:v>42922.125</c:v>
                </c:pt>
                <c:pt idx="5987">
                  <c:v>42922.135416666664</c:v>
                </c:pt>
                <c:pt idx="5988">
                  <c:v>42922.145833333336</c:v>
                </c:pt>
                <c:pt idx="5989">
                  <c:v>42922.15625</c:v>
                </c:pt>
                <c:pt idx="5990">
                  <c:v>42922.166666666664</c:v>
                </c:pt>
                <c:pt idx="5991">
                  <c:v>42922.177083333336</c:v>
                </c:pt>
                <c:pt idx="5992">
                  <c:v>42922.1875</c:v>
                </c:pt>
                <c:pt idx="5993">
                  <c:v>42922.197916666664</c:v>
                </c:pt>
                <c:pt idx="5994">
                  <c:v>42922.208333333336</c:v>
                </c:pt>
                <c:pt idx="5995">
                  <c:v>42922.21875</c:v>
                </c:pt>
                <c:pt idx="5996">
                  <c:v>42922.229166666664</c:v>
                </c:pt>
                <c:pt idx="5997">
                  <c:v>42922.239583333336</c:v>
                </c:pt>
                <c:pt idx="5998">
                  <c:v>42922.25</c:v>
                </c:pt>
                <c:pt idx="5999">
                  <c:v>42922.260416666664</c:v>
                </c:pt>
                <c:pt idx="6000">
                  <c:v>42922.270833333336</c:v>
                </c:pt>
                <c:pt idx="6001">
                  <c:v>42922.28125</c:v>
                </c:pt>
                <c:pt idx="6002">
                  <c:v>42922.291666666664</c:v>
                </c:pt>
                <c:pt idx="6003">
                  <c:v>42922.302083333336</c:v>
                </c:pt>
                <c:pt idx="6004">
                  <c:v>42922.3125</c:v>
                </c:pt>
                <c:pt idx="6005">
                  <c:v>42922.322916666664</c:v>
                </c:pt>
                <c:pt idx="6006">
                  <c:v>42922.333333333336</c:v>
                </c:pt>
                <c:pt idx="6007">
                  <c:v>42922.34375</c:v>
                </c:pt>
                <c:pt idx="6008">
                  <c:v>42922.354166666664</c:v>
                </c:pt>
                <c:pt idx="6009">
                  <c:v>42922.364583333336</c:v>
                </c:pt>
                <c:pt idx="6010">
                  <c:v>42922.375</c:v>
                </c:pt>
                <c:pt idx="6011">
                  <c:v>42922.385416666664</c:v>
                </c:pt>
                <c:pt idx="6012">
                  <c:v>42922.395833333336</c:v>
                </c:pt>
                <c:pt idx="6013">
                  <c:v>42922.40625</c:v>
                </c:pt>
                <c:pt idx="6014">
                  <c:v>42922.416666666664</c:v>
                </c:pt>
                <c:pt idx="6015">
                  <c:v>42922.427083333336</c:v>
                </c:pt>
                <c:pt idx="6016">
                  <c:v>42922.4375</c:v>
                </c:pt>
                <c:pt idx="6017">
                  <c:v>42922.447916666664</c:v>
                </c:pt>
                <c:pt idx="6018">
                  <c:v>42922.458333333336</c:v>
                </c:pt>
                <c:pt idx="6019">
                  <c:v>42922.46875</c:v>
                </c:pt>
                <c:pt idx="6020">
                  <c:v>42922.479166666664</c:v>
                </c:pt>
                <c:pt idx="6021">
                  <c:v>42922.489583333336</c:v>
                </c:pt>
                <c:pt idx="6022">
                  <c:v>42922.5</c:v>
                </c:pt>
                <c:pt idx="6023">
                  <c:v>42922.510416666664</c:v>
                </c:pt>
                <c:pt idx="6024">
                  <c:v>42922.520833333336</c:v>
                </c:pt>
                <c:pt idx="6025">
                  <c:v>42922.53125</c:v>
                </c:pt>
                <c:pt idx="6026">
                  <c:v>42922.541666666664</c:v>
                </c:pt>
                <c:pt idx="6027">
                  <c:v>42922.552083333336</c:v>
                </c:pt>
                <c:pt idx="6028">
                  <c:v>42922.5625</c:v>
                </c:pt>
                <c:pt idx="6029">
                  <c:v>42922.572916666664</c:v>
                </c:pt>
                <c:pt idx="6030">
                  <c:v>42922.583333333336</c:v>
                </c:pt>
                <c:pt idx="6031">
                  <c:v>42922.59375</c:v>
                </c:pt>
                <c:pt idx="6032">
                  <c:v>42922.604166666664</c:v>
                </c:pt>
                <c:pt idx="6033">
                  <c:v>42922.614583333336</c:v>
                </c:pt>
                <c:pt idx="6034">
                  <c:v>42922.625</c:v>
                </c:pt>
                <c:pt idx="6035">
                  <c:v>42922.635416666664</c:v>
                </c:pt>
                <c:pt idx="6036">
                  <c:v>42922.645833333336</c:v>
                </c:pt>
                <c:pt idx="6037">
                  <c:v>42922.65625</c:v>
                </c:pt>
                <c:pt idx="6038">
                  <c:v>42922.666666666664</c:v>
                </c:pt>
                <c:pt idx="6039">
                  <c:v>42922.677083333336</c:v>
                </c:pt>
                <c:pt idx="6040">
                  <c:v>42922.6875</c:v>
                </c:pt>
                <c:pt idx="6041">
                  <c:v>42922.697916666664</c:v>
                </c:pt>
                <c:pt idx="6042">
                  <c:v>42922.708333333336</c:v>
                </c:pt>
                <c:pt idx="6043">
                  <c:v>42922.71875</c:v>
                </c:pt>
                <c:pt idx="6044">
                  <c:v>42922.729166666664</c:v>
                </c:pt>
                <c:pt idx="6045">
                  <c:v>42922.739583333336</c:v>
                </c:pt>
                <c:pt idx="6046">
                  <c:v>42922.75</c:v>
                </c:pt>
                <c:pt idx="6047">
                  <c:v>42922.760416666664</c:v>
                </c:pt>
                <c:pt idx="6048">
                  <c:v>42922.770833333336</c:v>
                </c:pt>
                <c:pt idx="6049">
                  <c:v>42922.78125</c:v>
                </c:pt>
                <c:pt idx="6050">
                  <c:v>42922.791666666664</c:v>
                </c:pt>
                <c:pt idx="6051">
                  <c:v>42922.802083333336</c:v>
                </c:pt>
                <c:pt idx="6052">
                  <c:v>42922.8125</c:v>
                </c:pt>
                <c:pt idx="6053">
                  <c:v>42922.822916666664</c:v>
                </c:pt>
                <c:pt idx="6054">
                  <c:v>42922.833333333336</c:v>
                </c:pt>
                <c:pt idx="6055">
                  <c:v>42922.84375</c:v>
                </c:pt>
                <c:pt idx="6056">
                  <c:v>42922.854166666664</c:v>
                </c:pt>
                <c:pt idx="6057">
                  <c:v>42922.864583333336</c:v>
                </c:pt>
                <c:pt idx="6058">
                  <c:v>42922.875</c:v>
                </c:pt>
                <c:pt idx="6059">
                  <c:v>42922.885416666664</c:v>
                </c:pt>
                <c:pt idx="6060">
                  <c:v>42922.895833333336</c:v>
                </c:pt>
                <c:pt idx="6061">
                  <c:v>42922.90625</c:v>
                </c:pt>
                <c:pt idx="6062">
                  <c:v>42922.916666666664</c:v>
                </c:pt>
                <c:pt idx="6063">
                  <c:v>42922.927083333336</c:v>
                </c:pt>
                <c:pt idx="6064">
                  <c:v>42922.9375</c:v>
                </c:pt>
                <c:pt idx="6065">
                  <c:v>42922.947916666664</c:v>
                </c:pt>
                <c:pt idx="6066">
                  <c:v>42922.958333333336</c:v>
                </c:pt>
                <c:pt idx="6067">
                  <c:v>42922.96875</c:v>
                </c:pt>
                <c:pt idx="6068">
                  <c:v>42922.979166666664</c:v>
                </c:pt>
                <c:pt idx="6069">
                  <c:v>42922.989583333336</c:v>
                </c:pt>
                <c:pt idx="6070">
                  <c:v>42923</c:v>
                </c:pt>
                <c:pt idx="6071">
                  <c:v>42923.010416666664</c:v>
                </c:pt>
                <c:pt idx="6072">
                  <c:v>42923.020833333336</c:v>
                </c:pt>
                <c:pt idx="6073">
                  <c:v>42923.03125</c:v>
                </c:pt>
                <c:pt idx="6074">
                  <c:v>42923.041666666664</c:v>
                </c:pt>
                <c:pt idx="6075">
                  <c:v>42923.052083333336</c:v>
                </c:pt>
                <c:pt idx="6076">
                  <c:v>42923.0625</c:v>
                </c:pt>
                <c:pt idx="6077">
                  <c:v>42923.072916666664</c:v>
                </c:pt>
                <c:pt idx="6078">
                  <c:v>42923.083333333336</c:v>
                </c:pt>
                <c:pt idx="6079">
                  <c:v>42923.09375</c:v>
                </c:pt>
                <c:pt idx="6080">
                  <c:v>42923.104166666664</c:v>
                </c:pt>
                <c:pt idx="6081">
                  <c:v>42923.114583333336</c:v>
                </c:pt>
                <c:pt idx="6082">
                  <c:v>42923.125</c:v>
                </c:pt>
                <c:pt idx="6083">
                  <c:v>42923.135416666664</c:v>
                </c:pt>
                <c:pt idx="6084">
                  <c:v>42923.145833333336</c:v>
                </c:pt>
                <c:pt idx="6085">
                  <c:v>42923.15625</c:v>
                </c:pt>
                <c:pt idx="6086">
                  <c:v>42923.166666666664</c:v>
                </c:pt>
                <c:pt idx="6087">
                  <c:v>42923.177083333336</c:v>
                </c:pt>
                <c:pt idx="6088">
                  <c:v>42923.1875</c:v>
                </c:pt>
                <c:pt idx="6089">
                  <c:v>42923.197916666664</c:v>
                </c:pt>
                <c:pt idx="6090">
                  <c:v>42923.208333333336</c:v>
                </c:pt>
                <c:pt idx="6091">
                  <c:v>42923.21875</c:v>
                </c:pt>
                <c:pt idx="6092">
                  <c:v>42923.229166666664</c:v>
                </c:pt>
                <c:pt idx="6093">
                  <c:v>42923.239583333336</c:v>
                </c:pt>
                <c:pt idx="6094">
                  <c:v>42923.25</c:v>
                </c:pt>
                <c:pt idx="6095">
                  <c:v>42923.260416666664</c:v>
                </c:pt>
                <c:pt idx="6096">
                  <c:v>42923.270833333336</c:v>
                </c:pt>
                <c:pt idx="6097">
                  <c:v>42923.28125</c:v>
                </c:pt>
                <c:pt idx="6098">
                  <c:v>42923.291666666664</c:v>
                </c:pt>
                <c:pt idx="6099">
                  <c:v>42923.302083333336</c:v>
                </c:pt>
                <c:pt idx="6100">
                  <c:v>42923.3125</c:v>
                </c:pt>
                <c:pt idx="6101">
                  <c:v>42923.322916666664</c:v>
                </c:pt>
                <c:pt idx="6102">
                  <c:v>42923.333333333336</c:v>
                </c:pt>
                <c:pt idx="6103">
                  <c:v>42923.34375</c:v>
                </c:pt>
                <c:pt idx="6104">
                  <c:v>42923.354166666664</c:v>
                </c:pt>
                <c:pt idx="6105">
                  <c:v>42923.364583333336</c:v>
                </c:pt>
                <c:pt idx="6106">
                  <c:v>42923.375</c:v>
                </c:pt>
                <c:pt idx="6107">
                  <c:v>42923.385416666664</c:v>
                </c:pt>
                <c:pt idx="6108">
                  <c:v>42923.395833333336</c:v>
                </c:pt>
                <c:pt idx="6109">
                  <c:v>42923.40625</c:v>
                </c:pt>
                <c:pt idx="6110">
                  <c:v>42923.416666666664</c:v>
                </c:pt>
                <c:pt idx="6111">
                  <c:v>42923.427083333336</c:v>
                </c:pt>
                <c:pt idx="6112">
                  <c:v>42923.4375</c:v>
                </c:pt>
                <c:pt idx="6113">
                  <c:v>42923.447916666664</c:v>
                </c:pt>
                <c:pt idx="6114">
                  <c:v>42923.458333333336</c:v>
                </c:pt>
                <c:pt idx="6115">
                  <c:v>42923.46875</c:v>
                </c:pt>
                <c:pt idx="6116">
                  <c:v>42923.479166666664</c:v>
                </c:pt>
                <c:pt idx="6117">
                  <c:v>42923.489583333336</c:v>
                </c:pt>
                <c:pt idx="6118">
                  <c:v>42923.5</c:v>
                </c:pt>
                <c:pt idx="6119">
                  <c:v>42923.510416666664</c:v>
                </c:pt>
                <c:pt idx="6120">
                  <c:v>42923.520833333336</c:v>
                </c:pt>
                <c:pt idx="6121">
                  <c:v>42923.53125</c:v>
                </c:pt>
                <c:pt idx="6122">
                  <c:v>42923.541666666664</c:v>
                </c:pt>
                <c:pt idx="6123">
                  <c:v>42923.552083333336</c:v>
                </c:pt>
                <c:pt idx="6124">
                  <c:v>42923.5625</c:v>
                </c:pt>
                <c:pt idx="6125">
                  <c:v>42923.572916666664</c:v>
                </c:pt>
                <c:pt idx="6126">
                  <c:v>42923.583333333336</c:v>
                </c:pt>
                <c:pt idx="6127">
                  <c:v>42923.59375</c:v>
                </c:pt>
                <c:pt idx="6128">
                  <c:v>42923.604166666664</c:v>
                </c:pt>
                <c:pt idx="6129">
                  <c:v>42923.614583333336</c:v>
                </c:pt>
                <c:pt idx="6130">
                  <c:v>42923.625</c:v>
                </c:pt>
                <c:pt idx="6131">
                  <c:v>42923.635416666664</c:v>
                </c:pt>
                <c:pt idx="6132">
                  <c:v>42923.645833333336</c:v>
                </c:pt>
                <c:pt idx="6133">
                  <c:v>42923.65625</c:v>
                </c:pt>
                <c:pt idx="6134">
                  <c:v>42923.666666666664</c:v>
                </c:pt>
                <c:pt idx="6135">
                  <c:v>42923.677083333336</c:v>
                </c:pt>
                <c:pt idx="6136">
                  <c:v>42923.6875</c:v>
                </c:pt>
                <c:pt idx="6137">
                  <c:v>42923.697916666664</c:v>
                </c:pt>
                <c:pt idx="6138">
                  <c:v>42923.708333333336</c:v>
                </c:pt>
                <c:pt idx="6139">
                  <c:v>42923.71875</c:v>
                </c:pt>
                <c:pt idx="6140">
                  <c:v>42923.729166666664</c:v>
                </c:pt>
                <c:pt idx="6141">
                  <c:v>42923.739583333336</c:v>
                </c:pt>
                <c:pt idx="6142">
                  <c:v>42923.75</c:v>
                </c:pt>
                <c:pt idx="6143">
                  <c:v>42923.760416666664</c:v>
                </c:pt>
                <c:pt idx="6144">
                  <c:v>42923.770833333336</c:v>
                </c:pt>
                <c:pt idx="6145">
                  <c:v>42923.78125</c:v>
                </c:pt>
                <c:pt idx="6146">
                  <c:v>42923.791666666664</c:v>
                </c:pt>
                <c:pt idx="6147">
                  <c:v>42923.802083333336</c:v>
                </c:pt>
                <c:pt idx="6148">
                  <c:v>42923.8125</c:v>
                </c:pt>
                <c:pt idx="6149">
                  <c:v>42923.822916666664</c:v>
                </c:pt>
                <c:pt idx="6150">
                  <c:v>42923.833333333336</c:v>
                </c:pt>
                <c:pt idx="6151">
                  <c:v>42923.84375</c:v>
                </c:pt>
                <c:pt idx="6152">
                  <c:v>42923.854166666664</c:v>
                </c:pt>
                <c:pt idx="6153">
                  <c:v>42923.864583333336</c:v>
                </c:pt>
                <c:pt idx="6154">
                  <c:v>42923.875</c:v>
                </c:pt>
                <c:pt idx="6155">
                  <c:v>42923.885416666664</c:v>
                </c:pt>
                <c:pt idx="6156">
                  <c:v>42923.895833333336</c:v>
                </c:pt>
                <c:pt idx="6157">
                  <c:v>42923.90625</c:v>
                </c:pt>
                <c:pt idx="6158">
                  <c:v>42923.916666666664</c:v>
                </c:pt>
                <c:pt idx="6159">
                  <c:v>42923.927083333336</c:v>
                </c:pt>
                <c:pt idx="6160">
                  <c:v>42923.9375</c:v>
                </c:pt>
                <c:pt idx="6161">
                  <c:v>42923.947916666664</c:v>
                </c:pt>
                <c:pt idx="6162">
                  <c:v>42923.958333333336</c:v>
                </c:pt>
                <c:pt idx="6163">
                  <c:v>42923.96875</c:v>
                </c:pt>
                <c:pt idx="6164">
                  <c:v>42923.979166666664</c:v>
                </c:pt>
                <c:pt idx="6165">
                  <c:v>42923.989583333336</c:v>
                </c:pt>
                <c:pt idx="6166">
                  <c:v>42924</c:v>
                </c:pt>
                <c:pt idx="6167">
                  <c:v>42924.010416666664</c:v>
                </c:pt>
                <c:pt idx="6168">
                  <c:v>42924.020833333336</c:v>
                </c:pt>
                <c:pt idx="6169">
                  <c:v>42924.03125</c:v>
                </c:pt>
                <c:pt idx="6170">
                  <c:v>42924.041666666664</c:v>
                </c:pt>
                <c:pt idx="6171">
                  <c:v>42924.052083333336</c:v>
                </c:pt>
                <c:pt idx="6172">
                  <c:v>42924.0625</c:v>
                </c:pt>
                <c:pt idx="6173">
                  <c:v>42924.072916666664</c:v>
                </c:pt>
                <c:pt idx="6174">
                  <c:v>42924.083333333336</c:v>
                </c:pt>
                <c:pt idx="6175">
                  <c:v>42924.09375</c:v>
                </c:pt>
                <c:pt idx="6176">
                  <c:v>42924.104166666664</c:v>
                </c:pt>
                <c:pt idx="6177">
                  <c:v>42924.114583333336</c:v>
                </c:pt>
                <c:pt idx="6178">
                  <c:v>42924.125</c:v>
                </c:pt>
                <c:pt idx="6179">
                  <c:v>42924.135416666664</c:v>
                </c:pt>
                <c:pt idx="6180">
                  <c:v>42924.145833333336</c:v>
                </c:pt>
                <c:pt idx="6181">
                  <c:v>42924.15625</c:v>
                </c:pt>
                <c:pt idx="6182">
                  <c:v>42924.166666666664</c:v>
                </c:pt>
                <c:pt idx="6183">
                  <c:v>42924.177083333336</c:v>
                </c:pt>
                <c:pt idx="6184">
                  <c:v>42924.1875</c:v>
                </c:pt>
                <c:pt idx="6185">
                  <c:v>42924.197916666664</c:v>
                </c:pt>
                <c:pt idx="6186">
                  <c:v>42924.208333333336</c:v>
                </c:pt>
                <c:pt idx="6187">
                  <c:v>42924.21875</c:v>
                </c:pt>
                <c:pt idx="6188">
                  <c:v>42924.229166666664</c:v>
                </c:pt>
                <c:pt idx="6189">
                  <c:v>42924.239583333336</c:v>
                </c:pt>
                <c:pt idx="6190">
                  <c:v>42924.25</c:v>
                </c:pt>
                <c:pt idx="6191">
                  <c:v>42924.260416666664</c:v>
                </c:pt>
                <c:pt idx="6192">
                  <c:v>42924.270833333336</c:v>
                </c:pt>
                <c:pt idx="6193">
                  <c:v>42924.28125</c:v>
                </c:pt>
                <c:pt idx="6194">
                  <c:v>42924.291666666664</c:v>
                </c:pt>
                <c:pt idx="6195">
                  <c:v>42924.302083333336</c:v>
                </c:pt>
                <c:pt idx="6196">
                  <c:v>42924.3125</c:v>
                </c:pt>
                <c:pt idx="6197">
                  <c:v>42924.322916666664</c:v>
                </c:pt>
                <c:pt idx="6198">
                  <c:v>42924.333333333336</c:v>
                </c:pt>
                <c:pt idx="6199">
                  <c:v>42924.34375</c:v>
                </c:pt>
                <c:pt idx="6200">
                  <c:v>42924.354166666664</c:v>
                </c:pt>
                <c:pt idx="6201">
                  <c:v>42924.364583333336</c:v>
                </c:pt>
                <c:pt idx="6202">
                  <c:v>42924.375</c:v>
                </c:pt>
                <c:pt idx="6203">
                  <c:v>42924.385416666664</c:v>
                </c:pt>
                <c:pt idx="6204">
                  <c:v>42924.395833333336</c:v>
                </c:pt>
                <c:pt idx="6205">
                  <c:v>42924.40625</c:v>
                </c:pt>
                <c:pt idx="6206">
                  <c:v>42924.416666666664</c:v>
                </c:pt>
                <c:pt idx="6207">
                  <c:v>42924.427083333336</c:v>
                </c:pt>
                <c:pt idx="6208">
                  <c:v>42924.4375</c:v>
                </c:pt>
                <c:pt idx="6209">
                  <c:v>42924.447916666664</c:v>
                </c:pt>
                <c:pt idx="6210">
                  <c:v>42924.458333333336</c:v>
                </c:pt>
                <c:pt idx="6211">
                  <c:v>42924.46875</c:v>
                </c:pt>
                <c:pt idx="6212">
                  <c:v>42924.479166666664</c:v>
                </c:pt>
                <c:pt idx="6213">
                  <c:v>42924.489583333336</c:v>
                </c:pt>
                <c:pt idx="6214">
                  <c:v>42924.5</c:v>
                </c:pt>
                <c:pt idx="6215">
                  <c:v>42924.510416666664</c:v>
                </c:pt>
                <c:pt idx="6216">
                  <c:v>42924.520833333336</c:v>
                </c:pt>
                <c:pt idx="6217">
                  <c:v>42924.53125</c:v>
                </c:pt>
                <c:pt idx="6218">
                  <c:v>42924.541666666664</c:v>
                </c:pt>
                <c:pt idx="6219">
                  <c:v>42924.552083333336</c:v>
                </c:pt>
                <c:pt idx="6220">
                  <c:v>42924.5625</c:v>
                </c:pt>
                <c:pt idx="6221">
                  <c:v>42924.572916666664</c:v>
                </c:pt>
                <c:pt idx="6222">
                  <c:v>42924.583333333336</c:v>
                </c:pt>
                <c:pt idx="6223">
                  <c:v>42924.59375</c:v>
                </c:pt>
                <c:pt idx="6224">
                  <c:v>42924.604166666664</c:v>
                </c:pt>
                <c:pt idx="6225">
                  <c:v>42924.614583333336</c:v>
                </c:pt>
                <c:pt idx="6226">
                  <c:v>42924.625</c:v>
                </c:pt>
                <c:pt idx="6227">
                  <c:v>42924.635416666664</c:v>
                </c:pt>
                <c:pt idx="6228">
                  <c:v>42924.645833333336</c:v>
                </c:pt>
                <c:pt idx="6229">
                  <c:v>42924.65625</c:v>
                </c:pt>
                <c:pt idx="6230">
                  <c:v>42924.666666666664</c:v>
                </c:pt>
                <c:pt idx="6231">
                  <c:v>42924.677083333336</c:v>
                </c:pt>
                <c:pt idx="6232">
                  <c:v>42924.6875</c:v>
                </c:pt>
                <c:pt idx="6233">
                  <c:v>42924.697916666664</c:v>
                </c:pt>
                <c:pt idx="6234">
                  <c:v>42924.708333333336</c:v>
                </c:pt>
                <c:pt idx="6235">
                  <c:v>42924.71875</c:v>
                </c:pt>
                <c:pt idx="6236">
                  <c:v>42924.729166666664</c:v>
                </c:pt>
                <c:pt idx="6237">
                  <c:v>42924.739583333336</c:v>
                </c:pt>
                <c:pt idx="6238">
                  <c:v>42924.75</c:v>
                </c:pt>
                <c:pt idx="6239">
                  <c:v>42924.760416666664</c:v>
                </c:pt>
                <c:pt idx="6240">
                  <c:v>42924.770833333336</c:v>
                </c:pt>
                <c:pt idx="6241">
                  <c:v>42924.78125</c:v>
                </c:pt>
                <c:pt idx="6242">
                  <c:v>42924.791666666664</c:v>
                </c:pt>
                <c:pt idx="6243">
                  <c:v>42924.802083333336</c:v>
                </c:pt>
                <c:pt idx="6244">
                  <c:v>42924.8125</c:v>
                </c:pt>
                <c:pt idx="6245">
                  <c:v>42924.822916666664</c:v>
                </c:pt>
                <c:pt idx="6246">
                  <c:v>42924.833333333336</c:v>
                </c:pt>
                <c:pt idx="6247">
                  <c:v>42924.84375</c:v>
                </c:pt>
                <c:pt idx="6248">
                  <c:v>42924.854166666664</c:v>
                </c:pt>
                <c:pt idx="6249">
                  <c:v>42924.864583333336</c:v>
                </c:pt>
                <c:pt idx="6250">
                  <c:v>42924.875</c:v>
                </c:pt>
                <c:pt idx="6251">
                  <c:v>42924.885416666664</c:v>
                </c:pt>
                <c:pt idx="6252">
                  <c:v>42924.895833333336</c:v>
                </c:pt>
                <c:pt idx="6253">
                  <c:v>42924.90625</c:v>
                </c:pt>
                <c:pt idx="6254">
                  <c:v>42924.916666666664</c:v>
                </c:pt>
                <c:pt idx="6255">
                  <c:v>42924.927083333336</c:v>
                </c:pt>
                <c:pt idx="6256">
                  <c:v>42924.9375</c:v>
                </c:pt>
                <c:pt idx="6257">
                  <c:v>42924.947916666664</c:v>
                </c:pt>
                <c:pt idx="6258">
                  <c:v>42924.958333333336</c:v>
                </c:pt>
                <c:pt idx="6259">
                  <c:v>42924.96875</c:v>
                </c:pt>
                <c:pt idx="6260">
                  <c:v>42924.979166666664</c:v>
                </c:pt>
                <c:pt idx="6261">
                  <c:v>42924.989583333336</c:v>
                </c:pt>
                <c:pt idx="6262">
                  <c:v>42925</c:v>
                </c:pt>
                <c:pt idx="6263">
                  <c:v>42925.010416666664</c:v>
                </c:pt>
                <c:pt idx="6264">
                  <c:v>42925.020833333336</c:v>
                </c:pt>
                <c:pt idx="6265">
                  <c:v>42925.03125</c:v>
                </c:pt>
                <c:pt idx="6266">
                  <c:v>42925.041666666664</c:v>
                </c:pt>
                <c:pt idx="6267">
                  <c:v>42925.052083333336</c:v>
                </c:pt>
                <c:pt idx="6268">
                  <c:v>42925.0625</c:v>
                </c:pt>
                <c:pt idx="6269">
                  <c:v>42925.072916666664</c:v>
                </c:pt>
                <c:pt idx="6270">
                  <c:v>42925.083333333336</c:v>
                </c:pt>
                <c:pt idx="6271">
                  <c:v>42925.09375</c:v>
                </c:pt>
                <c:pt idx="6272">
                  <c:v>42925.104166666664</c:v>
                </c:pt>
                <c:pt idx="6273">
                  <c:v>42925.114583333336</c:v>
                </c:pt>
                <c:pt idx="6274">
                  <c:v>42925.125</c:v>
                </c:pt>
                <c:pt idx="6275">
                  <c:v>42925.135416666664</c:v>
                </c:pt>
                <c:pt idx="6276">
                  <c:v>42925.145833333336</c:v>
                </c:pt>
                <c:pt idx="6277">
                  <c:v>42925.15625</c:v>
                </c:pt>
                <c:pt idx="6278">
                  <c:v>42925.166666666664</c:v>
                </c:pt>
                <c:pt idx="6279">
                  <c:v>42925.177083333336</c:v>
                </c:pt>
                <c:pt idx="6280">
                  <c:v>42925.1875</c:v>
                </c:pt>
                <c:pt idx="6281">
                  <c:v>42925.197916666664</c:v>
                </c:pt>
                <c:pt idx="6282">
                  <c:v>42925.208333333336</c:v>
                </c:pt>
                <c:pt idx="6283">
                  <c:v>42925.21875</c:v>
                </c:pt>
                <c:pt idx="6284">
                  <c:v>42925.229166666664</c:v>
                </c:pt>
                <c:pt idx="6285">
                  <c:v>42925.239583333336</c:v>
                </c:pt>
                <c:pt idx="6286">
                  <c:v>42925.25</c:v>
                </c:pt>
                <c:pt idx="6287">
                  <c:v>42925.260416666664</c:v>
                </c:pt>
                <c:pt idx="6288">
                  <c:v>42925.270833333336</c:v>
                </c:pt>
                <c:pt idx="6289">
                  <c:v>42925.28125</c:v>
                </c:pt>
                <c:pt idx="6290">
                  <c:v>42925.291666666664</c:v>
                </c:pt>
                <c:pt idx="6291">
                  <c:v>42925.302083333336</c:v>
                </c:pt>
                <c:pt idx="6292">
                  <c:v>42925.3125</c:v>
                </c:pt>
                <c:pt idx="6293">
                  <c:v>42925.322916666664</c:v>
                </c:pt>
                <c:pt idx="6294">
                  <c:v>42925.333333333336</c:v>
                </c:pt>
                <c:pt idx="6295">
                  <c:v>42925.34375</c:v>
                </c:pt>
                <c:pt idx="6296">
                  <c:v>42925.354166666664</c:v>
                </c:pt>
                <c:pt idx="6297">
                  <c:v>42925.364583333336</c:v>
                </c:pt>
                <c:pt idx="6298">
                  <c:v>42925.375</c:v>
                </c:pt>
                <c:pt idx="6299">
                  <c:v>42925.385416666664</c:v>
                </c:pt>
                <c:pt idx="6300">
                  <c:v>42925.395833333336</c:v>
                </c:pt>
                <c:pt idx="6301">
                  <c:v>42925.40625</c:v>
                </c:pt>
                <c:pt idx="6302">
                  <c:v>42925.416666666664</c:v>
                </c:pt>
                <c:pt idx="6303">
                  <c:v>42925.427083333336</c:v>
                </c:pt>
                <c:pt idx="6304">
                  <c:v>42925.4375</c:v>
                </c:pt>
                <c:pt idx="6305">
                  <c:v>42925.447916666664</c:v>
                </c:pt>
                <c:pt idx="6306">
                  <c:v>42925.458333333336</c:v>
                </c:pt>
                <c:pt idx="6307">
                  <c:v>42925.46875</c:v>
                </c:pt>
                <c:pt idx="6308">
                  <c:v>42925.479166666664</c:v>
                </c:pt>
                <c:pt idx="6309">
                  <c:v>42925.489583333336</c:v>
                </c:pt>
                <c:pt idx="6310">
                  <c:v>42925.5</c:v>
                </c:pt>
                <c:pt idx="6311">
                  <c:v>42925.510416666664</c:v>
                </c:pt>
                <c:pt idx="6312">
                  <c:v>42925.520833333336</c:v>
                </c:pt>
                <c:pt idx="6313">
                  <c:v>42925.53125</c:v>
                </c:pt>
                <c:pt idx="6314">
                  <c:v>42925.541666666664</c:v>
                </c:pt>
                <c:pt idx="6315">
                  <c:v>42925.552083333336</c:v>
                </c:pt>
                <c:pt idx="6316">
                  <c:v>42925.5625</c:v>
                </c:pt>
                <c:pt idx="6317">
                  <c:v>42925.572916666664</c:v>
                </c:pt>
                <c:pt idx="6318">
                  <c:v>42925.583333333336</c:v>
                </c:pt>
                <c:pt idx="6319">
                  <c:v>42925.59375</c:v>
                </c:pt>
                <c:pt idx="6320">
                  <c:v>42925.604166666664</c:v>
                </c:pt>
                <c:pt idx="6321">
                  <c:v>42925.614583333336</c:v>
                </c:pt>
                <c:pt idx="6322">
                  <c:v>42925.625</c:v>
                </c:pt>
                <c:pt idx="6323">
                  <c:v>42925.635416666664</c:v>
                </c:pt>
                <c:pt idx="6324">
                  <c:v>42925.645833333336</c:v>
                </c:pt>
                <c:pt idx="6325">
                  <c:v>42925.65625</c:v>
                </c:pt>
                <c:pt idx="6326">
                  <c:v>42925.666666666664</c:v>
                </c:pt>
                <c:pt idx="6327">
                  <c:v>42925.677083333336</c:v>
                </c:pt>
                <c:pt idx="6328">
                  <c:v>42925.6875</c:v>
                </c:pt>
                <c:pt idx="6329">
                  <c:v>42925.697916666664</c:v>
                </c:pt>
                <c:pt idx="6330">
                  <c:v>42925.708333333336</c:v>
                </c:pt>
                <c:pt idx="6331">
                  <c:v>42925.71875</c:v>
                </c:pt>
                <c:pt idx="6332">
                  <c:v>42925.729166666664</c:v>
                </c:pt>
                <c:pt idx="6333">
                  <c:v>42925.739583333336</c:v>
                </c:pt>
                <c:pt idx="6334">
                  <c:v>42925.75</c:v>
                </c:pt>
                <c:pt idx="6335">
                  <c:v>42925.760416666664</c:v>
                </c:pt>
                <c:pt idx="6336">
                  <c:v>42925.770833333336</c:v>
                </c:pt>
                <c:pt idx="6337">
                  <c:v>42925.78125</c:v>
                </c:pt>
                <c:pt idx="6338">
                  <c:v>42925.791666666664</c:v>
                </c:pt>
                <c:pt idx="6339">
                  <c:v>42925.802083333336</c:v>
                </c:pt>
                <c:pt idx="6340">
                  <c:v>42925.8125</c:v>
                </c:pt>
                <c:pt idx="6341">
                  <c:v>42925.822916666664</c:v>
                </c:pt>
                <c:pt idx="6342">
                  <c:v>42925.833333333336</c:v>
                </c:pt>
                <c:pt idx="6343">
                  <c:v>42925.84375</c:v>
                </c:pt>
                <c:pt idx="6344">
                  <c:v>42925.854166666664</c:v>
                </c:pt>
                <c:pt idx="6345">
                  <c:v>42925.864583333336</c:v>
                </c:pt>
                <c:pt idx="6346">
                  <c:v>42925.875</c:v>
                </c:pt>
                <c:pt idx="6347">
                  <c:v>42925.885416666664</c:v>
                </c:pt>
                <c:pt idx="6348">
                  <c:v>42925.895833333336</c:v>
                </c:pt>
                <c:pt idx="6349">
                  <c:v>42925.90625</c:v>
                </c:pt>
                <c:pt idx="6350">
                  <c:v>42925.916666666664</c:v>
                </c:pt>
                <c:pt idx="6351">
                  <c:v>42925.927083333336</c:v>
                </c:pt>
                <c:pt idx="6352">
                  <c:v>42925.9375</c:v>
                </c:pt>
                <c:pt idx="6353">
                  <c:v>42925.947916666664</c:v>
                </c:pt>
                <c:pt idx="6354">
                  <c:v>42925.958333333336</c:v>
                </c:pt>
                <c:pt idx="6355">
                  <c:v>42925.96875</c:v>
                </c:pt>
                <c:pt idx="6356">
                  <c:v>42925.979166666664</c:v>
                </c:pt>
                <c:pt idx="6357">
                  <c:v>42925.989583333336</c:v>
                </c:pt>
                <c:pt idx="6358">
                  <c:v>42926</c:v>
                </c:pt>
                <c:pt idx="6359">
                  <c:v>42926.010416666664</c:v>
                </c:pt>
                <c:pt idx="6360">
                  <c:v>42926.020833333336</c:v>
                </c:pt>
                <c:pt idx="6361">
                  <c:v>42926.03125</c:v>
                </c:pt>
                <c:pt idx="6362">
                  <c:v>42926.041666666664</c:v>
                </c:pt>
                <c:pt idx="6363">
                  <c:v>42926.052083333336</c:v>
                </c:pt>
                <c:pt idx="6364">
                  <c:v>42926.0625</c:v>
                </c:pt>
                <c:pt idx="6365">
                  <c:v>42926.072916666664</c:v>
                </c:pt>
                <c:pt idx="6366">
                  <c:v>42926.083333333336</c:v>
                </c:pt>
                <c:pt idx="6367">
                  <c:v>42926.09375</c:v>
                </c:pt>
                <c:pt idx="6368">
                  <c:v>42926.104166666664</c:v>
                </c:pt>
                <c:pt idx="6369">
                  <c:v>42926.114583333336</c:v>
                </c:pt>
                <c:pt idx="6370">
                  <c:v>42926.125</c:v>
                </c:pt>
                <c:pt idx="6371">
                  <c:v>42926.135416666664</c:v>
                </c:pt>
                <c:pt idx="6372">
                  <c:v>42926.145833333336</c:v>
                </c:pt>
                <c:pt idx="6373">
                  <c:v>42926.15625</c:v>
                </c:pt>
                <c:pt idx="6374">
                  <c:v>42926.166666666664</c:v>
                </c:pt>
                <c:pt idx="6375">
                  <c:v>42926.177083333336</c:v>
                </c:pt>
                <c:pt idx="6376">
                  <c:v>42926.1875</c:v>
                </c:pt>
                <c:pt idx="6377">
                  <c:v>42926.197916666664</c:v>
                </c:pt>
                <c:pt idx="6378">
                  <c:v>42926.208333333336</c:v>
                </c:pt>
                <c:pt idx="6379">
                  <c:v>42926.21875</c:v>
                </c:pt>
                <c:pt idx="6380">
                  <c:v>42926.229166666664</c:v>
                </c:pt>
                <c:pt idx="6381">
                  <c:v>42926.239583333336</c:v>
                </c:pt>
                <c:pt idx="6382">
                  <c:v>42926.25</c:v>
                </c:pt>
                <c:pt idx="6383">
                  <c:v>42926.260416666664</c:v>
                </c:pt>
                <c:pt idx="6384">
                  <c:v>42926.270833333336</c:v>
                </c:pt>
                <c:pt idx="6385">
                  <c:v>42926.28125</c:v>
                </c:pt>
                <c:pt idx="6386">
                  <c:v>42926.291666666664</c:v>
                </c:pt>
                <c:pt idx="6387">
                  <c:v>42926.302083333336</c:v>
                </c:pt>
                <c:pt idx="6388">
                  <c:v>42926.3125</c:v>
                </c:pt>
                <c:pt idx="6389">
                  <c:v>42926.322916666664</c:v>
                </c:pt>
                <c:pt idx="6390">
                  <c:v>42926.333333333336</c:v>
                </c:pt>
                <c:pt idx="6391">
                  <c:v>42926.34375</c:v>
                </c:pt>
                <c:pt idx="6392">
                  <c:v>42926.354166666664</c:v>
                </c:pt>
                <c:pt idx="6393">
                  <c:v>42926.364583333336</c:v>
                </c:pt>
                <c:pt idx="6394">
                  <c:v>42926.375</c:v>
                </c:pt>
                <c:pt idx="6395">
                  <c:v>42926.385416666664</c:v>
                </c:pt>
                <c:pt idx="6396">
                  <c:v>42926.395833333336</c:v>
                </c:pt>
                <c:pt idx="6397">
                  <c:v>42926.40625</c:v>
                </c:pt>
                <c:pt idx="6398">
                  <c:v>42926.416666666664</c:v>
                </c:pt>
                <c:pt idx="6399">
                  <c:v>42926.427083333336</c:v>
                </c:pt>
                <c:pt idx="6400">
                  <c:v>42926.4375</c:v>
                </c:pt>
                <c:pt idx="6401">
                  <c:v>42926.447916666664</c:v>
                </c:pt>
                <c:pt idx="6402">
                  <c:v>42926.458333333336</c:v>
                </c:pt>
                <c:pt idx="6403">
                  <c:v>42926.46875</c:v>
                </c:pt>
                <c:pt idx="6404">
                  <c:v>42926.479166666664</c:v>
                </c:pt>
                <c:pt idx="6405">
                  <c:v>42926.489583333336</c:v>
                </c:pt>
                <c:pt idx="6406">
                  <c:v>42926.5</c:v>
                </c:pt>
                <c:pt idx="6407">
                  <c:v>42926.510416666664</c:v>
                </c:pt>
                <c:pt idx="6408">
                  <c:v>42926.520833333336</c:v>
                </c:pt>
                <c:pt idx="6409">
                  <c:v>42926.53125</c:v>
                </c:pt>
                <c:pt idx="6410">
                  <c:v>42926.541666666664</c:v>
                </c:pt>
                <c:pt idx="6411">
                  <c:v>42926.552083333336</c:v>
                </c:pt>
                <c:pt idx="6412">
                  <c:v>42926.5625</c:v>
                </c:pt>
                <c:pt idx="6413">
                  <c:v>42926.572916666664</c:v>
                </c:pt>
                <c:pt idx="6414">
                  <c:v>42926.583333333336</c:v>
                </c:pt>
                <c:pt idx="6415">
                  <c:v>42926.59375</c:v>
                </c:pt>
                <c:pt idx="6416">
                  <c:v>42926.604166666664</c:v>
                </c:pt>
                <c:pt idx="6417">
                  <c:v>42926.614583333336</c:v>
                </c:pt>
                <c:pt idx="6418">
                  <c:v>42926.625</c:v>
                </c:pt>
                <c:pt idx="6419">
                  <c:v>42926.635416666664</c:v>
                </c:pt>
                <c:pt idx="6420">
                  <c:v>42926.645833333336</c:v>
                </c:pt>
                <c:pt idx="6421">
                  <c:v>42926.65625</c:v>
                </c:pt>
                <c:pt idx="6422">
                  <c:v>42926.666666666664</c:v>
                </c:pt>
                <c:pt idx="6423">
                  <c:v>42926.677083333336</c:v>
                </c:pt>
                <c:pt idx="6424">
                  <c:v>42926.6875</c:v>
                </c:pt>
                <c:pt idx="6425">
                  <c:v>42926.697916666664</c:v>
                </c:pt>
                <c:pt idx="6426">
                  <c:v>42926.708333333336</c:v>
                </c:pt>
                <c:pt idx="6427">
                  <c:v>42926.71875</c:v>
                </c:pt>
                <c:pt idx="6428">
                  <c:v>42926.729166666664</c:v>
                </c:pt>
                <c:pt idx="6429">
                  <c:v>42926.739583333336</c:v>
                </c:pt>
                <c:pt idx="6430">
                  <c:v>42926.75</c:v>
                </c:pt>
                <c:pt idx="6431">
                  <c:v>42926.760416666664</c:v>
                </c:pt>
                <c:pt idx="6432">
                  <c:v>42926.770833333336</c:v>
                </c:pt>
                <c:pt idx="6433">
                  <c:v>42926.78125</c:v>
                </c:pt>
                <c:pt idx="6434">
                  <c:v>42926.791666666664</c:v>
                </c:pt>
                <c:pt idx="6435">
                  <c:v>42926.802083333336</c:v>
                </c:pt>
                <c:pt idx="6436">
                  <c:v>42926.8125</c:v>
                </c:pt>
                <c:pt idx="6437">
                  <c:v>42926.822916666664</c:v>
                </c:pt>
                <c:pt idx="6438">
                  <c:v>42926.833333333336</c:v>
                </c:pt>
                <c:pt idx="6439">
                  <c:v>42926.84375</c:v>
                </c:pt>
                <c:pt idx="6440">
                  <c:v>42926.854166666664</c:v>
                </c:pt>
                <c:pt idx="6441">
                  <c:v>42926.864583333336</c:v>
                </c:pt>
                <c:pt idx="6442">
                  <c:v>42926.875</c:v>
                </c:pt>
                <c:pt idx="6443">
                  <c:v>42926.885416666664</c:v>
                </c:pt>
                <c:pt idx="6444">
                  <c:v>42926.895833333336</c:v>
                </c:pt>
                <c:pt idx="6445">
                  <c:v>42926.90625</c:v>
                </c:pt>
                <c:pt idx="6446">
                  <c:v>42926.916666666664</c:v>
                </c:pt>
                <c:pt idx="6447">
                  <c:v>42926.927083333336</c:v>
                </c:pt>
                <c:pt idx="6448">
                  <c:v>42926.9375</c:v>
                </c:pt>
                <c:pt idx="6449">
                  <c:v>42926.947916666664</c:v>
                </c:pt>
                <c:pt idx="6450">
                  <c:v>42926.958333333336</c:v>
                </c:pt>
                <c:pt idx="6451">
                  <c:v>42926.96875</c:v>
                </c:pt>
                <c:pt idx="6452">
                  <c:v>42926.979166666664</c:v>
                </c:pt>
                <c:pt idx="6453">
                  <c:v>42926.989583333336</c:v>
                </c:pt>
                <c:pt idx="6454">
                  <c:v>42927</c:v>
                </c:pt>
                <c:pt idx="6455">
                  <c:v>42927.010416666664</c:v>
                </c:pt>
                <c:pt idx="6456">
                  <c:v>42927.020833333336</c:v>
                </c:pt>
                <c:pt idx="6457">
                  <c:v>42927.03125</c:v>
                </c:pt>
                <c:pt idx="6458">
                  <c:v>42927.041666666664</c:v>
                </c:pt>
                <c:pt idx="6459">
                  <c:v>42927.052083333336</c:v>
                </c:pt>
                <c:pt idx="6460">
                  <c:v>42927.0625</c:v>
                </c:pt>
                <c:pt idx="6461">
                  <c:v>42927.072916666664</c:v>
                </c:pt>
                <c:pt idx="6462">
                  <c:v>42927.083333333336</c:v>
                </c:pt>
                <c:pt idx="6463">
                  <c:v>42927.09375</c:v>
                </c:pt>
                <c:pt idx="6464">
                  <c:v>42927.104166666664</c:v>
                </c:pt>
                <c:pt idx="6465">
                  <c:v>42927.114583333336</c:v>
                </c:pt>
                <c:pt idx="6466">
                  <c:v>42927.125</c:v>
                </c:pt>
                <c:pt idx="6467">
                  <c:v>42927.135416666664</c:v>
                </c:pt>
                <c:pt idx="6468">
                  <c:v>42927.145833333336</c:v>
                </c:pt>
                <c:pt idx="6469">
                  <c:v>42927.15625</c:v>
                </c:pt>
                <c:pt idx="6470">
                  <c:v>42927.166666666664</c:v>
                </c:pt>
                <c:pt idx="6471">
                  <c:v>42927.177083333336</c:v>
                </c:pt>
                <c:pt idx="6472">
                  <c:v>42927.1875</c:v>
                </c:pt>
                <c:pt idx="6473">
                  <c:v>42927.197916666664</c:v>
                </c:pt>
                <c:pt idx="6474">
                  <c:v>42927.208333333336</c:v>
                </c:pt>
                <c:pt idx="6475">
                  <c:v>42927.21875</c:v>
                </c:pt>
                <c:pt idx="6476">
                  <c:v>42927.229166666664</c:v>
                </c:pt>
                <c:pt idx="6477">
                  <c:v>42927.239583333336</c:v>
                </c:pt>
                <c:pt idx="6478">
                  <c:v>42927.25</c:v>
                </c:pt>
                <c:pt idx="6479">
                  <c:v>42927.260416666664</c:v>
                </c:pt>
                <c:pt idx="6480">
                  <c:v>42927.270833333336</c:v>
                </c:pt>
                <c:pt idx="6481">
                  <c:v>42927.28125</c:v>
                </c:pt>
                <c:pt idx="6482">
                  <c:v>42927.291666666664</c:v>
                </c:pt>
                <c:pt idx="6483">
                  <c:v>42927.302083333336</c:v>
                </c:pt>
                <c:pt idx="6484">
                  <c:v>42927.3125</c:v>
                </c:pt>
                <c:pt idx="6485">
                  <c:v>42927.322916666664</c:v>
                </c:pt>
                <c:pt idx="6486">
                  <c:v>42927.333333333336</c:v>
                </c:pt>
                <c:pt idx="6487">
                  <c:v>42927.34375</c:v>
                </c:pt>
                <c:pt idx="6488">
                  <c:v>42927.354166666664</c:v>
                </c:pt>
                <c:pt idx="6489">
                  <c:v>42927.364583333336</c:v>
                </c:pt>
                <c:pt idx="6490">
                  <c:v>42927.375</c:v>
                </c:pt>
                <c:pt idx="6491">
                  <c:v>42927.385416666664</c:v>
                </c:pt>
                <c:pt idx="6492">
                  <c:v>42927.395833333336</c:v>
                </c:pt>
                <c:pt idx="6493">
                  <c:v>42927.40625</c:v>
                </c:pt>
                <c:pt idx="6494">
                  <c:v>42927.416666666664</c:v>
                </c:pt>
                <c:pt idx="6495">
                  <c:v>42927.427083333336</c:v>
                </c:pt>
                <c:pt idx="6496">
                  <c:v>42927.4375</c:v>
                </c:pt>
                <c:pt idx="6497">
                  <c:v>42927.447916666664</c:v>
                </c:pt>
                <c:pt idx="6498">
                  <c:v>42927.458333333336</c:v>
                </c:pt>
                <c:pt idx="6499">
                  <c:v>42927.46875</c:v>
                </c:pt>
                <c:pt idx="6500">
                  <c:v>42927.479166666664</c:v>
                </c:pt>
                <c:pt idx="6501">
                  <c:v>42927.489583333336</c:v>
                </c:pt>
                <c:pt idx="6502">
                  <c:v>42927.5</c:v>
                </c:pt>
                <c:pt idx="6503">
                  <c:v>42927.510416666664</c:v>
                </c:pt>
                <c:pt idx="6504">
                  <c:v>42927.520833333336</c:v>
                </c:pt>
                <c:pt idx="6505">
                  <c:v>42927.53125</c:v>
                </c:pt>
                <c:pt idx="6506">
                  <c:v>42927.541666666664</c:v>
                </c:pt>
                <c:pt idx="6507">
                  <c:v>42927.552083333336</c:v>
                </c:pt>
                <c:pt idx="6508">
                  <c:v>42927.5625</c:v>
                </c:pt>
                <c:pt idx="6509">
                  <c:v>42927.572916666664</c:v>
                </c:pt>
                <c:pt idx="6510">
                  <c:v>42927.583333333336</c:v>
                </c:pt>
                <c:pt idx="6511">
                  <c:v>42927.59375</c:v>
                </c:pt>
                <c:pt idx="6512">
                  <c:v>42927.604166666664</c:v>
                </c:pt>
                <c:pt idx="6513">
                  <c:v>42927.614583333336</c:v>
                </c:pt>
                <c:pt idx="6514">
                  <c:v>42927.625</c:v>
                </c:pt>
                <c:pt idx="6515">
                  <c:v>42927.635416666664</c:v>
                </c:pt>
                <c:pt idx="6516">
                  <c:v>42927.645833333336</c:v>
                </c:pt>
                <c:pt idx="6517">
                  <c:v>42927.65625</c:v>
                </c:pt>
                <c:pt idx="6518">
                  <c:v>42927.666666666664</c:v>
                </c:pt>
                <c:pt idx="6519">
                  <c:v>42927.677083333336</c:v>
                </c:pt>
                <c:pt idx="6520">
                  <c:v>42927.6875</c:v>
                </c:pt>
                <c:pt idx="6521">
                  <c:v>42927.697916666664</c:v>
                </c:pt>
                <c:pt idx="6522">
                  <c:v>42927.708333333336</c:v>
                </c:pt>
                <c:pt idx="6523">
                  <c:v>42927.71875</c:v>
                </c:pt>
                <c:pt idx="6524">
                  <c:v>42927.729166666664</c:v>
                </c:pt>
                <c:pt idx="6525">
                  <c:v>42927.739583333336</c:v>
                </c:pt>
                <c:pt idx="6526">
                  <c:v>42927.75</c:v>
                </c:pt>
                <c:pt idx="6527">
                  <c:v>42927.760416666664</c:v>
                </c:pt>
                <c:pt idx="6528">
                  <c:v>42927.770833333336</c:v>
                </c:pt>
                <c:pt idx="6529">
                  <c:v>42927.78125</c:v>
                </c:pt>
                <c:pt idx="6530">
                  <c:v>42927.791666666664</c:v>
                </c:pt>
                <c:pt idx="6531">
                  <c:v>42927.802083333336</c:v>
                </c:pt>
                <c:pt idx="6532">
                  <c:v>42927.8125</c:v>
                </c:pt>
                <c:pt idx="6533">
                  <c:v>42927.822916666664</c:v>
                </c:pt>
                <c:pt idx="6534">
                  <c:v>42927.833333333336</c:v>
                </c:pt>
                <c:pt idx="6535">
                  <c:v>42927.84375</c:v>
                </c:pt>
                <c:pt idx="6536">
                  <c:v>42927.854166666664</c:v>
                </c:pt>
                <c:pt idx="6537">
                  <c:v>42927.864583333336</c:v>
                </c:pt>
                <c:pt idx="6538">
                  <c:v>42927.875</c:v>
                </c:pt>
                <c:pt idx="6539">
                  <c:v>42927.885416666664</c:v>
                </c:pt>
                <c:pt idx="6540">
                  <c:v>42927.895833333336</c:v>
                </c:pt>
                <c:pt idx="6541">
                  <c:v>42927.90625</c:v>
                </c:pt>
                <c:pt idx="6542">
                  <c:v>42927.916666666664</c:v>
                </c:pt>
                <c:pt idx="6543">
                  <c:v>42927.927083333336</c:v>
                </c:pt>
                <c:pt idx="6544">
                  <c:v>42927.9375</c:v>
                </c:pt>
                <c:pt idx="6545">
                  <c:v>42927.947916666664</c:v>
                </c:pt>
                <c:pt idx="6546">
                  <c:v>42927.958333333336</c:v>
                </c:pt>
                <c:pt idx="6547">
                  <c:v>42927.96875</c:v>
                </c:pt>
                <c:pt idx="6548">
                  <c:v>42927.979166666664</c:v>
                </c:pt>
                <c:pt idx="6549">
                  <c:v>42927.989583333336</c:v>
                </c:pt>
                <c:pt idx="6550">
                  <c:v>42928</c:v>
                </c:pt>
                <c:pt idx="6551">
                  <c:v>42928.010416666664</c:v>
                </c:pt>
                <c:pt idx="6552">
                  <c:v>42928.020833333336</c:v>
                </c:pt>
                <c:pt idx="6553">
                  <c:v>42928.03125</c:v>
                </c:pt>
                <c:pt idx="6554">
                  <c:v>42928.041666666664</c:v>
                </c:pt>
                <c:pt idx="6555">
                  <c:v>42928.052083333336</c:v>
                </c:pt>
                <c:pt idx="6556">
                  <c:v>42928.0625</c:v>
                </c:pt>
                <c:pt idx="6557">
                  <c:v>42928.072916666664</c:v>
                </c:pt>
                <c:pt idx="6558">
                  <c:v>42928.083333333336</c:v>
                </c:pt>
                <c:pt idx="6559">
                  <c:v>42928.09375</c:v>
                </c:pt>
                <c:pt idx="6560">
                  <c:v>42928.104166666664</c:v>
                </c:pt>
                <c:pt idx="6561">
                  <c:v>42928.114583333336</c:v>
                </c:pt>
                <c:pt idx="6562">
                  <c:v>42928.125</c:v>
                </c:pt>
                <c:pt idx="6563">
                  <c:v>42928.135416666664</c:v>
                </c:pt>
                <c:pt idx="6564">
                  <c:v>42928.145833333336</c:v>
                </c:pt>
                <c:pt idx="6565">
                  <c:v>42928.15625</c:v>
                </c:pt>
                <c:pt idx="6566">
                  <c:v>42928.166666666664</c:v>
                </c:pt>
                <c:pt idx="6567">
                  <c:v>42928.177083333336</c:v>
                </c:pt>
                <c:pt idx="6568">
                  <c:v>42928.1875</c:v>
                </c:pt>
                <c:pt idx="6569">
                  <c:v>42928.197916666664</c:v>
                </c:pt>
                <c:pt idx="6570">
                  <c:v>42928.208333333336</c:v>
                </c:pt>
                <c:pt idx="6571">
                  <c:v>42928.21875</c:v>
                </c:pt>
                <c:pt idx="6572">
                  <c:v>42928.229166666664</c:v>
                </c:pt>
                <c:pt idx="6573">
                  <c:v>42928.239583333336</c:v>
                </c:pt>
                <c:pt idx="6574">
                  <c:v>42928.25</c:v>
                </c:pt>
                <c:pt idx="6575">
                  <c:v>42928.260416666664</c:v>
                </c:pt>
                <c:pt idx="6576">
                  <c:v>42928.270833333336</c:v>
                </c:pt>
                <c:pt idx="6577">
                  <c:v>42928.28125</c:v>
                </c:pt>
                <c:pt idx="6578">
                  <c:v>42928.291666666664</c:v>
                </c:pt>
                <c:pt idx="6579">
                  <c:v>42928.302083333336</c:v>
                </c:pt>
                <c:pt idx="6580">
                  <c:v>42928.3125</c:v>
                </c:pt>
                <c:pt idx="6581">
                  <c:v>42928.322916666664</c:v>
                </c:pt>
                <c:pt idx="6582">
                  <c:v>42928.333333333336</c:v>
                </c:pt>
                <c:pt idx="6583">
                  <c:v>42928.34375</c:v>
                </c:pt>
                <c:pt idx="6584">
                  <c:v>42928.354166666664</c:v>
                </c:pt>
                <c:pt idx="6585">
                  <c:v>42928.364583333336</c:v>
                </c:pt>
                <c:pt idx="6586">
                  <c:v>42928.375</c:v>
                </c:pt>
                <c:pt idx="6587">
                  <c:v>42928.385416666664</c:v>
                </c:pt>
                <c:pt idx="6588">
                  <c:v>42928.395833333336</c:v>
                </c:pt>
                <c:pt idx="6589">
                  <c:v>42928.40625</c:v>
                </c:pt>
                <c:pt idx="6590">
                  <c:v>42928.416666666664</c:v>
                </c:pt>
                <c:pt idx="6591">
                  <c:v>42928.427083333336</c:v>
                </c:pt>
                <c:pt idx="6592">
                  <c:v>42928.4375</c:v>
                </c:pt>
                <c:pt idx="6593">
                  <c:v>42928.447916666664</c:v>
                </c:pt>
                <c:pt idx="6594">
                  <c:v>42928.458333333336</c:v>
                </c:pt>
                <c:pt idx="6595">
                  <c:v>42928.46875</c:v>
                </c:pt>
                <c:pt idx="6596">
                  <c:v>42928.479166666664</c:v>
                </c:pt>
                <c:pt idx="6597">
                  <c:v>42928.489583333336</c:v>
                </c:pt>
                <c:pt idx="6598">
                  <c:v>42928.5</c:v>
                </c:pt>
                <c:pt idx="6599">
                  <c:v>42928.510416666664</c:v>
                </c:pt>
                <c:pt idx="6600">
                  <c:v>42928.520833333336</c:v>
                </c:pt>
                <c:pt idx="6601">
                  <c:v>42928.53125</c:v>
                </c:pt>
                <c:pt idx="6602">
                  <c:v>42928.541666666664</c:v>
                </c:pt>
                <c:pt idx="6603">
                  <c:v>42928.552083333336</c:v>
                </c:pt>
                <c:pt idx="6604">
                  <c:v>42928.5625</c:v>
                </c:pt>
                <c:pt idx="6605">
                  <c:v>42928.572916666664</c:v>
                </c:pt>
                <c:pt idx="6606">
                  <c:v>42928.583333333336</c:v>
                </c:pt>
                <c:pt idx="6607">
                  <c:v>42928.59375</c:v>
                </c:pt>
                <c:pt idx="6608">
                  <c:v>42928.604166666664</c:v>
                </c:pt>
                <c:pt idx="6609">
                  <c:v>42928.614583333336</c:v>
                </c:pt>
                <c:pt idx="6610">
                  <c:v>42928.625</c:v>
                </c:pt>
                <c:pt idx="6611">
                  <c:v>42928.635416666664</c:v>
                </c:pt>
                <c:pt idx="6612">
                  <c:v>42928.645833333336</c:v>
                </c:pt>
                <c:pt idx="6613">
                  <c:v>42928.65625</c:v>
                </c:pt>
                <c:pt idx="6614">
                  <c:v>42928.666666666664</c:v>
                </c:pt>
                <c:pt idx="6615">
                  <c:v>42928.677083333336</c:v>
                </c:pt>
                <c:pt idx="6616">
                  <c:v>42928.6875</c:v>
                </c:pt>
                <c:pt idx="6617">
                  <c:v>42928.697916666664</c:v>
                </c:pt>
                <c:pt idx="6618">
                  <c:v>42928.708333333336</c:v>
                </c:pt>
                <c:pt idx="6619">
                  <c:v>42928.71875</c:v>
                </c:pt>
                <c:pt idx="6620">
                  <c:v>42928.729166666664</c:v>
                </c:pt>
                <c:pt idx="6621">
                  <c:v>42928.739583333336</c:v>
                </c:pt>
                <c:pt idx="6622">
                  <c:v>42928.75</c:v>
                </c:pt>
                <c:pt idx="6623">
                  <c:v>42928.760416666664</c:v>
                </c:pt>
                <c:pt idx="6624">
                  <c:v>42928.770833333336</c:v>
                </c:pt>
                <c:pt idx="6625">
                  <c:v>42928.78125</c:v>
                </c:pt>
                <c:pt idx="6626">
                  <c:v>42928.791666666664</c:v>
                </c:pt>
                <c:pt idx="6627">
                  <c:v>42928.802083333336</c:v>
                </c:pt>
                <c:pt idx="6628">
                  <c:v>42928.8125</c:v>
                </c:pt>
                <c:pt idx="6629">
                  <c:v>42928.822916666664</c:v>
                </c:pt>
                <c:pt idx="6630">
                  <c:v>42928.833333333336</c:v>
                </c:pt>
                <c:pt idx="6631">
                  <c:v>42928.84375</c:v>
                </c:pt>
                <c:pt idx="6632">
                  <c:v>42928.854166666664</c:v>
                </c:pt>
                <c:pt idx="6633">
                  <c:v>42928.864583333336</c:v>
                </c:pt>
                <c:pt idx="6634">
                  <c:v>42928.875</c:v>
                </c:pt>
                <c:pt idx="6635">
                  <c:v>42928.885416666664</c:v>
                </c:pt>
                <c:pt idx="6636">
                  <c:v>42928.895833333336</c:v>
                </c:pt>
                <c:pt idx="6637">
                  <c:v>42928.90625</c:v>
                </c:pt>
                <c:pt idx="6638">
                  <c:v>42928.916666666664</c:v>
                </c:pt>
                <c:pt idx="6639">
                  <c:v>42928.927083333336</c:v>
                </c:pt>
                <c:pt idx="6640">
                  <c:v>42928.9375</c:v>
                </c:pt>
                <c:pt idx="6641">
                  <c:v>42928.947916666664</c:v>
                </c:pt>
                <c:pt idx="6642">
                  <c:v>42928.958333333336</c:v>
                </c:pt>
                <c:pt idx="6643">
                  <c:v>42928.96875</c:v>
                </c:pt>
                <c:pt idx="6644">
                  <c:v>42928.979166666664</c:v>
                </c:pt>
                <c:pt idx="6645">
                  <c:v>42928.989583333336</c:v>
                </c:pt>
                <c:pt idx="6646">
                  <c:v>42929</c:v>
                </c:pt>
                <c:pt idx="6647">
                  <c:v>42929.010416666664</c:v>
                </c:pt>
                <c:pt idx="6648">
                  <c:v>42929.020833333336</c:v>
                </c:pt>
                <c:pt idx="6649">
                  <c:v>42929.03125</c:v>
                </c:pt>
                <c:pt idx="6650">
                  <c:v>42929.041666666664</c:v>
                </c:pt>
                <c:pt idx="6651">
                  <c:v>42929.052083333336</c:v>
                </c:pt>
                <c:pt idx="6652">
                  <c:v>42929.0625</c:v>
                </c:pt>
                <c:pt idx="6653">
                  <c:v>42929.072916666664</c:v>
                </c:pt>
                <c:pt idx="6654">
                  <c:v>42929.083333333336</c:v>
                </c:pt>
                <c:pt idx="6655">
                  <c:v>42929.09375</c:v>
                </c:pt>
                <c:pt idx="6656">
                  <c:v>42929.104166666664</c:v>
                </c:pt>
                <c:pt idx="6657">
                  <c:v>42929.114583333336</c:v>
                </c:pt>
                <c:pt idx="6658">
                  <c:v>42929.125</c:v>
                </c:pt>
                <c:pt idx="6659">
                  <c:v>42929.135416666664</c:v>
                </c:pt>
                <c:pt idx="6660">
                  <c:v>42929.145833333336</c:v>
                </c:pt>
                <c:pt idx="6661">
                  <c:v>42929.15625</c:v>
                </c:pt>
                <c:pt idx="6662">
                  <c:v>42929.166666666664</c:v>
                </c:pt>
                <c:pt idx="6663">
                  <c:v>42929.177083333336</c:v>
                </c:pt>
                <c:pt idx="6664">
                  <c:v>42929.1875</c:v>
                </c:pt>
                <c:pt idx="6665">
                  <c:v>42929.197916666664</c:v>
                </c:pt>
                <c:pt idx="6666">
                  <c:v>42929.208333333336</c:v>
                </c:pt>
                <c:pt idx="6667">
                  <c:v>42929.21875</c:v>
                </c:pt>
                <c:pt idx="6668">
                  <c:v>42929.229166666664</c:v>
                </c:pt>
                <c:pt idx="6669">
                  <c:v>42929.239583333336</c:v>
                </c:pt>
                <c:pt idx="6670">
                  <c:v>42929.25</c:v>
                </c:pt>
                <c:pt idx="6671">
                  <c:v>42929.260416666664</c:v>
                </c:pt>
                <c:pt idx="6672">
                  <c:v>42929.270833333336</c:v>
                </c:pt>
                <c:pt idx="6673">
                  <c:v>42929.28125</c:v>
                </c:pt>
                <c:pt idx="6674">
                  <c:v>42929.291666666664</c:v>
                </c:pt>
                <c:pt idx="6675">
                  <c:v>42929.302083333336</c:v>
                </c:pt>
                <c:pt idx="6676">
                  <c:v>42929.3125</c:v>
                </c:pt>
                <c:pt idx="6677">
                  <c:v>42929.322916666664</c:v>
                </c:pt>
                <c:pt idx="6678">
                  <c:v>42929.333333333336</c:v>
                </c:pt>
                <c:pt idx="6679">
                  <c:v>42929.34375</c:v>
                </c:pt>
                <c:pt idx="6680">
                  <c:v>42929.354166666664</c:v>
                </c:pt>
                <c:pt idx="6681">
                  <c:v>42929.364583333336</c:v>
                </c:pt>
                <c:pt idx="6682">
                  <c:v>42929.375</c:v>
                </c:pt>
                <c:pt idx="6683">
                  <c:v>42929.385416666664</c:v>
                </c:pt>
                <c:pt idx="6684">
                  <c:v>42929.395833333336</c:v>
                </c:pt>
                <c:pt idx="6685">
                  <c:v>42929.40625</c:v>
                </c:pt>
                <c:pt idx="6686">
                  <c:v>42929.416666666664</c:v>
                </c:pt>
                <c:pt idx="6687">
                  <c:v>42929.427083333336</c:v>
                </c:pt>
                <c:pt idx="6688">
                  <c:v>42929.4375</c:v>
                </c:pt>
                <c:pt idx="6689">
                  <c:v>42929.447916666664</c:v>
                </c:pt>
                <c:pt idx="6690">
                  <c:v>42929.458333333336</c:v>
                </c:pt>
                <c:pt idx="6691">
                  <c:v>42929.46875</c:v>
                </c:pt>
                <c:pt idx="6692">
                  <c:v>42929.479166666664</c:v>
                </c:pt>
                <c:pt idx="6693">
                  <c:v>42929.489583333336</c:v>
                </c:pt>
                <c:pt idx="6694">
                  <c:v>42929.5</c:v>
                </c:pt>
                <c:pt idx="6695">
                  <c:v>42929.510416666664</c:v>
                </c:pt>
                <c:pt idx="6696">
                  <c:v>42929.520833333336</c:v>
                </c:pt>
                <c:pt idx="6697">
                  <c:v>42929.53125</c:v>
                </c:pt>
                <c:pt idx="6698">
                  <c:v>42929.541666666664</c:v>
                </c:pt>
                <c:pt idx="6699">
                  <c:v>42929.552083333336</c:v>
                </c:pt>
                <c:pt idx="6700">
                  <c:v>42929.5625</c:v>
                </c:pt>
                <c:pt idx="6701">
                  <c:v>42929.572916666664</c:v>
                </c:pt>
                <c:pt idx="6702">
                  <c:v>42929.583333333336</c:v>
                </c:pt>
                <c:pt idx="6703">
                  <c:v>42929.59375</c:v>
                </c:pt>
                <c:pt idx="6704">
                  <c:v>42929.604166666664</c:v>
                </c:pt>
                <c:pt idx="6705">
                  <c:v>42929.614583333336</c:v>
                </c:pt>
                <c:pt idx="6706">
                  <c:v>42929.625</c:v>
                </c:pt>
                <c:pt idx="6707">
                  <c:v>42929.635416666664</c:v>
                </c:pt>
                <c:pt idx="6708">
                  <c:v>42929.645833333336</c:v>
                </c:pt>
                <c:pt idx="6709">
                  <c:v>42929.65625</c:v>
                </c:pt>
                <c:pt idx="6710">
                  <c:v>42929.666666666664</c:v>
                </c:pt>
                <c:pt idx="6711">
                  <c:v>42929.677083333336</c:v>
                </c:pt>
                <c:pt idx="6712">
                  <c:v>42929.6875</c:v>
                </c:pt>
                <c:pt idx="6713">
                  <c:v>42929.697916666664</c:v>
                </c:pt>
                <c:pt idx="6714">
                  <c:v>42929.708333333336</c:v>
                </c:pt>
                <c:pt idx="6715">
                  <c:v>42929.71875</c:v>
                </c:pt>
                <c:pt idx="6716">
                  <c:v>42929.729166666664</c:v>
                </c:pt>
                <c:pt idx="6717">
                  <c:v>42929.739583333336</c:v>
                </c:pt>
                <c:pt idx="6718">
                  <c:v>42929.75</c:v>
                </c:pt>
                <c:pt idx="6719">
                  <c:v>42929.760416666664</c:v>
                </c:pt>
                <c:pt idx="6720">
                  <c:v>42929.770833333336</c:v>
                </c:pt>
                <c:pt idx="6721">
                  <c:v>42929.78125</c:v>
                </c:pt>
                <c:pt idx="6722">
                  <c:v>42929.791666666664</c:v>
                </c:pt>
                <c:pt idx="6723">
                  <c:v>42929.802083333336</c:v>
                </c:pt>
                <c:pt idx="6724">
                  <c:v>42929.8125</c:v>
                </c:pt>
                <c:pt idx="6725">
                  <c:v>42929.822916666664</c:v>
                </c:pt>
                <c:pt idx="6726">
                  <c:v>42929.833333333336</c:v>
                </c:pt>
                <c:pt idx="6727">
                  <c:v>42929.84375</c:v>
                </c:pt>
                <c:pt idx="6728">
                  <c:v>42929.854166666664</c:v>
                </c:pt>
                <c:pt idx="6729">
                  <c:v>42929.864583333336</c:v>
                </c:pt>
                <c:pt idx="6730">
                  <c:v>42929.875</c:v>
                </c:pt>
                <c:pt idx="6731">
                  <c:v>42929.885416666664</c:v>
                </c:pt>
                <c:pt idx="6732">
                  <c:v>42929.895833333336</c:v>
                </c:pt>
                <c:pt idx="6733">
                  <c:v>42929.90625</c:v>
                </c:pt>
                <c:pt idx="6734">
                  <c:v>42929.916666666664</c:v>
                </c:pt>
                <c:pt idx="6735">
                  <c:v>42929.927083333336</c:v>
                </c:pt>
                <c:pt idx="6736">
                  <c:v>42929.9375</c:v>
                </c:pt>
                <c:pt idx="6737">
                  <c:v>42929.947916666664</c:v>
                </c:pt>
                <c:pt idx="6738">
                  <c:v>42929.958333333336</c:v>
                </c:pt>
                <c:pt idx="6739">
                  <c:v>42929.96875</c:v>
                </c:pt>
                <c:pt idx="6740">
                  <c:v>42929.979166666664</c:v>
                </c:pt>
                <c:pt idx="6741">
                  <c:v>42929.989583333336</c:v>
                </c:pt>
                <c:pt idx="6742">
                  <c:v>42930</c:v>
                </c:pt>
                <c:pt idx="6743">
                  <c:v>42930.010416666664</c:v>
                </c:pt>
                <c:pt idx="6744">
                  <c:v>42930.020833333336</c:v>
                </c:pt>
                <c:pt idx="6745">
                  <c:v>42930.03125</c:v>
                </c:pt>
                <c:pt idx="6746">
                  <c:v>42930.041666666664</c:v>
                </c:pt>
                <c:pt idx="6747">
                  <c:v>42930.052083333336</c:v>
                </c:pt>
                <c:pt idx="6748">
                  <c:v>42930.0625</c:v>
                </c:pt>
                <c:pt idx="6749">
                  <c:v>42930.072916666664</c:v>
                </c:pt>
                <c:pt idx="6750">
                  <c:v>42930.083333333336</c:v>
                </c:pt>
                <c:pt idx="6751">
                  <c:v>42930.09375</c:v>
                </c:pt>
                <c:pt idx="6752">
                  <c:v>42930.104166666664</c:v>
                </c:pt>
                <c:pt idx="6753">
                  <c:v>42930.114583333336</c:v>
                </c:pt>
                <c:pt idx="6754">
                  <c:v>42930.125</c:v>
                </c:pt>
                <c:pt idx="6755">
                  <c:v>42930.135416666664</c:v>
                </c:pt>
                <c:pt idx="6756">
                  <c:v>42930.145833333336</c:v>
                </c:pt>
                <c:pt idx="6757">
                  <c:v>42930.15625</c:v>
                </c:pt>
                <c:pt idx="6758">
                  <c:v>42930.166666666664</c:v>
                </c:pt>
                <c:pt idx="6759">
                  <c:v>42930.177083333336</c:v>
                </c:pt>
                <c:pt idx="6760">
                  <c:v>42930.1875</c:v>
                </c:pt>
                <c:pt idx="6761">
                  <c:v>42930.197916666664</c:v>
                </c:pt>
                <c:pt idx="6762">
                  <c:v>42930.208333333336</c:v>
                </c:pt>
                <c:pt idx="6763">
                  <c:v>42930.21875</c:v>
                </c:pt>
                <c:pt idx="6764">
                  <c:v>42930.229166666664</c:v>
                </c:pt>
                <c:pt idx="6765">
                  <c:v>42930.239583333336</c:v>
                </c:pt>
                <c:pt idx="6766">
                  <c:v>42930.25</c:v>
                </c:pt>
                <c:pt idx="6767">
                  <c:v>42930.260416666664</c:v>
                </c:pt>
                <c:pt idx="6768">
                  <c:v>42930.270833333336</c:v>
                </c:pt>
                <c:pt idx="6769">
                  <c:v>42930.28125</c:v>
                </c:pt>
                <c:pt idx="6770">
                  <c:v>42930.291666666664</c:v>
                </c:pt>
                <c:pt idx="6771">
                  <c:v>42930.302083333336</c:v>
                </c:pt>
                <c:pt idx="6772">
                  <c:v>42930.3125</c:v>
                </c:pt>
                <c:pt idx="6773">
                  <c:v>42930.322916666664</c:v>
                </c:pt>
                <c:pt idx="6774">
                  <c:v>42930.333333333336</c:v>
                </c:pt>
                <c:pt idx="6775">
                  <c:v>42930.34375</c:v>
                </c:pt>
                <c:pt idx="6776">
                  <c:v>42930.354166666664</c:v>
                </c:pt>
                <c:pt idx="6777">
                  <c:v>42930.364583333336</c:v>
                </c:pt>
                <c:pt idx="6778">
                  <c:v>42930.375</c:v>
                </c:pt>
                <c:pt idx="6779">
                  <c:v>42930.385416666664</c:v>
                </c:pt>
                <c:pt idx="6780">
                  <c:v>42930.395833333336</c:v>
                </c:pt>
                <c:pt idx="6781">
                  <c:v>42930.40625</c:v>
                </c:pt>
                <c:pt idx="6782">
                  <c:v>42930.416666666664</c:v>
                </c:pt>
                <c:pt idx="6783">
                  <c:v>42930.427083333336</c:v>
                </c:pt>
                <c:pt idx="6784">
                  <c:v>42930.4375</c:v>
                </c:pt>
                <c:pt idx="6785">
                  <c:v>42930.447916666664</c:v>
                </c:pt>
                <c:pt idx="6786">
                  <c:v>42930.458333333336</c:v>
                </c:pt>
                <c:pt idx="6787">
                  <c:v>42930.46875</c:v>
                </c:pt>
                <c:pt idx="6788">
                  <c:v>42930.479166666664</c:v>
                </c:pt>
                <c:pt idx="6789">
                  <c:v>42930.489583333336</c:v>
                </c:pt>
                <c:pt idx="6790">
                  <c:v>42930.5</c:v>
                </c:pt>
                <c:pt idx="6791">
                  <c:v>42930.510416666664</c:v>
                </c:pt>
                <c:pt idx="6792">
                  <c:v>42930.520833333336</c:v>
                </c:pt>
                <c:pt idx="6793">
                  <c:v>42930.53125</c:v>
                </c:pt>
                <c:pt idx="6794">
                  <c:v>42930.541666666664</c:v>
                </c:pt>
                <c:pt idx="6795">
                  <c:v>42930.552083333336</c:v>
                </c:pt>
                <c:pt idx="6796">
                  <c:v>42930.5625</c:v>
                </c:pt>
                <c:pt idx="6797">
                  <c:v>42930.572916666664</c:v>
                </c:pt>
                <c:pt idx="6798">
                  <c:v>42930.583333333336</c:v>
                </c:pt>
                <c:pt idx="6799">
                  <c:v>42930.59375</c:v>
                </c:pt>
                <c:pt idx="6800">
                  <c:v>42930.604166666664</c:v>
                </c:pt>
                <c:pt idx="6801">
                  <c:v>42930.614583333336</c:v>
                </c:pt>
                <c:pt idx="6802">
                  <c:v>42930.625</c:v>
                </c:pt>
                <c:pt idx="6803">
                  <c:v>42930.635416666664</c:v>
                </c:pt>
                <c:pt idx="6804">
                  <c:v>42930.645833333336</c:v>
                </c:pt>
                <c:pt idx="6805">
                  <c:v>42930.65625</c:v>
                </c:pt>
                <c:pt idx="6806">
                  <c:v>42930.666666666664</c:v>
                </c:pt>
                <c:pt idx="6807">
                  <c:v>42930.677083333336</c:v>
                </c:pt>
                <c:pt idx="6808">
                  <c:v>42930.6875</c:v>
                </c:pt>
                <c:pt idx="6809">
                  <c:v>42930.697916666664</c:v>
                </c:pt>
                <c:pt idx="6810">
                  <c:v>42930.708333333336</c:v>
                </c:pt>
                <c:pt idx="6811">
                  <c:v>42930.71875</c:v>
                </c:pt>
                <c:pt idx="6812">
                  <c:v>42930.729166666664</c:v>
                </c:pt>
                <c:pt idx="6813">
                  <c:v>42930.739583333336</c:v>
                </c:pt>
                <c:pt idx="6814">
                  <c:v>42930.75</c:v>
                </c:pt>
                <c:pt idx="6815">
                  <c:v>42930.760416666664</c:v>
                </c:pt>
                <c:pt idx="6816">
                  <c:v>42930.770833333336</c:v>
                </c:pt>
                <c:pt idx="6817">
                  <c:v>42930.78125</c:v>
                </c:pt>
                <c:pt idx="6818">
                  <c:v>42930.791666666664</c:v>
                </c:pt>
                <c:pt idx="6819">
                  <c:v>42930.802083333336</c:v>
                </c:pt>
                <c:pt idx="6820">
                  <c:v>42930.8125</c:v>
                </c:pt>
                <c:pt idx="6821">
                  <c:v>42930.822916666664</c:v>
                </c:pt>
                <c:pt idx="6822">
                  <c:v>42930.833333333336</c:v>
                </c:pt>
                <c:pt idx="6823">
                  <c:v>42930.84375</c:v>
                </c:pt>
                <c:pt idx="6824">
                  <c:v>42930.854166666664</c:v>
                </c:pt>
                <c:pt idx="6825">
                  <c:v>42930.864583333336</c:v>
                </c:pt>
                <c:pt idx="6826">
                  <c:v>42930.875</c:v>
                </c:pt>
                <c:pt idx="6827">
                  <c:v>42930.885416666664</c:v>
                </c:pt>
                <c:pt idx="6828">
                  <c:v>42930.895833333336</c:v>
                </c:pt>
                <c:pt idx="6829">
                  <c:v>42930.90625</c:v>
                </c:pt>
                <c:pt idx="6830">
                  <c:v>42930.916666666664</c:v>
                </c:pt>
                <c:pt idx="6831">
                  <c:v>42930.927083333336</c:v>
                </c:pt>
                <c:pt idx="6832">
                  <c:v>42930.9375</c:v>
                </c:pt>
                <c:pt idx="6833">
                  <c:v>42930.947916666664</c:v>
                </c:pt>
                <c:pt idx="6834">
                  <c:v>42930.958333333336</c:v>
                </c:pt>
                <c:pt idx="6835">
                  <c:v>42930.96875</c:v>
                </c:pt>
                <c:pt idx="6836">
                  <c:v>42930.979166666664</c:v>
                </c:pt>
                <c:pt idx="6837">
                  <c:v>42930.989583333336</c:v>
                </c:pt>
                <c:pt idx="6838">
                  <c:v>42931</c:v>
                </c:pt>
                <c:pt idx="6839">
                  <c:v>42931.010416666664</c:v>
                </c:pt>
                <c:pt idx="6840">
                  <c:v>42931.020833333336</c:v>
                </c:pt>
                <c:pt idx="6841">
                  <c:v>42931.03125</c:v>
                </c:pt>
                <c:pt idx="6842">
                  <c:v>42931.041666666664</c:v>
                </c:pt>
                <c:pt idx="6843">
                  <c:v>42931.052083333336</c:v>
                </c:pt>
                <c:pt idx="6844">
                  <c:v>42931.0625</c:v>
                </c:pt>
                <c:pt idx="6845">
                  <c:v>42931.072916666664</c:v>
                </c:pt>
                <c:pt idx="6846">
                  <c:v>42931.083333333336</c:v>
                </c:pt>
                <c:pt idx="6847">
                  <c:v>42931.09375</c:v>
                </c:pt>
                <c:pt idx="6848">
                  <c:v>42931.104166666664</c:v>
                </c:pt>
                <c:pt idx="6849">
                  <c:v>42931.114583333336</c:v>
                </c:pt>
                <c:pt idx="6850">
                  <c:v>42931.125</c:v>
                </c:pt>
                <c:pt idx="6851">
                  <c:v>42931.135416666664</c:v>
                </c:pt>
                <c:pt idx="6852">
                  <c:v>42931.145833333336</c:v>
                </c:pt>
                <c:pt idx="6853">
                  <c:v>42931.15625</c:v>
                </c:pt>
                <c:pt idx="6854">
                  <c:v>42931.166666666664</c:v>
                </c:pt>
                <c:pt idx="6855">
                  <c:v>42931.177083333336</c:v>
                </c:pt>
                <c:pt idx="6856">
                  <c:v>42931.1875</c:v>
                </c:pt>
                <c:pt idx="6857">
                  <c:v>42931.197916666664</c:v>
                </c:pt>
                <c:pt idx="6858">
                  <c:v>42931.208333333336</c:v>
                </c:pt>
                <c:pt idx="6859">
                  <c:v>42931.21875</c:v>
                </c:pt>
                <c:pt idx="6860">
                  <c:v>42931.229166666664</c:v>
                </c:pt>
                <c:pt idx="6861">
                  <c:v>42931.239583333336</c:v>
                </c:pt>
                <c:pt idx="6862">
                  <c:v>42931.25</c:v>
                </c:pt>
                <c:pt idx="6863">
                  <c:v>42931.260416666664</c:v>
                </c:pt>
                <c:pt idx="6864">
                  <c:v>42931.270833333336</c:v>
                </c:pt>
                <c:pt idx="6865">
                  <c:v>42931.28125</c:v>
                </c:pt>
                <c:pt idx="6866">
                  <c:v>42931.291666666664</c:v>
                </c:pt>
                <c:pt idx="6867">
                  <c:v>42931.302083333336</c:v>
                </c:pt>
                <c:pt idx="6868">
                  <c:v>42931.3125</c:v>
                </c:pt>
                <c:pt idx="6869">
                  <c:v>42931.322916666664</c:v>
                </c:pt>
                <c:pt idx="6870">
                  <c:v>42931.333333333336</c:v>
                </c:pt>
                <c:pt idx="6871">
                  <c:v>42931.34375</c:v>
                </c:pt>
                <c:pt idx="6872">
                  <c:v>42931.354166666664</c:v>
                </c:pt>
                <c:pt idx="6873">
                  <c:v>42931.364583333336</c:v>
                </c:pt>
                <c:pt idx="6874">
                  <c:v>42931.375</c:v>
                </c:pt>
                <c:pt idx="6875">
                  <c:v>42931.385416666664</c:v>
                </c:pt>
                <c:pt idx="6876">
                  <c:v>42931.395833333336</c:v>
                </c:pt>
                <c:pt idx="6877">
                  <c:v>42931.40625</c:v>
                </c:pt>
                <c:pt idx="6878">
                  <c:v>42931.416666666664</c:v>
                </c:pt>
                <c:pt idx="6879">
                  <c:v>42931.427083333336</c:v>
                </c:pt>
                <c:pt idx="6880">
                  <c:v>42931.4375</c:v>
                </c:pt>
                <c:pt idx="6881">
                  <c:v>42931.447916666664</c:v>
                </c:pt>
                <c:pt idx="6882">
                  <c:v>42931.458333333336</c:v>
                </c:pt>
                <c:pt idx="6883">
                  <c:v>42931.46875</c:v>
                </c:pt>
                <c:pt idx="6884">
                  <c:v>42931.479166666664</c:v>
                </c:pt>
                <c:pt idx="6885">
                  <c:v>42931.489583333336</c:v>
                </c:pt>
                <c:pt idx="6886">
                  <c:v>42931.5</c:v>
                </c:pt>
                <c:pt idx="6887">
                  <c:v>42931.510416666664</c:v>
                </c:pt>
                <c:pt idx="6888">
                  <c:v>42931.520833333336</c:v>
                </c:pt>
                <c:pt idx="6889">
                  <c:v>42931.53125</c:v>
                </c:pt>
                <c:pt idx="6890">
                  <c:v>42931.541666666664</c:v>
                </c:pt>
                <c:pt idx="6891">
                  <c:v>42931.552083333336</c:v>
                </c:pt>
                <c:pt idx="6892">
                  <c:v>42931.5625</c:v>
                </c:pt>
                <c:pt idx="6893">
                  <c:v>42931.572916666664</c:v>
                </c:pt>
                <c:pt idx="6894">
                  <c:v>42931.583333333336</c:v>
                </c:pt>
                <c:pt idx="6895">
                  <c:v>42931.59375</c:v>
                </c:pt>
                <c:pt idx="6896">
                  <c:v>42931.604166666664</c:v>
                </c:pt>
                <c:pt idx="6897">
                  <c:v>42931.614583333336</c:v>
                </c:pt>
                <c:pt idx="6898">
                  <c:v>42931.625</c:v>
                </c:pt>
                <c:pt idx="6899">
                  <c:v>42931.635416666664</c:v>
                </c:pt>
                <c:pt idx="6900">
                  <c:v>42931.645833333336</c:v>
                </c:pt>
                <c:pt idx="6901">
                  <c:v>42931.65625</c:v>
                </c:pt>
                <c:pt idx="6902">
                  <c:v>42931.666666666664</c:v>
                </c:pt>
                <c:pt idx="6903">
                  <c:v>42931.677083333336</c:v>
                </c:pt>
                <c:pt idx="6904">
                  <c:v>42931.6875</c:v>
                </c:pt>
                <c:pt idx="6905">
                  <c:v>42931.697916666664</c:v>
                </c:pt>
                <c:pt idx="6906">
                  <c:v>42931.708333333336</c:v>
                </c:pt>
                <c:pt idx="6907">
                  <c:v>42931.71875</c:v>
                </c:pt>
                <c:pt idx="6908">
                  <c:v>42931.729166666664</c:v>
                </c:pt>
                <c:pt idx="6909">
                  <c:v>42931.739583333336</c:v>
                </c:pt>
                <c:pt idx="6910">
                  <c:v>42931.75</c:v>
                </c:pt>
                <c:pt idx="6911">
                  <c:v>42931.760416666664</c:v>
                </c:pt>
                <c:pt idx="6912">
                  <c:v>42931.770833333336</c:v>
                </c:pt>
                <c:pt idx="6913">
                  <c:v>42931.78125</c:v>
                </c:pt>
                <c:pt idx="6914">
                  <c:v>42931.791666666664</c:v>
                </c:pt>
                <c:pt idx="6915">
                  <c:v>42931.802083333336</c:v>
                </c:pt>
                <c:pt idx="6916">
                  <c:v>42931.8125</c:v>
                </c:pt>
                <c:pt idx="6917">
                  <c:v>42931.822916666664</c:v>
                </c:pt>
                <c:pt idx="6918">
                  <c:v>42931.833333333336</c:v>
                </c:pt>
                <c:pt idx="6919">
                  <c:v>42931.84375</c:v>
                </c:pt>
                <c:pt idx="6920">
                  <c:v>42931.854166666664</c:v>
                </c:pt>
                <c:pt idx="6921">
                  <c:v>42931.864583333336</c:v>
                </c:pt>
                <c:pt idx="6922">
                  <c:v>42931.875</c:v>
                </c:pt>
                <c:pt idx="6923">
                  <c:v>42931.885416666664</c:v>
                </c:pt>
                <c:pt idx="6924">
                  <c:v>42931.895833333336</c:v>
                </c:pt>
                <c:pt idx="6925">
                  <c:v>42931.90625</c:v>
                </c:pt>
                <c:pt idx="6926">
                  <c:v>42931.916666666664</c:v>
                </c:pt>
                <c:pt idx="6927">
                  <c:v>42931.927083333336</c:v>
                </c:pt>
                <c:pt idx="6928">
                  <c:v>42931.9375</c:v>
                </c:pt>
                <c:pt idx="6929">
                  <c:v>42931.947916666664</c:v>
                </c:pt>
                <c:pt idx="6930">
                  <c:v>42931.958333333336</c:v>
                </c:pt>
                <c:pt idx="6931">
                  <c:v>42931.96875</c:v>
                </c:pt>
                <c:pt idx="6932">
                  <c:v>42931.979166666664</c:v>
                </c:pt>
                <c:pt idx="6933">
                  <c:v>42931.989583333336</c:v>
                </c:pt>
                <c:pt idx="6934">
                  <c:v>42932</c:v>
                </c:pt>
                <c:pt idx="6935">
                  <c:v>42932.010416666664</c:v>
                </c:pt>
                <c:pt idx="6936">
                  <c:v>42932.020833333336</c:v>
                </c:pt>
                <c:pt idx="6937">
                  <c:v>42932.03125</c:v>
                </c:pt>
                <c:pt idx="6938">
                  <c:v>42932.041666666664</c:v>
                </c:pt>
                <c:pt idx="6939">
                  <c:v>42932.052083333336</c:v>
                </c:pt>
                <c:pt idx="6940">
                  <c:v>42932.0625</c:v>
                </c:pt>
                <c:pt idx="6941">
                  <c:v>42932.072916666664</c:v>
                </c:pt>
                <c:pt idx="6942">
                  <c:v>42932.083333333336</c:v>
                </c:pt>
                <c:pt idx="6943">
                  <c:v>42932.09375</c:v>
                </c:pt>
                <c:pt idx="6944">
                  <c:v>42932.104166666664</c:v>
                </c:pt>
                <c:pt idx="6945">
                  <c:v>42932.114583333336</c:v>
                </c:pt>
                <c:pt idx="6946">
                  <c:v>42932.125</c:v>
                </c:pt>
                <c:pt idx="6947">
                  <c:v>42932.135416666664</c:v>
                </c:pt>
                <c:pt idx="6948">
                  <c:v>42932.145833333336</c:v>
                </c:pt>
                <c:pt idx="6949">
                  <c:v>42932.15625</c:v>
                </c:pt>
                <c:pt idx="6950">
                  <c:v>42932.166666666664</c:v>
                </c:pt>
                <c:pt idx="6951">
                  <c:v>42932.177083333336</c:v>
                </c:pt>
                <c:pt idx="6952">
                  <c:v>42932.1875</c:v>
                </c:pt>
                <c:pt idx="6953">
                  <c:v>42932.197916666664</c:v>
                </c:pt>
                <c:pt idx="6954">
                  <c:v>42932.208333333336</c:v>
                </c:pt>
                <c:pt idx="6955">
                  <c:v>42932.21875</c:v>
                </c:pt>
                <c:pt idx="6956">
                  <c:v>42932.229166666664</c:v>
                </c:pt>
                <c:pt idx="6957">
                  <c:v>42932.239583333336</c:v>
                </c:pt>
                <c:pt idx="6958">
                  <c:v>42932.25</c:v>
                </c:pt>
                <c:pt idx="6959">
                  <c:v>42932.260416666664</c:v>
                </c:pt>
                <c:pt idx="6960">
                  <c:v>42932.270833333336</c:v>
                </c:pt>
                <c:pt idx="6961">
                  <c:v>42932.28125</c:v>
                </c:pt>
                <c:pt idx="6962">
                  <c:v>42932.291666666664</c:v>
                </c:pt>
                <c:pt idx="6963">
                  <c:v>42932.302083333336</c:v>
                </c:pt>
                <c:pt idx="6964">
                  <c:v>42932.3125</c:v>
                </c:pt>
                <c:pt idx="6965">
                  <c:v>42932.322916666664</c:v>
                </c:pt>
                <c:pt idx="6966">
                  <c:v>42932.333333333336</c:v>
                </c:pt>
                <c:pt idx="6967">
                  <c:v>42932.34375</c:v>
                </c:pt>
                <c:pt idx="6968">
                  <c:v>42932.354166666664</c:v>
                </c:pt>
                <c:pt idx="6969">
                  <c:v>42932.364583333336</c:v>
                </c:pt>
                <c:pt idx="6970">
                  <c:v>42932.375</c:v>
                </c:pt>
                <c:pt idx="6971">
                  <c:v>42932.385416666664</c:v>
                </c:pt>
                <c:pt idx="6972">
                  <c:v>42932.395833333336</c:v>
                </c:pt>
                <c:pt idx="6973">
                  <c:v>42932.40625</c:v>
                </c:pt>
                <c:pt idx="6974">
                  <c:v>42932.416666666664</c:v>
                </c:pt>
                <c:pt idx="6975">
                  <c:v>42932.427083333336</c:v>
                </c:pt>
                <c:pt idx="6976">
                  <c:v>42932.4375</c:v>
                </c:pt>
                <c:pt idx="6977">
                  <c:v>42932.447916666664</c:v>
                </c:pt>
                <c:pt idx="6978">
                  <c:v>42932.458333333336</c:v>
                </c:pt>
                <c:pt idx="6979">
                  <c:v>42932.46875</c:v>
                </c:pt>
                <c:pt idx="6980">
                  <c:v>42932.479166666664</c:v>
                </c:pt>
                <c:pt idx="6981">
                  <c:v>42932.489583333336</c:v>
                </c:pt>
                <c:pt idx="6982">
                  <c:v>42932.5</c:v>
                </c:pt>
                <c:pt idx="6983">
                  <c:v>42932.510416666664</c:v>
                </c:pt>
                <c:pt idx="6984">
                  <c:v>42932.520833333336</c:v>
                </c:pt>
                <c:pt idx="6985">
                  <c:v>42932.53125</c:v>
                </c:pt>
                <c:pt idx="6986">
                  <c:v>42932.541666666664</c:v>
                </c:pt>
                <c:pt idx="6987">
                  <c:v>42932.552083333336</c:v>
                </c:pt>
                <c:pt idx="6988">
                  <c:v>42932.5625</c:v>
                </c:pt>
                <c:pt idx="6989">
                  <c:v>42932.572916666664</c:v>
                </c:pt>
                <c:pt idx="6990">
                  <c:v>42932.583333333336</c:v>
                </c:pt>
                <c:pt idx="6991">
                  <c:v>42932.59375</c:v>
                </c:pt>
                <c:pt idx="6992">
                  <c:v>42932.604166666664</c:v>
                </c:pt>
                <c:pt idx="6993">
                  <c:v>42932.614583333336</c:v>
                </c:pt>
                <c:pt idx="6994">
                  <c:v>42932.625</c:v>
                </c:pt>
                <c:pt idx="6995">
                  <c:v>42932.635416666664</c:v>
                </c:pt>
                <c:pt idx="6996">
                  <c:v>42932.645833333336</c:v>
                </c:pt>
                <c:pt idx="6997">
                  <c:v>42932.65625</c:v>
                </c:pt>
                <c:pt idx="6998">
                  <c:v>42932.666666666664</c:v>
                </c:pt>
                <c:pt idx="6999">
                  <c:v>42932.677083333336</c:v>
                </c:pt>
                <c:pt idx="7000">
                  <c:v>42932.6875</c:v>
                </c:pt>
                <c:pt idx="7001">
                  <c:v>42932.697916666664</c:v>
                </c:pt>
                <c:pt idx="7002">
                  <c:v>42932.708333333336</c:v>
                </c:pt>
                <c:pt idx="7003">
                  <c:v>42932.71875</c:v>
                </c:pt>
                <c:pt idx="7004">
                  <c:v>42932.729166666664</c:v>
                </c:pt>
                <c:pt idx="7005">
                  <c:v>42932.739583333336</c:v>
                </c:pt>
                <c:pt idx="7006">
                  <c:v>42932.75</c:v>
                </c:pt>
                <c:pt idx="7007">
                  <c:v>42932.760416666664</c:v>
                </c:pt>
                <c:pt idx="7008">
                  <c:v>42932.770833333336</c:v>
                </c:pt>
                <c:pt idx="7009">
                  <c:v>42932.78125</c:v>
                </c:pt>
                <c:pt idx="7010">
                  <c:v>42932.791666666664</c:v>
                </c:pt>
                <c:pt idx="7011">
                  <c:v>42932.802083333336</c:v>
                </c:pt>
                <c:pt idx="7012">
                  <c:v>42932.8125</c:v>
                </c:pt>
                <c:pt idx="7013">
                  <c:v>42932.822916666664</c:v>
                </c:pt>
                <c:pt idx="7014">
                  <c:v>42932.833333333336</c:v>
                </c:pt>
                <c:pt idx="7015">
                  <c:v>42932.84375</c:v>
                </c:pt>
                <c:pt idx="7016">
                  <c:v>42932.854166666664</c:v>
                </c:pt>
                <c:pt idx="7017">
                  <c:v>42932.864583333336</c:v>
                </c:pt>
                <c:pt idx="7018">
                  <c:v>42932.875</c:v>
                </c:pt>
                <c:pt idx="7019">
                  <c:v>42932.885416666664</c:v>
                </c:pt>
                <c:pt idx="7020">
                  <c:v>42932.895833333336</c:v>
                </c:pt>
                <c:pt idx="7021">
                  <c:v>42932.90625</c:v>
                </c:pt>
                <c:pt idx="7022">
                  <c:v>42932.916666666664</c:v>
                </c:pt>
                <c:pt idx="7023">
                  <c:v>42932.927083333336</c:v>
                </c:pt>
                <c:pt idx="7024">
                  <c:v>42932.9375</c:v>
                </c:pt>
                <c:pt idx="7025">
                  <c:v>42932.947916666664</c:v>
                </c:pt>
                <c:pt idx="7026">
                  <c:v>42932.958333333336</c:v>
                </c:pt>
                <c:pt idx="7027">
                  <c:v>42932.96875</c:v>
                </c:pt>
                <c:pt idx="7028">
                  <c:v>42932.979166666664</c:v>
                </c:pt>
                <c:pt idx="7029">
                  <c:v>42932.989583333336</c:v>
                </c:pt>
                <c:pt idx="7030">
                  <c:v>42933</c:v>
                </c:pt>
                <c:pt idx="7031">
                  <c:v>42933.010416666664</c:v>
                </c:pt>
                <c:pt idx="7032">
                  <c:v>42933.020833333336</c:v>
                </c:pt>
                <c:pt idx="7033">
                  <c:v>42933.03125</c:v>
                </c:pt>
                <c:pt idx="7034">
                  <c:v>42933.041666666664</c:v>
                </c:pt>
                <c:pt idx="7035">
                  <c:v>42933.052083333336</c:v>
                </c:pt>
                <c:pt idx="7036">
                  <c:v>42933.0625</c:v>
                </c:pt>
                <c:pt idx="7037">
                  <c:v>42933.072916666664</c:v>
                </c:pt>
                <c:pt idx="7038">
                  <c:v>42933.083333333336</c:v>
                </c:pt>
                <c:pt idx="7039">
                  <c:v>42933.09375</c:v>
                </c:pt>
                <c:pt idx="7040">
                  <c:v>42933.104166666664</c:v>
                </c:pt>
                <c:pt idx="7041">
                  <c:v>42933.114583333336</c:v>
                </c:pt>
                <c:pt idx="7042">
                  <c:v>42933.125</c:v>
                </c:pt>
                <c:pt idx="7043">
                  <c:v>42933.135416666664</c:v>
                </c:pt>
                <c:pt idx="7044">
                  <c:v>42933.145833333336</c:v>
                </c:pt>
                <c:pt idx="7045">
                  <c:v>42933.15625</c:v>
                </c:pt>
                <c:pt idx="7046">
                  <c:v>42933.166666666664</c:v>
                </c:pt>
                <c:pt idx="7047">
                  <c:v>42933.177083333336</c:v>
                </c:pt>
                <c:pt idx="7048">
                  <c:v>42933.1875</c:v>
                </c:pt>
                <c:pt idx="7049">
                  <c:v>42933.197916666664</c:v>
                </c:pt>
                <c:pt idx="7050">
                  <c:v>42933.208333333336</c:v>
                </c:pt>
                <c:pt idx="7051">
                  <c:v>42933.21875</c:v>
                </c:pt>
                <c:pt idx="7052">
                  <c:v>42933.229166666664</c:v>
                </c:pt>
                <c:pt idx="7053">
                  <c:v>42933.239583333336</c:v>
                </c:pt>
                <c:pt idx="7054">
                  <c:v>42933.25</c:v>
                </c:pt>
                <c:pt idx="7055">
                  <c:v>42933.260416666664</c:v>
                </c:pt>
                <c:pt idx="7056">
                  <c:v>42933.270833333336</c:v>
                </c:pt>
                <c:pt idx="7057">
                  <c:v>42933.28125</c:v>
                </c:pt>
                <c:pt idx="7058">
                  <c:v>42933.291666666664</c:v>
                </c:pt>
                <c:pt idx="7059">
                  <c:v>42933.302083333336</c:v>
                </c:pt>
                <c:pt idx="7060">
                  <c:v>42933.3125</c:v>
                </c:pt>
                <c:pt idx="7061">
                  <c:v>42933.322916666664</c:v>
                </c:pt>
                <c:pt idx="7062">
                  <c:v>42933.333333333336</c:v>
                </c:pt>
                <c:pt idx="7063">
                  <c:v>42933.34375</c:v>
                </c:pt>
                <c:pt idx="7064">
                  <c:v>42933.354166666664</c:v>
                </c:pt>
                <c:pt idx="7065">
                  <c:v>42933.364583333336</c:v>
                </c:pt>
                <c:pt idx="7066">
                  <c:v>42933.375</c:v>
                </c:pt>
                <c:pt idx="7067">
                  <c:v>42933.385416666664</c:v>
                </c:pt>
                <c:pt idx="7068">
                  <c:v>42933.395833333336</c:v>
                </c:pt>
                <c:pt idx="7069">
                  <c:v>42933.40625</c:v>
                </c:pt>
                <c:pt idx="7070">
                  <c:v>42933.416666666664</c:v>
                </c:pt>
                <c:pt idx="7071">
                  <c:v>42933.427083333336</c:v>
                </c:pt>
                <c:pt idx="7072">
                  <c:v>42933.4375</c:v>
                </c:pt>
                <c:pt idx="7073">
                  <c:v>42933.447916666664</c:v>
                </c:pt>
                <c:pt idx="7074">
                  <c:v>42933.458333333336</c:v>
                </c:pt>
                <c:pt idx="7075">
                  <c:v>42933.46875</c:v>
                </c:pt>
                <c:pt idx="7076">
                  <c:v>42933.479166666664</c:v>
                </c:pt>
                <c:pt idx="7077">
                  <c:v>42933.489583333336</c:v>
                </c:pt>
                <c:pt idx="7078">
                  <c:v>42933.5</c:v>
                </c:pt>
                <c:pt idx="7079">
                  <c:v>42933.510416666664</c:v>
                </c:pt>
                <c:pt idx="7080">
                  <c:v>42933.520833333336</c:v>
                </c:pt>
                <c:pt idx="7081">
                  <c:v>42933.53125</c:v>
                </c:pt>
                <c:pt idx="7082">
                  <c:v>42933.541666666664</c:v>
                </c:pt>
                <c:pt idx="7083">
                  <c:v>42933.552083333336</c:v>
                </c:pt>
                <c:pt idx="7084">
                  <c:v>42933.5625</c:v>
                </c:pt>
                <c:pt idx="7085">
                  <c:v>42933.572916666664</c:v>
                </c:pt>
                <c:pt idx="7086">
                  <c:v>42933.583333333336</c:v>
                </c:pt>
                <c:pt idx="7087">
                  <c:v>42933.59375</c:v>
                </c:pt>
                <c:pt idx="7088">
                  <c:v>42933.604166666664</c:v>
                </c:pt>
                <c:pt idx="7089">
                  <c:v>42933.614583333336</c:v>
                </c:pt>
                <c:pt idx="7090">
                  <c:v>42933.625</c:v>
                </c:pt>
                <c:pt idx="7091">
                  <c:v>42933.635416666664</c:v>
                </c:pt>
                <c:pt idx="7092">
                  <c:v>42933.645833333336</c:v>
                </c:pt>
                <c:pt idx="7093">
                  <c:v>42933.65625</c:v>
                </c:pt>
                <c:pt idx="7094">
                  <c:v>42933.666666666664</c:v>
                </c:pt>
                <c:pt idx="7095">
                  <c:v>42933.677083333336</c:v>
                </c:pt>
                <c:pt idx="7096">
                  <c:v>42933.6875</c:v>
                </c:pt>
                <c:pt idx="7097">
                  <c:v>42933.697916666664</c:v>
                </c:pt>
                <c:pt idx="7098">
                  <c:v>42933.708333333336</c:v>
                </c:pt>
                <c:pt idx="7099">
                  <c:v>42933.71875</c:v>
                </c:pt>
                <c:pt idx="7100">
                  <c:v>42933.729166666664</c:v>
                </c:pt>
                <c:pt idx="7101">
                  <c:v>42933.739583333336</c:v>
                </c:pt>
                <c:pt idx="7102">
                  <c:v>42933.75</c:v>
                </c:pt>
                <c:pt idx="7103">
                  <c:v>42933.760416666664</c:v>
                </c:pt>
                <c:pt idx="7104">
                  <c:v>42933.770833333336</c:v>
                </c:pt>
                <c:pt idx="7105">
                  <c:v>42933.78125</c:v>
                </c:pt>
                <c:pt idx="7106">
                  <c:v>42933.791666666664</c:v>
                </c:pt>
                <c:pt idx="7107">
                  <c:v>42933.802083333336</c:v>
                </c:pt>
                <c:pt idx="7108">
                  <c:v>42933.8125</c:v>
                </c:pt>
                <c:pt idx="7109">
                  <c:v>42933.822916666664</c:v>
                </c:pt>
                <c:pt idx="7110">
                  <c:v>42933.833333333336</c:v>
                </c:pt>
                <c:pt idx="7111">
                  <c:v>42933.84375</c:v>
                </c:pt>
                <c:pt idx="7112">
                  <c:v>42933.854166666664</c:v>
                </c:pt>
                <c:pt idx="7113">
                  <c:v>42933.864583333336</c:v>
                </c:pt>
                <c:pt idx="7114">
                  <c:v>42933.875</c:v>
                </c:pt>
                <c:pt idx="7115">
                  <c:v>42933.885416666664</c:v>
                </c:pt>
                <c:pt idx="7116">
                  <c:v>42933.895833333336</c:v>
                </c:pt>
                <c:pt idx="7117">
                  <c:v>42933.90625</c:v>
                </c:pt>
                <c:pt idx="7118">
                  <c:v>42933.916666666664</c:v>
                </c:pt>
                <c:pt idx="7119">
                  <c:v>42933.927083333336</c:v>
                </c:pt>
                <c:pt idx="7120">
                  <c:v>42933.9375</c:v>
                </c:pt>
                <c:pt idx="7121">
                  <c:v>42933.947916666664</c:v>
                </c:pt>
                <c:pt idx="7122">
                  <c:v>42933.958333333336</c:v>
                </c:pt>
                <c:pt idx="7123">
                  <c:v>42933.96875</c:v>
                </c:pt>
                <c:pt idx="7124">
                  <c:v>42933.979166666664</c:v>
                </c:pt>
                <c:pt idx="7125">
                  <c:v>42933.989583333336</c:v>
                </c:pt>
                <c:pt idx="7126">
                  <c:v>42934</c:v>
                </c:pt>
                <c:pt idx="7127">
                  <c:v>42934.010416666664</c:v>
                </c:pt>
                <c:pt idx="7128">
                  <c:v>42934.020833333336</c:v>
                </c:pt>
                <c:pt idx="7129">
                  <c:v>42934.03125</c:v>
                </c:pt>
                <c:pt idx="7130">
                  <c:v>42934.041666666664</c:v>
                </c:pt>
                <c:pt idx="7131">
                  <c:v>42934.052083333336</c:v>
                </c:pt>
                <c:pt idx="7132">
                  <c:v>42934.0625</c:v>
                </c:pt>
                <c:pt idx="7133">
                  <c:v>42934.072916666664</c:v>
                </c:pt>
                <c:pt idx="7134">
                  <c:v>42934.083333333336</c:v>
                </c:pt>
                <c:pt idx="7135">
                  <c:v>42934.09375</c:v>
                </c:pt>
                <c:pt idx="7136">
                  <c:v>42934.104166666664</c:v>
                </c:pt>
                <c:pt idx="7137">
                  <c:v>42934.114583333336</c:v>
                </c:pt>
                <c:pt idx="7138">
                  <c:v>42934.125</c:v>
                </c:pt>
                <c:pt idx="7139">
                  <c:v>42934.135416666664</c:v>
                </c:pt>
                <c:pt idx="7140">
                  <c:v>42934.145833333336</c:v>
                </c:pt>
                <c:pt idx="7141">
                  <c:v>42934.15625</c:v>
                </c:pt>
                <c:pt idx="7142">
                  <c:v>42934.166666666664</c:v>
                </c:pt>
                <c:pt idx="7143">
                  <c:v>42934.177083333336</c:v>
                </c:pt>
                <c:pt idx="7144">
                  <c:v>42934.1875</c:v>
                </c:pt>
                <c:pt idx="7145">
                  <c:v>42934.197916666664</c:v>
                </c:pt>
                <c:pt idx="7146">
                  <c:v>42934.208333333336</c:v>
                </c:pt>
                <c:pt idx="7147">
                  <c:v>42934.21875</c:v>
                </c:pt>
                <c:pt idx="7148">
                  <c:v>42934.229166666664</c:v>
                </c:pt>
                <c:pt idx="7149">
                  <c:v>42934.239583333336</c:v>
                </c:pt>
                <c:pt idx="7150">
                  <c:v>42934.25</c:v>
                </c:pt>
                <c:pt idx="7151">
                  <c:v>42934.260416666664</c:v>
                </c:pt>
                <c:pt idx="7152">
                  <c:v>42934.270833333336</c:v>
                </c:pt>
                <c:pt idx="7153">
                  <c:v>42934.28125</c:v>
                </c:pt>
                <c:pt idx="7154">
                  <c:v>42934.291666666664</c:v>
                </c:pt>
                <c:pt idx="7155">
                  <c:v>42934.302083333336</c:v>
                </c:pt>
                <c:pt idx="7156">
                  <c:v>42934.3125</c:v>
                </c:pt>
                <c:pt idx="7157">
                  <c:v>42934.322916666664</c:v>
                </c:pt>
                <c:pt idx="7158">
                  <c:v>42934.333333333336</c:v>
                </c:pt>
                <c:pt idx="7159">
                  <c:v>42934.34375</c:v>
                </c:pt>
                <c:pt idx="7160">
                  <c:v>42934.354166666664</c:v>
                </c:pt>
                <c:pt idx="7161">
                  <c:v>42934.364583333336</c:v>
                </c:pt>
                <c:pt idx="7162">
                  <c:v>42934.375</c:v>
                </c:pt>
                <c:pt idx="7163">
                  <c:v>42934.385416666664</c:v>
                </c:pt>
                <c:pt idx="7164">
                  <c:v>42934.395833333336</c:v>
                </c:pt>
                <c:pt idx="7165">
                  <c:v>42934.40625</c:v>
                </c:pt>
                <c:pt idx="7166">
                  <c:v>42934.416666666664</c:v>
                </c:pt>
                <c:pt idx="7167">
                  <c:v>42934.427083333336</c:v>
                </c:pt>
                <c:pt idx="7168">
                  <c:v>42934.4375</c:v>
                </c:pt>
                <c:pt idx="7169">
                  <c:v>42934.447916666664</c:v>
                </c:pt>
                <c:pt idx="7170">
                  <c:v>42934.458333333336</c:v>
                </c:pt>
                <c:pt idx="7171">
                  <c:v>42934.46875</c:v>
                </c:pt>
                <c:pt idx="7172">
                  <c:v>42934.479166666664</c:v>
                </c:pt>
                <c:pt idx="7173">
                  <c:v>42934.489583333336</c:v>
                </c:pt>
                <c:pt idx="7174">
                  <c:v>42934.5</c:v>
                </c:pt>
                <c:pt idx="7175">
                  <c:v>42934.510416666664</c:v>
                </c:pt>
                <c:pt idx="7176">
                  <c:v>42934.520833333336</c:v>
                </c:pt>
                <c:pt idx="7177">
                  <c:v>42934.53125</c:v>
                </c:pt>
                <c:pt idx="7178">
                  <c:v>42934.541666666664</c:v>
                </c:pt>
                <c:pt idx="7179">
                  <c:v>42934.552083333336</c:v>
                </c:pt>
                <c:pt idx="7180">
                  <c:v>42934.5625</c:v>
                </c:pt>
                <c:pt idx="7181">
                  <c:v>42934.572916666664</c:v>
                </c:pt>
                <c:pt idx="7182">
                  <c:v>42934.583333333336</c:v>
                </c:pt>
                <c:pt idx="7183">
                  <c:v>42934.59375</c:v>
                </c:pt>
                <c:pt idx="7184">
                  <c:v>42934.604166666664</c:v>
                </c:pt>
                <c:pt idx="7185">
                  <c:v>42934.614583333336</c:v>
                </c:pt>
                <c:pt idx="7186">
                  <c:v>42934.625</c:v>
                </c:pt>
                <c:pt idx="7187">
                  <c:v>42934.635416666664</c:v>
                </c:pt>
                <c:pt idx="7188">
                  <c:v>42934.645833333336</c:v>
                </c:pt>
                <c:pt idx="7189">
                  <c:v>42934.65625</c:v>
                </c:pt>
                <c:pt idx="7190">
                  <c:v>42934.666666666664</c:v>
                </c:pt>
                <c:pt idx="7191">
                  <c:v>42934.677083333336</c:v>
                </c:pt>
                <c:pt idx="7192">
                  <c:v>42934.6875</c:v>
                </c:pt>
                <c:pt idx="7193">
                  <c:v>42934.697916666664</c:v>
                </c:pt>
                <c:pt idx="7194">
                  <c:v>42934.708333333336</c:v>
                </c:pt>
                <c:pt idx="7195">
                  <c:v>42934.71875</c:v>
                </c:pt>
                <c:pt idx="7196">
                  <c:v>42934.729166666664</c:v>
                </c:pt>
                <c:pt idx="7197">
                  <c:v>42934.739583333336</c:v>
                </c:pt>
                <c:pt idx="7198">
                  <c:v>42934.75</c:v>
                </c:pt>
                <c:pt idx="7199">
                  <c:v>42934.760416666664</c:v>
                </c:pt>
                <c:pt idx="7200">
                  <c:v>42934.770833333336</c:v>
                </c:pt>
                <c:pt idx="7201">
                  <c:v>42934.78125</c:v>
                </c:pt>
                <c:pt idx="7202">
                  <c:v>42934.791666666664</c:v>
                </c:pt>
                <c:pt idx="7203">
                  <c:v>42934.802083333336</c:v>
                </c:pt>
                <c:pt idx="7204">
                  <c:v>42934.8125</c:v>
                </c:pt>
                <c:pt idx="7205">
                  <c:v>42934.822916666664</c:v>
                </c:pt>
                <c:pt idx="7206">
                  <c:v>42934.833333333336</c:v>
                </c:pt>
                <c:pt idx="7207">
                  <c:v>42934.84375</c:v>
                </c:pt>
                <c:pt idx="7208">
                  <c:v>42934.854166666664</c:v>
                </c:pt>
                <c:pt idx="7209">
                  <c:v>42934.864583333336</c:v>
                </c:pt>
                <c:pt idx="7210">
                  <c:v>42934.875</c:v>
                </c:pt>
                <c:pt idx="7211">
                  <c:v>42934.885416666664</c:v>
                </c:pt>
                <c:pt idx="7212">
                  <c:v>42934.895833333336</c:v>
                </c:pt>
                <c:pt idx="7213">
                  <c:v>42934.90625</c:v>
                </c:pt>
                <c:pt idx="7214">
                  <c:v>42934.916666666664</c:v>
                </c:pt>
                <c:pt idx="7215">
                  <c:v>42934.927083333336</c:v>
                </c:pt>
                <c:pt idx="7216">
                  <c:v>42934.9375</c:v>
                </c:pt>
                <c:pt idx="7217">
                  <c:v>42934.947916666664</c:v>
                </c:pt>
                <c:pt idx="7218">
                  <c:v>42934.958333333336</c:v>
                </c:pt>
                <c:pt idx="7219">
                  <c:v>42934.96875</c:v>
                </c:pt>
                <c:pt idx="7220">
                  <c:v>42934.979166666664</c:v>
                </c:pt>
                <c:pt idx="7221">
                  <c:v>42934.989583333336</c:v>
                </c:pt>
                <c:pt idx="7222">
                  <c:v>42935</c:v>
                </c:pt>
                <c:pt idx="7223">
                  <c:v>42935.010416666664</c:v>
                </c:pt>
                <c:pt idx="7224">
                  <c:v>42935.020833333336</c:v>
                </c:pt>
                <c:pt idx="7225">
                  <c:v>42935.03125</c:v>
                </c:pt>
                <c:pt idx="7226">
                  <c:v>42935.041666666664</c:v>
                </c:pt>
                <c:pt idx="7227">
                  <c:v>42935.052083333336</c:v>
                </c:pt>
                <c:pt idx="7228">
                  <c:v>42935.0625</c:v>
                </c:pt>
                <c:pt idx="7229">
                  <c:v>42935.072916666664</c:v>
                </c:pt>
                <c:pt idx="7230">
                  <c:v>42935.083333333336</c:v>
                </c:pt>
                <c:pt idx="7231">
                  <c:v>42935.09375</c:v>
                </c:pt>
                <c:pt idx="7232">
                  <c:v>42935.104166666664</c:v>
                </c:pt>
                <c:pt idx="7233">
                  <c:v>42935.114583333336</c:v>
                </c:pt>
                <c:pt idx="7234">
                  <c:v>42935.125</c:v>
                </c:pt>
                <c:pt idx="7235">
                  <c:v>42935.135416666664</c:v>
                </c:pt>
                <c:pt idx="7236">
                  <c:v>42935.145833333336</c:v>
                </c:pt>
                <c:pt idx="7237">
                  <c:v>42935.15625</c:v>
                </c:pt>
                <c:pt idx="7238">
                  <c:v>42935.166666666664</c:v>
                </c:pt>
                <c:pt idx="7239">
                  <c:v>42935.177083333336</c:v>
                </c:pt>
                <c:pt idx="7240">
                  <c:v>42935.1875</c:v>
                </c:pt>
                <c:pt idx="7241">
                  <c:v>42935.197916666664</c:v>
                </c:pt>
                <c:pt idx="7242">
                  <c:v>42935.208333333336</c:v>
                </c:pt>
                <c:pt idx="7243">
                  <c:v>42935.21875</c:v>
                </c:pt>
                <c:pt idx="7244">
                  <c:v>42935.229166666664</c:v>
                </c:pt>
                <c:pt idx="7245">
                  <c:v>42935.239583333336</c:v>
                </c:pt>
                <c:pt idx="7246">
                  <c:v>42935.25</c:v>
                </c:pt>
                <c:pt idx="7247">
                  <c:v>42935.260416666664</c:v>
                </c:pt>
                <c:pt idx="7248">
                  <c:v>42935.270833333336</c:v>
                </c:pt>
                <c:pt idx="7249">
                  <c:v>42935.28125</c:v>
                </c:pt>
                <c:pt idx="7250">
                  <c:v>42935.291666666664</c:v>
                </c:pt>
                <c:pt idx="7251">
                  <c:v>42935.302083333336</c:v>
                </c:pt>
                <c:pt idx="7252">
                  <c:v>42935.3125</c:v>
                </c:pt>
                <c:pt idx="7253">
                  <c:v>42935.322916666664</c:v>
                </c:pt>
                <c:pt idx="7254">
                  <c:v>42935.333333333336</c:v>
                </c:pt>
                <c:pt idx="7255">
                  <c:v>42935.34375</c:v>
                </c:pt>
                <c:pt idx="7256">
                  <c:v>42935.354166666664</c:v>
                </c:pt>
                <c:pt idx="7257">
                  <c:v>42935.364583333336</c:v>
                </c:pt>
                <c:pt idx="7258">
                  <c:v>42935.375</c:v>
                </c:pt>
                <c:pt idx="7259">
                  <c:v>42935.385416666664</c:v>
                </c:pt>
                <c:pt idx="7260">
                  <c:v>42935.395833333336</c:v>
                </c:pt>
                <c:pt idx="7261">
                  <c:v>42935.40625</c:v>
                </c:pt>
                <c:pt idx="7262">
                  <c:v>42935.416666666664</c:v>
                </c:pt>
                <c:pt idx="7263">
                  <c:v>42935.427083333336</c:v>
                </c:pt>
                <c:pt idx="7264">
                  <c:v>42935.4375</c:v>
                </c:pt>
                <c:pt idx="7265">
                  <c:v>42935.447916666664</c:v>
                </c:pt>
                <c:pt idx="7266">
                  <c:v>42935.458333333336</c:v>
                </c:pt>
                <c:pt idx="7267">
                  <c:v>42935.46875</c:v>
                </c:pt>
                <c:pt idx="7268">
                  <c:v>42935.479166666664</c:v>
                </c:pt>
                <c:pt idx="7269">
                  <c:v>42935.489583333336</c:v>
                </c:pt>
                <c:pt idx="7270">
                  <c:v>42935.5</c:v>
                </c:pt>
                <c:pt idx="7271">
                  <c:v>42935.510416666664</c:v>
                </c:pt>
                <c:pt idx="7272">
                  <c:v>42935.520833333336</c:v>
                </c:pt>
                <c:pt idx="7273">
                  <c:v>42935.53125</c:v>
                </c:pt>
                <c:pt idx="7274">
                  <c:v>42935.541666666664</c:v>
                </c:pt>
                <c:pt idx="7275">
                  <c:v>42935.552083333336</c:v>
                </c:pt>
                <c:pt idx="7276">
                  <c:v>42935.5625</c:v>
                </c:pt>
                <c:pt idx="7277">
                  <c:v>42935.572916666664</c:v>
                </c:pt>
                <c:pt idx="7278">
                  <c:v>42935.583333333336</c:v>
                </c:pt>
                <c:pt idx="7279">
                  <c:v>42935.59375</c:v>
                </c:pt>
                <c:pt idx="7280">
                  <c:v>42935.604166666664</c:v>
                </c:pt>
                <c:pt idx="7281">
                  <c:v>42935.614583333336</c:v>
                </c:pt>
                <c:pt idx="7282">
                  <c:v>42935.625</c:v>
                </c:pt>
                <c:pt idx="7283">
                  <c:v>42935.635416666664</c:v>
                </c:pt>
                <c:pt idx="7284">
                  <c:v>42935.645833333336</c:v>
                </c:pt>
                <c:pt idx="7285">
                  <c:v>42935.65625</c:v>
                </c:pt>
                <c:pt idx="7286">
                  <c:v>42935.666666666664</c:v>
                </c:pt>
                <c:pt idx="7287">
                  <c:v>42935.677083333336</c:v>
                </c:pt>
                <c:pt idx="7288">
                  <c:v>42935.6875</c:v>
                </c:pt>
                <c:pt idx="7289">
                  <c:v>42935.697916666664</c:v>
                </c:pt>
                <c:pt idx="7290">
                  <c:v>42935.708333333336</c:v>
                </c:pt>
                <c:pt idx="7291">
                  <c:v>42935.71875</c:v>
                </c:pt>
                <c:pt idx="7292">
                  <c:v>42935.729166666664</c:v>
                </c:pt>
                <c:pt idx="7293">
                  <c:v>42935.739583333336</c:v>
                </c:pt>
                <c:pt idx="7294">
                  <c:v>42935.75</c:v>
                </c:pt>
                <c:pt idx="7295">
                  <c:v>42935.760416666664</c:v>
                </c:pt>
                <c:pt idx="7296">
                  <c:v>42935.770833333336</c:v>
                </c:pt>
                <c:pt idx="7297">
                  <c:v>42935.78125</c:v>
                </c:pt>
                <c:pt idx="7298">
                  <c:v>42935.791666666664</c:v>
                </c:pt>
                <c:pt idx="7299">
                  <c:v>42935.802083333336</c:v>
                </c:pt>
                <c:pt idx="7300">
                  <c:v>42935.8125</c:v>
                </c:pt>
                <c:pt idx="7301">
                  <c:v>42935.822916666664</c:v>
                </c:pt>
                <c:pt idx="7302">
                  <c:v>42935.833333333336</c:v>
                </c:pt>
                <c:pt idx="7303">
                  <c:v>42935.84375</c:v>
                </c:pt>
                <c:pt idx="7304">
                  <c:v>42935.854166666664</c:v>
                </c:pt>
                <c:pt idx="7305">
                  <c:v>42935.864583333336</c:v>
                </c:pt>
                <c:pt idx="7306">
                  <c:v>42935.875</c:v>
                </c:pt>
                <c:pt idx="7307">
                  <c:v>42935.885416666664</c:v>
                </c:pt>
                <c:pt idx="7308">
                  <c:v>42935.895833333336</c:v>
                </c:pt>
                <c:pt idx="7309">
                  <c:v>42935.90625</c:v>
                </c:pt>
                <c:pt idx="7310">
                  <c:v>42935.916666666664</c:v>
                </c:pt>
                <c:pt idx="7311">
                  <c:v>42935.927083333336</c:v>
                </c:pt>
                <c:pt idx="7312">
                  <c:v>42935.9375</c:v>
                </c:pt>
                <c:pt idx="7313">
                  <c:v>42935.947916666664</c:v>
                </c:pt>
                <c:pt idx="7314">
                  <c:v>42935.958333333336</c:v>
                </c:pt>
                <c:pt idx="7315">
                  <c:v>42935.96875</c:v>
                </c:pt>
                <c:pt idx="7316">
                  <c:v>42935.979166666664</c:v>
                </c:pt>
                <c:pt idx="7317">
                  <c:v>42935.989583333336</c:v>
                </c:pt>
                <c:pt idx="7318">
                  <c:v>42936</c:v>
                </c:pt>
                <c:pt idx="7319">
                  <c:v>42936.010416666664</c:v>
                </c:pt>
                <c:pt idx="7320">
                  <c:v>42936.020833333336</c:v>
                </c:pt>
                <c:pt idx="7321">
                  <c:v>42936.03125</c:v>
                </c:pt>
                <c:pt idx="7322">
                  <c:v>42936.041666666664</c:v>
                </c:pt>
                <c:pt idx="7323">
                  <c:v>42936.052083333336</c:v>
                </c:pt>
                <c:pt idx="7324">
                  <c:v>42936.0625</c:v>
                </c:pt>
                <c:pt idx="7325">
                  <c:v>42936.072916666664</c:v>
                </c:pt>
                <c:pt idx="7326">
                  <c:v>42936.083333333336</c:v>
                </c:pt>
                <c:pt idx="7327">
                  <c:v>42936.09375</c:v>
                </c:pt>
                <c:pt idx="7328">
                  <c:v>42936.104166666664</c:v>
                </c:pt>
                <c:pt idx="7329">
                  <c:v>42936.114583333336</c:v>
                </c:pt>
                <c:pt idx="7330">
                  <c:v>42936.125</c:v>
                </c:pt>
                <c:pt idx="7331">
                  <c:v>42936.135416666664</c:v>
                </c:pt>
                <c:pt idx="7332">
                  <c:v>42936.145833333336</c:v>
                </c:pt>
                <c:pt idx="7333">
                  <c:v>42936.15625</c:v>
                </c:pt>
                <c:pt idx="7334">
                  <c:v>42936.166666666664</c:v>
                </c:pt>
                <c:pt idx="7335">
                  <c:v>42936.177083333336</c:v>
                </c:pt>
                <c:pt idx="7336">
                  <c:v>42936.1875</c:v>
                </c:pt>
                <c:pt idx="7337">
                  <c:v>42936.197916666664</c:v>
                </c:pt>
                <c:pt idx="7338">
                  <c:v>42936.208333333336</c:v>
                </c:pt>
                <c:pt idx="7339">
                  <c:v>42936.21875</c:v>
                </c:pt>
                <c:pt idx="7340">
                  <c:v>42936.229166666664</c:v>
                </c:pt>
                <c:pt idx="7341">
                  <c:v>42936.239583333336</c:v>
                </c:pt>
                <c:pt idx="7342">
                  <c:v>42936.25</c:v>
                </c:pt>
                <c:pt idx="7343">
                  <c:v>42936.260416666664</c:v>
                </c:pt>
                <c:pt idx="7344">
                  <c:v>42936.270833333336</c:v>
                </c:pt>
                <c:pt idx="7345">
                  <c:v>42936.28125</c:v>
                </c:pt>
                <c:pt idx="7346">
                  <c:v>42936.291666666664</c:v>
                </c:pt>
                <c:pt idx="7347">
                  <c:v>42936.302083333336</c:v>
                </c:pt>
                <c:pt idx="7348">
                  <c:v>42936.3125</c:v>
                </c:pt>
                <c:pt idx="7349">
                  <c:v>42936.322916666664</c:v>
                </c:pt>
                <c:pt idx="7350">
                  <c:v>42936.333333333336</c:v>
                </c:pt>
                <c:pt idx="7351">
                  <c:v>42936.34375</c:v>
                </c:pt>
                <c:pt idx="7352">
                  <c:v>42936.354166666664</c:v>
                </c:pt>
                <c:pt idx="7353">
                  <c:v>42936.364583333336</c:v>
                </c:pt>
                <c:pt idx="7354">
                  <c:v>42936.375</c:v>
                </c:pt>
                <c:pt idx="7355">
                  <c:v>42936.385416666664</c:v>
                </c:pt>
                <c:pt idx="7356">
                  <c:v>42936.395833333336</c:v>
                </c:pt>
                <c:pt idx="7357">
                  <c:v>42936.40625</c:v>
                </c:pt>
                <c:pt idx="7358">
                  <c:v>42936.416666666664</c:v>
                </c:pt>
                <c:pt idx="7359">
                  <c:v>42936.427083333336</c:v>
                </c:pt>
                <c:pt idx="7360">
                  <c:v>42936.4375</c:v>
                </c:pt>
                <c:pt idx="7361">
                  <c:v>42936.447916666664</c:v>
                </c:pt>
                <c:pt idx="7362">
                  <c:v>42936.458333333336</c:v>
                </c:pt>
                <c:pt idx="7363">
                  <c:v>42936.46875</c:v>
                </c:pt>
                <c:pt idx="7364">
                  <c:v>42936.479166666664</c:v>
                </c:pt>
                <c:pt idx="7365">
                  <c:v>42936.489583333336</c:v>
                </c:pt>
                <c:pt idx="7366">
                  <c:v>42936.5</c:v>
                </c:pt>
                <c:pt idx="7367">
                  <c:v>42936.510416666664</c:v>
                </c:pt>
                <c:pt idx="7368">
                  <c:v>42936.520833333336</c:v>
                </c:pt>
                <c:pt idx="7369">
                  <c:v>42936.53125</c:v>
                </c:pt>
                <c:pt idx="7370">
                  <c:v>42936.541666666664</c:v>
                </c:pt>
                <c:pt idx="7371">
                  <c:v>42936.552083333336</c:v>
                </c:pt>
                <c:pt idx="7372">
                  <c:v>42936.5625</c:v>
                </c:pt>
                <c:pt idx="7373">
                  <c:v>42936.572916666664</c:v>
                </c:pt>
                <c:pt idx="7374">
                  <c:v>42936.583333333336</c:v>
                </c:pt>
                <c:pt idx="7375">
                  <c:v>42936.59375</c:v>
                </c:pt>
                <c:pt idx="7376">
                  <c:v>42936.604166666664</c:v>
                </c:pt>
                <c:pt idx="7377">
                  <c:v>42936.614583333336</c:v>
                </c:pt>
                <c:pt idx="7378">
                  <c:v>42936.625</c:v>
                </c:pt>
                <c:pt idx="7379">
                  <c:v>42936.635416666664</c:v>
                </c:pt>
                <c:pt idx="7380">
                  <c:v>42936.645833333336</c:v>
                </c:pt>
                <c:pt idx="7381">
                  <c:v>42936.65625</c:v>
                </c:pt>
                <c:pt idx="7382">
                  <c:v>42936.666666666664</c:v>
                </c:pt>
                <c:pt idx="7383">
                  <c:v>42936.677083333336</c:v>
                </c:pt>
                <c:pt idx="7384">
                  <c:v>42936.6875</c:v>
                </c:pt>
                <c:pt idx="7385">
                  <c:v>42936.697916666664</c:v>
                </c:pt>
                <c:pt idx="7386">
                  <c:v>42936.708333333336</c:v>
                </c:pt>
                <c:pt idx="7387">
                  <c:v>42936.71875</c:v>
                </c:pt>
                <c:pt idx="7388">
                  <c:v>42936.729166666664</c:v>
                </c:pt>
                <c:pt idx="7389">
                  <c:v>42936.739583333336</c:v>
                </c:pt>
                <c:pt idx="7390">
                  <c:v>42936.75</c:v>
                </c:pt>
                <c:pt idx="7391">
                  <c:v>42936.760416666664</c:v>
                </c:pt>
                <c:pt idx="7392">
                  <c:v>42936.770833333336</c:v>
                </c:pt>
                <c:pt idx="7393">
                  <c:v>42936.78125</c:v>
                </c:pt>
                <c:pt idx="7394">
                  <c:v>42936.791666666664</c:v>
                </c:pt>
                <c:pt idx="7395">
                  <c:v>42936.802083333336</c:v>
                </c:pt>
                <c:pt idx="7396">
                  <c:v>42936.8125</c:v>
                </c:pt>
                <c:pt idx="7397">
                  <c:v>42936.822916666664</c:v>
                </c:pt>
                <c:pt idx="7398">
                  <c:v>42936.833333333336</c:v>
                </c:pt>
                <c:pt idx="7399">
                  <c:v>42936.84375</c:v>
                </c:pt>
                <c:pt idx="7400">
                  <c:v>42936.854166666664</c:v>
                </c:pt>
                <c:pt idx="7401">
                  <c:v>42936.864583333336</c:v>
                </c:pt>
                <c:pt idx="7402">
                  <c:v>42936.875</c:v>
                </c:pt>
                <c:pt idx="7403">
                  <c:v>42936.885416666664</c:v>
                </c:pt>
                <c:pt idx="7404">
                  <c:v>42936.895833333336</c:v>
                </c:pt>
                <c:pt idx="7405">
                  <c:v>42936.90625</c:v>
                </c:pt>
                <c:pt idx="7406">
                  <c:v>42936.916666666664</c:v>
                </c:pt>
                <c:pt idx="7407">
                  <c:v>42936.927083333336</c:v>
                </c:pt>
                <c:pt idx="7408">
                  <c:v>42936.9375</c:v>
                </c:pt>
                <c:pt idx="7409">
                  <c:v>42936.947916666664</c:v>
                </c:pt>
                <c:pt idx="7410">
                  <c:v>42936.958333333336</c:v>
                </c:pt>
                <c:pt idx="7411">
                  <c:v>42936.96875</c:v>
                </c:pt>
                <c:pt idx="7412">
                  <c:v>42936.979166666664</c:v>
                </c:pt>
                <c:pt idx="7413">
                  <c:v>42936.989583333336</c:v>
                </c:pt>
                <c:pt idx="7414">
                  <c:v>42937</c:v>
                </c:pt>
                <c:pt idx="7415">
                  <c:v>42937.010416666664</c:v>
                </c:pt>
                <c:pt idx="7416">
                  <c:v>42937.020833333336</c:v>
                </c:pt>
                <c:pt idx="7417">
                  <c:v>42937.03125</c:v>
                </c:pt>
                <c:pt idx="7418">
                  <c:v>42937.041666666664</c:v>
                </c:pt>
                <c:pt idx="7419">
                  <c:v>42937.052083333336</c:v>
                </c:pt>
                <c:pt idx="7420">
                  <c:v>42937.0625</c:v>
                </c:pt>
                <c:pt idx="7421">
                  <c:v>42937.072916666664</c:v>
                </c:pt>
                <c:pt idx="7422">
                  <c:v>42937.083333333336</c:v>
                </c:pt>
                <c:pt idx="7423">
                  <c:v>42937.09375</c:v>
                </c:pt>
                <c:pt idx="7424">
                  <c:v>42937.104166666664</c:v>
                </c:pt>
                <c:pt idx="7425">
                  <c:v>42937.114583333336</c:v>
                </c:pt>
                <c:pt idx="7426">
                  <c:v>42937.125</c:v>
                </c:pt>
                <c:pt idx="7427">
                  <c:v>42937.135416666664</c:v>
                </c:pt>
                <c:pt idx="7428">
                  <c:v>42937.145833333336</c:v>
                </c:pt>
                <c:pt idx="7429">
                  <c:v>42937.15625</c:v>
                </c:pt>
                <c:pt idx="7430">
                  <c:v>42937.166666666664</c:v>
                </c:pt>
                <c:pt idx="7431">
                  <c:v>42937.177083333336</c:v>
                </c:pt>
                <c:pt idx="7432">
                  <c:v>42937.1875</c:v>
                </c:pt>
                <c:pt idx="7433">
                  <c:v>42937.197916666664</c:v>
                </c:pt>
                <c:pt idx="7434">
                  <c:v>42937.208333333336</c:v>
                </c:pt>
                <c:pt idx="7435">
                  <c:v>42937.21875</c:v>
                </c:pt>
                <c:pt idx="7436">
                  <c:v>42937.229166666664</c:v>
                </c:pt>
                <c:pt idx="7437">
                  <c:v>42937.239583333336</c:v>
                </c:pt>
                <c:pt idx="7438">
                  <c:v>42937.25</c:v>
                </c:pt>
                <c:pt idx="7439">
                  <c:v>42937.260416666664</c:v>
                </c:pt>
                <c:pt idx="7440">
                  <c:v>42937.270833333336</c:v>
                </c:pt>
                <c:pt idx="7441">
                  <c:v>42937.28125</c:v>
                </c:pt>
                <c:pt idx="7442">
                  <c:v>42937.291666666664</c:v>
                </c:pt>
                <c:pt idx="7443">
                  <c:v>42937.302083333336</c:v>
                </c:pt>
                <c:pt idx="7444">
                  <c:v>42937.3125</c:v>
                </c:pt>
                <c:pt idx="7445">
                  <c:v>42937.322916666664</c:v>
                </c:pt>
                <c:pt idx="7446">
                  <c:v>42937.333333333336</c:v>
                </c:pt>
                <c:pt idx="7447">
                  <c:v>42937.34375</c:v>
                </c:pt>
                <c:pt idx="7448">
                  <c:v>42937.354166666664</c:v>
                </c:pt>
                <c:pt idx="7449">
                  <c:v>42937.364583333336</c:v>
                </c:pt>
                <c:pt idx="7450">
                  <c:v>42937.375</c:v>
                </c:pt>
                <c:pt idx="7451">
                  <c:v>42937.385416666664</c:v>
                </c:pt>
                <c:pt idx="7452">
                  <c:v>42937.395833333336</c:v>
                </c:pt>
                <c:pt idx="7453">
                  <c:v>42937.40625</c:v>
                </c:pt>
                <c:pt idx="7454">
                  <c:v>42937.416666666664</c:v>
                </c:pt>
                <c:pt idx="7455">
                  <c:v>42937.427083333336</c:v>
                </c:pt>
                <c:pt idx="7456">
                  <c:v>42937.4375</c:v>
                </c:pt>
                <c:pt idx="7457">
                  <c:v>42937.447916666664</c:v>
                </c:pt>
                <c:pt idx="7458">
                  <c:v>42937.458333333336</c:v>
                </c:pt>
                <c:pt idx="7459">
                  <c:v>42937.46875</c:v>
                </c:pt>
                <c:pt idx="7460">
                  <c:v>42937.479166666664</c:v>
                </c:pt>
                <c:pt idx="7461">
                  <c:v>42937.489583333336</c:v>
                </c:pt>
                <c:pt idx="7462">
                  <c:v>42937.5</c:v>
                </c:pt>
                <c:pt idx="7463">
                  <c:v>42937.510416666664</c:v>
                </c:pt>
                <c:pt idx="7464">
                  <c:v>42937.520833333336</c:v>
                </c:pt>
                <c:pt idx="7465">
                  <c:v>42937.53125</c:v>
                </c:pt>
                <c:pt idx="7466">
                  <c:v>42937.541666666664</c:v>
                </c:pt>
                <c:pt idx="7467">
                  <c:v>42937.552083333336</c:v>
                </c:pt>
                <c:pt idx="7468">
                  <c:v>42937.5625</c:v>
                </c:pt>
                <c:pt idx="7469">
                  <c:v>42937.572916666664</c:v>
                </c:pt>
                <c:pt idx="7470">
                  <c:v>42937.583333333336</c:v>
                </c:pt>
                <c:pt idx="7471">
                  <c:v>42937.59375</c:v>
                </c:pt>
                <c:pt idx="7472">
                  <c:v>42937.604166666664</c:v>
                </c:pt>
                <c:pt idx="7473">
                  <c:v>42937.614583333336</c:v>
                </c:pt>
                <c:pt idx="7474">
                  <c:v>42937.625</c:v>
                </c:pt>
                <c:pt idx="7475">
                  <c:v>42937.635416666664</c:v>
                </c:pt>
                <c:pt idx="7476">
                  <c:v>42937.645833333336</c:v>
                </c:pt>
                <c:pt idx="7477">
                  <c:v>42937.65625</c:v>
                </c:pt>
                <c:pt idx="7478">
                  <c:v>42937.666666666664</c:v>
                </c:pt>
                <c:pt idx="7479">
                  <c:v>42937.677083333336</c:v>
                </c:pt>
                <c:pt idx="7480">
                  <c:v>42937.6875</c:v>
                </c:pt>
                <c:pt idx="7481">
                  <c:v>42937.697916666664</c:v>
                </c:pt>
                <c:pt idx="7482">
                  <c:v>42937.708333333336</c:v>
                </c:pt>
                <c:pt idx="7483">
                  <c:v>42937.71875</c:v>
                </c:pt>
                <c:pt idx="7484">
                  <c:v>42937.729166666664</c:v>
                </c:pt>
                <c:pt idx="7485">
                  <c:v>42937.739583333336</c:v>
                </c:pt>
                <c:pt idx="7486">
                  <c:v>42937.75</c:v>
                </c:pt>
                <c:pt idx="7487">
                  <c:v>42937.760416666664</c:v>
                </c:pt>
                <c:pt idx="7488">
                  <c:v>42937.770833333336</c:v>
                </c:pt>
                <c:pt idx="7489">
                  <c:v>42937.78125</c:v>
                </c:pt>
                <c:pt idx="7490">
                  <c:v>42937.791666666664</c:v>
                </c:pt>
                <c:pt idx="7491">
                  <c:v>42937.802083333336</c:v>
                </c:pt>
                <c:pt idx="7492">
                  <c:v>42937.8125</c:v>
                </c:pt>
                <c:pt idx="7493">
                  <c:v>42937.822916666664</c:v>
                </c:pt>
                <c:pt idx="7494">
                  <c:v>42937.833333333336</c:v>
                </c:pt>
                <c:pt idx="7495">
                  <c:v>42937.84375</c:v>
                </c:pt>
                <c:pt idx="7496">
                  <c:v>42937.854166666664</c:v>
                </c:pt>
                <c:pt idx="7497">
                  <c:v>42937.864583333336</c:v>
                </c:pt>
                <c:pt idx="7498">
                  <c:v>42937.875</c:v>
                </c:pt>
                <c:pt idx="7499">
                  <c:v>42937.885416666664</c:v>
                </c:pt>
                <c:pt idx="7500">
                  <c:v>42937.895833333336</c:v>
                </c:pt>
                <c:pt idx="7501">
                  <c:v>42937.90625</c:v>
                </c:pt>
                <c:pt idx="7502">
                  <c:v>42937.916666666664</c:v>
                </c:pt>
                <c:pt idx="7503">
                  <c:v>42937.927083333336</c:v>
                </c:pt>
                <c:pt idx="7504">
                  <c:v>42937.9375</c:v>
                </c:pt>
                <c:pt idx="7505">
                  <c:v>42937.947916666664</c:v>
                </c:pt>
                <c:pt idx="7506">
                  <c:v>42937.958333333336</c:v>
                </c:pt>
                <c:pt idx="7507">
                  <c:v>42937.96875</c:v>
                </c:pt>
                <c:pt idx="7508">
                  <c:v>42937.979166666664</c:v>
                </c:pt>
                <c:pt idx="7509">
                  <c:v>42937.989583333336</c:v>
                </c:pt>
                <c:pt idx="7510">
                  <c:v>42938</c:v>
                </c:pt>
                <c:pt idx="7511">
                  <c:v>42938.010416666664</c:v>
                </c:pt>
                <c:pt idx="7512">
                  <c:v>42938.020833333336</c:v>
                </c:pt>
                <c:pt idx="7513">
                  <c:v>42938.03125</c:v>
                </c:pt>
                <c:pt idx="7514">
                  <c:v>42938.041666666664</c:v>
                </c:pt>
                <c:pt idx="7515">
                  <c:v>42938.052083333336</c:v>
                </c:pt>
                <c:pt idx="7516">
                  <c:v>42938.0625</c:v>
                </c:pt>
                <c:pt idx="7517">
                  <c:v>42938.072916666664</c:v>
                </c:pt>
                <c:pt idx="7518">
                  <c:v>42938.083333333336</c:v>
                </c:pt>
                <c:pt idx="7519">
                  <c:v>42938.09375</c:v>
                </c:pt>
                <c:pt idx="7520">
                  <c:v>42938.104166666664</c:v>
                </c:pt>
                <c:pt idx="7521">
                  <c:v>42938.114583333336</c:v>
                </c:pt>
                <c:pt idx="7522">
                  <c:v>42938.125</c:v>
                </c:pt>
                <c:pt idx="7523">
                  <c:v>42938.135416666664</c:v>
                </c:pt>
                <c:pt idx="7524">
                  <c:v>42938.145833333336</c:v>
                </c:pt>
                <c:pt idx="7525">
                  <c:v>42938.15625</c:v>
                </c:pt>
                <c:pt idx="7526">
                  <c:v>42938.166666666664</c:v>
                </c:pt>
                <c:pt idx="7527">
                  <c:v>42938.177083333336</c:v>
                </c:pt>
                <c:pt idx="7528">
                  <c:v>42938.1875</c:v>
                </c:pt>
                <c:pt idx="7529">
                  <c:v>42938.197916666664</c:v>
                </c:pt>
                <c:pt idx="7530">
                  <c:v>42938.208333333336</c:v>
                </c:pt>
                <c:pt idx="7531">
                  <c:v>42938.21875</c:v>
                </c:pt>
                <c:pt idx="7532">
                  <c:v>42938.229166666664</c:v>
                </c:pt>
                <c:pt idx="7533">
                  <c:v>42938.239583333336</c:v>
                </c:pt>
                <c:pt idx="7534">
                  <c:v>42938.25</c:v>
                </c:pt>
                <c:pt idx="7535">
                  <c:v>42938.260416666664</c:v>
                </c:pt>
                <c:pt idx="7536">
                  <c:v>42938.270833333336</c:v>
                </c:pt>
                <c:pt idx="7537">
                  <c:v>42938.28125</c:v>
                </c:pt>
                <c:pt idx="7538">
                  <c:v>42938.291666666664</c:v>
                </c:pt>
                <c:pt idx="7539">
                  <c:v>42938.302083333336</c:v>
                </c:pt>
                <c:pt idx="7540">
                  <c:v>42938.3125</c:v>
                </c:pt>
                <c:pt idx="7541">
                  <c:v>42938.322916666664</c:v>
                </c:pt>
                <c:pt idx="7542">
                  <c:v>42938.333333333336</c:v>
                </c:pt>
                <c:pt idx="7543">
                  <c:v>42938.34375</c:v>
                </c:pt>
                <c:pt idx="7544">
                  <c:v>42938.354166666664</c:v>
                </c:pt>
                <c:pt idx="7545">
                  <c:v>42938.364583333336</c:v>
                </c:pt>
                <c:pt idx="7546">
                  <c:v>42938.375</c:v>
                </c:pt>
                <c:pt idx="7547">
                  <c:v>42938.385416666664</c:v>
                </c:pt>
                <c:pt idx="7548">
                  <c:v>42938.395833333336</c:v>
                </c:pt>
                <c:pt idx="7549">
                  <c:v>42938.40625</c:v>
                </c:pt>
                <c:pt idx="7550">
                  <c:v>42938.416666666664</c:v>
                </c:pt>
                <c:pt idx="7551">
                  <c:v>42938.427083333336</c:v>
                </c:pt>
                <c:pt idx="7552">
                  <c:v>42938.4375</c:v>
                </c:pt>
                <c:pt idx="7553">
                  <c:v>42938.447916666664</c:v>
                </c:pt>
                <c:pt idx="7554">
                  <c:v>42938.458333333336</c:v>
                </c:pt>
                <c:pt idx="7555">
                  <c:v>42938.46875</c:v>
                </c:pt>
                <c:pt idx="7556">
                  <c:v>42938.479166666664</c:v>
                </c:pt>
                <c:pt idx="7557">
                  <c:v>42938.489583333336</c:v>
                </c:pt>
                <c:pt idx="7558">
                  <c:v>42938.5</c:v>
                </c:pt>
                <c:pt idx="7559">
                  <c:v>42938.510416666664</c:v>
                </c:pt>
                <c:pt idx="7560">
                  <c:v>42938.520833333336</c:v>
                </c:pt>
                <c:pt idx="7561">
                  <c:v>42938.53125</c:v>
                </c:pt>
                <c:pt idx="7562">
                  <c:v>42938.541666666664</c:v>
                </c:pt>
                <c:pt idx="7563">
                  <c:v>42938.552083333336</c:v>
                </c:pt>
                <c:pt idx="7564">
                  <c:v>42938.5625</c:v>
                </c:pt>
                <c:pt idx="7565">
                  <c:v>42938.572916666664</c:v>
                </c:pt>
                <c:pt idx="7566">
                  <c:v>42938.583333333336</c:v>
                </c:pt>
                <c:pt idx="7567">
                  <c:v>42938.59375</c:v>
                </c:pt>
                <c:pt idx="7568">
                  <c:v>42938.604166666664</c:v>
                </c:pt>
                <c:pt idx="7569">
                  <c:v>42938.614583333336</c:v>
                </c:pt>
                <c:pt idx="7570">
                  <c:v>42938.625</c:v>
                </c:pt>
                <c:pt idx="7571">
                  <c:v>42938.635416666664</c:v>
                </c:pt>
                <c:pt idx="7572">
                  <c:v>42938.645833333336</c:v>
                </c:pt>
                <c:pt idx="7573">
                  <c:v>42938.65625</c:v>
                </c:pt>
                <c:pt idx="7574">
                  <c:v>42938.666666666664</c:v>
                </c:pt>
                <c:pt idx="7575">
                  <c:v>42938.677083333336</c:v>
                </c:pt>
                <c:pt idx="7576">
                  <c:v>42938.6875</c:v>
                </c:pt>
                <c:pt idx="7577">
                  <c:v>42938.697916666664</c:v>
                </c:pt>
                <c:pt idx="7578">
                  <c:v>42938.708333333336</c:v>
                </c:pt>
                <c:pt idx="7579">
                  <c:v>42938.71875</c:v>
                </c:pt>
                <c:pt idx="7580">
                  <c:v>42938.729166666664</c:v>
                </c:pt>
                <c:pt idx="7581">
                  <c:v>42938.739583333336</c:v>
                </c:pt>
                <c:pt idx="7582">
                  <c:v>42938.75</c:v>
                </c:pt>
                <c:pt idx="7583">
                  <c:v>42938.760416666664</c:v>
                </c:pt>
                <c:pt idx="7584">
                  <c:v>42938.770833333336</c:v>
                </c:pt>
                <c:pt idx="7585">
                  <c:v>42938.78125</c:v>
                </c:pt>
                <c:pt idx="7586">
                  <c:v>42938.791666666664</c:v>
                </c:pt>
                <c:pt idx="7587">
                  <c:v>42938.802083333336</c:v>
                </c:pt>
                <c:pt idx="7588">
                  <c:v>42938.8125</c:v>
                </c:pt>
                <c:pt idx="7589">
                  <c:v>42938.822916666664</c:v>
                </c:pt>
                <c:pt idx="7590">
                  <c:v>42938.833333333336</c:v>
                </c:pt>
                <c:pt idx="7591">
                  <c:v>42938.84375</c:v>
                </c:pt>
                <c:pt idx="7592">
                  <c:v>42938.854166666664</c:v>
                </c:pt>
                <c:pt idx="7593">
                  <c:v>42938.864583333336</c:v>
                </c:pt>
                <c:pt idx="7594">
                  <c:v>42938.875</c:v>
                </c:pt>
                <c:pt idx="7595">
                  <c:v>42938.885416666664</c:v>
                </c:pt>
                <c:pt idx="7596">
                  <c:v>42938.895833333336</c:v>
                </c:pt>
                <c:pt idx="7597">
                  <c:v>42938.90625</c:v>
                </c:pt>
                <c:pt idx="7598">
                  <c:v>42938.916666666664</c:v>
                </c:pt>
                <c:pt idx="7599">
                  <c:v>42938.927083333336</c:v>
                </c:pt>
                <c:pt idx="7600">
                  <c:v>42938.9375</c:v>
                </c:pt>
                <c:pt idx="7601">
                  <c:v>42938.947916666664</c:v>
                </c:pt>
                <c:pt idx="7602">
                  <c:v>42938.958333333336</c:v>
                </c:pt>
                <c:pt idx="7603">
                  <c:v>42938.96875</c:v>
                </c:pt>
                <c:pt idx="7604">
                  <c:v>42938.979166666664</c:v>
                </c:pt>
                <c:pt idx="7605">
                  <c:v>42938.989583333336</c:v>
                </c:pt>
                <c:pt idx="7606">
                  <c:v>42939</c:v>
                </c:pt>
                <c:pt idx="7607">
                  <c:v>42939.010416666664</c:v>
                </c:pt>
                <c:pt idx="7608">
                  <c:v>42939.020833333336</c:v>
                </c:pt>
                <c:pt idx="7609">
                  <c:v>42939.03125</c:v>
                </c:pt>
                <c:pt idx="7610">
                  <c:v>42939.041666666664</c:v>
                </c:pt>
                <c:pt idx="7611">
                  <c:v>42939.052083333336</c:v>
                </c:pt>
                <c:pt idx="7612">
                  <c:v>42939.0625</c:v>
                </c:pt>
                <c:pt idx="7613">
                  <c:v>42939.072916666664</c:v>
                </c:pt>
                <c:pt idx="7614">
                  <c:v>42939.083333333336</c:v>
                </c:pt>
                <c:pt idx="7615">
                  <c:v>42939.09375</c:v>
                </c:pt>
                <c:pt idx="7616">
                  <c:v>42939.104166666664</c:v>
                </c:pt>
                <c:pt idx="7617">
                  <c:v>42939.114583333336</c:v>
                </c:pt>
                <c:pt idx="7618">
                  <c:v>42939.125</c:v>
                </c:pt>
                <c:pt idx="7619">
                  <c:v>42939.135416666664</c:v>
                </c:pt>
                <c:pt idx="7620">
                  <c:v>42939.145833333336</c:v>
                </c:pt>
                <c:pt idx="7621">
                  <c:v>42939.15625</c:v>
                </c:pt>
                <c:pt idx="7622">
                  <c:v>42939.166666666664</c:v>
                </c:pt>
                <c:pt idx="7623">
                  <c:v>42939.177083333336</c:v>
                </c:pt>
                <c:pt idx="7624">
                  <c:v>42939.1875</c:v>
                </c:pt>
                <c:pt idx="7625">
                  <c:v>42939.197916666664</c:v>
                </c:pt>
                <c:pt idx="7626">
                  <c:v>42939.208333333336</c:v>
                </c:pt>
                <c:pt idx="7627">
                  <c:v>42939.21875</c:v>
                </c:pt>
                <c:pt idx="7628">
                  <c:v>42939.229166666664</c:v>
                </c:pt>
                <c:pt idx="7629">
                  <c:v>42939.239583333336</c:v>
                </c:pt>
                <c:pt idx="7630">
                  <c:v>42939.25</c:v>
                </c:pt>
                <c:pt idx="7631">
                  <c:v>42939.260416666664</c:v>
                </c:pt>
                <c:pt idx="7632">
                  <c:v>42939.270833333336</c:v>
                </c:pt>
                <c:pt idx="7633">
                  <c:v>42939.28125</c:v>
                </c:pt>
                <c:pt idx="7634">
                  <c:v>42939.291666666664</c:v>
                </c:pt>
                <c:pt idx="7635">
                  <c:v>42939.302083333336</c:v>
                </c:pt>
                <c:pt idx="7636">
                  <c:v>42939.3125</c:v>
                </c:pt>
                <c:pt idx="7637">
                  <c:v>42939.322916666664</c:v>
                </c:pt>
                <c:pt idx="7638">
                  <c:v>42939.333333333336</c:v>
                </c:pt>
                <c:pt idx="7639">
                  <c:v>42939.34375</c:v>
                </c:pt>
                <c:pt idx="7640">
                  <c:v>42939.354166666664</c:v>
                </c:pt>
                <c:pt idx="7641">
                  <c:v>42939.364583333336</c:v>
                </c:pt>
                <c:pt idx="7642">
                  <c:v>42939.375</c:v>
                </c:pt>
                <c:pt idx="7643">
                  <c:v>42939.385416666664</c:v>
                </c:pt>
                <c:pt idx="7644">
                  <c:v>42939.395833333336</c:v>
                </c:pt>
                <c:pt idx="7645">
                  <c:v>42939.40625</c:v>
                </c:pt>
                <c:pt idx="7646">
                  <c:v>42939.416666666664</c:v>
                </c:pt>
                <c:pt idx="7647">
                  <c:v>42939.427083333336</c:v>
                </c:pt>
                <c:pt idx="7648">
                  <c:v>42939.4375</c:v>
                </c:pt>
                <c:pt idx="7649">
                  <c:v>42939.447916666664</c:v>
                </c:pt>
                <c:pt idx="7650">
                  <c:v>42939.458333333336</c:v>
                </c:pt>
                <c:pt idx="7651">
                  <c:v>42939.46875</c:v>
                </c:pt>
                <c:pt idx="7652">
                  <c:v>42939.479166666664</c:v>
                </c:pt>
                <c:pt idx="7653">
                  <c:v>42939.489583333336</c:v>
                </c:pt>
                <c:pt idx="7654">
                  <c:v>42939.5</c:v>
                </c:pt>
                <c:pt idx="7655">
                  <c:v>42939.510416666664</c:v>
                </c:pt>
                <c:pt idx="7656">
                  <c:v>42939.520833333336</c:v>
                </c:pt>
                <c:pt idx="7657">
                  <c:v>42939.53125</c:v>
                </c:pt>
                <c:pt idx="7658">
                  <c:v>42939.541666666664</c:v>
                </c:pt>
                <c:pt idx="7659">
                  <c:v>42939.552083333336</c:v>
                </c:pt>
                <c:pt idx="7660">
                  <c:v>42939.5625</c:v>
                </c:pt>
                <c:pt idx="7661">
                  <c:v>42939.572916666664</c:v>
                </c:pt>
                <c:pt idx="7662">
                  <c:v>42939.583333333336</c:v>
                </c:pt>
                <c:pt idx="7663">
                  <c:v>42939.59375</c:v>
                </c:pt>
                <c:pt idx="7664">
                  <c:v>42939.604166666664</c:v>
                </c:pt>
                <c:pt idx="7665">
                  <c:v>42939.614583333336</c:v>
                </c:pt>
                <c:pt idx="7666">
                  <c:v>42939.625</c:v>
                </c:pt>
                <c:pt idx="7667">
                  <c:v>42939.635416666664</c:v>
                </c:pt>
                <c:pt idx="7668">
                  <c:v>42939.645833333336</c:v>
                </c:pt>
                <c:pt idx="7669">
                  <c:v>42939.65625</c:v>
                </c:pt>
                <c:pt idx="7670">
                  <c:v>42939.666666666664</c:v>
                </c:pt>
                <c:pt idx="7671">
                  <c:v>42939.677083333336</c:v>
                </c:pt>
                <c:pt idx="7672">
                  <c:v>42939.6875</c:v>
                </c:pt>
                <c:pt idx="7673">
                  <c:v>42939.697916666664</c:v>
                </c:pt>
                <c:pt idx="7674">
                  <c:v>42939.708333333336</c:v>
                </c:pt>
                <c:pt idx="7675">
                  <c:v>42939.71875</c:v>
                </c:pt>
                <c:pt idx="7676">
                  <c:v>42939.729166666664</c:v>
                </c:pt>
                <c:pt idx="7677">
                  <c:v>42939.739583333336</c:v>
                </c:pt>
                <c:pt idx="7678">
                  <c:v>42939.75</c:v>
                </c:pt>
                <c:pt idx="7679">
                  <c:v>42939.760416666664</c:v>
                </c:pt>
                <c:pt idx="7680">
                  <c:v>42939.770833333336</c:v>
                </c:pt>
                <c:pt idx="7681">
                  <c:v>42939.78125</c:v>
                </c:pt>
                <c:pt idx="7682">
                  <c:v>42939.791666666664</c:v>
                </c:pt>
                <c:pt idx="7683">
                  <c:v>42939.802083333336</c:v>
                </c:pt>
                <c:pt idx="7684">
                  <c:v>42939.8125</c:v>
                </c:pt>
                <c:pt idx="7685">
                  <c:v>42939.822916666664</c:v>
                </c:pt>
                <c:pt idx="7686">
                  <c:v>42939.833333333336</c:v>
                </c:pt>
                <c:pt idx="7687">
                  <c:v>42939.84375</c:v>
                </c:pt>
                <c:pt idx="7688">
                  <c:v>42939.854166666664</c:v>
                </c:pt>
                <c:pt idx="7689">
                  <c:v>42939.864583333336</c:v>
                </c:pt>
                <c:pt idx="7690">
                  <c:v>42939.875</c:v>
                </c:pt>
                <c:pt idx="7691">
                  <c:v>42939.885416666664</c:v>
                </c:pt>
                <c:pt idx="7692">
                  <c:v>42939.895833333336</c:v>
                </c:pt>
                <c:pt idx="7693">
                  <c:v>42939.90625</c:v>
                </c:pt>
                <c:pt idx="7694">
                  <c:v>42939.916666666664</c:v>
                </c:pt>
                <c:pt idx="7695">
                  <c:v>42939.927083333336</c:v>
                </c:pt>
                <c:pt idx="7696">
                  <c:v>42939.9375</c:v>
                </c:pt>
                <c:pt idx="7697">
                  <c:v>42939.947916666664</c:v>
                </c:pt>
                <c:pt idx="7698">
                  <c:v>42939.958333333336</c:v>
                </c:pt>
                <c:pt idx="7699">
                  <c:v>42939.96875</c:v>
                </c:pt>
                <c:pt idx="7700">
                  <c:v>42939.979166666664</c:v>
                </c:pt>
                <c:pt idx="7701">
                  <c:v>42939.989583333336</c:v>
                </c:pt>
                <c:pt idx="7702">
                  <c:v>42940</c:v>
                </c:pt>
                <c:pt idx="7703">
                  <c:v>42940.010416666664</c:v>
                </c:pt>
                <c:pt idx="7704">
                  <c:v>42940.020833333336</c:v>
                </c:pt>
                <c:pt idx="7705">
                  <c:v>42940.03125</c:v>
                </c:pt>
                <c:pt idx="7706">
                  <c:v>42940.041666666664</c:v>
                </c:pt>
                <c:pt idx="7707">
                  <c:v>42940.052083333336</c:v>
                </c:pt>
                <c:pt idx="7708">
                  <c:v>42940.0625</c:v>
                </c:pt>
                <c:pt idx="7709">
                  <c:v>42940.072916666664</c:v>
                </c:pt>
                <c:pt idx="7710">
                  <c:v>42940.083333333336</c:v>
                </c:pt>
                <c:pt idx="7711">
                  <c:v>42940.09375</c:v>
                </c:pt>
                <c:pt idx="7712">
                  <c:v>42940.104166666664</c:v>
                </c:pt>
                <c:pt idx="7713">
                  <c:v>42940.114583333336</c:v>
                </c:pt>
                <c:pt idx="7714">
                  <c:v>42940.125</c:v>
                </c:pt>
                <c:pt idx="7715">
                  <c:v>42940.135416666664</c:v>
                </c:pt>
                <c:pt idx="7716">
                  <c:v>42940.145833333336</c:v>
                </c:pt>
                <c:pt idx="7717">
                  <c:v>42940.15625</c:v>
                </c:pt>
                <c:pt idx="7718">
                  <c:v>42940.166666666664</c:v>
                </c:pt>
                <c:pt idx="7719">
                  <c:v>42940.177083333336</c:v>
                </c:pt>
                <c:pt idx="7720">
                  <c:v>42940.1875</c:v>
                </c:pt>
                <c:pt idx="7721">
                  <c:v>42940.197916666664</c:v>
                </c:pt>
                <c:pt idx="7722">
                  <c:v>42940.208333333336</c:v>
                </c:pt>
                <c:pt idx="7723">
                  <c:v>42940.21875</c:v>
                </c:pt>
                <c:pt idx="7724">
                  <c:v>42940.229166666664</c:v>
                </c:pt>
                <c:pt idx="7725">
                  <c:v>42940.239583333336</c:v>
                </c:pt>
                <c:pt idx="7726">
                  <c:v>42940.25</c:v>
                </c:pt>
                <c:pt idx="7727">
                  <c:v>42940.260416666664</c:v>
                </c:pt>
                <c:pt idx="7728">
                  <c:v>42940.270833333336</c:v>
                </c:pt>
                <c:pt idx="7729">
                  <c:v>42940.28125</c:v>
                </c:pt>
                <c:pt idx="7730">
                  <c:v>42940.291666666664</c:v>
                </c:pt>
                <c:pt idx="7731">
                  <c:v>42940.302083333336</c:v>
                </c:pt>
                <c:pt idx="7732">
                  <c:v>42940.3125</c:v>
                </c:pt>
                <c:pt idx="7733">
                  <c:v>42940.322916666664</c:v>
                </c:pt>
                <c:pt idx="7734">
                  <c:v>42940.333333333336</c:v>
                </c:pt>
                <c:pt idx="7735">
                  <c:v>42940.34375</c:v>
                </c:pt>
                <c:pt idx="7736">
                  <c:v>42940.354166666664</c:v>
                </c:pt>
                <c:pt idx="7737">
                  <c:v>42940.364583333336</c:v>
                </c:pt>
                <c:pt idx="7738">
                  <c:v>42940.375</c:v>
                </c:pt>
                <c:pt idx="7739">
                  <c:v>42940.385416666664</c:v>
                </c:pt>
                <c:pt idx="7740">
                  <c:v>42940.395833333336</c:v>
                </c:pt>
                <c:pt idx="7741">
                  <c:v>42940.40625</c:v>
                </c:pt>
                <c:pt idx="7742">
                  <c:v>42940.416666666664</c:v>
                </c:pt>
                <c:pt idx="7743">
                  <c:v>42940.427083333336</c:v>
                </c:pt>
                <c:pt idx="7744">
                  <c:v>42940.4375</c:v>
                </c:pt>
                <c:pt idx="7745">
                  <c:v>42940.447916666664</c:v>
                </c:pt>
                <c:pt idx="7746">
                  <c:v>42940.458333333336</c:v>
                </c:pt>
                <c:pt idx="7747">
                  <c:v>42940.46875</c:v>
                </c:pt>
                <c:pt idx="7748">
                  <c:v>42940.479166666664</c:v>
                </c:pt>
                <c:pt idx="7749">
                  <c:v>42940.489583333336</c:v>
                </c:pt>
                <c:pt idx="7750">
                  <c:v>42940.5</c:v>
                </c:pt>
                <c:pt idx="7751">
                  <c:v>42940.510416666664</c:v>
                </c:pt>
                <c:pt idx="7752">
                  <c:v>42940.520833333336</c:v>
                </c:pt>
                <c:pt idx="7753">
                  <c:v>42940.53125</c:v>
                </c:pt>
                <c:pt idx="7754">
                  <c:v>42940.541666666664</c:v>
                </c:pt>
                <c:pt idx="7755">
                  <c:v>42940.552083333336</c:v>
                </c:pt>
                <c:pt idx="7756">
                  <c:v>42940.5625</c:v>
                </c:pt>
                <c:pt idx="7757">
                  <c:v>42940.572916666664</c:v>
                </c:pt>
                <c:pt idx="7758">
                  <c:v>42940.583333333336</c:v>
                </c:pt>
                <c:pt idx="7759">
                  <c:v>42940.59375</c:v>
                </c:pt>
                <c:pt idx="7760">
                  <c:v>42940.604166666664</c:v>
                </c:pt>
                <c:pt idx="7761">
                  <c:v>42940.614583333336</c:v>
                </c:pt>
                <c:pt idx="7762">
                  <c:v>42940.625</c:v>
                </c:pt>
                <c:pt idx="7763">
                  <c:v>42940.635416666664</c:v>
                </c:pt>
                <c:pt idx="7764">
                  <c:v>42940.645833333336</c:v>
                </c:pt>
                <c:pt idx="7765">
                  <c:v>42940.65625</c:v>
                </c:pt>
                <c:pt idx="7766">
                  <c:v>42940.666666666664</c:v>
                </c:pt>
                <c:pt idx="7767">
                  <c:v>42940.677083333336</c:v>
                </c:pt>
                <c:pt idx="7768">
                  <c:v>42940.6875</c:v>
                </c:pt>
                <c:pt idx="7769">
                  <c:v>42940.697916666664</c:v>
                </c:pt>
                <c:pt idx="7770">
                  <c:v>42940.708333333336</c:v>
                </c:pt>
                <c:pt idx="7771">
                  <c:v>42940.71875</c:v>
                </c:pt>
                <c:pt idx="7772">
                  <c:v>42940.729166666664</c:v>
                </c:pt>
                <c:pt idx="7773">
                  <c:v>42940.739583333336</c:v>
                </c:pt>
                <c:pt idx="7774">
                  <c:v>42940.75</c:v>
                </c:pt>
                <c:pt idx="7775">
                  <c:v>42940.760416666664</c:v>
                </c:pt>
                <c:pt idx="7776">
                  <c:v>42940.770833333336</c:v>
                </c:pt>
                <c:pt idx="7777">
                  <c:v>42940.78125</c:v>
                </c:pt>
                <c:pt idx="7778">
                  <c:v>42940.791666666664</c:v>
                </c:pt>
                <c:pt idx="7779">
                  <c:v>42940.802083333336</c:v>
                </c:pt>
                <c:pt idx="7780">
                  <c:v>42940.8125</c:v>
                </c:pt>
                <c:pt idx="7781">
                  <c:v>42940.822916666664</c:v>
                </c:pt>
                <c:pt idx="7782">
                  <c:v>42940.833333333336</c:v>
                </c:pt>
                <c:pt idx="7783">
                  <c:v>42940.84375</c:v>
                </c:pt>
                <c:pt idx="7784">
                  <c:v>42940.854166666664</c:v>
                </c:pt>
                <c:pt idx="7785">
                  <c:v>42940.864583333336</c:v>
                </c:pt>
                <c:pt idx="7786">
                  <c:v>42940.875</c:v>
                </c:pt>
                <c:pt idx="7787">
                  <c:v>42940.885416666664</c:v>
                </c:pt>
                <c:pt idx="7788">
                  <c:v>42940.895833333336</c:v>
                </c:pt>
                <c:pt idx="7789">
                  <c:v>42940.90625</c:v>
                </c:pt>
                <c:pt idx="7790">
                  <c:v>42940.916666666664</c:v>
                </c:pt>
                <c:pt idx="7791">
                  <c:v>42940.927083333336</c:v>
                </c:pt>
                <c:pt idx="7792">
                  <c:v>42940.9375</c:v>
                </c:pt>
                <c:pt idx="7793">
                  <c:v>42940.947916666664</c:v>
                </c:pt>
                <c:pt idx="7794">
                  <c:v>42940.958333333336</c:v>
                </c:pt>
                <c:pt idx="7795">
                  <c:v>42940.96875</c:v>
                </c:pt>
                <c:pt idx="7796">
                  <c:v>42940.979166666664</c:v>
                </c:pt>
                <c:pt idx="7797">
                  <c:v>42940.989583333336</c:v>
                </c:pt>
                <c:pt idx="7798">
                  <c:v>42941</c:v>
                </c:pt>
                <c:pt idx="7799">
                  <c:v>42941.010416666664</c:v>
                </c:pt>
                <c:pt idx="7800">
                  <c:v>42941.020833333336</c:v>
                </c:pt>
                <c:pt idx="7801">
                  <c:v>42941.03125</c:v>
                </c:pt>
                <c:pt idx="7802">
                  <c:v>42941.041666666664</c:v>
                </c:pt>
                <c:pt idx="7803">
                  <c:v>42941.052083333336</c:v>
                </c:pt>
                <c:pt idx="7804">
                  <c:v>42941.0625</c:v>
                </c:pt>
                <c:pt idx="7805">
                  <c:v>42941.072916666664</c:v>
                </c:pt>
                <c:pt idx="7806">
                  <c:v>42941.083333333336</c:v>
                </c:pt>
                <c:pt idx="7807">
                  <c:v>42941.09375</c:v>
                </c:pt>
                <c:pt idx="7808">
                  <c:v>42941.104166666664</c:v>
                </c:pt>
                <c:pt idx="7809">
                  <c:v>42941.114583333336</c:v>
                </c:pt>
                <c:pt idx="7810">
                  <c:v>42941.125</c:v>
                </c:pt>
                <c:pt idx="7811">
                  <c:v>42941.135416666664</c:v>
                </c:pt>
                <c:pt idx="7812">
                  <c:v>42941.145833333336</c:v>
                </c:pt>
                <c:pt idx="7813">
                  <c:v>42941.15625</c:v>
                </c:pt>
                <c:pt idx="7814">
                  <c:v>42941.166666666664</c:v>
                </c:pt>
                <c:pt idx="7815">
                  <c:v>42941.177083333336</c:v>
                </c:pt>
                <c:pt idx="7816">
                  <c:v>42941.1875</c:v>
                </c:pt>
                <c:pt idx="7817">
                  <c:v>42941.197916666664</c:v>
                </c:pt>
                <c:pt idx="7818">
                  <c:v>42941.208333333336</c:v>
                </c:pt>
                <c:pt idx="7819">
                  <c:v>42941.21875</c:v>
                </c:pt>
                <c:pt idx="7820">
                  <c:v>42941.229166666664</c:v>
                </c:pt>
                <c:pt idx="7821">
                  <c:v>42941.239583333336</c:v>
                </c:pt>
                <c:pt idx="7822">
                  <c:v>42941.25</c:v>
                </c:pt>
                <c:pt idx="7823">
                  <c:v>42941.260416666664</c:v>
                </c:pt>
                <c:pt idx="7824">
                  <c:v>42941.270833333336</c:v>
                </c:pt>
                <c:pt idx="7825">
                  <c:v>42941.28125</c:v>
                </c:pt>
                <c:pt idx="7826">
                  <c:v>42941.291666666664</c:v>
                </c:pt>
                <c:pt idx="7827">
                  <c:v>42941.302083333336</c:v>
                </c:pt>
                <c:pt idx="7828">
                  <c:v>42941.3125</c:v>
                </c:pt>
                <c:pt idx="7829">
                  <c:v>42941.322916666664</c:v>
                </c:pt>
                <c:pt idx="7830">
                  <c:v>42941.333333333336</c:v>
                </c:pt>
                <c:pt idx="7831">
                  <c:v>42941.34375</c:v>
                </c:pt>
                <c:pt idx="7832">
                  <c:v>42941.354166666664</c:v>
                </c:pt>
                <c:pt idx="7833">
                  <c:v>42941.364583333336</c:v>
                </c:pt>
                <c:pt idx="7834">
                  <c:v>42941.375</c:v>
                </c:pt>
                <c:pt idx="7835">
                  <c:v>42941.385416666664</c:v>
                </c:pt>
                <c:pt idx="7836">
                  <c:v>42941.395833333336</c:v>
                </c:pt>
                <c:pt idx="7837">
                  <c:v>42941.40625</c:v>
                </c:pt>
                <c:pt idx="7838">
                  <c:v>42941.416666666664</c:v>
                </c:pt>
                <c:pt idx="7839">
                  <c:v>42941.427083333336</c:v>
                </c:pt>
                <c:pt idx="7840">
                  <c:v>42941.4375</c:v>
                </c:pt>
                <c:pt idx="7841">
                  <c:v>42941.447916666664</c:v>
                </c:pt>
                <c:pt idx="7842">
                  <c:v>42941.458333333336</c:v>
                </c:pt>
                <c:pt idx="7843">
                  <c:v>42941.46875</c:v>
                </c:pt>
                <c:pt idx="7844">
                  <c:v>42941.479166666664</c:v>
                </c:pt>
                <c:pt idx="7845">
                  <c:v>42941.489583333336</c:v>
                </c:pt>
                <c:pt idx="7846">
                  <c:v>42941.5</c:v>
                </c:pt>
                <c:pt idx="7847">
                  <c:v>42941.510416666664</c:v>
                </c:pt>
                <c:pt idx="7848">
                  <c:v>42941.520833333336</c:v>
                </c:pt>
                <c:pt idx="7849">
                  <c:v>42941.53125</c:v>
                </c:pt>
                <c:pt idx="7850">
                  <c:v>42941.541666666664</c:v>
                </c:pt>
                <c:pt idx="7851">
                  <c:v>42941.552083333336</c:v>
                </c:pt>
                <c:pt idx="7852">
                  <c:v>42941.5625</c:v>
                </c:pt>
                <c:pt idx="7853">
                  <c:v>42941.572916666664</c:v>
                </c:pt>
                <c:pt idx="7854">
                  <c:v>42941.583333333336</c:v>
                </c:pt>
                <c:pt idx="7855">
                  <c:v>42941.59375</c:v>
                </c:pt>
                <c:pt idx="7856">
                  <c:v>42941.604166666664</c:v>
                </c:pt>
                <c:pt idx="7857">
                  <c:v>42941.614583333336</c:v>
                </c:pt>
                <c:pt idx="7858">
                  <c:v>42941.625</c:v>
                </c:pt>
                <c:pt idx="7859">
                  <c:v>42941.635416666664</c:v>
                </c:pt>
                <c:pt idx="7860">
                  <c:v>42941.645833333336</c:v>
                </c:pt>
                <c:pt idx="7861">
                  <c:v>42941.65625</c:v>
                </c:pt>
                <c:pt idx="7862">
                  <c:v>42941.666666666664</c:v>
                </c:pt>
                <c:pt idx="7863">
                  <c:v>42941.677083333336</c:v>
                </c:pt>
                <c:pt idx="7864">
                  <c:v>42941.6875</c:v>
                </c:pt>
                <c:pt idx="7865">
                  <c:v>42941.697916666664</c:v>
                </c:pt>
                <c:pt idx="7866">
                  <c:v>42941.708333333336</c:v>
                </c:pt>
                <c:pt idx="7867">
                  <c:v>42941.71875</c:v>
                </c:pt>
                <c:pt idx="7868">
                  <c:v>42941.729166666664</c:v>
                </c:pt>
                <c:pt idx="7869">
                  <c:v>42941.739583333336</c:v>
                </c:pt>
                <c:pt idx="7870">
                  <c:v>42941.75</c:v>
                </c:pt>
                <c:pt idx="7871">
                  <c:v>42941.760416666664</c:v>
                </c:pt>
                <c:pt idx="7872">
                  <c:v>42941.770833333336</c:v>
                </c:pt>
                <c:pt idx="7873">
                  <c:v>42941.78125</c:v>
                </c:pt>
                <c:pt idx="7874">
                  <c:v>42941.791666666664</c:v>
                </c:pt>
                <c:pt idx="7875">
                  <c:v>42941.802083333336</c:v>
                </c:pt>
                <c:pt idx="7876">
                  <c:v>42941.8125</c:v>
                </c:pt>
                <c:pt idx="7877">
                  <c:v>42941.822916666664</c:v>
                </c:pt>
                <c:pt idx="7878">
                  <c:v>42941.833333333336</c:v>
                </c:pt>
                <c:pt idx="7879">
                  <c:v>42941.84375</c:v>
                </c:pt>
                <c:pt idx="7880">
                  <c:v>42941.854166666664</c:v>
                </c:pt>
                <c:pt idx="7881">
                  <c:v>42941.864583333336</c:v>
                </c:pt>
                <c:pt idx="7882">
                  <c:v>42941.875</c:v>
                </c:pt>
                <c:pt idx="7883">
                  <c:v>42941.885416666664</c:v>
                </c:pt>
                <c:pt idx="7884">
                  <c:v>42941.895833333336</c:v>
                </c:pt>
                <c:pt idx="7885">
                  <c:v>42941.90625</c:v>
                </c:pt>
                <c:pt idx="7886">
                  <c:v>42941.916666666664</c:v>
                </c:pt>
                <c:pt idx="7887">
                  <c:v>42941.927083333336</c:v>
                </c:pt>
                <c:pt idx="7888">
                  <c:v>42941.9375</c:v>
                </c:pt>
                <c:pt idx="7889">
                  <c:v>42941.947916666664</c:v>
                </c:pt>
                <c:pt idx="7890">
                  <c:v>42941.958333333336</c:v>
                </c:pt>
                <c:pt idx="7891">
                  <c:v>42941.96875</c:v>
                </c:pt>
                <c:pt idx="7892">
                  <c:v>42941.979166666664</c:v>
                </c:pt>
                <c:pt idx="7893">
                  <c:v>42941.989583333336</c:v>
                </c:pt>
                <c:pt idx="7894">
                  <c:v>42942</c:v>
                </c:pt>
                <c:pt idx="7895">
                  <c:v>42942.010416666664</c:v>
                </c:pt>
                <c:pt idx="7896">
                  <c:v>42942.020833333336</c:v>
                </c:pt>
                <c:pt idx="7897">
                  <c:v>42942.03125</c:v>
                </c:pt>
                <c:pt idx="7898">
                  <c:v>42942.041666666664</c:v>
                </c:pt>
                <c:pt idx="7899">
                  <c:v>42942.052083333336</c:v>
                </c:pt>
                <c:pt idx="7900">
                  <c:v>42942.0625</c:v>
                </c:pt>
                <c:pt idx="7901">
                  <c:v>42942.072916666664</c:v>
                </c:pt>
                <c:pt idx="7902">
                  <c:v>42942.083333333336</c:v>
                </c:pt>
                <c:pt idx="7903">
                  <c:v>42942.09375</c:v>
                </c:pt>
                <c:pt idx="7904">
                  <c:v>42942.104166666664</c:v>
                </c:pt>
                <c:pt idx="7905">
                  <c:v>42942.114583333336</c:v>
                </c:pt>
                <c:pt idx="7906">
                  <c:v>42942.125</c:v>
                </c:pt>
                <c:pt idx="7907">
                  <c:v>42942.135416666664</c:v>
                </c:pt>
                <c:pt idx="7908">
                  <c:v>42942.145833333336</c:v>
                </c:pt>
                <c:pt idx="7909">
                  <c:v>42942.15625</c:v>
                </c:pt>
                <c:pt idx="7910">
                  <c:v>42942.166666666664</c:v>
                </c:pt>
                <c:pt idx="7911">
                  <c:v>42942.177083333336</c:v>
                </c:pt>
                <c:pt idx="7912">
                  <c:v>42942.1875</c:v>
                </c:pt>
                <c:pt idx="7913">
                  <c:v>42942.197916666664</c:v>
                </c:pt>
                <c:pt idx="7914">
                  <c:v>42942.208333333336</c:v>
                </c:pt>
                <c:pt idx="7915">
                  <c:v>42942.21875</c:v>
                </c:pt>
                <c:pt idx="7916">
                  <c:v>42942.229166666664</c:v>
                </c:pt>
                <c:pt idx="7917">
                  <c:v>42942.239583333336</c:v>
                </c:pt>
                <c:pt idx="7918">
                  <c:v>42942.25</c:v>
                </c:pt>
                <c:pt idx="7919">
                  <c:v>42942.260416666664</c:v>
                </c:pt>
                <c:pt idx="7920">
                  <c:v>42942.270833333336</c:v>
                </c:pt>
                <c:pt idx="7921">
                  <c:v>42942.28125</c:v>
                </c:pt>
                <c:pt idx="7922">
                  <c:v>42942.291666666664</c:v>
                </c:pt>
                <c:pt idx="7923">
                  <c:v>42942.302083333336</c:v>
                </c:pt>
                <c:pt idx="7924">
                  <c:v>42942.3125</c:v>
                </c:pt>
                <c:pt idx="7925">
                  <c:v>42942.322916666664</c:v>
                </c:pt>
                <c:pt idx="7926">
                  <c:v>42942.333333333336</c:v>
                </c:pt>
                <c:pt idx="7927">
                  <c:v>42942.34375</c:v>
                </c:pt>
                <c:pt idx="7928">
                  <c:v>42942.354166666664</c:v>
                </c:pt>
                <c:pt idx="7929">
                  <c:v>42942.364583333336</c:v>
                </c:pt>
                <c:pt idx="7930">
                  <c:v>42942.375</c:v>
                </c:pt>
                <c:pt idx="7931">
                  <c:v>42942.385416666664</c:v>
                </c:pt>
                <c:pt idx="7932">
                  <c:v>42942.395833333336</c:v>
                </c:pt>
                <c:pt idx="7933">
                  <c:v>42942.40625</c:v>
                </c:pt>
                <c:pt idx="7934">
                  <c:v>42942.416666666664</c:v>
                </c:pt>
                <c:pt idx="7935">
                  <c:v>42942.427083333336</c:v>
                </c:pt>
                <c:pt idx="7936">
                  <c:v>42942.4375</c:v>
                </c:pt>
                <c:pt idx="7937">
                  <c:v>42942.447916666664</c:v>
                </c:pt>
                <c:pt idx="7938">
                  <c:v>42942.458333333336</c:v>
                </c:pt>
                <c:pt idx="7939">
                  <c:v>42942.46875</c:v>
                </c:pt>
                <c:pt idx="7940">
                  <c:v>42942.479166666664</c:v>
                </c:pt>
                <c:pt idx="7941">
                  <c:v>42942.489583333336</c:v>
                </c:pt>
                <c:pt idx="7942">
                  <c:v>42942.5</c:v>
                </c:pt>
                <c:pt idx="7943">
                  <c:v>42942.510416666664</c:v>
                </c:pt>
                <c:pt idx="7944">
                  <c:v>42942.520833333336</c:v>
                </c:pt>
                <c:pt idx="7945">
                  <c:v>42942.53125</c:v>
                </c:pt>
                <c:pt idx="7946">
                  <c:v>42942.541666666664</c:v>
                </c:pt>
                <c:pt idx="7947">
                  <c:v>42942.552083333336</c:v>
                </c:pt>
                <c:pt idx="7948">
                  <c:v>42942.5625</c:v>
                </c:pt>
                <c:pt idx="7949">
                  <c:v>42942.572916666664</c:v>
                </c:pt>
                <c:pt idx="7950">
                  <c:v>42942.583333333336</c:v>
                </c:pt>
                <c:pt idx="7951">
                  <c:v>42942.59375</c:v>
                </c:pt>
                <c:pt idx="7952">
                  <c:v>42942.604166666664</c:v>
                </c:pt>
                <c:pt idx="7953">
                  <c:v>42942.614583333336</c:v>
                </c:pt>
                <c:pt idx="7954">
                  <c:v>42942.625</c:v>
                </c:pt>
                <c:pt idx="7955">
                  <c:v>42942.635416666664</c:v>
                </c:pt>
                <c:pt idx="7956">
                  <c:v>42942.645833333336</c:v>
                </c:pt>
                <c:pt idx="7957">
                  <c:v>42942.65625</c:v>
                </c:pt>
                <c:pt idx="7958">
                  <c:v>42942.666666666664</c:v>
                </c:pt>
                <c:pt idx="7959">
                  <c:v>42942.677083333336</c:v>
                </c:pt>
                <c:pt idx="7960">
                  <c:v>42942.6875</c:v>
                </c:pt>
                <c:pt idx="7961">
                  <c:v>42942.697916666664</c:v>
                </c:pt>
                <c:pt idx="7962">
                  <c:v>42942.708333333336</c:v>
                </c:pt>
                <c:pt idx="7963">
                  <c:v>42942.71875</c:v>
                </c:pt>
                <c:pt idx="7964">
                  <c:v>42942.729166666664</c:v>
                </c:pt>
                <c:pt idx="7965">
                  <c:v>42942.739583333336</c:v>
                </c:pt>
                <c:pt idx="7966">
                  <c:v>42942.75</c:v>
                </c:pt>
                <c:pt idx="7967">
                  <c:v>42942.760416666664</c:v>
                </c:pt>
                <c:pt idx="7968">
                  <c:v>42942.770833333336</c:v>
                </c:pt>
                <c:pt idx="7969">
                  <c:v>42942.78125</c:v>
                </c:pt>
                <c:pt idx="7970">
                  <c:v>42942.791666666664</c:v>
                </c:pt>
                <c:pt idx="7971">
                  <c:v>42942.802083333336</c:v>
                </c:pt>
                <c:pt idx="7972">
                  <c:v>42942.8125</c:v>
                </c:pt>
                <c:pt idx="7973">
                  <c:v>42942.822916666664</c:v>
                </c:pt>
                <c:pt idx="7974">
                  <c:v>42942.833333333336</c:v>
                </c:pt>
                <c:pt idx="7975">
                  <c:v>42942.84375</c:v>
                </c:pt>
                <c:pt idx="7976">
                  <c:v>42942.854166666664</c:v>
                </c:pt>
                <c:pt idx="7977">
                  <c:v>42942.864583333336</c:v>
                </c:pt>
                <c:pt idx="7978">
                  <c:v>42942.875</c:v>
                </c:pt>
                <c:pt idx="7979">
                  <c:v>42942.885416666664</c:v>
                </c:pt>
                <c:pt idx="7980">
                  <c:v>42942.895833333336</c:v>
                </c:pt>
                <c:pt idx="7981">
                  <c:v>42942.90625</c:v>
                </c:pt>
                <c:pt idx="7982">
                  <c:v>42942.916666666664</c:v>
                </c:pt>
                <c:pt idx="7983">
                  <c:v>42942.927083333336</c:v>
                </c:pt>
                <c:pt idx="7984">
                  <c:v>42942.9375</c:v>
                </c:pt>
                <c:pt idx="7985">
                  <c:v>42942.947916666664</c:v>
                </c:pt>
                <c:pt idx="7986">
                  <c:v>42942.958333333336</c:v>
                </c:pt>
                <c:pt idx="7987">
                  <c:v>42942.96875</c:v>
                </c:pt>
                <c:pt idx="7988">
                  <c:v>42942.979166666664</c:v>
                </c:pt>
                <c:pt idx="7989">
                  <c:v>42942.989583333336</c:v>
                </c:pt>
                <c:pt idx="7990">
                  <c:v>42943</c:v>
                </c:pt>
                <c:pt idx="7991">
                  <c:v>42943.010416666664</c:v>
                </c:pt>
                <c:pt idx="7992">
                  <c:v>42943.020833333336</c:v>
                </c:pt>
                <c:pt idx="7993">
                  <c:v>42943.03125</c:v>
                </c:pt>
                <c:pt idx="7994">
                  <c:v>42943.041666666664</c:v>
                </c:pt>
                <c:pt idx="7995">
                  <c:v>42943.052083333336</c:v>
                </c:pt>
                <c:pt idx="7996">
                  <c:v>42943.0625</c:v>
                </c:pt>
                <c:pt idx="7997">
                  <c:v>42943.072916666664</c:v>
                </c:pt>
                <c:pt idx="7998">
                  <c:v>42943.083333333336</c:v>
                </c:pt>
                <c:pt idx="7999">
                  <c:v>42943.09375</c:v>
                </c:pt>
                <c:pt idx="8000">
                  <c:v>42943.104166666664</c:v>
                </c:pt>
                <c:pt idx="8001">
                  <c:v>42943.114583333336</c:v>
                </c:pt>
                <c:pt idx="8002">
                  <c:v>42943.125</c:v>
                </c:pt>
                <c:pt idx="8003">
                  <c:v>42943.135416666664</c:v>
                </c:pt>
                <c:pt idx="8004">
                  <c:v>42943.145833333336</c:v>
                </c:pt>
                <c:pt idx="8005">
                  <c:v>42943.15625</c:v>
                </c:pt>
                <c:pt idx="8006">
                  <c:v>42943.166666666664</c:v>
                </c:pt>
                <c:pt idx="8007">
                  <c:v>42943.177083333336</c:v>
                </c:pt>
                <c:pt idx="8008">
                  <c:v>42943.1875</c:v>
                </c:pt>
                <c:pt idx="8009">
                  <c:v>42943.197916666664</c:v>
                </c:pt>
                <c:pt idx="8010">
                  <c:v>42943.208333333336</c:v>
                </c:pt>
                <c:pt idx="8011">
                  <c:v>42943.21875</c:v>
                </c:pt>
                <c:pt idx="8012">
                  <c:v>42943.229166666664</c:v>
                </c:pt>
                <c:pt idx="8013">
                  <c:v>42943.239583333336</c:v>
                </c:pt>
                <c:pt idx="8014">
                  <c:v>42943.25</c:v>
                </c:pt>
                <c:pt idx="8015">
                  <c:v>42943.260416666664</c:v>
                </c:pt>
                <c:pt idx="8016">
                  <c:v>42943.270833333336</c:v>
                </c:pt>
                <c:pt idx="8017">
                  <c:v>42943.28125</c:v>
                </c:pt>
                <c:pt idx="8018">
                  <c:v>42943.291666666664</c:v>
                </c:pt>
                <c:pt idx="8019">
                  <c:v>42943.302083333336</c:v>
                </c:pt>
                <c:pt idx="8020">
                  <c:v>42943.3125</c:v>
                </c:pt>
                <c:pt idx="8021">
                  <c:v>42943.322916666664</c:v>
                </c:pt>
                <c:pt idx="8022">
                  <c:v>42943.333333333336</c:v>
                </c:pt>
                <c:pt idx="8023">
                  <c:v>42943.34375</c:v>
                </c:pt>
                <c:pt idx="8024">
                  <c:v>42943.354166666664</c:v>
                </c:pt>
                <c:pt idx="8025">
                  <c:v>42943.364583333336</c:v>
                </c:pt>
                <c:pt idx="8026">
                  <c:v>42943.375</c:v>
                </c:pt>
                <c:pt idx="8027">
                  <c:v>42943.385416666664</c:v>
                </c:pt>
                <c:pt idx="8028">
                  <c:v>42943.395833333336</c:v>
                </c:pt>
                <c:pt idx="8029">
                  <c:v>42943.40625</c:v>
                </c:pt>
                <c:pt idx="8030">
                  <c:v>42943.416666666664</c:v>
                </c:pt>
                <c:pt idx="8031">
                  <c:v>42943.427083333336</c:v>
                </c:pt>
                <c:pt idx="8032">
                  <c:v>42943.4375</c:v>
                </c:pt>
                <c:pt idx="8033">
                  <c:v>42943.447916666664</c:v>
                </c:pt>
                <c:pt idx="8034">
                  <c:v>42943.458333333336</c:v>
                </c:pt>
                <c:pt idx="8035">
                  <c:v>42943.46875</c:v>
                </c:pt>
                <c:pt idx="8036">
                  <c:v>42943.479166666664</c:v>
                </c:pt>
                <c:pt idx="8037">
                  <c:v>42943.489583333336</c:v>
                </c:pt>
                <c:pt idx="8038">
                  <c:v>42943.5</c:v>
                </c:pt>
                <c:pt idx="8039">
                  <c:v>42943.510416666664</c:v>
                </c:pt>
                <c:pt idx="8040">
                  <c:v>42943.520833333336</c:v>
                </c:pt>
                <c:pt idx="8041">
                  <c:v>42943.53125</c:v>
                </c:pt>
                <c:pt idx="8042">
                  <c:v>42943.541666666664</c:v>
                </c:pt>
                <c:pt idx="8043">
                  <c:v>42943.552083333336</c:v>
                </c:pt>
                <c:pt idx="8044">
                  <c:v>42943.5625</c:v>
                </c:pt>
                <c:pt idx="8045">
                  <c:v>42943.572916666664</c:v>
                </c:pt>
                <c:pt idx="8046">
                  <c:v>42943.583333333336</c:v>
                </c:pt>
                <c:pt idx="8047">
                  <c:v>42943.59375</c:v>
                </c:pt>
                <c:pt idx="8048">
                  <c:v>42943.604166666664</c:v>
                </c:pt>
                <c:pt idx="8049">
                  <c:v>42943.614583333336</c:v>
                </c:pt>
                <c:pt idx="8050">
                  <c:v>42943.625</c:v>
                </c:pt>
                <c:pt idx="8051">
                  <c:v>42943.635416666664</c:v>
                </c:pt>
                <c:pt idx="8052">
                  <c:v>42943.645833333336</c:v>
                </c:pt>
                <c:pt idx="8053">
                  <c:v>42943.65625</c:v>
                </c:pt>
                <c:pt idx="8054">
                  <c:v>42943.666666666664</c:v>
                </c:pt>
                <c:pt idx="8055">
                  <c:v>42943.677083333336</c:v>
                </c:pt>
                <c:pt idx="8056">
                  <c:v>42943.6875</c:v>
                </c:pt>
                <c:pt idx="8057">
                  <c:v>42943.697916666664</c:v>
                </c:pt>
                <c:pt idx="8058">
                  <c:v>42943.708333333336</c:v>
                </c:pt>
                <c:pt idx="8059">
                  <c:v>42943.71875</c:v>
                </c:pt>
                <c:pt idx="8060">
                  <c:v>42943.729166666664</c:v>
                </c:pt>
                <c:pt idx="8061">
                  <c:v>42943.739583333336</c:v>
                </c:pt>
                <c:pt idx="8062">
                  <c:v>42943.75</c:v>
                </c:pt>
                <c:pt idx="8063">
                  <c:v>42943.760416666664</c:v>
                </c:pt>
                <c:pt idx="8064">
                  <c:v>42943.770833333336</c:v>
                </c:pt>
                <c:pt idx="8065">
                  <c:v>42943.78125</c:v>
                </c:pt>
                <c:pt idx="8066">
                  <c:v>42943.791666666664</c:v>
                </c:pt>
                <c:pt idx="8067">
                  <c:v>42943.802083333336</c:v>
                </c:pt>
                <c:pt idx="8068">
                  <c:v>42943.8125</c:v>
                </c:pt>
                <c:pt idx="8069">
                  <c:v>42943.822916666664</c:v>
                </c:pt>
                <c:pt idx="8070">
                  <c:v>42943.833333333336</c:v>
                </c:pt>
                <c:pt idx="8071">
                  <c:v>42943.84375</c:v>
                </c:pt>
                <c:pt idx="8072">
                  <c:v>42943.854166666664</c:v>
                </c:pt>
                <c:pt idx="8073">
                  <c:v>42943.864583333336</c:v>
                </c:pt>
                <c:pt idx="8074">
                  <c:v>42943.875</c:v>
                </c:pt>
                <c:pt idx="8075">
                  <c:v>42943.885416666664</c:v>
                </c:pt>
                <c:pt idx="8076">
                  <c:v>42943.895833333336</c:v>
                </c:pt>
                <c:pt idx="8077">
                  <c:v>42943.90625</c:v>
                </c:pt>
                <c:pt idx="8078">
                  <c:v>42943.916666666664</c:v>
                </c:pt>
                <c:pt idx="8079">
                  <c:v>42943.927083333336</c:v>
                </c:pt>
                <c:pt idx="8080">
                  <c:v>42943.9375</c:v>
                </c:pt>
                <c:pt idx="8081">
                  <c:v>42943.947916666664</c:v>
                </c:pt>
                <c:pt idx="8082">
                  <c:v>42943.958333333336</c:v>
                </c:pt>
                <c:pt idx="8083">
                  <c:v>42943.96875</c:v>
                </c:pt>
                <c:pt idx="8084">
                  <c:v>42943.979166666664</c:v>
                </c:pt>
                <c:pt idx="8085">
                  <c:v>42943.989583333336</c:v>
                </c:pt>
                <c:pt idx="8086">
                  <c:v>42944</c:v>
                </c:pt>
                <c:pt idx="8087">
                  <c:v>42944.010416666664</c:v>
                </c:pt>
                <c:pt idx="8088">
                  <c:v>42944.020833333336</c:v>
                </c:pt>
                <c:pt idx="8089">
                  <c:v>42944.03125</c:v>
                </c:pt>
                <c:pt idx="8090">
                  <c:v>42944.041666666664</c:v>
                </c:pt>
                <c:pt idx="8091">
                  <c:v>42944.052083333336</c:v>
                </c:pt>
                <c:pt idx="8092">
                  <c:v>42944.0625</c:v>
                </c:pt>
                <c:pt idx="8093">
                  <c:v>42944.072916666664</c:v>
                </c:pt>
                <c:pt idx="8094">
                  <c:v>42944.083333333336</c:v>
                </c:pt>
                <c:pt idx="8095">
                  <c:v>42944.09375</c:v>
                </c:pt>
                <c:pt idx="8096">
                  <c:v>42944.104166666664</c:v>
                </c:pt>
                <c:pt idx="8097">
                  <c:v>42944.114583333336</c:v>
                </c:pt>
                <c:pt idx="8098">
                  <c:v>42944.125</c:v>
                </c:pt>
                <c:pt idx="8099">
                  <c:v>42944.135416666664</c:v>
                </c:pt>
                <c:pt idx="8100">
                  <c:v>42944.145833333336</c:v>
                </c:pt>
                <c:pt idx="8101">
                  <c:v>42944.15625</c:v>
                </c:pt>
                <c:pt idx="8102">
                  <c:v>42944.166666666664</c:v>
                </c:pt>
                <c:pt idx="8103">
                  <c:v>42944.177083333336</c:v>
                </c:pt>
                <c:pt idx="8104">
                  <c:v>42944.1875</c:v>
                </c:pt>
                <c:pt idx="8105">
                  <c:v>42944.197916666664</c:v>
                </c:pt>
                <c:pt idx="8106">
                  <c:v>42944.208333333336</c:v>
                </c:pt>
                <c:pt idx="8107">
                  <c:v>42944.21875</c:v>
                </c:pt>
                <c:pt idx="8108">
                  <c:v>42944.229166666664</c:v>
                </c:pt>
                <c:pt idx="8109">
                  <c:v>42944.239583333336</c:v>
                </c:pt>
                <c:pt idx="8110">
                  <c:v>42944.25</c:v>
                </c:pt>
                <c:pt idx="8111">
                  <c:v>42944.260416666664</c:v>
                </c:pt>
                <c:pt idx="8112">
                  <c:v>42944.270833333336</c:v>
                </c:pt>
                <c:pt idx="8113">
                  <c:v>42944.28125</c:v>
                </c:pt>
                <c:pt idx="8114">
                  <c:v>42944.291666666664</c:v>
                </c:pt>
                <c:pt idx="8115">
                  <c:v>42944.302083333336</c:v>
                </c:pt>
                <c:pt idx="8116">
                  <c:v>42944.3125</c:v>
                </c:pt>
                <c:pt idx="8117">
                  <c:v>42944.322916666664</c:v>
                </c:pt>
                <c:pt idx="8118">
                  <c:v>42944.333333333336</c:v>
                </c:pt>
                <c:pt idx="8119">
                  <c:v>42944.34375</c:v>
                </c:pt>
                <c:pt idx="8120">
                  <c:v>42944.354166666664</c:v>
                </c:pt>
                <c:pt idx="8121">
                  <c:v>42944.364583333336</c:v>
                </c:pt>
                <c:pt idx="8122">
                  <c:v>42944.375</c:v>
                </c:pt>
                <c:pt idx="8123">
                  <c:v>42944.385416666664</c:v>
                </c:pt>
                <c:pt idx="8124">
                  <c:v>42944.395833333336</c:v>
                </c:pt>
                <c:pt idx="8125">
                  <c:v>42944.40625</c:v>
                </c:pt>
                <c:pt idx="8126">
                  <c:v>42944.416666666664</c:v>
                </c:pt>
                <c:pt idx="8127">
                  <c:v>42944.427083333336</c:v>
                </c:pt>
                <c:pt idx="8128">
                  <c:v>42944.4375</c:v>
                </c:pt>
                <c:pt idx="8129">
                  <c:v>42944.447916666664</c:v>
                </c:pt>
                <c:pt idx="8130">
                  <c:v>42944.458333333336</c:v>
                </c:pt>
                <c:pt idx="8131">
                  <c:v>42944.46875</c:v>
                </c:pt>
                <c:pt idx="8132">
                  <c:v>42944.479166666664</c:v>
                </c:pt>
                <c:pt idx="8133">
                  <c:v>42944.489583333336</c:v>
                </c:pt>
                <c:pt idx="8134">
                  <c:v>42944.5</c:v>
                </c:pt>
                <c:pt idx="8135">
                  <c:v>42944.510416666664</c:v>
                </c:pt>
                <c:pt idx="8136">
                  <c:v>42944.520833333336</c:v>
                </c:pt>
                <c:pt idx="8137">
                  <c:v>42944.53125</c:v>
                </c:pt>
                <c:pt idx="8138">
                  <c:v>42944.541666666664</c:v>
                </c:pt>
                <c:pt idx="8139">
                  <c:v>42944.552083333336</c:v>
                </c:pt>
                <c:pt idx="8140">
                  <c:v>42944.5625</c:v>
                </c:pt>
                <c:pt idx="8141">
                  <c:v>42944.572916666664</c:v>
                </c:pt>
                <c:pt idx="8142">
                  <c:v>42944.583333333336</c:v>
                </c:pt>
                <c:pt idx="8143">
                  <c:v>42944.59375</c:v>
                </c:pt>
                <c:pt idx="8144">
                  <c:v>42944.604166666664</c:v>
                </c:pt>
                <c:pt idx="8145">
                  <c:v>42944.614583333336</c:v>
                </c:pt>
                <c:pt idx="8146">
                  <c:v>42944.625</c:v>
                </c:pt>
                <c:pt idx="8147">
                  <c:v>42944.635416666664</c:v>
                </c:pt>
                <c:pt idx="8148">
                  <c:v>42944.645833333336</c:v>
                </c:pt>
                <c:pt idx="8149">
                  <c:v>42944.65625</c:v>
                </c:pt>
                <c:pt idx="8150">
                  <c:v>42944.666666666664</c:v>
                </c:pt>
                <c:pt idx="8151">
                  <c:v>42944.677083333336</c:v>
                </c:pt>
                <c:pt idx="8152">
                  <c:v>42944.6875</c:v>
                </c:pt>
                <c:pt idx="8153">
                  <c:v>42944.697916666664</c:v>
                </c:pt>
                <c:pt idx="8154">
                  <c:v>42944.708333333336</c:v>
                </c:pt>
                <c:pt idx="8155">
                  <c:v>42944.71875</c:v>
                </c:pt>
                <c:pt idx="8156">
                  <c:v>42944.729166666664</c:v>
                </c:pt>
                <c:pt idx="8157">
                  <c:v>42944.739583333336</c:v>
                </c:pt>
                <c:pt idx="8158">
                  <c:v>42944.75</c:v>
                </c:pt>
                <c:pt idx="8159">
                  <c:v>42944.760416666664</c:v>
                </c:pt>
                <c:pt idx="8160">
                  <c:v>42944.770833333336</c:v>
                </c:pt>
                <c:pt idx="8161">
                  <c:v>42944.78125</c:v>
                </c:pt>
                <c:pt idx="8162">
                  <c:v>42944.791666666664</c:v>
                </c:pt>
                <c:pt idx="8163">
                  <c:v>42944.802083333336</c:v>
                </c:pt>
                <c:pt idx="8164">
                  <c:v>42944.8125</c:v>
                </c:pt>
                <c:pt idx="8165">
                  <c:v>42944.822916666664</c:v>
                </c:pt>
                <c:pt idx="8166">
                  <c:v>42944.833333333336</c:v>
                </c:pt>
                <c:pt idx="8167">
                  <c:v>42944.84375</c:v>
                </c:pt>
                <c:pt idx="8168">
                  <c:v>42944.854166666664</c:v>
                </c:pt>
                <c:pt idx="8169">
                  <c:v>42944.864583333336</c:v>
                </c:pt>
                <c:pt idx="8170">
                  <c:v>42944.875</c:v>
                </c:pt>
                <c:pt idx="8171">
                  <c:v>42944.885416666664</c:v>
                </c:pt>
                <c:pt idx="8172">
                  <c:v>42944.895833333336</c:v>
                </c:pt>
                <c:pt idx="8173">
                  <c:v>42944.90625</c:v>
                </c:pt>
                <c:pt idx="8174">
                  <c:v>42944.916666666664</c:v>
                </c:pt>
                <c:pt idx="8175">
                  <c:v>42944.927083333336</c:v>
                </c:pt>
                <c:pt idx="8176">
                  <c:v>42944.9375</c:v>
                </c:pt>
                <c:pt idx="8177">
                  <c:v>42944.947916666664</c:v>
                </c:pt>
                <c:pt idx="8178">
                  <c:v>42944.958333333336</c:v>
                </c:pt>
                <c:pt idx="8179">
                  <c:v>42944.96875</c:v>
                </c:pt>
                <c:pt idx="8180">
                  <c:v>42944.979166666664</c:v>
                </c:pt>
                <c:pt idx="8181">
                  <c:v>42944.989583333336</c:v>
                </c:pt>
                <c:pt idx="8182">
                  <c:v>42945</c:v>
                </c:pt>
                <c:pt idx="8183">
                  <c:v>42945.010416666664</c:v>
                </c:pt>
                <c:pt idx="8184">
                  <c:v>42945.020833333336</c:v>
                </c:pt>
                <c:pt idx="8185">
                  <c:v>42945.03125</c:v>
                </c:pt>
                <c:pt idx="8186">
                  <c:v>42945.041666666664</c:v>
                </c:pt>
                <c:pt idx="8187">
                  <c:v>42945.052083333336</c:v>
                </c:pt>
                <c:pt idx="8188">
                  <c:v>42945.0625</c:v>
                </c:pt>
                <c:pt idx="8189">
                  <c:v>42945.072916666664</c:v>
                </c:pt>
                <c:pt idx="8190">
                  <c:v>42945.083333333336</c:v>
                </c:pt>
                <c:pt idx="8191">
                  <c:v>42945.09375</c:v>
                </c:pt>
                <c:pt idx="8192">
                  <c:v>42945.104166666664</c:v>
                </c:pt>
                <c:pt idx="8193">
                  <c:v>42945.114583333336</c:v>
                </c:pt>
                <c:pt idx="8194">
                  <c:v>42945.125</c:v>
                </c:pt>
                <c:pt idx="8195">
                  <c:v>42945.135416666664</c:v>
                </c:pt>
                <c:pt idx="8196">
                  <c:v>42945.145833333336</c:v>
                </c:pt>
                <c:pt idx="8197">
                  <c:v>42945.15625</c:v>
                </c:pt>
                <c:pt idx="8198">
                  <c:v>42945.166666666664</c:v>
                </c:pt>
                <c:pt idx="8199">
                  <c:v>42945.177083333336</c:v>
                </c:pt>
                <c:pt idx="8200">
                  <c:v>42945.1875</c:v>
                </c:pt>
                <c:pt idx="8201">
                  <c:v>42945.197916666664</c:v>
                </c:pt>
                <c:pt idx="8202">
                  <c:v>42945.208333333336</c:v>
                </c:pt>
                <c:pt idx="8203">
                  <c:v>42945.21875</c:v>
                </c:pt>
                <c:pt idx="8204">
                  <c:v>42945.229166666664</c:v>
                </c:pt>
                <c:pt idx="8205">
                  <c:v>42945.239583333336</c:v>
                </c:pt>
                <c:pt idx="8206">
                  <c:v>42945.25</c:v>
                </c:pt>
                <c:pt idx="8207">
                  <c:v>42945.260416666664</c:v>
                </c:pt>
                <c:pt idx="8208">
                  <c:v>42945.270833333336</c:v>
                </c:pt>
                <c:pt idx="8209">
                  <c:v>42945.28125</c:v>
                </c:pt>
                <c:pt idx="8210">
                  <c:v>42945.291666666664</c:v>
                </c:pt>
                <c:pt idx="8211">
                  <c:v>42945.302083333336</c:v>
                </c:pt>
                <c:pt idx="8212">
                  <c:v>42945.3125</c:v>
                </c:pt>
                <c:pt idx="8213">
                  <c:v>42945.322916666664</c:v>
                </c:pt>
                <c:pt idx="8214">
                  <c:v>42945.333333333336</c:v>
                </c:pt>
                <c:pt idx="8215">
                  <c:v>42945.34375</c:v>
                </c:pt>
                <c:pt idx="8216">
                  <c:v>42945.354166666664</c:v>
                </c:pt>
                <c:pt idx="8217">
                  <c:v>42945.364583333336</c:v>
                </c:pt>
                <c:pt idx="8218">
                  <c:v>42945.375</c:v>
                </c:pt>
                <c:pt idx="8219">
                  <c:v>42945.385416666664</c:v>
                </c:pt>
                <c:pt idx="8220">
                  <c:v>42945.395833333336</c:v>
                </c:pt>
                <c:pt idx="8221">
                  <c:v>42945.40625</c:v>
                </c:pt>
                <c:pt idx="8222">
                  <c:v>42945.416666666664</c:v>
                </c:pt>
                <c:pt idx="8223">
                  <c:v>42945.427083333336</c:v>
                </c:pt>
                <c:pt idx="8224">
                  <c:v>42945.4375</c:v>
                </c:pt>
                <c:pt idx="8225">
                  <c:v>42945.447916666664</c:v>
                </c:pt>
                <c:pt idx="8226">
                  <c:v>42945.458333333336</c:v>
                </c:pt>
                <c:pt idx="8227">
                  <c:v>42945.46875</c:v>
                </c:pt>
                <c:pt idx="8228">
                  <c:v>42945.479166666664</c:v>
                </c:pt>
                <c:pt idx="8229">
                  <c:v>42945.489583333336</c:v>
                </c:pt>
                <c:pt idx="8230">
                  <c:v>42945.5</c:v>
                </c:pt>
                <c:pt idx="8231">
                  <c:v>42945.510416666664</c:v>
                </c:pt>
                <c:pt idx="8232">
                  <c:v>42945.520833333336</c:v>
                </c:pt>
                <c:pt idx="8233">
                  <c:v>42945.53125</c:v>
                </c:pt>
                <c:pt idx="8234">
                  <c:v>42945.541666666664</c:v>
                </c:pt>
                <c:pt idx="8235">
                  <c:v>42945.552083333336</c:v>
                </c:pt>
                <c:pt idx="8236">
                  <c:v>42945.5625</c:v>
                </c:pt>
                <c:pt idx="8237">
                  <c:v>42945.572916666664</c:v>
                </c:pt>
                <c:pt idx="8238">
                  <c:v>42945.583333333336</c:v>
                </c:pt>
                <c:pt idx="8239">
                  <c:v>42945.59375</c:v>
                </c:pt>
                <c:pt idx="8240">
                  <c:v>42945.604166666664</c:v>
                </c:pt>
                <c:pt idx="8241">
                  <c:v>42945.614583333336</c:v>
                </c:pt>
                <c:pt idx="8242">
                  <c:v>42945.625</c:v>
                </c:pt>
                <c:pt idx="8243">
                  <c:v>42945.635416666664</c:v>
                </c:pt>
                <c:pt idx="8244">
                  <c:v>42945.645833333336</c:v>
                </c:pt>
                <c:pt idx="8245">
                  <c:v>42945.65625</c:v>
                </c:pt>
                <c:pt idx="8246">
                  <c:v>42945.666666666664</c:v>
                </c:pt>
                <c:pt idx="8247">
                  <c:v>42945.677083333336</c:v>
                </c:pt>
                <c:pt idx="8248">
                  <c:v>42945.6875</c:v>
                </c:pt>
                <c:pt idx="8249">
                  <c:v>42945.697916666664</c:v>
                </c:pt>
                <c:pt idx="8250">
                  <c:v>42945.708333333336</c:v>
                </c:pt>
                <c:pt idx="8251">
                  <c:v>42945.71875</c:v>
                </c:pt>
                <c:pt idx="8252">
                  <c:v>42945.729166666664</c:v>
                </c:pt>
                <c:pt idx="8253">
                  <c:v>42945.739583333336</c:v>
                </c:pt>
                <c:pt idx="8254">
                  <c:v>42945.75</c:v>
                </c:pt>
                <c:pt idx="8255">
                  <c:v>42945.760416666664</c:v>
                </c:pt>
                <c:pt idx="8256">
                  <c:v>42945.770833333336</c:v>
                </c:pt>
                <c:pt idx="8257">
                  <c:v>42945.78125</c:v>
                </c:pt>
                <c:pt idx="8258">
                  <c:v>42945.791666666664</c:v>
                </c:pt>
                <c:pt idx="8259">
                  <c:v>42945.802083333336</c:v>
                </c:pt>
                <c:pt idx="8260">
                  <c:v>42945.8125</c:v>
                </c:pt>
                <c:pt idx="8261">
                  <c:v>42945.822916666664</c:v>
                </c:pt>
                <c:pt idx="8262">
                  <c:v>42945.833333333336</c:v>
                </c:pt>
                <c:pt idx="8263">
                  <c:v>42945.84375</c:v>
                </c:pt>
                <c:pt idx="8264">
                  <c:v>42945.854166666664</c:v>
                </c:pt>
                <c:pt idx="8265">
                  <c:v>42945.864583333336</c:v>
                </c:pt>
                <c:pt idx="8266">
                  <c:v>42945.875</c:v>
                </c:pt>
                <c:pt idx="8267">
                  <c:v>42945.885416666664</c:v>
                </c:pt>
                <c:pt idx="8268">
                  <c:v>42945.895833333336</c:v>
                </c:pt>
                <c:pt idx="8269">
                  <c:v>42945.90625</c:v>
                </c:pt>
                <c:pt idx="8270">
                  <c:v>42945.916666666664</c:v>
                </c:pt>
                <c:pt idx="8271">
                  <c:v>42945.927083333336</c:v>
                </c:pt>
                <c:pt idx="8272">
                  <c:v>42945.9375</c:v>
                </c:pt>
                <c:pt idx="8273">
                  <c:v>42945.947916666664</c:v>
                </c:pt>
                <c:pt idx="8274">
                  <c:v>42945.958333333336</c:v>
                </c:pt>
                <c:pt idx="8275">
                  <c:v>42945.96875</c:v>
                </c:pt>
                <c:pt idx="8276">
                  <c:v>42945.979166666664</c:v>
                </c:pt>
                <c:pt idx="8277">
                  <c:v>42945.989583333336</c:v>
                </c:pt>
                <c:pt idx="8278">
                  <c:v>42946</c:v>
                </c:pt>
                <c:pt idx="8279">
                  <c:v>42946.010416666664</c:v>
                </c:pt>
                <c:pt idx="8280">
                  <c:v>42946.020833333336</c:v>
                </c:pt>
                <c:pt idx="8281">
                  <c:v>42946.03125</c:v>
                </c:pt>
                <c:pt idx="8282">
                  <c:v>42946.041666666664</c:v>
                </c:pt>
                <c:pt idx="8283">
                  <c:v>42946.052083333336</c:v>
                </c:pt>
                <c:pt idx="8284">
                  <c:v>42946.0625</c:v>
                </c:pt>
                <c:pt idx="8285">
                  <c:v>42946.072916666664</c:v>
                </c:pt>
                <c:pt idx="8286">
                  <c:v>42946.083333333336</c:v>
                </c:pt>
                <c:pt idx="8287">
                  <c:v>42946.09375</c:v>
                </c:pt>
                <c:pt idx="8288">
                  <c:v>42946.104166666664</c:v>
                </c:pt>
                <c:pt idx="8289">
                  <c:v>42946.114583333336</c:v>
                </c:pt>
                <c:pt idx="8290">
                  <c:v>42946.125</c:v>
                </c:pt>
                <c:pt idx="8291">
                  <c:v>42946.135416666664</c:v>
                </c:pt>
                <c:pt idx="8292">
                  <c:v>42946.145833333336</c:v>
                </c:pt>
                <c:pt idx="8293">
                  <c:v>42946.15625</c:v>
                </c:pt>
                <c:pt idx="8294">
                  <c:v>42946.166666666664</c:v>
                </c:pt>
                <c:pt idx="8295">
                  <c:v>42946.177083333336</c:v>
                </c:pt>
                <c:pt idx="8296">
                  <c:v>42946.1875</c:v>
                </c:pt>
                <c:pt idx="8297">
                  <c:v>42946.197916666664</c:v>
                </c:pt>
                <c:pt idx="8298">
                  <c:v>42946.208333333336</c:v>
                </c:pt>
                <c:pt idx="8299">
                  <c:v>42946.21875</c:v>
                </c:pt>
                <c:pt idx="8300">
                  <c:v>42946.229166666664</c:v>
                </c:pt>
                <c:pt idx="8301">
                  <c:v>42946.239583333336</c:v>
                </c:pt>
                <c:pt idx="8302">
                  <c:v>42946.25</c:v>
                </c:pt>
                <c:pt idx="8303">
                  <c:v>42946.260416666664</c:v>
                </c:pt>
                <c:pt idx="8304">
                  <c:v>42946.270833333336</c:v>
                </c:pt>
                <c:pt idx="8305">
                  <c:v>42946.28125</c:v>
                </c:pt>
                <c:pt idx="8306">
                  <c:v>42946.291666666664</c:v>
                </c:pt>
                <c:pt idx="8307">
                  <c:v>42946.302083333336</c:v>
                </c:pt>
                <c:pt idx="8308">
                  <c:v>42946.3125</c:v>
                </c:pt>
                <c:pt idx="8309">
                  <c:v>42946.322916666664</c:v>
                </c:pt>
                <c:pt idx="8310">
                  <c:v>42946.333333333336</c:v>
                </c:pt>
                <c:pt idx="8311">
                  <c:v>42946.34375</c:v>
                </c:pt>
                <c:pt idx="8312">
                  <c:v>42946.354166666664</c:v>
                </c:pt>
                <c:pt idx="8313">
                  <c:v>42946.364583333336</c:v>
                </c:pt>
                <c:pt idx="8314">
                  <c:v>42946.375</c:v>
                </c:pt>
                <c:pt idx="8315">
                  <c:v>42946.385416666664</c:v>
                </c:pt>
                <c:pt idx="8316">
                  <c:v>42946.395833333336</c:v>
                </c:pt>
                <c:pt idx="8317">
                  <c:v>42946.40625</c:v>
                </c:pt>
                <c:pt idx="8318">
                  <c:v>42946.416666666664</c:v>
                </c:pt>
                <c:pt idx="8319">
                  <c:v>42946.427083333336</c:v>
                </c:pt>
                <c:pt idx="8320">
                  <c:v>42946.4375</c:v>
                </c:pt>
                <c:pt idx="8321">
                  <c:v>42946.447916666664</c:v>
                </c:pt>
                <c:pt idx="8322">
                  <c:v>42946.458333333336</c:v>
                </c:pt>
                <c:pt idx="8323">
                  <c:v>42946.46875</c:v>
                </c:pt>
                <c:pt idx="8324">
                  <c:v>42946.479166666664</c:v>
                </c:pt>
                <c:pt idx="8325">
                  <c:v>42946.489583333336</c:v>
                </c:pt>
                <c:pt idx="8326">
                  <c:v>42946.5</c:v>
                </c:pt>
                <c:pt idx="8327">
                  <c:v>42946.510416666664</c:v>
                </c:pt>
                <c:pt idx="8328">
                  <c:v>42946.520833333336</c:v>
                </c:pt>
                <c:pt idx="8329">
                  <c:v>42946.53125</c:v>
                </c:pt>
                <c:pt idx="8330">
                  <c:v>42946.541666666664</c:v>
                </c:pt>
                <c:pt idx="8331">
                  <c:v>42946.552083333336</c:v>
                </c:pt>
                <c:pt idx="8332">
                  <c:v>42946.5625</c:v>
                </c:pt>
                <c:pt idx="8333">
                  <c:v>42946.572916666664</c:v>
                </c:pt>
                <c:pt idx="8334">
                  <c:v>42946.583333333336</c:v>
                </c:pt>
                <c:pt idx="8335">
                  <c:v>42946.59375</c:v>
                </c:pt>
                <c:pt idx="8336">
                  <c:v>42946.604166666664</c:v>
                </c:pt>
                <c:pt idx="8337">
                  <c:v>42946.614583333336</c:v>
                </c:pt>
                <c:pt idx="8338">
                  <c:v>42946.625</c:v>
                </c:pt>
                <c:pt idx="8339">
                  <c:v>42946.635416666664</c:v>
                </c:pt>
                <c:pt idx="8340">
                  <c:v>42946.645833333336</c:v>
                </c:pt>
                <c:pt idx="8341">
                  <c:v>42946.65625</c:v>
                </c:pt>
                <c:pt idx="8342">
                  <c:v>42946.666666666664</c:v>
                </c:pt>
                <c:pt idx="8343">
                  <c:v>42946.677083333336</c:v>
                </c:pt>
                <c:pt idx="8344">
                  <c:v>42946.6875</c:v>
                </c:pt>
                <c:pt idx="8345">
                  <c:v>42946.697916666664</c:v>
                </c:pt>
                <c:pt idx="8346">
                  <c:v>42946.708333333336</c:v>
                </c:pt>
                <c:pt idx="8347">
                  <c:v>42946.71875</c:v>
                </c:pt>
                <c:pt idx="8348">
                  <c:v>42946.729166666664</c:v>
                </c:pt>
                <c:pt idx="8349">
                  <c:v>42946.739583333336</c:v>
                </c:pt>
                <c:pt idx="8350">
                  <c:v>42946.75</c:v>
                </c:pt>
                <c:pt idx="8351">
                  <c:v>42946.760416666664</c:v>
                </c:pt>
                <c:pt idx="8352">
                  <c:v>42946.770833333336</c:v>
                </c:pt>
                <c:pt idx="8353">
                  <c:v>42946.78125</c:v>
                </c:pt>
                <c:pt idx="8354">
                  <c:v>42946.791666666664</c:v>
                </c:pt>
                <c:pt idx="8355">
                  <c:v>42946.802083333336</c:v>
                </c:pt>
                <c:pt idx="8356">
                  <c:v>42946.8125</c:v>
                </c:pt>
                <c:pt idx="8357">
                  <c:v>42946.822916666664</c:v>
                </c:pt>
                <c:pt idx="8358">
                  <c:v>42946.833333333336</c:v>
                </c:pt>
                <c:pt idx="8359">
                  <c:v>42946.84375</c:v>
                </c:pt>
                <c:pt idx="8360">
                  <c:v>42946.854166666664</c:v>
                </c:pt>
                <c:pt idx="8361">
                  <c:v>42946.864583333336</c:v>
                </c:pt>
                <c:pt idx="8362">
                  <c:v>42946.875</c:v>
                </c:pt>
                <c:pt idx="8363">
                  <c:v>42946.885416666664</c:v>
                </c:pt>
                <c:pt idx="8364">
                  <c:v>42946.895833333336</c:v>
                </c:pt>
                <c:pt idx="8365">
                  <c:v>42946.90625</c:v>
                </c:pt>
                <c:pt idx="8366">
                  <c:v>42946.916666666664</c:v>
                </c:pt>
                <c:pt idx="8367">
                  <c:v>42946.927083333336</c:v>
                </c:pt>
                <c:pt idx="8368">
                  <c:v>42946.9375</c:v>
                </c:pt>
                <c:pt idx="8369">
                  <c:v>42946.947916666664</c:v>
                </c:pt>
                <c:pt idx="8370">
                  <c:v>42946.958333333336</c:v>
                </c:pt>
                <c:pt idx="8371">
                  <c:v>42946.96875</c:v>
                </c:pt>
                <c:pt idx="8372">
                  <c:v>42946.979166666664</c:v>
                </c:pt>
                <c:pt idx="8373">
                  <c:v>42946.989583333336</c:v>
                </c:pt>
                <c:pt idx="8374">
                  <c:v>42947</c:v>
                </c:pt>
                <c:pt idx="8375">
                  <c:v>42947.010416666664</c:v>
                </c:pt>
                <c:pt idx="8376">
                  <c:v>42947.020833333336</c:v>
                </c:pt>
                <c:pt idx="8377">
                  <c:v>42947.03125</c:v>
                </c:pt>
                <c:pt idx="8378">
                  <c:v>42947.041666666664</c:v>
                </c:pt>
                <c:pt idx="8379">
                  <c:v>42947.052083333336</c:v>
                </c:pt>
                <c:pt idx="8380">
                  <c:v>42947.0625</c:v>
                </c:pt>
                <c:pt idx="8381">
                  <c:v>42947.072916666664</c:v>
                </c:pt>
                <c:pt idx="8382">
                  <c:v>42947.083333333336</c:v>
                </c:pt>
                <c:pt idx="8383">
                  <c:v>42947.09375</c:v>
                </c:pt>
                <c:pt idx="8384">
                  <c:v>42947.104166666664</c:v>
                </c:pt>
                <c:pt idx="8385">
                  <c:v>42947.114583333336</c:v>
                </c:pt>
                <c:pt idx="8386">
                  <c:v>42947.125</c:v>
                </c:pt>
                <c:pt idx="8387">
                  <c:v>42947.135416666664</c:v>
                </c:pt>
                <c:pt idx="8388">
                  <c:v>42947.145833333336</c:v>
                </c:pt>
                <c:pt idx="8389">
                  <c:v>42947.15625</c:v>
                </c:pt>
                <c:pt idx="8390">
                  <c:v>42947.166666666664</c:v>
                </c:pt>
                <c:pt idx="8391">
                  <c:v>42947.177083333336</c:v>
                </c:pt>
                <c:pt idx="8392">
                  <c:v>42947.1875</c:v>
                </c:pt>
                <c:pt idx="8393">
                  <c:v>42947.197916666664</c:v>
                </c:pt>
                <c:pt idx="8394">
                  <c:v>42947.208333333336</c:v>
                </c:pt>
                <c:pt idx="8395">
                  <c:v>42947.21875</c:v>
                </c:pt>
                <c:pt idx="8396">
                  <c:v>42947.229166666664</c:v>
                </c:pt>
                <c:pt idx="8397">
                  <c:v>42947.239583333336</c:v>
                </c:pt>
                <c:pt idx="8398">
                  <c:v>42947.25</c:v>
                </c:pt>
                <c:pt idx="8399">
                  <c:v>42947.260416666664</c:v>
                </c:pt>
                <c:pt idx="8400">
                  <c:v>42947.270833333336</c:v>
                </c:pt>
                <c:pt idx="8401">
                  <c:v>42947.28125</c:v>
                </c:pt>
                <c:pt idx="8402">
                  <c:v>42947.291666666664</c:v>
                </c:pt>
                <c:pt idx="8403">
                  <c:v>42947.302083333336</c:v>
                </c:pt>
                <c:pt idx="8404">
                  <c:v>42947.3125</c:v>
                </c:pt>
                <c:pt idx="8405">
                  <c:v>42947.322916666664</c:v>
                </c:pt>
                <c:pt idx="8406">
                  <c:v>42947.333333333336</c:v>
                </c:pt>
                <c:pt idx="8407">
                  <c:v>42947.34375</c:v>
                </c:pt>
                <c:pt idx="8408">
                  <c:v>42947.354166666664</c:v>
                </c:pt>
                <c:pt idx="8409">
                  <c:v>42947.364583333336</c:v>
                </c:pt>
                <c:pt idx="8410">
                  <c:v>42947.375</c:v>
                </c:pt>
                <c:pt idx="8411">
                  <c:v>42947.385416666664</c:v>
                </c:pt>
                <c:pt idx="8412">
                  <c:v>42947.395833333336</c:v>
                </c:pt>
                <c:pt idx="8413">
                  <c:v>42947.40625</c:v>
                </c:pt>
                <c:pt idx="8414">
                  <c:v>42947.416666666664</c:v>
                </c:pt>
                <c:pt idx="8415">
                  <c:v>42947.427083333336</c:v>
                </c:pt>
                <c:pt idx="8416">
                  <c:v>42947.4375</c:v>
                </c:pt>
                <c:pt idx="8417">
                  <c:v>42947.447916666664</c:v>
                </c:pt>
                <c:pt idx="8418">
                  <c:v>42947.458333333336</c:v>
                </c:pt>
                <c:pt idx="8419">
                  <c:v>42947.46875</c:v>
                </c:pt>
                <c:pt idx="8420">
                  <c:v>42947.479166666664</c:v>
                </c:pt>
                <c:pt idx="8421">
                  <c:v>42947.489583333336</c:v>
                </c:pt>
                <c:pt idx="8422">
                  <c:v>42947.5</c:v>
                </c:pt>
                <c:pt idx="8423">
                  <c:v>42947.510416666664</c:v>
                </c:pt>
                <c:pt idx="8424">
                  <c:v>42947.520833333336</c:v>
                </c:pt>
                <c:pt idx="8425">
                  <c:v>42947.53125</c:v>
                </c:pt>
                <c:pt idx="8426">
                  <c:v>42947.541666666664</c:v>
                </c:pt>
                <c:pt idx="8427">
                  <c:v>42947.552083333336</c:v>
                </c:pt>
                <c:pt idx="8428">
                  <c:v>42947.5625</c:v>
                </c:pt>
                <c:pt idx="8429">
                  <c:v>42947.572916666664</c:v>
                </c:pt>
                <c:pt idx="8430">
                  <c:v>42947.583333333336</c:v>
                </c:pt>
                <c:pt idx="8431">
                  <c:v>42947.59375</c:v>
                </c:pt>
                <c:pt idx="8432">
                  <c:v>42947.604166666664</c:v>
                </c:pt>
                <c:pt idx="8433">
                  <c:v>42947.614583333336</c:v>
                </c:pt>
                <c:pt idx="8434">
                  <c:v>42947.625</c:v>
                </c:pt>
                <c:pt idx="8435">
                  <c:v>42947.635416666664</c:v>
                </c:pt>
                <c:pt idx="8436">
                  <c:v>42947.645833333336</c:v>
                </c:pt>
                <c:pt idx="8437">
                  <c:v>42947.65625</c:v>
                </c:pt>
                <c:pt idx="8438">
                  <c:v>42947.666666666664</c:v>
                </c:pt>
                <c:pt idx="8439">
                  <c:v>42947.677083333336</c:v>
                </c:pt>
                <c:pt idx="8440">
                  <c:v>42947.6875</c:v>
                </c:pt>
                <c:pt idx="8441">
                  <c:v>42947.697916666664</c:v>
                </c:pt>
                <c:pt idx="8442">
                  <c:v>42947.708333333336</c:v>
                </c:pt>
                <c:pt idx="8443">
                  <c:v>42947.71875</c:v>
                </c:pt>
                <c:pt idx="8444">
                  <c:v>42947.729166666664</c:v>
                </c:pt>
                <c:pt idx="8445">
                  <c:v>42947.739583333336</c:v>
                </c:pt>
                <c:pt idx="8446">
                  <c:v>42947.75</c:v>
                </c:pt>
                <c:pt idx="8447">
                  <c:v>42947.760416666664</c:v>
                </c:pt>
                <c:pt idx="8448">
                  <c:v>42947.770833333336</c:v>
                </c:pt>
                <c:pt idx="8449">
                  <c:v>42947.78125</c:v>
                </c:pt>
                <c:pt idx="8450">
                  <c:v>42947.791666666664</c:v>
                </c:pt>
                <c:pt idx="8451">
                  <c:v>42947.802083333336</c:v>
                </c:pt>
                <c:pt idx="8452">
                  <c:v>42947.8125</c:v>
                </c:pt>
                <c:pt idx="8453">
                  <c:v>42947.822916666664</c:v>
                </c:pt>
                <c:pt idx="8454">
                  <c:v>42947.833333333336</c:v>
                </c:pt>
                <c:pt idx="8455">
                  <c:v>42947.84375</c:v>
                </c:pt>
                <c:pt idx="8456">
                  <c:v>42947.854166666664</c:v>
                </c:pt>
                <c:pt idx="8457">
                  <c:v>42947.864583333336</c:v>
                </c:pt>
                <c:pt idx="8458">
                  <c:v>42947.875</c:v>
                </c:pt>
                <c:pt idx="8459">
                  <c:v>42947.885416666664</c:v>
                </c:pt>
                <c:pt idx="8460">
                  <c:v>42947.895833333336</c:v>
                </c:pt>
                <c:pt idx="8461">
                  <c:v>42947.90625</c:v>
                </c:pt>
                <c:pt idx="8462">
                  <c:v>42947.916666666664</c:v>
                </c:pt>
                <c:pt idx="8463">
                  <c:v>42947.927083333336</c:v>
                </c:pt>
                <c:pt idx="8464">
                  <c:v>42947.9375</c:v>
                </c:pt>
                <c:pt idx="8465">
                  <c:v>42947.947916666664</c:v>
                </c:pt>
                <c:pt idx="8466">
                  <c:v>42947.958333333336</c:v>
                </c:pt>
                <c:pt idx="8467">
                  <c:v>42947.96875</c:v>
                </c:pt>
                <c:pt idx="8468">
                  <c:v>42947.979166666664</c:v>
                </c:pt>
                <c:pt idx="8469">
                  <c:v>42947.989583333336</c:v>
                </c:pt>
                <c:pt idx="8470">
                  <c:v>42948</c:v>
                </c:pt>
                <c:pt idx="8471">
                  <c:v>42948.010416666664</c:v>
                </c:pt>
                <c:pt idx="8472">
                  <c:v>42948.020833333336</c:v>
                </c:pt>
                <c:pt idx="8473">
                  <c:v>42948.03125</c:v>
                </c:pt>
                <c:pt idx="8474">
                  <c:v>42948.041666666664</c:v>
                </c:pt>
                <c:pt idx="8475">
                  <c:v>42948.052083333336</c:v>
                </c:pt>
                <c:pt idx="8476">
                  <c:v>42948.0625</c:v>
                </c:pt>
                <c:pt idx="8477">
                  <c:v>42948.072916666664</c:v>
                </c:pt>
                <c:pt idx="8478">
                  <c:v>42948.083333333336</c:v>
                </c:pt>
                <c:pt idx="8479">
                  <c:v>42948.09375</c:v>
                </c:pt>
                <c:pt idx="8480">
                  <c:v>42948.104166666664</c:v>
                </c:pt>
                <c:pt idx="8481">
                  <c:v>42948.114583333336</c:v>
                </c:pt>
                <c:pt idx="8482">
                  <c:v>42948.125</c:v>
                </c:pt>
                <c:pt idx="8483">
                  <c:v>42948.135416666664</c:v>
                </c:pt>
                <c:pt idx="8484">
                  <c:v>42948.145833333336</c:v>
                </c:pt>
                <c:pt idx="8485">
                  <c:v>42948.15625</c:v>
                </c:pt>
                <c:pt idx="8486">
                  <c:v>42948.166666666664</c:v>
                </c:pt>
                <c:pt idx="8487">
                  <c:v>42948.177083333336</c:v>
                </c:pt>
                <c:pt idx="8488">
                  <c:v>42948.1875</c:v>
                </c:pt>
                <c:pt idx="8489">
                  <c:v>42948.197916666664</c:v>
                </c:pt>
                <c:pt idx="8490">
                  <c:v>42948.208333333336</c:v>
                </c:pt>
                <c:pt idx="8491">
                  <c:v>42948.21875</c:v>
                </c:pt>
                <c:pt idx="8492">
                  <c:v>42948.229166666664</c:v>
                </c:pt>
                <c:pt idx="8493">
                  <c:v>42948.239583333336</c:v>
                </c:pt>
                <c:pt idx="8494">
                  <c:v>42948.25</c:v>
                </c:pt>
                <c:pt idx="8495">
                  <c:v>42948.260416666664</c:v>
                </c:pt>
                <c:pt idx="8496">
                  <c:v>42948.270833333336</c:v>
                </c:pt>
                <c:pt idx="8497">
                  <c:v>42948.28125</c:v>
                </c:pt>
                <c:pt idx="8498">
                  <c:v>42948.291666666664</c:v>
                </c:pt>
                <c:pt idx="8499">
                  <c:v>42948.302083333336</c:v>
                </c:pt>
                <c:pt idx="8500">
                  <c:v>42948.3125</c:v>
                </c:pt>
                <c:pt idx="8501">
                  <c:v>42948.322916666664</c:v>
                </c:pt>
                <c:pt idx="8502">
                  <c:v>42948.333333333336</c:v>
                </c:pt>
                <c:pt idx="8503">
                  <c:v>42948.34375</c:v>
                </c:pt>
                <c:pt idx="8504">
                  <c:v>42948.354166666664</c:v>
                </c:pt>
                <c:pt idx="8505">
                  <c:v>42948.364583333336</c:v>
                </c:pt>
                <c:pt idx="8506">
                  <c:v>42948.375</c:v>
                </c:pt>
                <c:pt idx="8507">
                  <c:v>42948.385416666664</c:v>
                </c:pt>
                <c:pt idx="8508">
                  <c:v>42948.395833333336</c:v>
                </c:pt>
                <c:pt idx="8509">
                  <c:v>42948.40625</c:v>
                </c:pt>
                <c:pt idx="8510">
                  <c:v>42948.416666666664</c:v>
                </c:pt>
                <c:pt idx="8511">
                  <c:v>42948.427083333336</c:v>
                </c:pt>
                <c:pt idx="8512">
                  <c:v>42948.4375</c:v>
                </c:pt>
                <c:pt idx="8513">
                  <c:v>42948.447916666664</c:v>
                </c:pt>
                <c:pt idx="8514">
                  <c:v>42948.458333333336</c:v>
                </c:pt>
                <c:pt idx="8515">
                  <c:v>42948.46875</c:v>
                </c:pt>
                <c:pt idx="8516">
                  <c:v>42948.479166666664</c:v>
                </c:pt>
                <c:pt idx="8517">
                  <c:v>42948.489583333336</c:v>
                </c:pt>
                <c:pt idx="8518">
                  <c:v>42948.5</c:v>
                </c:pt>
                <c:pt idx="8519">
                  <c:v>42948.510416666664</c:v>
                </c:pt>
                <c:pt idx="8520">
                  <c:v>42948.520833333336</c:v>
                </c:pt>
                <c:pt idx="8521">
                  <c:v>42948.53125</c:v>
                </c:pt>
                <c:pt idx="8522">
                  <c:v>42948.541666666664</c:v>
                </c:pt>
                <c:pt idx="8523">
                  <c:v>42948.552083333336</c:v>
                </c:pt>
                <c:pt idx="8524">
                  <c:v>42948.5625</c:v>
                </c:pt>
                <c:pt idx="8525">
                  <c:v>42948.572916666664</c:v>
                </c:pt>
                <c:pt idx="8526">
                  <c:v>42948.583333333336</c:v>
                </c:pt>
                <c:pt idx="8527">
                  <c:v>42948.59375</c:v>
                </c:pt>
                <c:pt idx="8528">
                  <c:v>42948.604166666664</c:v>
                </c:pt>
                <c:pt idx="8529">
                  <c:v>42948.614583333336</c:v>
                </c:pt>
                <c:pt idx="8530">
                  <c:v>42948.625</c:v>
                </c:pt>
                <c:pt idx="8531">
                  <c:v>42948.635416666664</c:v>
                </c:pt>
                <c:pt idx="8532">
                  <c:v>42948.645833333336</c:v>
                </c:pt>
                <c:pt idx="8533">
                  <c:v>42948.65625</c:v>
                </c:pt>
                <c:pt idx="8534">
                  <c:v>42948.666666666664</c:v>
                </c:pt>
                <c:pt idx="8535">
                  <c:v>42948.677083333336</c:v>
                </c:pt>
                <c:pt idx="8536">
                  <c:v>42948.6875</c:v>
                </c:pt>
                <c:pt idx="8537">
                  <c:v>42948.697916666664</c:v>
                </c:pt>
                <c:pt idx="8538">
                  <c:v>42948.708333333336</c:v>
                </c:pt>
                <c:pt idx="8539">
                  <c:v>42948.71875</c:v>
                </c:pt>
                <c:pt idx="8540">
                  <c:v>42948.729166666664</c:v>
                </c:pt>
                <c:pt idx="8541">
                  <c:v>42948.739583333336</c:v>
                </c:pt>
                <c:pt idx="8542">
                  <c:v>42948.75</c:v>
                </c:pt>
                <c:pt idx="8543">
                  <c:v>42948.760416666664</c:v>
                </c:pt>
                <c:pt idx="8544">
                  <c:v>42948.770833333336</c:v>
                </c:pt>
                <c:pt idx="8545">
                  <c:v>42948.78125</c:v>
                </c:pt>
                <c:pt idx="8546">
                  <c:v>42948.791666666664</c:v>
                </c:pt>
                <c:pt idx="8547">
                  <c:v>42948.802083333336</c:v>
                </c:pt>
                <c:pt idx="8548">
                  <c:v>42948.8125</c:v>
                </c:pt>
                <c:pt idx="8549">
                  <c:v>42948.822916666664</c:v>
                </c:pt>
                <c:pt idx="8550">
                  <c:v>42948.833333333336</c:v>
                </c:pt>
                <c:pt idx="8551">
                  <c:v>42948.84375</c:v>
                </c:pt>
                <c:pt idx="8552">
                  <c:v>42948.854166666664</c:v>
                </c:pt>
                <c:pt idx="8553">
                  <c:v>42948.864583333336</c:v>
                </c:pt>
                <c:pt idx="8554">
                  <c:v>42948.875</c:v>
                </c:pt>
                <c:pt idx="8555">
                  <c:v>42948.885416666664</c:v>
                </c:pt>
                <c:pt idx="8556">
                  <c:v>42948.895833333336</c:v>
                </c:pt>
                <c:pt idx="8557">
                  <c:v>42948.90625</c:v>
                </c:pt>
                <c:pt idx="8558">
                  <c:v>42948.916666666664</c:v>
                </c:pt>
                <c:pt idx="8559">
                  <c:v>42948.927083333336</c:v>
                </c:pt>
                <c:pt idx="8560">
                  <c:v>42948.9375</c:v>
                </c:pt>
                <c:pt idx="8561">
                  <c:v>42948.947916666664</c:v>
                </c:pt>
                <c:pt idx="8562">
                  <c:v>42948.958333333336</c:v>
                </c:pt>
                <c:pt idx="8563">
                  <c:v>42948.96875</c:v>
                </c:pt>
                <c:pt idx="8564">
                  <c:v>42948.979166666664</c:v>
                </c:pt>
                <c:pt idx="8565">
                  <c:v>42948.989583333336</c:v>
                </c:pt>
                <c:pt idx="8566">
                  <c:v>42949</c:v>
                </c:pt>
                <c:pt idx="8567">
                  <c:v>42949.010416666664</c:v>
                </c:pt>
                <c:pt idx="8568">
                  <c:v>42949.020833333336</c:v>
                </c:pt>
                <c:pt idx="8569">
                  <c:v>42949.03125</c:v>
                </c:pt>
                <c:pt idx="8570">
                  <c:v>42949.041666666664</c:v>
                </c:pt>
                <c:pt idx="8571">
                  <c:v>42949.052083333336</c:v>
                </c:pt>
                <c:pt idx="8572">
                  <c:v>42949.0625</c:v>
                </c:pt>
                <c:pt idx="8573">
                  <c:v>42949.072916666664</c:v>
                </c:pt>
                <c:pt idx="8574">
                  <c:v>42949.083333333336</c:v>
                </c:pt>
                <c:pt idx="8575">
                  <c:v>42949.09375</c:v>
                </c:pt>
                <c:pt idx="8576">
                  <c:v>42949.104166666664</c:v>
                </c:pt>
                <c:pt idx="8577">
                  <c:v>42949.114583333336</c:v>
                </c:pt>
                <c:pt idx="8578">
                  <c:v>42949.125</c:v>
                </c:pt>
                <c:pt idx="8579">
                  <c:v>42949.135416666664</c:v>
                </c:pt>
                <c:pt idx="8580">
                  <c:v>42949.145833333336</c:v>
                </c:pt>
                <c:pt idx="8581">
                  <c:v>42949.15625</c:v>
                </c:pt>
                <c:pt idx="8582">
                  <c:v>42949.166666666664</c:v>
                </c:pt>
                <c:pt idx="8583">
                  <c:v>42949.177083333336</c:v>
                </c:pt>
                <c:pt idx="8584">
                  <c:v>42949.1875</c:v>
                </c:pt>
                <c:pt idx="8585">
                  <c:v>42949.197916666664</c:v>
                </c:pt>
                <c:pt idx="8586">
                  <c:v>42949.208333333336</c:v>
                </c:pt>
                <c:pt idx="8587">
                  <c:v>42949.21875</c:v>
                </c:pt>
                <c:pt idx="8588">
                  <c:v>42949.229166666664</c:v>
                </c:pt>
                <c:pt idx="8589">
                  <c:v>42949.239583333336</c:v>
                </c:pt>
                <c:pt idx="8590">
                  <c:v>42949.25</c:v>
                </c:pt>
                <c:pt idx="8591">
                  <c:v>42949.260416666664</c:v>
                </c:pt>
                <c:pt idx="8592">
                  <c:v>42949.270833333336</c:v>
                </c:pt>
                <c:pt idx="8593">
                  <c:v>42949.28125</c:v>
                </c:pt>
                <c:pt idx="8594">
                  <c:v>42949.291666666664</c:v>
                </c:pt>
                <c:pt idx="8595">
                  <c:v>42949.302083333336</c:v>
                </c:pt>
                <c:pt idx="8596">
                  <c:v>42949.3125</c:v>
                </c:pt>
                <c:pt idx="8597">
                  <c:v>42949.322916666664</c:v>
                </c:pt>
                <c:pt idx="8598">
                  <c:v>42949.333333333336</c:v>
                </c:pt>
                <c:pt idx="8599">
                  <c:v>42949.34375</c:v>
                </c:pt>
                <c:pt idx="8600">
                  <c:v>42949.354166666664</c:v>
                </c:pt>
                <c:pt idx="8601">
                  <c:v>42949.364583333336</c:v>
                </c:pt>
                <c:pt idx="8602">
                  <c:v>42949.375</c:v>
                </c:pt>
                <c:pt idx="8603">
                  <c:v>42949.385416666664</c:v>
                </c:pt>
                <c:pt idx="8604">
                  <c:v>42949.395833333336</c:v>
                </c:pt>
                <c:pt idx="8605">
                  <c:v>42949.40625</c:v>
                </c:pt>
                <c:pt idx="8606">
                  <c:v>42949.416666666664</c:v>
                </c:pt>
                <c:pt idx="8607">
                  <c:v>42949.427083333336</c:v>
                </c:pt>
                <c:pt idx="8608">
                  <c:v>42949.4375</c:v>
                </c:pt>
                <c:pt idx="8609">
                  <c:v>42949.447916666664</c:v>
                </c:pt>
                <c:pt idx="8610">
                  <c:v>42949.458333333336</c:v>
                </c:pt>
                <c:pt idx="8611">
                  <c:v>42949.46875</c:v>
                </c:pt>
                <c:pt idx="8612">
                  <c:v>42949.479166666664</c:v>
                </c:pt>
                <c:pt idx="8613">
                  <c:v>42949.489583333336</c:v>
                </c:pt>
                <c:pt idx="8614">
                  <c:v>42949.5</c:v>
                </c:pt>
                <c:pt idx="8615">
                  <c:v>42949.510416666664</c:v>
                </c:pt>
                <c:pt idx="8616">
                  <c:v>42949.520833333336</c:v>
                </c:pt>
                <c:pt idx="8617">
                  <c:v>42949.53125</c:v>
                </c:pt>
                <c:pt idx="8618">
                  <c:v>42949.541666666664</c:v>
                </c:pt>
                <c:pt idx="8619">
                  <c:v>42949.552083333336</c:v>
                </c:pt>
                <c:pt idx="8620">
                  <c:v>42949.5625</c:v>
                </c:pt>
                <c:pt idx="8621">
                  <c:v>42949.572916666664</c:v>
                </c:pt>
                <c:pt idx="8622">
                  <c:v>42949.583333333336</c:v>
                </c:pt>
                <c:pt idx="8623">
                  <c:v>42949.59375</c:v>
                </c:pt>
                <c:pt idx="8624">
                  <c:v>42949.604166666664</c:v>
                </c:pt>
                <c:pt idx="8625">
                  <c:v>42949.614583333336</c:v>
                </c:pt>
                <c:pt idx="8626">
                  <c:v>42949.625</c:v>
                </c:pt>
                <c:pt idx="8627">
                  <c:v>42949.635416666664</c:v>
                </c:pt>
                <c:pt idx="8628">
                  <c:v>42949.645833333336</c:v>
                </c:pt>
                <c:pt idx="8629">
                  <c:v>42949.65625</c:v>
                </c:pt>
                <c:pt idx="8630">
                  <c:v>42949.666666666664</c:v>
                </c:pt>
                <c:pt idx="8631">
                  <c:v>42949.677083333336</c:v>
                </c:pt>
                <c:pt idx="8632">
                  <c:v>42949.6875</c:v>
                </c:pt>
                <c:pt idx="8633">
                  <c:v>42949.697916666664</c:v>
                </c:pt>
                <c:pt idx="8634">
                  <c:v>42949.708333333336</c:v>
                </c:pt>
                <c:pt idx="8635">
                  <c:v>42949.71875</c:v>
                </c:pt>
                <c:pt idx="8636">
                  <c:v>42949.729166666664</c:v>
                </c:pt>
                <c:pt idx="8637">
                  <c:v>42949.739583333336</c:v>
                </c:pt>
                <c:pt idx="8638">
                  <c:v>42949.75</c:v>
                </c:pt>
                <c:pt idx="8639">
                  <c:v>42949.760416666664</c:v>
                </c:pt>
                <c:pt idx="8640">
                  <c:v>42949.770833333336</c:v>
                </c:pt>
                <c:pt idx="8641">
                  <c:v>42949.78125</c:v>
                </c:pt>
                <c:pt idx="8642">
                  <c:v>42949.791666666664</c:v>
                </c:pt>
                <c:pt idx="8643">
                  <c:v>42949.802083333336</c:v>
                </c:pt>
                <c:pt idx="8644">
                  <c:v>42949.8125</c:v>
                </c:pt>
                <c:pt idx="8645">
                  <c:v>42949.822916666664</c:v>
                </c:pt>
                <c:pt idx="8646">
                  <c:v>42949.833333333336</c:v>
                </c:pt>
                <c:pt idx="8647">
                  <c:v>42949.84375</c:v>
                </c:pt>
                <c:pt idx="8648">
                  <c:v>42949.854166666664</c:v>
                </c:pt>
                <c:pt idx="8649">
                  <c:v>42949.864583333336</c:v>
                </c:pt>
                <c:pt idx="8650">
                  <c:v>42949.875</c:v>
                </c:pt>
                <c:pt idx="8651">
                  <c:v>42949.885416666664</c:v>
                </c:pt>
                <c:pt idx="8652">
                  <c:v>42949.895833333336</c:v>
                </c:pt>
                <c:pt idx="8653">
                  <c:v>42949.90625</c:v>
                </c:pt>
                <c:pt idx="8654">
                  <c:v>42949.916666666664</c:v>
                </c:pt>
                <c:pt idx="8655">
                  <c:v>42949.927083333336</c:v>
                </c:pt>
                <c:pt idx="8656">
                  <c:v>42949.9375</c:v>
                </c:pt>
                <c:pt idx="8657">
                  <c:v>42949.947916666664</c:v>
                </c:pt>
                <c:pt idx="8658">
                  <c:v>42949.958333333336</c:v>
                </c:pt>
                <c:pt idx="8659">
                  <c:v>42949.96875</c:v>
                </c:pt>
                <c:pt idx="8660">
                  <c:v>42949.979166666664</c:v>
                </c:pt>
                <c:pt idx="8661">
                  <c:v>42949.989583333336</c:v>
                </c:pt>
                <c:pt idx="8662">
                  <c:v>42950</c:v>
                </c:pt>
                <c:pt idx="8663">
                  <c:v>42950.010416666664</c:v>
                </c:pt>
                <c:pt idx="8664">
                  <c:v>42950.020833333336</c:v>
                </c:pt>
                <c:pt idx="8665">
                  <c:v>42950.03125</c:v>
                </c:pt>
                <c:pt idx="8666">
                  <c:v>42950.041666666664</c:v>
                </c:pt>
                <c:pt idx="8667">
                  <c:v>42950.052083333336</c:v>
                </c:pt>
                <c:pt idx="8668">
                  <c:v>42950.0625</c:v>
                </c:pt>
                <c:pt idx="8669">
                  <c:v>42950.072916666664</c:v>
                </c:pt>
                <c:pt idx="8670">
                  <c:v>42950.083333333336</c:v>
                </c:pt>
                <c:pt idx="8671">
                  <c:v>42950.09375</c:v>
                </c:pt>
                <c:pt idx="8672">
                  <c:v>42950.104166666664</c:v>
                </c:pt>
                <c:pt idx="8673">
                  <c:v>42950.114583333336</c:v>
                </c:pt>
                <c:pt idx="8674">
                  <c:v>42950.125</c:v>
                </c:pt>
                <c:pt idx="8675">
                  <c:v>42950.135416666664</c:v>
                </c:pt>
                <c:pt idx="8676">
                  <c:v>42950.145833333336</c:v>
                </c:pt>
                <c:pt idx="8677">
                  <c:v>42950.15625</c:v>
                </c:pt>
                <c:pt idx="8678">
                  <c:v>42950.166666666664</c:v>
                </c:pt>
                <c:pt idx="8679">
                  <c:v>42950.177083333336</c:v>
                </c:pt>
                <c:pt idx="8680">
                  <c:v>42950.1875</c:v>
                </c:pt>
                <c:pt idx="8681">
                  <c:v>42950.197916666664</c:v>
                </c:pt>
                <c:pt idx="8682">
                  <c:v>42950.208333333336</c:v>
                </c:pt>
                <c:pt idx="8683">
                  <c:v>42950.21875</c:v>
                </c:pt>
                <c:pt idx="8684">
                  <c:v>42950.229166666664</c:v>
                </c:pt>
                <c:pt idx="8685">
                  <c:v>42950.239583333336</c:v>
                </c:pt>
                <c:pt idx="8686">
                  <c:v>42950.25</c:v>
                </c:pt>
                <c:pt idx="8687">
                  <c:v>42950.260416666664</c:v>
                </c:pt>
                <c:pt idx="8688">
                  <c:v>42950.270833333336</c:v>
                </c:pt>
                <c:pt idx="8689">
                  <c:v>42950.28125</c:v>
                </c:pt>
                <c:pt idx="8690">
                  <c:v>42950.291666666664</c:v>
                </c:pt>
                <c:pt idx="8691">
                  <c:v>42950.302083333336</c:v>
                </c:pt>
                <c:pt idx="8692">
                  <c:v>42950.3125</c:v>
                </c:pt>
                <c:pt idx="8693">
                  <c:v>42950.322916666664</c:v>
                </c:pt>
                <c:pt idx="8694">
                  <c:v>42950.333333333336</c:v>
                </c:pt>
                <c:pt idx="8695">
                  <c:v>42950.34375</c:v>
                </c:pt>
                <c:pt idx="8696">
                  <c:v>42950.354166666664</c:v>
                </c:pt>
                <c:pt idx="8697">
                  <c:v>42950.364583333336</c:v>
                </c:pt>
                <c:pt idx="8698">
                  <c:v>42950.375</c:v>
                </c:pt>
                <c:pt idx="8699">
                  <c:v>42950.385416666664</c:v>
                </c:pt>
                <c:pt idx="8700">
                  <c:v>42950.395833333336</c:v>
                </c:pt>
                <c:pt idx="8701">
                  <c:v>42950.40625</c:v>
                </c:pt>
                <c:pt idx="8702">
                  <c:v>42950.416666666664</c:v>
                </c:pt>
                <c:pt idx="8703">
                  <c:v>42950.427083333336</c:v>
                </c:pt>
                <c:pt idx="8704">
                  <c:v>42950.4375</c:v>
                </c:pt>
                <c:pt idx="8705">
                  <c:v>42950.447916666664</c:v>
                </c:pt>
                <c:pt idx="8706">
                  <c:v>42950.458333333336</c:v>
                </c:pt>
                <c:pt idx="8707">
                  <c:v>42950.46875</c:v>
                </c:pt>
                <c:pt idx="8708">
                  <c:v>42950.479166666664</c:v>
                </c:pt>
                <c:pt idx="8709">
                  <c:v>42950.489583333336</c:v>
                </c:pt>
                <c:pt idx="8710">
                  <c:v>42950.5</c:v>
                </c:pt>
                <c:pt idx="8711">
                  <c:v>42950.510416666664</c:v>
                </c:pt>
                <c:pt idx="8712">
                  <c:v>42950.520833333336</c:v>
                </c:pt>
                <c:pt idx="8713">
                  <c:v>42950.53125</c:v>
                </c:pt>
                <c:pt idx="8714">
                  <c:v>42950.541666666664</c:v>
                </c:pt>
                <c:pt idx="8715">
                  <c:v>42950.552083333336</c:v>
                </c:pt>
                <c:pt idx="8716">
                  <c:v>42950.5625</c:v>
                </c:pt>
                <c:pt idx="8717">
                  <c:v>42950.572916666664</c:v>
                </c:pt>
                <c:pt idx="8718">
                  <c:v>42950.583333333336</c:v>
                </c:pt>
                <c:pt idx="8719">
                  <c:v>42950.59375</c:v>
                </c:pt>
                <c:pt idx="8720">
                  <c:v>42950.604166666664</c:v>
                </c:pt>
                <c:pt idx="8721">
                  <c:v>42950.614583333336</c:v>
                </c:pt>
                <c:pt idx="8722">
                  <c:v>42950.625</c:v>
                </c:pt>
                <c:pt idx="8723">
                  <c:v>42950.635416666664</c:v>
                </c:pt>
                <c:pt idx="8724">
                  <c:v>42950.645833333336</c:v>
                </c:pt>
                <c:pt idx="8725">
                  <c:v>42950.65625</c:v>
                </c:pt>
                <c:pt idx="8726">
                  <c:v>42950.666666666664</c:v>
                </c:pt>
                <c:pt idx="8727">
                  <c:v>42950.677083333336</c:v>
                </c:pt>
                <c:pt idx="8728">
                  <c:v>42950.6875</c:v>
                </c:pt>
                <c:pt idx="8729">
                  <c:v>42950.697916666664</c:v>
                </c:pt>
                <c:pt idx="8730">
                  <c:v>42950.708333333336</c:v>
                </c:pt>
                <c:pt idx="8731">
                  <c:v>42950.71875</c:v>
                </c:pt>
                <c:pt idx="8732">
                  <c:v>42950.729166666664</c:v>
                </c:pt>
                <c:pt idx="8733">
                  <c:v>42950.739583333336</c:v>
                </c:pt>
                <c:pt idx="8734">
                  <c:v>42950.75</c:v>
                </c:pt>
                <c:pt idx="8735">
                  <c:v>42950.760416666664</c:v>
                </c:pt>
                <c:pt idx="8736">
                  <c:v>42950.770833333336</c:v>
                </c:pt>
                <c:pt idx="8737">
                  <c:v>42950.78125</c:v>
                </c:pt>
                <c:pt idx="8738">
                  <c:v>42950.791666666664</c:v>
                </c:pt>
                <c:pt idx="8739">
                  <c:v>42950.802083333336</c:v>
                </c:pt>
                <c:pt idx="8740">
                  <c:v>42950.8125</c:v>
                </c:pt>
                <c:pt idx="8741">
                  <c:v>42950.822916666664</c:v>
                </c:pt>
                <c:pt idx="8742">
                  <c:v>42950.833333333336</c:v>
                </c:pt>
                <c:pt idx="8743">
                  <c:v>42950.84375</c:v>
                </c:pt>
                <c:pt idx="8744">
                  <c:v>42950.854166666664</c:v>
                </c:pt>
                <c:pt idx="8745">
                  <c:v>42950.864583333336</c:v>
                </c:pt>
                <c:pt idx="8746">
                  <c:v>42950.875</c:v>
                </c:pt>
                <c:pt idx="8747">
                  <c:v>42950.885416666664</c:v>
                </c:pt>
                <c:pt idx="8748">
                  <c:v>42950.895833333336</c:v>
                </c:pt>
                <c:pt idx="8749">
                  <c:v>42950.90625</c:v>
                </c:pt>
                <c:pt idx="8750">
                  <c:v>42950.916666666664</c:v>
                </c:pt>
                <c:pt idx="8751">
                  <c:v>42950.927083333336</c:v>
                </c:pt>
                <c:pt idx="8752">
                  <c:v>42950.9375</c:v>
                </c:pt>
                <c:pt idx="8753">
                  <c:v>42950.947916666664</c:v>
                </c:pt>
                <c:pt idx="8754">
                  <c:v>42950.958333333336</c:v>
                </c:pt>
                <c:pt idx="8755">
                  <c:v>42950.96875</c:v>
                </c:pt>
                <c:pt idx="8756">
                  <c:v>42950.979166666664</c:v>
                </c:pt>
                <c:pt idx="8757">
                  <c:v>42950.989583333336</c:v>
                </c:pt>
                <c:pt idx="8758">
                  <c:v>42951</c:v>
                </c:pt>
                <c:pt idx="8759">
                  <c:v>42951.010416666664</c:v>
                </c:pt>
                <c:pt idx="8760">
                  <c:v>42951.020833333336</c:v>
                </c:pt>
                <c:pt idx="8761">
                  <c:v>42951.03125</c:v>
                </c:pt>
                <c:pt idx="8762">
                  <c:v>42951.041666666664</c:v>
                </c:pt>
                <c:pt idx="8763">
                  <c:v>42951.052083333336</c:v>
                </c:pt>
                <c:pt idx="8764">
                  <c:v>42951.0625</c:v>
                </c:pt>
                <c:pt idx="8765">
                  <c:v>42951.072916666664</c:v>
                </c:pt>
                <c:pt idx="8766">
                  <c:v>42951.083333333336</c:v>
                </c:pt>
                <c:pt idx="8767">
                  <c:v>42951.09375</c:v>
                </c:pt>
                <c:pt idx="8768">
                  <c:v>42951.104166666664</c:v>
                </c:pt>
                <c:pt idx="8769">
                  <c:v>42951.114583333336</c:v>
                </c:pt>
                <c:pt idx="8770">
                  <c:v>42951.125</c:v>
                </c:pt>
                <c:pt idx="8771">
                  <c:v>42951.135416666664</c:v>
                </c:pt>
                <c:pt idx="8772">
                  <c:v>42951.145833333336</c:v>
                </c:pt>
                <c:pt idx="8773">
                  <c:v>42951.15625</c:v>
                </c:pt>
                <c:pt idx="8774">
                  <c:v>42951.166666666664</c:v>
                </c:pt>
                <c:pt idx="8775">
                  <c:v>42951.177083333336</c:v>
                </c:pt>
                <c:pt idx="8776">
                  <c:v>42951.1875</c:v>
                </c:pt>
                <c:pt idx="8777">
                  <c:v>42951.197916666664</c:v>
                </c:pt>
                <c:pt idx="8778">
                  <c:v>42951.208333333336</c:v>
                </c:pt>
                <c:pt idx="8779">
                  <c:v>42951.21875</c:v>
                </c:pt>
                <c:pt idx="8780">
                  <c:v>42951.229166666664</c:v>
                </c:pt>
                <c:pt idx="8781">
                  <c:v>42951.239583333336</c:v>
                </c:pt>
                <c:pt idx="8782">
                  <c:v>42951.25</c:v>
                </c:pt>
                <c:pt idx="8783">
                  <c:v>42951.260416666664</c:v>
                </c:pt>
                <c:pt idx="8784">
                  <c:v>42951.270833333336</c:v>
                </c:pt>
                <c:pt idx="8785">
                  <c:v>42951.28125</c:v>
                </c:pt>
                <c:pt idx="8786">
                  <c:v>42951.291666666664</c:v>
                </c:pt>
                <c:pt idx="8787">
                  <c:v>42951.302083333336</c:v>
                </c:pt>
                <c:pt idx="8788">
                  <c:v>42951.3125</c:v>
                </c:pt>
                <c:pt idx="8789">
                  <c:v>42951.322916666664</c:v>
                </c:pt>
                <c:pt idx="8790">
                  <c:v>42951.333333333336</c:v>
                </c:pt>
                <c:pt idx="8791">
                  <c:v>42951.34375</c:v>
                </c:pt>
                <c:pt idx="8792">
                  <c:v>42951.354166666664</c:v>
                </c:pt>
                <c:pt idx="8793">
                  <c:v>42951.364583333336</c:v>
                </c:pt>
                <c:pt idx="8794">
                  <c:v>42951.375</c:v>
                </c:pt>
                <c:pt idx="8795">
                  <c:v>42951.385416666664</c:v>
                </c:pt>
                <c:pt idx="8796">
                  <c:v>42951.395833333336</c:v>
                </c:pt>
                <c:pt idx="8797">
                  <c:v>42951.40625</c:v>
                </c:pt>
                <c:pt idx="8798">
                  <c:v>42951.416666666664</c:v>
                </c:pt>
                <c:pt idx="8799">
                  <c:v>42951.427083333336</c:v>
                </c:pt>
                <c:pt idx="8800">
                  <c:v>42951.4375</c:v>
                </c:pt>
                <c:pt idx="8801">
                  <c:v>42951.447916666664</c:v>
                </c:pt>
                <c:pt idx="8802">
                  <c:v>42951.458333333336</c:v>
                </c:pt>
                <c:pt idx="8803">
                  <c:v>42951.46875</c:v>
                </c:pt>
                <c:pt idx="8804">
                  <c:v>42951.479166666664</c:v>
                </c:pt>
                <c:pt idx="8805">
                  <c:v>42951.489583333336</c:v>
                </c:pt>
                <c:pt idx="8806">
                  <c:v>42951.5</c:v>
                </c:pt>
                <c:pt idx="8807">
                  <c:v>42951.510416666664</c:v>
                </c:pt>
                <c:pt idx="8808">
                  <c:v>42951.520833333336</c:v>
                </c:pt>
                <c:pt idx="8809">
                  <c:v>42951.53125</c:v>
                </c:pt>
                <c:pt idx="8810">
                  <c:v>42951.541666666664</c:v>
                </c:pt>
                <c:pt idx="8811">
                  <c:v>42951.552083333336</c:v>
                </c:pt>
                <c:pt idx="8812">
                  <c:v>42951.5625</c:v>
                </c:pt>
                <c:pt idx="8813">
                  <c:v>42951.572916666664</c:v>
                </c:pt>
                <c:pt idx="8814">
                  <c:v>42951.583333333336</c:v>
                </c:pt>
                <c:pt idx="8815">
                  <c:v>42951.59375</c:v>
                </c:pt>
                <c:pt idx="8816">
                  <c:v>42951.604166666664</c:v>
                </c:pt>
                <c:pt idx="8817">
                  <c:v>42951.614583333336</c:v>
                </c:pt>
                <c:pt idx="8818">
                  <c:v>42951.625</c:v>
                </c:pt>
                <c:pt idx="8819">
                  <c:v>42951.635416666664</c:v>
                </c:pt>
                <c:pt idx="8820">
                  <c:v>42951.645833333336</c:v>
                </c:pt>
                <c:pt idx="8821">
                  <c:v>42951.65625</c:v>
                </c:pt>
                <c:pt idx="8822">
                  <c:v>42951.666666666664</c:v>
                </c:pt>
                <c:pt idx="8823">
                  <c:v>42951.677083333336</c:v>
                </c:pt>
                <c:pt idx="8824">
                  <c:v>42951.6875</c:v>
                </c:pt>
                <c:pt idx="8825">
                  <c:v>42951.697916666664</c:v>
                </c:pt>
                <c:pt idx="8826">
                  <c:v>42951.708333333336</c:v>
                </c:pt>
                <c:pt idx="8827">
                  <c:v>42951.71875</c:v>
                </c:pt>
                <c:pt idx="8828">
                  <c:v>42951.729166666664</c:v>
                </c:pt>
                <c:pt idx="8829">
                  <c:v>42951.739583333336</c:v>
                </c:pt>
                <c:pt idx="8830">
                  <c:v>42951.75</c:v>
                </c:pt>
                <c:pt idx="8831">
                  <c:v>42951.760416666664</c:v>
                </c:pt>
                <c:pt idx="8832">
                  <c:v>42951.770833333336</c:v>
                </c:pt>
                <c:pt idx="8833">
                  <c:v>42951.78125</c:v>
                </c:pt>
                <c:pt idx="8834">
                  <c:v>42951.791666666664</c:v>
                </c:pt>
                <c:pt idx="8835">
                  <c:v>42951.802083333336</c:v>
                </c:pt>
                <c:pt idx="8836">
                  <c:v>42951.8125</c:v>
                </c:pt>
                <c:pt idx="8837">
                  <c:v>42951.822916666664</c:v>
                </c:pt>
                <c:pt idx="8838">
                  <c:v>42951.833333333336</c:v>
                </c:pt>
                <c:pt idx="8839">
                  <c:v>42951.84375</c:v>
                </c:pt>
                <c:pt idx="8840">
                  <c:v>42951.854166666664</c:v>
                </c:pt>
                <c:pt idx="8841">
                  <c:v>42951.864583333336</c:v>
                </c:pt>
                <c:pt idx="8842">
                  <c:v>42951.875</c:v>
                </c:pt>
                <c:pt idx="8843">
                  <c:v>42951.885416666664</c:v>
                </c:pt>
                <c:pt idx="8844">
                  <c:v>42951.895833333336</c:v>
                </c:pt>
                <c:pt idx="8845">
                  <c:v>42951.90625</c:v>
                </c:pt>
                <c:pt idx="8846">
                  <c:v>42951.916666666664</c:v>
                </c:pt>
                <c:pt idx="8847">
                  <c:v>42951.927083333336</c:v>
                </c:pt>
                <c:pt idx="8848">
                  <c:v>42951.9375</c:v>
                </c:pt>
                <c:pt idx="8849">
                  <c:v>42951.947916666664</c:v>
                </c:pt>
                <c:pt idx="8850">
                  <c:v>42951.958333333336</c:v>
                </c:pt>
                <c:pt idx="8851">
                  <c:v>42951.96875</c:v>
                </c:pt>
                <c:pt idx="8852">
                  <c:v>42951.979166666664</c:v>
                </c:pt>
                <c:pt idx="8853">
                  <c:v>42951.989583333336</c:v>
                </c:pt>
                <c:pt idx="8854">
                  <c:v>42952</c:v>
                </c:pt>
                <c:pt idx="8855">
                  <c:v>42952.010416666664</c:v>
                </c:pt>
                <c:pt idx="8856">
                  <c:v>42952.020833333336</c:v>
                </c:pt>
                <c:pt idx="8857">
                  <c:v>42952.03125</c:v>
                </c:pt>
                <c:pt idx="8858">
                  <c:v>42952.041666666664</c:v>
                </c:pt>
                <c:pt idx="8859">
                  <c:v>42952.052083333336</c:v>
                </c:pt>
                <c:pt idx="8860">
                  <c:v>42952.0625</c:v>
                </c:pt>
                <c:pt idx="8861">
                  <c:v>42952.072916666664</c:v>
                </c:pt>
                <c:pt idx="8862">
                  <c:v>42952.083333333336</c:v>
                </c:pt>
                <c:pt idx="8863">
                  <c:v>42952.09375</c:v>
                </c:pt>
                <c:pt idx="8864">
                  <c:v>42952.104166666664</c:v>
                </c:pt>
                <c:pt idx="8865">
                  <c:v>42952.114583333336</c:v>
                </c:pt>
                <c:pt idx="8866">
                  <c:v>42952.125</c:v>
                </c:pt>
                <c:pt idx="8867">
                  <c:v>42952.135416666664</c:v>
                </c:pt>
                <c:pt idx="8868">
                  <c:v>42952.145833333336</c:v>
                </c:pt>
                <c:pt idx="8869">
                  <c:v>42952.15625</c:v>
                </c:pt>
                <c:pt idx="8870">
                  <c:v>42952.166666666664</c:v>
                </c:pt>
                <c:pt idx="8871">
                  <c:v>42952.177083333336</c:v>
                </c:pt>
                <c:pt idx="8872">
                  <c:v>42952.1875</c:v>
                </c:pt>
                <c:pt idx="8873">
                  <c:v>42952.197916666664</c:v>
                </c:pt>
                <c:pt idx="8874">
                  <c:v>42952.208333333336</c:v>
                </c:pt>
                <c:pt idx="8875">
                  <c:v>42952.21875</c:v>
                </c:pt>
                <c:pt idx="8876">
                  <c:v>42952.229166666664</c:v>
                </c:pt>
                <c:pt idx="8877">
                  <c:v>42952.239583333336</c:v>
                </c:pt>
                <c:pt idx="8878">
                  <c:v>42952.25</c:v>
                </c:pt>
                <c:pt idx="8879">
                  <c:v>42952.260416666664</c:v>
                </c:pt>
                <c:pt idx="8880">
                  <c:v>42952.270833333336</c:v>
                </c:pt>
                <c:pt idx="8881">
                  <c:v>42952.28125</c:v>
                </c:pt>
                <c:pt idx="8882">
                  <c:v>42952.291666666664</c:v>
                </c:pt>
                <c:pt idx="8883">
                  <c:v>42952.302083333336</c:v>
                </c:pt>
                <c:pt idx="8884">
                  <c:v>42952.3125</c:v>
                </c:pt>
                <c:pt idx="8885">
                  <c:v>42952.322916666664</c:v>
                </c:pt>
                <c:pt idx="8886">
                  <c:v>42952.333333333336</c:v>
                </c:pt>
                <c:pt idx="8887">
                  <c:v>42952.34375</c:v>
                </c:pt>
                <c:pt idx="8888">
                  <c:v>42952.354166666664</c:v>
                </c:pt>
                <c:pt idx="8889">
                  <c:v>42952.364583333336</c:v>
                </c:pt>
                <c:pt idx="8890">
                  <c:v>42952.375</c:v>
                </c:pt>
                <c:pt idx="8891">
                  <c:v>42952.385416666664</c:v>
                </c:pt>
                <c:pt idx="8892">
                  <c:v>42952.395833333336</c:v>
                </c:pt>
                <c:pt idx="8893">
                  <c:v>42952.40625</c:v>
                </c:pt>
                <c:pt idx="8894">
                  <c:v>42952.416666666664</c:v>
                </c:pt>
                <c:pt idx="8895">
                  <c:v>42952.427083333336</c:v>
                </c:pt>
                <c:pt idx="8896">
                  <c:v>42952.4375</c:v>
                </c:pt>
                <c:pt idx="8897">
                  <c:v>42952.447916666664</c:v>
                </c:pt>
                <c:pt idx="8898">
                  <c:v>42952.458333333336</c:v>
                </c:pt>
                <c:pt idx="8899">
                  <c:v>42952.46875</c:v>
                </c:pt>
                <c:pt idx="8900">
                  <c:v>42952.479166666664</c:v>
                </c:pt>
                <c:pt idx="8901">
                  <c:v>42952.489583333336</c:v>
                </c:pt>
                <c:pt idx="8902">
                  <c:v>42952.5</c:v>
                </c:pt>
                <c:pt idx="8903">
                  <c:v>42952.510416666664</c:v>
                </c:pt>
                <c:pt idx="8904">
                  <c:v>42952.520833333336</c:v>
                </c:pt>
                <c:pt idx="8905">
                  <c:v>42952.53125</c:v>
                </c:pt>
                <c:pt idx="8906">
                  <c:v>42952.541666666664</c:v>
                </c:pt>
                <c:pt idx="8907">
                  <c:v>42952.552083333336</c:v>
                </c:pt>
                <c:pt idx="8908">
                  <c:v>42952.5625</c:v>
                </c:pt>
                <c:pt idx="8909">
                  <c:v>42952.572916666664</c:v>
                </c:pt>
                <c:pt idx="8910">
                  <c:v>42952.583333333336</c:v>
                </c:pt>
                <c:pt idx="8911">
                  <c:v>42952.59375</c:v>
                </c:pt>
                <c:pt idx="8912">
                  <c:v>42952.604166666664</c:v>
                </c:pt>
                <c:pt idx="8913">
                  <c:v>42952.614583333336</c:v>
                </c:pt>
                <c:pt idx="8914">
                  <c:v>42952.625</c:v>
                </c:pt>
                <c:pt idx="8915">
                  <c:v>42952.635416666664</c:v>
                </c:pt>
                <c:pt idx="8916">
                  <c:v>42952.645833333336</c:v>
                </c:pt>
                <c:pt idx="8917">
                  <c:v>42952.65625</c:v>
                </c:pt>
                <c:pt idx="8918">
                  <c:v>42952.666666666664</c:v>
                </c:pt>
                <c:pt idx="8919">
                  <c:v>42952.677083333336</c:v>
                </c:pt>
                <c:pt idx="8920">
                  <c:v>42952.6875</c:v>
                </c:pt>
                <c:pt idx="8921">
                  <c:v>42952.697916666664</c:v>
                </c:pt>
                <c:pt idx="8922">
                  <c:v>42952.708333333336</c:v>
                </c:pt>
                <c:pt idx="8923">
                  <c:v>42952.71875</c:v>
                </c:pt>
                <c:pt idx="8924">
                  <c:v>42952.729166666664</c:v>
                </c:pt>
                <c:pt idx="8925">
                  <c:v>42952.739583333336</c:v>
                </c:pt>
                <c:pt idx="8926">
                  <c:v>42952.75</c:v>
                </c:pt>
                <c:pt idx="8927">
                  <c:v>42952.760416666664</c:v>
                </c:pt>
                <c:pt idx="8928">
                  <c:v>42952.770833333336</c:v>
                </c:pt>
                <c:pt idx="8929">
                  <c:v>42952.78125</c:v>
                </c:pt>
                <c:pt idx="8930">
                  <c:v>42952.791666666664</c:v>
                </c:pt>
                <c:pt idx="8931">
                  <c:v>42952.802083333336</c:v>
                </c:pt>
                <c:pt idx="8932">
                  <c:v>42952.8125</c:v>
                </c:pt>
                <c:pt idx="8933">
                  <c:v>42952.822916666664</c:v>
                </c:pt>
                <c:pt idx="8934">
                  <c:v>42952.833333333336</c:v>
                </c:pt>
                <c:pt idx="8935">
                  <c:v>42952.84375</c:v>
                </c:pt>
                <c:pt idx="8936">
                  <c:v>42952.854166666664</c:v>
                </c:pt>
                <c:pt idx="8937">
                  <c:v>42952.864583333336</c:v>
                </c:pt>
                <c:pt idx="8938">
                  <c:v>42952.875</c:v>
                </c:pt>
                <c:pt idx="8939">
                  <c:v>42952.885416666664</c:v>
                </c:pt>
                <c:pt idx="8940">
                  <c:v>42952.895833333336</c:v>
                </c:pt>
                <c:pt idx="8941">
                  <c:v>42952.90625</c:v>
                </c:pt>
                <c:pt idx="8942">
                  <c:v>42952.916666666664</c:v>
                </c:pt>
                <c:pt idx="8943">
                  <c:v>42952.927083333336</c:v>
                </c:pt>
                <c:pt idx="8944">
                  <c:v>42952.9375</c:v>
                </c:pt>
                <c:pt idx="8945">
                  <c:v>42952.947916666664</c:v>
                </c:pt>
                <c:pt idx="8946">
                  <c:v>42952.958333333336</c:v>
                </c:pt>
                <c:pt idx="8947">
                  <c:v>42952.96875</c:v>
                </c:pt>
                <c:pt idx="8948">
                  <c:v>42952.979166666664</c:v>
                </c:pt>
                <c:pt idx="8949">
                  <c:v>42952.989583333336</c:v>
                </c:pt>
                <c:pt idx="8950">
                  <c:v>42953</c:v>
                </c:pt>
                <c:pt idx="8951">
                  <c:v>42953.010416666664</c:v>
                </c:pt>
                <c:pt idx="8952">
                  <c:v>42953.020833333336</c:v>
                </c:pt>
                <c:pt idx="8953">
                  <c:v>42953.03125</c:v>
                </c:pt>
                <c:pt idx="8954">
                  <c:v>42953.041666666664</c:v>
                </c:pt>
                <c:pt idx="8955">
                  <c:v>42953.052083333336</c:v>
                </c:pt>
                <c:pt idx="8956">
                  <c:v>42953.0625</c:v>
                </c:pt>
                <c:pt idx="8957">
                  <c:v>42953.072916666664</c:v>
                </c:pt>
                <c:pt idx="8958">
                  <c:v>42953.083333333336</c:v>
                </c:pt>
                <c:pt idx="8959">
                  <c:v>42953.09375</c:v>
                </c:pt>
                <c:pt idx="8960">
                  <c:v>42953.104166666664</c:v>
                </c:pt>
                <c:pt idx="8961">
                  <c:v>42953.114583333336</c:v>
                </c:pt>
                <c:pt idx="8962">
                  <c:v>42953.125</c:v>
                </c:pt>
                <c:pt idx="8963">
                  <c:v>42953.135416666664</c:v>
                </c:pt>
                <c:pt idx="8964">
                  <c:v>42953.145833333336</c:v>
                </c:pt>
                <c:pt idx="8965">
                  <c:v>42953.15625</c:v>
                </c:pt>
                <c:pt idx="8966">
                  <c:v>42953.166666666664</c:v>
                </c:pt>
                <c:pt idx="8967">
                  <c:v>42953.177083333336</c:v>
                </c:pt>
                <c:pt idx="8968">
                  <c:v>42953.1875</c:v>
                </c:pt>
                <c:pt idx="8969">
                  <c:v>42953.197916666664</c:v>
                </c:pt>
                <c:pt idx="8970">
                  <c:v>42953.208333333336</c:v>
                </c:pt>
                <c:pt idx="8971">
                  <c:v>42953.21875</c:v>
                </c:pt>
                <c:pt idx="8972">
                  <c:v>42953.229166666664</c:v>
                </c:pt>
                <c:pt idx="8973">
                  <c:v>42953.239583333336</c:v>
                </c:pt>
                <c:pt idx="8974">
                  <c:v>42953.25</c:v>
                </c:pt>
                <c:pt idx="8975">
                  <c:v>42953.260416666664</c:v>
                </c:pt>
                <c:pt idx="8976">
                  <c:v>42953.270833333336</c:v>
                </c:pt>
                <c:pt idx="8977">
                  <c:v>42953.28125</c:v>
                </c:pt>
                <c:pt idx="8978">
                  <c:v>42953.291666666664</c:v>
                </c:pt>
                <c:pt idx="8979">
                  <c:v>42953.302083333336</c:v>
                </c:pt>
                <c:pt idx="8980">
                  <c:v>42953.3125</c:v>
                </c:pt>
                <c:pt idx="8981">
                  <c:v>42953.322916666664</c:v>
                </c:pt>
                <c:pt idx="8982">
                  <c:v>42953.333333333336</c:v>
                </c:pt>
                <c:pt idx="8983">
                  <c:v>42953.34375</c:v>
                </c:pt>
                <c:pt idx="8984">
                  <c:v>42953.354166666664</c:v>
                </c:pt>
                <c:pt idx="8985">
                  <c:v>42953.364583333336</c:v>
                </c:pt>
                <c:pt idx="8986">
                  <c:v>42953.375</c:v>
                </c:pt>
                <c:pt idx="8987">
                  <c:v>42953.385416666664</c:v>
                </c:pt>
                <c:pt idx="8988">
                  <c:v>42953.395833333336</c:v>
                </c:pt>
                <c:pt idx="8989">
                  <c:v>42953.40625</c:v>
                </c:pt>
                <c:pt idx="8990">
                  <c:v>42953.416666666664</c:v>
                </c:pt>
                <c:pt idx="8991">
                  <c:v>42953.427083333336</c:v>
                </c:pt>
                <c:pt idx="8992">
                  <c:v>42953.4375</c:v>
                </c:pt>
                <c:pt idx="8993">
                  <c:v>42953.447916666664</c:v>
                </c:pt>
                <c:pt idx="8994">
                  <c:v>42953.458333333336</c:v>
                </c:pt>
                <c:pt idx="8995">
                  <c:v>42953.46875</c:v>
                </c:pt>
                <c:pt idx="8996">
                  <c:v>42953.479166666664</c:v>
                </c:pt>
                <c:pt idx="8997">
                  <c:v>42953.489583333336</c:v>
                </c:pt>
                <c:pt idx="8998">
                  <c:v>42953.5</c:v>
                </c:pt>
                <c:pt idx="8999">
                  <c:v>42953.510416666664</c:v>
                </c:pt>
                <c:pt idx="9000">
                  <c:v>42953.520833333336</c:v>
                </c:pt>
                <c:pt idx="9001">
                  <c:v>42953.53125</c:v>
                </c:pt>
                <c:pt idx="9002">
                  <c:v>42953.541666666664</c:v>
                </c:pt>
                <c:pt idx="9003">
                  <c:v>42953.552083333336</c:v>
                </c:pt>
                <c:pt idx="9004">
                  <c:v>42953.5625</c:v>
                </c:pt>
                <c:pt idx="9005">
                  <c:v>42953.572916666664</c:v>
                </c:pt>
                <c:pt idx="9006">
                  <c:v>42953.583333333336</c:v>
                </c:pt>
                <c:pt idx="9007">
                  <c:v>42953.59375</c:v>
                </c:pt>
                <c:pt idx="9008">
                  <c:v>42953.604166666664</c:v>
                </c:pt>
                <c:pt idx="9009">
                  <c:v>42953.614583333336</c:v>
                </c:pt>
                <c:pt idx="9010">
                  <c:v>42953.625</c:v>
                </c:pt>
                <c:pt idx="9011">
                  <c:v>42953.635416666664</c:v>
                </c:pt>
                <c:pt idx="9012">
                  <c:v>42953.645833333336</c:v>
                </c:pt>
                <c:pt idx="9013">
                  <c:v>42953.65625</c:v>
                </c:pt>
                <c:pt idx="9014">
                  <c:v>42953.666666666664</c:v>
                </c:pt>
                <c:pt idx="9015">
                  <c:v>42953.677083333336</c:v>
                </c:pt>
                <c:pt idx="9016">
                  <c:v>42953.6875</c:v>
                </c:pt>
                <c:pt idx="9017">
                  <c:v>42953.697916666664</c:v>
                </c:pt>
                <c:pt idx="9018">
                  <c:v>42953.708333333336</c:v>
                </c:pt>
                <c:pt idx="9019">
                  <c:v>42953.71875</c:v>
                </c:pt>
                <c:pt idx="9020">
                  <c:v>42953.729166666664</c:v>
                </c:pt>
                <c:pt idx="9021">
                  <c:v>42953.739583333336</c:v>
                </c:pt>
                <c:pt idx="9022">
                  <c:v>42953.75</c:v>
                </c:pt>
                <c:pt idx="9023">
                  <c:v>42953.760416666664</c:v>
                </c:pt>
                <c:pt idx="9024">
                  <c:v>42953.770833333336</c:v>
                </c:pt>
                <c:pt idx="9025">
                  <c:v>42953.78125</c:v>
                </c:pt>
                <c:pt idx="9026">
                  <c:v>42953.791666666664</c:v>
                </c:pt>
                <c:pt idx="9027">
                  <c:v>42953.802083333336</c:v>
                </c:pt>
                <c:pt idx="9028">
                  <c:v>42953.8125</c:v>
                </c:pt>
                <c:pt idx="9029">
                  <c:v>42953.822916666664</c:v>
                </c:pt>
                <c:pt idx="9030">
                  <c:v>42953.833333333336</c:v>
                </c:pt>
                <c:pt idx="9031">
                  <c:v>42953.84375</c:v>
                </c:pt>
                <c:pt idx="9032">
                  <c:v>42953.854166666664</c:v>
                </c:pt>
                <c:pt idx="9033">
                  <c:v>42953.864583333336</c:v>
                </c:pt>
                <c:pt idx="9034">
                  <c:v>42953.875</c:v>
                </c:pt>
                <c:pt idx="9035">
                  <c:v>42953.885416666664</c:v>
                </c:pt>
                <c:pt idx="9036">
                  <c:v>42953.895833333336</c:v>
                </c:pt>
                <c:pt idx="9037">
                  <c:v>42953.90625</c:v>
                </c:pt>
                <c:pt idx="9038">
                  <c:v>42953.916666666664</c:v>
                </c:pt>
                <c:pt idx="9039">
                  <c:v>42953.927083333336</c:v>
                </c:pt>
                <c:pt idx="9040">
                  <c:v>42953.9375</c:v>
                </c:pt>
                <c:pt idx="9041">
                  <c:v>42953.947916666664</c:v>
                </c:pt>
                <c:pt idx="9042">
                  <c:v>42953.958333333336</c:v>
                </c:pt>
                <c:pt idx="9043">
                  <c:v>42953.96875</c:v>
                </c:pt>
                <c:pt idx="9044">
                  <c:v>42953.979166666664</c:v>
                </c:pt>
                <c:pt idx="9045">
                  <c:v>42953.989583333336</c:v>
                </c:pt>
                <c:pt idx="9046">
                  <c:v>42954</c:v>
                </c:pt>
                <c:pt idx="9047">
                  <c:v>42954.010416666664</c:v>
                </c:pt>
                <c:pt idx="9048">
                  <c:v>42954.020833333336</c:v>
                </c:pt>
                <c:pt idx="9049">
                  <c:v>42954.03125</c:v>
                </c:pt>
                <c:pt idx="9050">
                  <c:v>42954.041666666664</c:v>
                </c:pt>
                <c:pt idx="9051">
                  <c:v>42954.052083333336</c:v>
                </c:pt>
                <c:pt idx="9052">
                  <c:v>42954.0625</c:v>
                </c:pt>
                <c:pt idx="9053">
                  <c:v>42954.072916666664</c:v>
                </c:pt>
                <c:pt idx="9054">
                  <c:v>42954.083333333336</c:v>
                </c:pt>
                <c:pt idx="9055">
                  <c:v>42954.09375</c:v>
                </c:pt>
                <c:pt idx="9056">
                  <c:v>42954.104166666664</c:v>
                </c:pt>
                <c:pt idx="9057">
                  <c:v>42954.114583333336</c:v>
                </c:pt>
                <c:pt idx="9058">
                  <c:v>42954.125</c:v>
                </c:pt>
                <c:pt idx="9059">
                  <c:v>42954.135416666664</c:v>
                </c:pt>
                <c:pt idx="9060">
                  <c:v>42954.145833333336</c:v>
                </c:pt>
                <c:pt idx="9061">
                  <c:v>42954.15625</c:v>
                </c:pt>
                <c:pt idx="9062">
                  <c:v>42954.166666666664</c:v>
                </c:pt>
                <c:pt idx="9063">
                  <c:v>42954.177083333336</c:v>
                </c:pt>
                <c:pt idx="9064">
                  <c:v>42954.1875</c:v>
                </c:pt>
                <c:pt idx="9065">
                  <c:v>42954.197916666664</c:v>
                </c:pt>
                <c:pt idx="9066">
                  <c:v>42954.208333333336</c:v>
                </c:pt>
                <c:pt idx="9067">
                  <c:v>42954.21875</c:v>
                </c:pt>
                <c:pt idx="9068">
                  <c:v>42954.229166666664</c:v>
                </c:pt>
                <c:pt idx="9069">
                  <c:v>42954.239583333336</c:v>
                </c:pt>
                <c:pt idx="9070">
                  <c:v>42954.25</c:v>
                </c:pt>
                <c:pt idx="9071">
                  <c:v>42954.260416666664</c:v>
                </c:pt>
                <c:pt idx="9072">
                  <c:v>42954.270833333336</c:v>
                </c:pt>
                <c:pt idx="9073">
                  <c:v>42954.28125</c:v>
                </c:pt>
                <c:pt idx="9074">
                  <c:v>42954.291666666664</c:v>
                </c:pt>
                <c:pt idx="9075">
                  <c:v>42954.302083333336</c:v>
                </c:pt>
                <c:pt idx="9076">
                  <c:v>42954.3125</c:v>
                </c:pt>
                <c:pt idx="9077">
                  <c:v>42954.322916666664</c:v>
                </c:pt>
                <c:pt idx="9078">
                  <c:v>42954.333333333336</c:v>
                </c:pt>
                <c:pt idx="9079">
                  <c:v>42954.34375</c:v>
                </c:pt>
                <c:pt idx="9080">
                  <c:v>42954.354166666664</c:v>
                </c:pt>
                <c:pt idx="9081">
                  <c:v>42954.364583333336</c:v>
                </c:pt>
                <c:pt idx="9082">
                  <c:v>42954.375</c:v>
                </c:pt>
                <c:pt idx="9083">
                  <c:v>42954.385416666664</c:v>
                </c:pt>
                <c:pt idx="9084">
                  <c:v>42954.395833333336</c:v>
                </c:pt>
                <c:pt idx="9085">
                  <c:v>42954.40625</c:v>
                </c:pt>
                <c:pt idx="9086">
                  <c:v>42954.416666666664</c:v>
                </c:pt>
                <c:pt idx="9087">
                  <c:v>42954.427083333336</c:v>
                </c:pt>
                <c:pt idx="9088">
                  <c:v>42954.4375</c:v>
                </c:pt>
                <c:pt idx="9089">
                  <c:v>42954.447916666664</c:v>
                </c:pt>
                <c:pt idx="9090">
                  <c:v>42954.458333333336</c:v>
                </c:pt>
                <c:pt idx="9091">
                  <c:v>42954.46875</c:v>
                </c:pt>
                <c:pt idx="9092">
                  <c:v>42954.479166666664</c:v>
                </c:pt>
                <c:pt idx="9093">
                  <c:v>42954.489583333336</c:v>
                </c:pt>
                <c:pt idx="9094">
                  <c:v>42954.5</c:v>
                </c:pt>
                <c:pt idx="9095">
                  <c:v>42954.510416666664</c:v>
                </c:pt>
                <c:pt idx="9096">
                  <c:v>42954.520833333336</c:v>
                </c:pt>
                <c:pt idx="9097">
                  <c:v>42954.53125</c:v>
                </c:pt>
                <c:pt idx="9098">
                  <c:v>42954.541666666664</c:v>
                </c:pt>
                <c:pt idx="9099">
                  <c:v>42954.552083333336</c:v>
                </c:pt>
                <c:pt idx="9100">
                  <c:v>42954.5625</c:v>
                </c:pt>
                <c:pt idx="9101">
                  <c:v>42954.572916666664</c:v>
                </c:pt>
                <c:pt idx="9102">
                  <c:v>42954.583333333336</c:v>
                </c:pt>
                <c:pt idx="9103">
                  <c:v>42954.59375</c:v>
                </c:pt>
                <c:pt idx="9104">
                  <c:v>42954.604166666664</c:v>
                </c:pt>
                <c:pt idx="9105">
                  <c:v>42954.614583333336</c:v>
                </c:pt>
                <c:pt idx="9106">
                  <c:v>42954.625</c:v>
                </c:pt>
                <c:pt idx="9107">
                  <c:v>42954.635416666664</c:v>
                </c:pt>
                <c:pt idx="9108">
                  <c:v>42954.645833333336</c:v>
                </c:pt>
                <c:pt idx="9109">
                  <c:v>42954.65625</c:v>
                </c:pt>
                <c:pt idx="9110">
                  <c:v>42954.666666666664</c:v>
                </c:pt>
                <c:pt idx="9111">
                  <c:v>42954.677083333336</c:v>
                </c:pt>
                <c:pt idx="9112">
                  <c:v>42954.6875</c:v>
                </c:pt>
                <c:pt idx="9113">
                  <c:v>42954.697916666664</c:v>
                </c:pt>
                <c:pt idx="9114">
                  <c:v>42954.708333333336</c:v>
                </c:pt>
                <c:pt idx="9115">
                  <c:v>42954.71875</c:v>
                </c:pt>
                <c:pt idx="9116">
                  <c:v>42954.729166666664</c:v>
                </c:pt>
                <c:pt idx="9117">
                  <c:v>42954.739583333336</c:v>
                </c:pt>
                <c:pt idx="9118">
                  <c:v>42954.75</c:v>
                </c:pt>
                <c:pt idx="9119">
                  <c:v>42954.760416666664</c:v>
                </c:pt>
                <c:pt idx="9120">
                  <c:v>42954.770833333336</c:v>
                </c:pt>
                <c:pt idx="9121">
                  <c:v>42954.78125</c:v>
                </c:pt>
                <c:pt idx="9122">
                  <c:v>42954.791666666664</c:v>
                </c:pt>
                <c:pt idx="9123">
                  <c:v>42954.802083333336</c:v>
                </c:pt>
                <c:pt idx="9124">
                  <c:v>42954.8125</c:v>
                </c:pt>
                <c:pt idx="9125">
                  <c:v>42954.822916666664</c:v>
                </c:pt>
                <c:pt idx="9126">
                  <c:v>42954.833333333336</c:v>
                </c:pt>
                <c:pt idx="9127">
                  <c:v>42954.84375</c:v>
                </c:pt>
                <c:pt idx="9128">
                  <c:v>42954.854166666664</c:v>
                </c:pt>
                <c:pt idx="9129">
                  <c:v>42954.864583333336</c:v>
                </c:pt>
                <c:pt idx="9130">
                  <c:v>42954.875</c:v>
                </c:pt>
                <c:pt idx="9131">
                  <c:v>42954.885416666664</c:v>
                </c:pt>
                <c:pt idx="9132">
                  <c:v>42954.895833333336</c:v>
                </c:pt>
                <c:pt idx="9133">
                  <c:v>42954.90625</c:v>
                </c:pt>
                <c:pt idx="9134">
                  <c:v>42954.916666666664</c:v>
                </c:pt>
                <c:pt idx="9135">
                  <c:v>42954.927083333336</c:v>
                </c:pt>
                <c:pt idx="9136">
                  <c:v>42954.9375</c:v>
                </c:pt>
                <c:pt idx="9137">
                  <c:v>42954.947916666664</c:v>
                </c:pt>
                <c:pt idx="9138">
                  <c:v>42954.958333333336</c:v>
                </c:pt>
                <c:pt idx="9139">
                  <c:v>42954.96875</c:v>
                </c:pt>
                <c:pt idx="9140">
                  <c:v>42954.979166666664</c:v>
                </c:pt>
                <c:pt idx="9141">
                  <c:v>42954.989583333336</c:v>
                </c:pt>
                <c:pt idx="9142">
                  <c:v>42955</c:v>
                </c:pt>
                <c:pt idx="9143">
                  <c:v>42955.010416666664</c:v>
                </c:pt>
                <c:pt idx="9144">
                  <c:v>42955.020833333336</c:v>
                </c:pt>
                <c:pt idx="9145">
                  <c:v>42955.03125</c:v>
                </c:pt>
                <c:pt idx="9146">
                  <c:v>42955.041666666664</c:v>
                </c:pt>
                <c:pt idx="9147">
                  <c:v>42955.052083333336</c:v>
                </c:pt>
                <c:pt idx="9148">
                  <c:v>42955.0625</c:v>
                </c:pt>
                <c:pt idx="9149">
                  <c:v>42955.072916666664</c:v>
                </c:pt>
                <c:pt idx="9150">
                  <c:v>42955.083333333336</c:v>
                </c:pt>
                <c:pt idx="9151">
                  <c:v>42955.09375</c:v>
                </c:pt>
                <c:pt idx="9152">
                  <c:v>42955.104166666664</c:v>
                </c:pt>
                <c:pt idx="9153">
                  <c:v>42955.114583333336</c:v>
                </c:pt>
                <c:pt idx="9154">
                  <c:v>42955.125</c:v>
                </c:pt>
                <c:pt idx="9155">
                  <c:v>42955.135416666664</c:v>
                </c:pt>
                <c:pt idx="9156">
                  <c:v>42955.145833333336</c:v>
                </c:pt>
                <c:pt idx="9157">
                  <c:v>42955.15625</c:v>
                </c:pt>
                <c:pt idx="9158">
                  <c:v>42955.166666666664</c:v>
                </c:pt>
                <c:pt idx="9159">
                  <c:v>42955.177083333336</c:v>
                </c:pt>
                <c:pt idx="9160">
                  <c:v>42955.1875</c:v>
                </c:pt>
                <c:pt idx="9161">
                  <c:v>42955.197916666664</c:v>
                </c:pt>
                <c:pt idx="9162">
                  <c:v>42955.208333333336</c:v>
                </c:pt>
                <c:pt idx="9163">
                  <c:v>42955.21875</c:v>
                </c:pt>
                <c:pt idx="9164">
                  <c:v>42955.229166666664</c:v>
                </c:pt>
                <c:pt idx="9165">
                  <c:v>42955.239583333336</c:v>
                </c:pt>
                <c:pt idx="9166">
                  <c:v>42955.25</c:v>
                </c:pt>
                <c:pt idx="9167">
                  <c:v>42955.260416666664</c:v>
                </c:pt>
                <c:pt idx="9168">
                  <c:v>42955.270833333336</c:v>
                </c:pt>
                <c:pt idx="9169">
                  <c:v>42955.28125</c:v>
                </c:pt>
                <c:pt idx="9170">
                  <c:v>42955.291666666664</c:v>
                </c:pt>
                <c:pt idx="9171">
                  <c:v>42955.302083333336</c:v>
                </c:pt>
                <c:pt idx="9172">
                  <c:v>42955.3125</c:v>
                </c:pt>
                <c:pt idx="9173">
                  <c:v>42955.322916666664</c:v>
                </c:pt>
                <c:pt idx="9174">
                  <c:v>42955.333333333336</c:v>
                </c:pt>
                <c:pt idx="9175">
                  <c:v>42955.34375</c:v>
                </c:pt>
                <c:pt idx="9176">
                  <c:v>42955.354166666664</c:v>
                </c:pt>
                <c:pt idx="9177">
                  <c:v>42955.364583333336</c:v>
                </c:pt>
                <c:pt idx="9178">
                  <c:v>42955.375</c:v>
                </c:pt>
                <c:pt idx="9179">
                  <c:v>42955.385416666664</c:v>
                </c:pt>
                <c:pt idx="9180">
                  <c:v>42955.395833333336</c:v>
                </c:pt>
                <c:pt idx="9181">
                  <c:v>42955.40625</c:v>
                </c:pt>
                <c:pt idx="9182">
                  <c:v>42955.416666666664</c:v>
                </c:pt>
                <c:pt idx="9183">
                  <c:v>42955.427083333336</c:v>
                </c:pt>
                <c:pt idx="9184">
                  <c:v>42955.4375</c:v>
                </c:pt>
                <c:pt idx="9185">
                  <c:v>42955.447916666664</c:v>
                </c:pt>
                <c:pt idx="9186">
                  <c:v>42955.458333333336</c:v>
                </c:pt>
                <c:pt idx="9187">
                  <c:v>42955.46875</c:v>
                </c:pt>
                <c:pt idx="9188">
                  <c:v>42955.479166666664</c:v>
                </c:pt>
                <c:pt idx="9189">
                  <c:v>42955.489583333336</c:v>
                </c:pt>
                <c:pt idx="9190">
                  <c:v>42955.5</c:v>
                </c:pt>
                <c:pt idx="9191">
                  <c:v>42955.510416666664</c:v>
                </c:pt>
                <c:pt idx="9192">
                  <c:v>42955.520833333336</c:v>
                </c:pt>
                <c:pt idx="9193">
                  <c:v>42955.53125</c:v>
                </c:pt>
                <c:pt idx="9194">
                  <c:v>42955.541666666664</c:v>
                </c:pt>
                <c:pt idx="9195">
                  <c:v>42955.552083333336</c:v>
                </c:pt>
                <c:pt idx="9196">
                  <c:v>42955.5625</c:v>
                </c:pt>
                <c:pt idx="9197">
                  <c:v>42955.572916666664</c:v>
                </c:pt>
                <c:pt idx="9198">
                  <c:v>42955.583333333336</c:v>
                </c:pt>
                <c:pt idx="9199">
                  <c:v>42955.59375</c:v>
                </c:pt>
                <c:pt idx="9200">
                  <c:v>42955.604166666664</c:v>
                </c:pt>
                <c:pt idx="9201">
                  <c:v>42955.614583333336</c:v>
                </c:pt>
                <c:pt idx="9202">
                  <c:v>42955.625</c:v>
                </c:pt>
                <c:pt idx="9203">
                  <c:v>42955.635416666664</c:v>
                </c:pt>
                <c:pt idx="9204">
                  <c:v>42955.645833333336</c:v>
                </c:pt>
                <c:pt idx="9205">
                  <c:v>42955.65625</c:v>
                </c:pt>
                <c:pt idx="9206">
                  <c:v>42955.666666666664</c:v>
                </c:pt>
                <c:pt idx="9207">
                  <c:v>42955.677083333336</c:v>
                </c:pt>
                <c:pt idx="9208">
                  <c:v>42955.6875</c:v>
                </c:pt>
                <c:pt idx="9209">
                  <c:v>42955.697916666664</c:v>
                </c:pt>
                <c:pt idx="9210">
                  <c:v>42955.708333333336</c:v>
                </c:pt>
                <c:pt idx="9211">
                  <c:v>42955.71875</c:v>
                </c:pt>
                <c:pt idx="9212">
                  <c:v>42955.729166666664</c:v>
                </c:pt>
                <c:pt idx="9213">
                  <c:v>42955.739583333336</c:v>
                </c:pt>
                <c:pt idx="9214">
                  <c:v>42955.75</c:v>
                </c:pt>
                <c:pt idx="9215">
                  <c:v>42955.760416666664</c:v>
                </c:pt>
                <c:pt idx="9216">
                  <c:v>42955.770833333336</c:v>
                </c:pt>
                <c:pt idx="9217">
                  <c:v>42955.78125</c:v>
                </c:pt>
                <c:pt idx="9218">
                  <c:v>42955.791666666664</c:v>
                </c:pt>
                <c:pt idx="9219">
                  <c:v>42955.802083333336</c:v>
                </c:pt>
                <c:pt idx="9220">
                  <c:v>42955.8125</c:v>
                </c:pt>
                <c:pt idx="9221">
                  <c:v>42955.822916666664</c:v>
                </c:pt>
                <c:pt idx="9222">
                  <c:v>42955.833333333336</c:v>
                </c:pt>
                <c:pt idx="9223">
                  <c:v>42955.84375</c:v>
                </c:pt>
                <c:pt idx="9224">
                  <c:v>42955.854166666664</c:v>
                </c:pt>
                <c:pt idx="9225">
                  <c:v>42955.864583333336</c:v>
                </c:pt>
                <c:pt idx="9226">
                  <c:v>42955.875</c:v>
                </c:pt>
                <c:pt idx="9227">
                  <c:v>42955.885416666664</c:v>
                </c:pt>
                <c:pt idx="9228">
                  <c:v>42955.895833333336</c:v>
                </c:pt>
                <c:pt idx="9229">
                  <c:v>42955.90625</c:v>
                </c:pt>
                <c:pt idx="9230">
                  <c:v>42955.916666666664</c:v>
                </c:pt>
                <c:pt idx="9231">
                  <c:v>42955.927083333336</c:v>
                </c:pt>
                <c:pt idx="9232">
                  <c:v>42955.9375</c:v>
                </c:pt>
                <c:pt idx="9233">
                  <c:v>42955.947916666664</c:v>
                </c:pt>
                <c:pt idx="9234">
                  <c:v>42955.958333333336</c:v>
                </c:pt>
                <c:pt idx="9235">
                  <c:v>42955.96875</c:v>
                </c:pt>
                <c:pt idx="9236">
                  <c:v>42955.979166666664</c:v>
                </c:pt>
                <c:pt idx="9237">
                  <c:v>42955.989583333336</c:v>
                </c:pt>
                <c:pt idx="9238">
                  <c:v>42956</c:v>
                </c:pt>
                <c:pt idx="9239">
                  <c:v>42956.010416666664</c:v>
                </c:pt>
                <c:pt idx="9240">
                  <c:v>42956.020833333336</c:v>
                </c:pt>
                <c:pt idx="9241">
                  <c:v>42956.03125</c:v>
                </c:pt>
                <c:pt idx="9242">
                  <c:v>42956.041666666664</c:v>
                </c:pt>
                <c:pt idx="9243">
                  <c:v>42956.052083333336</c:v>
                </c:pt>
                <c:pt idx="9244">
                  <c:v>42956.0625</c:v>
                </c:pt>
                <c:pt idx="9245">
                  <c:v>42956.072916666664</c:v>
                </c:pt>
                <c:pt idx="9246">
                  <c:v>42956.083333333336</c:v>
                </c:pt>
                <c:pt idx="9247">
                  <c:v>42956.09375</c:v>
                </c:pt>
                <c:pt idx="9248">
                  <c:v>42956.104166666664</c:v>
                </c:pt>
                <c:pt idx="9249">
                  <c:v>42956.114583333336</c:v>
                </c:pt>
                <c:pt idx="9250">
                  <c:v>42956.125</c:v>
                </c:pt>
                <c:pt idx="9251">
                  <c:v>42956.135416666664</c:v>
                </c:pt>
                <c:pt idx="9252">
                  <c:v>42956.145833333336</c:v>
                </c:pt>
                <c:pt idx="9253">
                  <c:v>42956.15625</c:v>
                </c:pt>
                <c:pt idx="9254">
                  <c:v>42956.166666666664</c:v>
                </c:pt>
                <c:pt idx="9255">
                  <c:v>42956.177083333336</c:v>
                </c:pt>
                <c:pt idx="9256">
                  <c:v>42956.1875</c:v>
                </c:pt>
                <c:pt idx="9257">
                  <c:v>42956.197916666664</c:v>
                </c:pt>
                <c:pt idx="9258">
                  <c:v>42956.208333333336</c:v>
                </c:pt>
                <c:pt idx="9259">
                  <c:v>42956.21875</c:v>
                </c:pt>
                <c:pt idx="9260">
                  <c:v>42956.229166666664</c:v>
                </c:pt>
                <c:pt idx="9261">
                  <c:v>42956.239583333336</c:v>
                </c:pt>
                <c:pt idx="9262">
                  <c:v>42956.25</c:v>
                </c:pt>
                <c:pt idx="9263">
                  <c:v>42956.260416666664</c:v>
                </c:pt>
                <c:pt idx="9264">
                  <c:v>42956.270833333336</c:v>
                </c:pt>
                <c:pt idx="9265">
                  <c:v>42956.28125</c:v>
                </c:pt>
                <c:pt idx="9266">
                  <c:v>42956.291666666664</c:v>
                </c:pt>
                <c:pt idx="9267">
                  <c:v>42956.302083333336</c:v>
                </c:pt>
                <c:pt idx="9268">
                  <c:v>42956.3125</c:v>
                </c:pt>
                <c:pt idx="9269">
                  <c:v>42956.322916666664</c:v>
                </c:pt>
                <c:pt idx="9270">
                  <c:v>42956.333333333336</c:v>
                </c:pt>
                <c:pt idx="9271">
                  <c:v>42956.34375</c:v>
                </c:pt>
                <c:pt idx="9272">
                  <c:v>42956.354166666664</c:v>
                </c:pt>
                <c:pt idx="9273">
                  <c:v>42956.364583333336</c:v>
                </c:pt>
                <c:pt idx="9274">
                  <c:v>42956.375</c:v>
                </c:pt>
                <c:pt idx="9275">
                  <c:v>42956.385416666664</c:v>
                </c:pt>
                <c:pt idx="9276">
                  <c:v>42956.395833333336</c:v>
                </c:pt>
                <c:pt idx="9277">
                  <c:v>42956.40625</c:v>
                </c:pt>
                <c:pt idx="9278">
                  <c:v>42956.416666666664</c:v>
                </c:pt>
                <c:pt idx="9279">
                  <c:v>42956.427083333336</c:v>
                </c:pt>
                <c:pt idx="9280">
                  <c:v>42956.4375</c:v>
                </c:pt>
                <c:pt idx="9281">
                  <c:v>42956.447916666664</c:v>
                </c:pt>
                <c:pt idx="9282">
                  <c:v>42956.458333333336</c:v>
                </c:pt>
                <c:pt idx="9283">
                  <c:v>42956.46875</c:v>
                </c:pt>
                <c:pt idx="9284">
                  <c:v>42956.479166666664</c:v>
                </c:pt>
                <c:pt idx="9285">
                  <c:v>42956.489583333336</c:v>
                </c:pt>
                <c:pt idx="9286">
                  <c:v>42956.5</c:v>
                </c:pt>
                <c:pt idx="9287">
                  <c:v>42956.510416666664</c:v>
                </c:pt>
                <c:pt idx="9288">
                  <c:v>42956.520833333336</c:v>
                </c:pt>
                <c:pt idx="9289">
                  <c:v>42956.53125</c:v>
                </c:pt>
                <c:pt idx="9290">
                  <c:v>42956.541666666664</c:v>
                </c:pt>
                <c:pt idx="9291">
                  <c:v>42956.552083333336</c:v>
                </c:pt>
                <c:pt idx="9292">
                  <c:v>42956.5625</c:v>
                </c:pt>
                <c:pt idx="9293">
                  <c:v>42956.572916666664</c:v>
                </c:pt>
                <c:pt idx="9294">
                  <c:v>42956.583333333336</c:v>
                </c:pt>
                <c:pt idx="9295">
                  <c:v>42956.59375</c:v>
                </c:pt>
                <c:pt idx="9296">
                  <c:v>42956.604166666664</c:v>
                </c:pt>
                <c:pt idx="9297">
                  <c:v>42956.614583333336</c:v>
                </c:pt>
                <c:pt idx="9298">
                  <c:v>42956.625</c:v>
                </c:pt>
                <c:pt idx="9299">
                  <c:v>42956.635416666664</c:v>
                </c:pt>
                <c:pt idx="9300">
                  <c:v>42956.645833333336</c:v>
                </c:pt>
                <c:pt idx="9301">
                  <c:v>42956.65625</c:v>
                </c:pt>
                <c:pt idx="9302">
                  <c:v>42956.666666666664</c:v>
                </c:pt>
                <c:pt idx="9303">
                  <c:v>42956.677083333336</c:v>
                </c:pt>
                <c:pt idx="9304">
                  <c:v>42956.6875</c:v>
                </c:pt>
                <c:pt idx="9305">
                  <c:v>42956.697916666664</c:v>
                </c:pt>
                <c:pt idx="9306">
                  <c:v>42956.708333333336</c:v>
                </c:pt>
                <c:pt idx="9307">
                  <c:v>42956.71875</c:v>
                </c:pt>
                <c:pt idx="9308">
                  <c:v>42956.729166666664</c:v>
                </c:pt>
                <c:pt idx="9309">
                  <c:v>42956.739583333336</c:v>
                </c:pt>
                <c:pt idx="9310">
                  <c:v>42956.75</c:v>
                </c:pt>
                <c:pt idx="9311">
                  <c:v>42956.760416666664</c:v>
                </c:pt>
                <c:pt idx="9312">
                  <c:v>42956.770833333336</c:v>
                </c:pt>
                <c:pt idx="9313">
                  <c:v>42956.78125</c:v>
                </c:pt>
                <c:pt idx="9314">
                  <c:v>42956.791666666664</c:v>
                </c:pt>
                <c:pt idx="9315">
                  <c:v>42956.802083333336</c:v>
                </c:pt>
                <c:pt idx="9316">
                  <c:v>42956.8125</c:v>
                </c:pt>
                <c:pt idx="9317">
                  <c:v>42956.822916666664</c:v>
                </c:pt>
                <c:pt idx="9318">
                  <c:v>42956.833333333336</c:v>
                </c:pt>
                <c:pt idx="9319">
                  <c:v>42956.84375</c:v>
                </c:pt>
                <c:pt idx="9320">
                  <c:v>42956.854166666664</c:v>
                </c:pt>
                <c:pt idx="9321">
                  <c:v>42956.864583333336</c:v>
                </c:pt>
                <c:pt idx="9322">
                  <c:v>42956.875</c:v>
                </c:pt>
                <c:pt idx="9323">
                  <c:v>42956.885416666664</c:v>
                </c:pt>
                <c:pt idx="9324">
                  <c:v>42956.895833333336</c:v>
                </c:pt>
                <c:pt idx="9325">
                  <c:v>42956.90625</c:v>
                </c:pt>
                <c:pt idx="9326">
                  <c:v>42956.916666666664</c:v>
                </c:pt>
                <c:pt idx="9327">
                  <c:v>42956.927083333336</c:v>
                </c:pt>
                <c:pt idx="9328">
                  <c:v>42956.9375</c:v>
                </c:pt>
                <c:pt idx="9329">
                  <c:v>42956.947916666664</c:v>
                </c:pt>
                <c:pt idx="9330">
                  <c:v>42956.958333333336</c:v>
                </c:pt>
                <c:pt idx="9331">
                  <c:v>42956.96875</c:v>
                </c:pt>
                <c:pt idx="9332">
                  <c:v>42956.979166666664</c:v>
                </c:pt>
                <c:pt idx="9333">
                  <c:v>42956.989583333336</c:v>
                </c:pt>
                <c:pt idx="9334">
                  <c:v>42957</c:v>
                </c:pt>
                <c:pt idx="9335">
                  <c:v>42957.010416666664</c:v>
                </c:pt>
                <c:pt idx="9336">
                  <c:v>42957.020833333336</c:v>
                </c:pt>
                <c:pt idx="9337">
                  <c:v>42957.03125</c:v>
                </c:pt>
                <c:pt idx="9338">
                  <c:v>42957.041666666664</c:v>
                </c:pt>
                <c:pt idx="9339">
                  <c:v>42957.052083333336</c:v>
                </c:pt>
                <c:pt idx="9340">
                  <c:v>42957.0625</c:v>
                </c:pt>
                <c:pt idx="9341">
                  <c:v>42957.072916666664</c:v>
                </c:pt>
                <c:pt idx="9342">
                  <c:v>42957.083333333336</c:v>
                </c:pt>
                <c:pt idx="9343">
                  <c:v>42957.09375</c:v>
                </c:pt>
                <c:pt idx="9344">
                  <c:v>42957.104166666664</c:v>
                </c:pt>
                <c:pt idx="9345">
                  <c:v>42957.114583333336</c:v>
                </c:pt>
                <c:pt idx="9346">
                  <c:v>42957.125</c:v>
                </c:pt>
                <c:pt idx="9347">
                  <c:v>42957.135416666664</c:v>
                </c:pt>
                <c:pt idx="9348">
                  <c:v>42957.145833333336</c:v>
                </c:pt>
                <c:pt idx="9349">
                  <c:v>42957.15625</c:v>
                </c:pt>
                <c:pt idx="9350">
                  <c:v>42957.166666666664</c:v>
                </c:pt>
                <c:pt idx="9351">
                  <c:v>42957.177083333336</c:v>
                </c:pt>
                <c:pt idx="9352">
                  <c:v>42957.1875</c:v>
                </c:pt>
                <c:pt idx="9353">
                  <c:v>42957.197916666664</c:v>
                </c:pt>
                <c:pt idx="9354">
                  <c:v>42957.208333333336</c:v>
                </c:pt>
                <c:pt idx="9355">
                  <c:v>42957.21875</c:v>
                </c:pt>
                <c:pt idx="9356">
                  <c:v>42957.229166666664</c:v>
                </c:pt>
                <c:pt idx="9357">
                  <c:v>42957.239583333336</c:v>
                </c:pt>
                <c:pt idx="9358">
                  <c:v>42957.25</c:v>
                </c:pt>
                <c:pt idx="9359">
                  <c:v>42957.260416666664</c:v>
                </c:pt>
                <c:pt idx="9360">
                  <c:v>42957.270833333336</c:v>
                </c:pt>
                <c:pt idx="9361">
                  <c:v>42957.28125</c:v>
                </c:pt>
                <c:pt idx="9362">
                  <c:v>42957.291666666664</c:v>
                </c:pt>
                <c:pt idx="9363">
                  <c:v>42957.302083333336</c:v>
                </c:pt>
                <c:pt idx="9364">
                  <c:v>42957.3125</c:v>
                </c:pt>
                <c:pt idx="9365">
                  <c:v>42957.322916666664</c:v>
                </c:pt>
                <c:pt idx="9366">
                  <c:v>42957.333333333336</c:v>
                </c:pt>
                <c:pt idx="9367">
                  <c:v>42957.34375</c:v>
                </c:pt>
                <c:pt idx="9368">
                  <c:v>42957.354166666664</c:v>
                </c:pt>
                <c:pt idx="9369">
                  <c:v>42957.364583333336</c:v>
                </c:pt>
                <c:pt idx="9370">
                  <c:v>42957.375</c:v>
                </c:pt>
                <c:pt idx="9371">
                  <c:v>42957.385416666664</c:v>
                </c:pt>
                <c:pt idx="9372">
                  <c:v>42957.395833333336</c:v>
                </c:pt>
                <c:pt idx="9373">
                  <c:v>42957.40625</c:v>
                </c:pt>
                <c:pt idx="9374">
                  <c:v>42957.416666666664</c:v>
                </c:pt>
                <c:pt idx="9375">
                  <c:v>42957.427083333336</c:v>
                </c:pt>
                <c:pt idx="9376">
                  <c:v>42957.4375</c:v>
                </c:pt>
                <c:pt idx="9377">
                  <c:v>42957.447916666664</c:v>
                </c:pt>
                <c:pt idx="9378">
                  <c:v>42957.458333333336</c:v>
                </c:pt>
                <c:pt idx="9379">
                  <c:v>42957.46875</c:v>
                </c:pt>
                <c:pt idx="9380">
                  <c:v>42957.479166666664</c:v>
                </c:pt>
                <c:pt idx="9381">
                  <c:v>42957.489583333336</c:v>
                </c:pt>
                <c:pt idx="9382">
                  <c:v>42957.5</c:v>
                </c:pt>
                <c:pt idx="9383">
                  <c:v>42957.510416666664</c:v>
                </c:pt>
                <c:pt idx="9384">
                  <c:v>42957.520833333336</c:v>
                </c:pt>
                <c:pt idx="9385">
                  <c:v>42957.53125</c:v>
                </c:pt>
                <c:pt idx="9386">
                  <c:v>42957.541666666664</c:v>
                </c:pt>
                <c:pt idx="9387">
                  <c:v>42957.552083333336</c:v>
                </c:pt>
                <c:pt idx="9388">
                  <c:v>42957.5625</c:v>
                </c:pt>
                <c:pt idx="9389">
                  <c:v>42957.572916666664</c:v>
                </c:pt>
                <c:pt idx="9390">
                  <c:v>42957.583333333336</c:v>
                </c:pt>
                <c:pt idx="9391">
                  <c:v>42957.59375</c:v>
                </c:pt>
                <c:pt idx="9392">
                  <c:v>42957.604166666664</c:v>
                </c:pt>
                <c:pt idx="9393">
                  <c:v>42957.614583333336</c:v>
                </c:pt>
                <c:pt idx="9394">
                  <c:v>42957.625</c:v>
                </c:pt>
                <c:pt idx="9395">
                  <c:v>42957.635416666664</c:v>
                </c:pt>
                <c:pt idx="9396">
                  <c:v>42957.645833333336</c:v>
                </c:pt>
                <c:pt idx="9397">
                  <c:v>42957.65625</c:v>
                </c:pt>
                <c:pt idx="9398">
                  <c:v>42957.666666666664</c:v>
                </c:pt>
                <c:pt idx="9399">
                  <c:v>42957.677083333336</c:v>
                </c:pt>
                <c:pt idx="9400">
                  <c:v>42957.6875</c:v>
                </c:pt>
                <c:pt idx="9401">
                  <c:v>42957.697916666664</c:v>
                </c:pt>
                <c:pt idx="9402">
                  <c:v>42957.708333333336</c:v>
                </c:pt>
                <c:pt idx="9403">
                  <c:v>42957.71875</c:v>
                </c:pt>
                <c:pt idx="9404">
                  <c:v>42957.729166666664</c:v>
                </c:pt>
                <c:pt idx="9405">
                  <c:v>42957.739583333336</c:v>
                </c:pt>
                <c:pt idx="9406">
                  <c:v>42957.75</c:v>
                </c:pt>
                <c:pt idx="9407">
                  <c:v>42957.760416666664</c:v>
                </c:pt>
                <c:pt idx="9408">
                  <c:v>42957.770833333336</c:v>
                </c:pt>
                <c:pt idx="9409">
                  <c:v>42957.78125</c:v>
                </c:pt>
                <c:pt idx="9410">
                  <c:v>42957.791666666664</c:v>
                </c:pt>
                <c:pt idx="9411">
                  <c:v>42957.802083333336</c:v>
                </c:pt>
                <c:pt idx="9412">
                  <c:v>42957.8125</c:v>
                </c:pt>
                <c:pt idx="9413">
                  <c:v>42957.822916666664</c:v>
                </c:pt>
                <c:pt idx="9414">
                  <c:v>42957.833333333336</c:v>
                </c:pt>
                <c:pt idx="9415">
                  <c:v>42957.84375</c:v>
                </c:pt>
                <c:pt idx="9416">
                  <c:v>42957.854166666664</c:v>
                </c:pt>
                <c:pt idx="9417">
                  <c:v>42957.864583333336</c:v>
                </c:pt>
                <c:pt idx="9418">
                  <c:v>42957.875</c:v>
                </c:pt>
                <c:pt idx="9419">
                  <c:v>42957.885416666664</c:v>
                </c:pt>
                <c:pt idx="9420">
                  <c:v>42957.895833333336</c:v>
                </c:pt>
                <c:pt idx="9421">
                  <c:v>42957.90625</c:v>
                </c:pt>
                <c:pt idx="9422">
                  <c:v>42957.916666666664</c:v>
                </c:pt>
                <c:pt idx="9423">
                  <c:v>42957.927083333336</c:v>
                </c:pt>
                <c:pt idx="9424">
                  <c:v>42957.9375</c:v>
                </c:pt>
                <c:pt idx="9425">
                  <c:v>42957.947916666664</c:v>
                </c:pt>
                <c:pt idx="9426">
                  <c:v>42957.958333333336</c:v>
                </c:pt>
                <c:pt idx="9427">
                  <c:v>42957.96875</c:v>
                </c:pt>
                <c:pt idx="9428">
                  <c:v>42957.979166666664</c:v>
                </c:pt>
                <c:pt idx="9429">
                  <c:v>42957.989583333336</c:v>
                </c:pt>
                <c:pt idx="9430">
                  <c:v>42958</c:v>
                </c:pt>
                <c:pt idx="9431">
                  <c:v>42958.010416666664</c:v>
                </c:pt>
                <c:pt idx="9432">
                  <c:v>42958.020833333336</c:v>
                </c:pt>
                <c:pt idx="9433">
                  <c:v>42958.03125</c:v>
                </c:pt>
                <c:pt idx="9434">
                  <c:v>42958.041666666664</c:v>
                </c:pt>
                <c:pt idx="9435">
                  <c:v>42958.052083333336</c:v>
                </c:pt>
                <c:pt idx="9436">
                  <c:v>42958.0625</c:v>
                </c:pt>
                <c:pt idx="9437">
                  <c:v>42958.072916666664</c:v>
                </c:pt>
                <c:pt idx="9438">
                  <c:v>42958.083333333336</c:v>
                </c:pt>
                <c:pt idx="9439">
                  <c:v>42958.09375</c:v>
                </c:pt>
                <c:pt idx="9440">
                  <c:v>42958.104166666664</c:v>
                </c:pt>
                <c:pt idx="9441">
                  <c:v>42958.114583333336</c:v>
                </c:pt>
                <c:pt idx="9442">
                  <c:v>42958.125</c:v>
                </c:pt>
                <c:pt idx="9443">
                  <c:v>42958.135416666664</c:v>
                </c:pt>
                <c:pt idx="9444">
                  <c:v>42958.145833333336</c:v>
                </c:pt>
                <c:pt idx="9445">
                  <c:v>42958.15625</c:v>
                </c:pt>
                <c:pt idx="9446">
                  <c:v>42958.166666666664</c:v>
                </c:pt>
                <c:pt idx="9447">
                  <c:v>42958.177083333336</c:v>
                </c:pt>
                <c:pt idx="9448">
                  <c:v>42958.1875</c:v>
                </c:pt>
                <c:pt idx="9449">
                  <c:v>42958.197916666664</c:v>
                </c:pt>
                <c:pt idx="9450">
                  <c:v>42958.208333333336</c:v>
                </c:pt>
                <c:pt idx="9451">
                  <c:v>42958.21875</c:v>
                </c:pt>
                <c:pt idx="9452">
                  <c:v>42958.229166666664</c:v>
                </c:pt>
                <c:pt idx="9453">
                  <c:v>42958.239583333336</c:v>
                </c:pt>
                <c:pt idx="9454">
                  <c:v>42958.25</c:v>
                </c:pt>
                <c:pt idx="9455">
                  <c:v>42958.260416666664</c:v>
                </c:pt>
                <c:pt idx="9456">
                  <c:v>42958.270833333336</c:v>
                </c:pt>
                <c:pt idx="9457">
                  <c:v>42958.28125</c:v>
                </c:pt>
                <c:pt idx="9458">
                  <c:v>42958.291666666664</c:v>
                </c:pt>
                <c:pt idx="9459">
                  <c:v>42958.302083333336</c:v>
                </c:pt>
                <c:pt idx="9460">
                  <c:v>42958.3125</c:v>
                </c:pt>
                <c:pt idx="9461">
                  <c:v>42958.322916666664</c:v>
                </c:pt>
                <c:pt idx="9462">
                  <c:v>42958.333333333336</c:v>
                </c:pt>
                <c:pt idx="9463">
                  <c:v>42958.34375</c:v>
                </c:pt>
                <c:pt idx="9464">
                  <c:v>42958.354166666664</c:v>
                </c:pt>
                <c:pt idx="9465">
                  <c:v>42958.364583333336</c:v>
                </c:pt>
                <c:pt idx="9466">
                  <c:v>42958.375</c:v>
                </c:pt>
                <c:pt idx="9467">
                  <c:v>42958.385416666664</c:v>
                </c:pt>
                <c:pt idx="9468">
                  <c:v>42958.395833333336</c:v>
                </c:pt>
                <c:pt idx="9469">
                  <c:v>42958.40625</c:v>
                </c:pt>
                <c:pt idx="9470">
                  <c:v>42958.416666666664</c:v>
                </c:pt>
                <c:pt idx="9471">
                  <c:v>42958.427083333336</c:v>
                </c:pt>
                <c:pt idx="9472">
                  <c:v>42958.4375</c:v>
                </c:pt>
                <c:pt idx="9473">
                  <c:v>42958.447916666664</c:v>
                </c:pt>
                <c:pt idx="9474">
                  <c:v>42958.458333333336</c:v>
                </c:pt>
                <c:pt idx="9475">
                  <c:v>42958.46875</c:v>
                </c:pt>
                <c:pt idx="9476">
                  <c:v>42958.479166666664</c:v>
                </c:pt>
                <c:pt idx="9477">
                  <c:v>42958.489583333336</c:v>
                </c:pt>
                <c:pt idx="9478">
                  <c:v>42958.5</c:v>
                </c:pt>
                <c:pt idx="9479">
                  <c:v>42958.510416666664</c:v>
                </c:pt>
                <c:pt idx="9480">
                  <c:v>42958.520833333336</c:v>
                </c:pt>
                <c:pt idx="9481">
                  <c:v>42958.53125</c:v>
                </c:pt>
                <c:pt idx="9482">
                  <c:v>42958.541666666664</c:v>
                </c:pt>
                <c:pt idx="9483">
                  <c:v>42958.552083333336</c:v>
                </c:pt>
                <c:pt idx="9484">
                  <c:v>42958.5625</c:v>
                </c:pt>
                <c:pt idx="9485">
                  <c:v>42958.572916666664</c:v>
                </c:pt>
                <c:pt idx="9486">
                  <c:v>42958.583333333336</c:v>
                </c:pt>
                <c:pt idx="9487">
                  <c:v>42958.59375</c:v>
                </c:pt>
                <c:pt idx="9488">
                  <c:v>42958.604166666664</c:v>
                </c:pt>
                <c:pt idx="9489">
                  <c:v>42958.614583333336</c:v>
                </c:pt>
                <c:pt idx="9490">
                  <c:v>42958.625</c:v>
                </c:pt>
                <c:pt idx="9491">
                  <c:v>42958.635416666664</c:v>
                </c:pt>
                <c:pt idx="9492">
                  <c:v>42958.645833333336</c:v>
                </c:pt>
                <c:pt idx="9493">
                  <c:v>42958.65625</c:v>
                </c:pt>
                <c:pt idx="9494">
                  <c:v>42958.666666666664</c:v>
                </c:pt>
                <c:pt idx="9495">
                  <c:v>42958.677083333336</c:v>
                </c:pt>
                <c:pt idx="9496">
                  <c:v>42958.6875</c:v>
                </c:pt>
                <c:pt idx="9497">
                  <c:v>42958.697916666664</c:v>
                </c:pt>
                <c:pt idx="9498">
                  <c:v>42958.708333333336</c:v>
                </c:pt>
                <c:pt idx="9499">
                  <c:v>42958.71875</c:v>
                </c:pt>
                <c:pt idx="9500">
                  <c:v>42958.729166666664</c:v>
                </c:pt>
                <c:pt idx="9501">
                  <c:v>42958.739583333336</c:v>
                </c:pt>
                <c:pt idx="9502">
                  <c:v>42958.75</c:v>
                </c:pt>
                <c:pt idx="9503">
                  <c:v>42958.760416666664</c:v>
                </c:pt>
                <c:pt idx="9504">
                  <c:v>42958.770833333336</c:v>
                </c:pt>
                <c:pt idx="9505">
                  <c:v>42958.78125</c:v>
                </c:pt>
                <c:pt idx="9506">
                  <c:v>42958.791666666664</c:v>
                </c:pt>
                <c:pt idx="9507">
                  <c:v>42958.802083333336</c:v>
                </c:pt>
                <c:pt idx="9508">
                  <c:v>42958.8125</c:v>
                </c:pt>
                <c:pt idx="9509">
                  <c:v>42958.822916666664</c:v>
                </c:pt>
                <c:pt idx="9510">
                  <c:v>42958.833333333336</c:v>
                </c:pt>
                <c:pt idx="9511">
                  <c:v>42958.84375</c:v>
                </c:pt>
                <c:pt idx="9512">
                  <c:v>42958.854166666664</c:v>
                </c:pt>
                <c:pt idx="9513">
                  <c:v>42958.864583333336</c:v>
                </c:pt>
                <c:pt idx="9514">
                  <c:v>42958.875</c:v>
                </c:pt>
                <c:pt idx="9515">
                  <c:v>42958.885416666664</c:v>
                </c:pt>
                <c:pt idx="9516">
                  <c:v>42958.895833333336</c:v>
                </c:pt>
                <c:pt idx="9517">
                  <c:v>42958.90625</c:v>
                </c:pt>
                <c:pt idx="9518">
                  <c:v>42958.916666666664</c:v>
                </c:pt>
                <c:pt idx="9519">
                  <c:v>42958.927083333336</c:v>
                </c:pt>
                <c:pt idx="9520">
                  <c:v>42958.9375</c:v>
                </c:pt>
                <c:pt idx="9521">
                  <c:v>42958.947916666664</c:v>
                </c:pt>
                <c:pt idx="9522">
                  <c:v>42958.958333333336</c:v>
                </c:pt>
                <c:pt idx="9523">
                  <c:v>42958.96875</c:v>
                </c:pt>
                <c:pt idx="9524">
                  <c:v>42958.979166666664</c:v>
                </c:pt>
                <c:pt idx="9525">
                  <c:v>42958.989583333336</c:v>
                </c:pt>
                <c:pt idx="9526">
                  <c:v>42959</c:v>
                </c:pt>
                <c:pt idx="9527">
                  <c:v>42959.010416666664</c:v>
                </c:pt>
                <c:pt idx="9528">
                  <c:v>42959.020833333336</c:v>
                </c:pt>
                <c:pt idx="9529">
                  <c:v>42959.03125</c:v>
                </c:pt>
                <c:pt idx="9530">
                  <c:v>42959.041666666664</c:v>
                </c:pt>
                <c:pt idx="9531">
                  <c:v>42959.052083333336</c:v>
                </c:pt>
                <c:pt idx="9532">
                  <c:v>42959.0625</c:v>
                </c:pt>
                <c:pt idx="9533">
                  <c:v>42959.072916666664</c:v>
                </c:pt>
                <c:pt idx="9534">
                  <c:v>42959.083333333336</c:v>
                </c:pt>
                <c:pt idx="9535">
                  <c:v>42959.09375</c:v>
                </c:pt>
                <c:pt idx="9536">
                  <c:v>42959.104166666664</c:v>
                </c:pt>
                <c:pt idx="9537">
                  <c:v>42959.114583333336</c:v>
                </c:pt>
                <c:pt idx="9538">
                  <c:v>42959.125</c:v>
                </c:pt>
                <c:pt idx="9539">
                  <c:v>42959.135416666664</c:v>
                </c:pt>
                <c:pt idx="9540">
                  <c:v>42959.145833333336</c:v>
                </c:pt>
                <c:pt idx="9541">
                  <c:v>42959.15625</c:v>
                </c:pt>
                <c:pt idx="9542">
                  <c:v>42959.166666666664</c:v>
                </c:pt>
                <c:pt idx="9543">
                  <c:v>42959.177083333336</c:v>
                </c:pt>
                <c:pt idx="9544">
                  <c:v>42959.1875</c:v>
                </c:pt>
                <c:pt idx="9545">
                  <c:v>42959.197916666664</c:v>
                </c:pt>
                <c:pt idx="9546">
                  <c:v>42959.208333333336</c:v>
                </c:pt>
                <c:pt idx="9547">
                  <c:v>42959.21875</c:v>
                </c:pt>
                <c:pt idx="9548">
                  <c:v>42959.229166666664</c:v>
                </c:pt>
                <c:pt idx="9549">
                  <c:v>42959.239583333336</c:v>
                </c:pt>
                <c:pt idx="9550">
                  <c:v>42959.25</c:v>
                </c:pt>
                <c:pt idx="9551">
                  <c:v>42959.260416666664</c:v>
                </c:pt>
                <c:pt idx="9552">
                  <c:v>42959.270833333336</c:v>
                </c:pt>
                <c:pt idx="9553">
                  <c:v>42959.28125</c:v>
                </c:pt>
                <c:pt idx="9554">
                  <c:v>42959.291666666664</c:v>
                </c:pt>
                <c:pt idx="9555">
                  <c:v>42959.302083333336</c:v>
                </c:pt>
                <c:pt idx="9556">
                  <c:v>42959.3125</c:v>
                </c:pt>
                <c:pt idx="9557">
                  <c:v>42959.322916666664</c:v>
                </c:pt>
                <c:pt idx="9558">
                  <c:v>42959.333333333336</c:v>
                </c:pt>
                <c:pt idx="9559">
                  <c:v>42959.34375</c:v>
                </c:pt>
                <c:pt idx="9560">
                  <c:v>42959.354166666664</c:v>
                </c:pt>
                <c:pt idx="9561">
                  <c:v>42959.364583333336</c:v>
                </c:pt>
                <c:pt idx="9562">
                  <c:v>42959.375</c:v>
                </c:pt>
                <c:pt idx="9563">
                  <c:v>42959.385416666664</c:v>
                </c:pt>
                <c:pt idx="9564">
                  <c:v>42959.395833333336</c:v>
                </c:pt>
                <c:pt idx="9565">
                  <c:v>42959.40625</c:v>
                </c:pt>
                <c:pt idx="9566">
                  <c:v>42959.416666666664</c:v>
                </c:pt>
                <c:pt idx="9567">
                  <c:v>42959.427083333336</c:v>
                </c:pt>
                <c:pt idx="9568">
                  <c:v>42959.4375</c:v>
                </c:pt>
                <c:pt idx="9569">
                  <c:v>42959.447916666664</c:v>
                </c:pt>
                <c:pt idx="9570">
                  <c:v>42959.458333333336</c:v>
                </c:pt>
                <c:pt idx="9571">
                  <c:v>42959.46875</c:v>
                </c:pt>
                <c:pt idx="9572">
                  <c:v>42959.479166666664</c:v>
                </c:pt>
                <c:pt idx="9573">
                  <c:v>42959.489583333336</c:v>
                </c:pt>
                <c:pt idx="9574">
                  <c:v>42959.5</c:v>
                </c:pt>
                <c:pt idx="9575">
                  <c:v>42959.510416666664</c:v>
                </c:pt>
                <c:pt idx="9576">
                  <c:v>42959.520833333336</c:v>
                </c:pt>
                <c:pt idx="9577">
                  <c:v>42959.53125</c:v>
                </c:pt>
                <c:pt idx="9578">
                  <c:v>42959.541666666664</c:v>
                </c:pt>
                <c:pt idx="9579">
                  <c:v>42959.552083333336</c:v>
                </c:pt>
                <c:pt idx="9580">
                  <c:v>42959.5625</c:v>
                </c:pt>
                <c:pt idx="9581">
                  <c:v>42959.572916666664</c:v>
                </c:pt>
                <c:pt idx="9582">
                  <c:v>42959.583333333336</c:v>
                </c:pt>
                <c:pt idx="9583">
                  <c:v>42959.59375</c:v>
                </c:pt>
                <c:pt idx="9584">
                  <c:v>42959.604166666664</c:v>
                </c:pt>
                <c:pt idx="9585">
                  <c:v>42959.614583333336</c:v>
                </c:pt>
                <c:pt idx="9586">
                  <c:v>42959.625</c:v>
                </c:pt>
                <c:pt idx="9587">
                  <c:v>42959.635416666664</c:v>
                </c:pt>
                <c:pt idx="9588">
                  <c:v>42959.645833333336</c:v>
                </c:pt>
                <c:pt idx="9589">
                  <c:v>42959.65625</c:v>
                </c:pt>
                <c:pt idx="9590">
                  <c:v>42959.666666666664</c:v>
                </c:pt>
                <c:pt idx="9591">
                  <c:v>42959.677083333336</c:v>
                </c:pt>
                <c:pt idx="9592">
                  <c:v>42959.6875</c:v>
                </c:pt>
                <c:pt idx="9593">
                  <c:v>42959.697916666664</c:v>
                </c:pt>
                <c:pt idx="9594">
                  <c:v>42959.708333333336</c:v>
                </c:pt>
                <c:pt idx="9595">
                  <c:v>42959.71875</c:v>
                </c:pt>
                <c:pt idx="9596">
                  <c:v>42959.729166666664</c:v>
                </c:pt>
                <c:pt idx="9597">
                  <c:v>42959.739583333336</c:v>
                </c:pt>
                <c:pt idx="9598">
                  <c:v>42959.75</c:v>
                </c:pt>
                <c:pt idx="9599">
                  <c:v>42959.760416666664</c:v>
                </c:pt>
                <c:pt idx="9600">
                  <c:v>42959.770833333336</c:v>
                </c:pt>
                <c:pt idx="9601">
                  <c:v>42959.78125</c:v>
                </c:pt>
                <c:pt idx="9602">
                  <c:v>42959.791666666664</c:v>
                </c:pt>
                <c:pt idx="9603">
                  <c:v>42959.802083333336</c:v>
                </c:pt>
                <c:pt idx="9604">
                  <c:v>42959.8125</c:v>
                </c:pt>
                <c:pt idx="9605">
                  <c:v>42959.822916666664</c:v>
                </c:pt>
                <c:pt idx="9606">
                  <c:v>42959.833333333336</c:v>
                </c:pt>
                <c:pt idx="9607">
                  <c:v>42959.84375</c:v>
                </c:pt>
                <c:pt idx="9608">
                  <c:v>42959.854166666664</c:v>
                </c:pt>
                <c:pt idx="9609">
                  <c:v>42959.864583333336</c:v>
                </c:pt>
                <c:pt idx="9610">
                  <c:v>42959.875</c:v>
                </c:pt>
                <c:pt idx="9611">
                  <c:v>42959.885416666664</c:v>
                </c:pt>
                <c:pt idx="9612">
                  <c:v>42959.895833333336</c:v>
                </c:pt>
                <c:pt idx="9613">
                  <c:v>42959.90625</c:v>
                </c:pt>
                <c:pt idx="9614">
                  <c:v>42959.916666666664</c:v>
                </c:pt>
                <c:pt idx="9615">
                  <c:v>42959.927083333336</c:v>
                </c:pt>
                <c:pt idx="9616">
                  <c:v>42959.9375</c:v>
                </c:pt>
                <c:pt idx="9617">
                  <c:v>42959.947916666664</c:v>
                </c:pt>
                <c:pt idx="9618">
                  <c:v>42959.958333333336</c:v>
                </c:pt>
                <c:pt idx="9619">
                  <c:v>42959.96875</c:v>
                </c:pt>
                <c:pt idx="9620">
                  <c:v>42959.979166666664</c:v>
                </c:pt>
                <c:pt idx="9621">
                  <c:v>42959.989583333336</c:v>
                </c:pt>
                <c:pt idx="9622">
                  <c:v>42960</c:v>
                </c:pt>
                <c:pt idx="9623">
                  <c:v>42960.010416666664</c:v>
                </c:pt>
                <c:pt idx="9624">
                  <c:v>42960.020833333336</c:v>
                </c:pt>
                <c:pt idx="9625">
                  <c:v>42960.03125</c:v>
                </c:pt>
                <c:pt idx="9626">
                  <c:v>42960.041666666664</c:v>
                </c:pt>
                <c:pt idx="9627">
                  <c:v>42960.052083333336</c:v>
                </c:pt>
                <c:pt idx="9628">
                  <c:v>42960.0625</c:v>
                </c:pt>
                <c:pt idx="9629">
                  <c:v>42960.072916666664</c:v>
                </c:pt>
                <c:pt idx="9630">
                  <c:v>42960.083333333336</c:v>
                </c:pt>
                <c:pt idx="9631">
                  <c:v>42960.09375</c:v>
                </c:pt>
                <c:pt idx="9632">
                  <c:v>42960.104166666664</c:v>
                </c:pt>
                <c:pt idx="9633">
                  <c:v>42960.114583333336</c:v>
                </c:pt>
                <c:pt idx="9634">
                  <c:v>42960.125</c:v>
                </c:pt>
                <c:pt idx="9635">
                  <c:v>42960.135416666664</c:v>
                </c:pt>
                <c:pt idx="9636">
                  <c:v>42960.145833333336</c:v>
                </c:pt>
                <c:pt idx="9637">
                  <c:v>42960.15625</c:v>
                </c:pt>
                <c:pt idx="9638">
                  <c:v>42960.166666666664</c:v>
                </c:pt>
                <c:pt idx="9639">
                  <c:v>42960.177083333336</c:v>
                </c:pt>
                <c:pt idx="9640">
                  <c:v>42960.1875</c:v>
                </c:pt>
                <c:pt idx="9641">
                  <c:v>42960.197916666664</c:v>
                </c:pt>
                <c:pt idx="9642">
                  <c:v>42960.208333333336</c:v>
                </c:pt>
                <c:pt idx="9643">
                  <c:v>42960.21875</c:v>
                </c:pt>
                <c:pt idx="9644">
                  <c:v>42960.229166666664</c:v>
                </c:pt>
                <c:pt idx="9645">
                  <c:v>42960.239583333336</c:v>
                </c:pt>
                <c:pt idx="9646">
                  <c:v>42960.25</c:v>
                </c:pt>
                <c:pt idx="9647">
                  <c:v>42960.260416666664</c:v>
                </c:pt>
                <c:pt idx="9648">
                  <c:v>42960.270833333336</c:v>
                </c:pt>
                <c:pt idx="9649">
                  <c:v>42960.28125</c:v>
                </c:pt>
                <c:pt idx="9650">
                  <c:v>42960.291666666664</c:v>
                </c:pt>
                <c:pt idx="9651">
                  <c:v>42960.302083333336</c:v>
                </c:pt>
                <c:pt idx="9652">
                  <c:v>42960.3125</c:v>
                </c:pt>
                <c:pt idx="9653">
                  <c:v>42960.322916666664</c:v>
                </c:pt>
                <c:pt idx="9654">
                  <c:v>42960.333333333336</c:v>
                </c:pt>
                <c:pt idx="9655">
                  <c:v>42960.34375</c:v>
                </c:pt>
                <c:pt idx="9656">
                  <c:v>42960.354166666664</c:v>
                </c:pt>
                <c:pt idx="9657">
                  <c:v>42960.364583333336</c:v>
                </c:pt>
                <c:pt idx="9658">
                  <c:v>42960.375</c:v>
                </c:pt>
                <c:pt idx="9659">
                  <c:v>42960.385416666664</c:v>
                </c:pt>
                <c:pt idx="9660">
                  <c:v>42960.395833333336</c:v>
                </c:pt>
                <c:pt idx="9661">
                  <c:v>42960.40625</c:v>
                </c:pt>
                <c:pt idx="9662">
                  <c:v>42960.416666666664</c:v>
                </c:pt>
                <c:pt idx="9663">
                  <c:v>42960.427083333336</c:v>
                </c:pt>
                <c:pt idx="9664">
                  <c:v>42960.4375</c:v>
                </c:pt>
                <c:pt idx="9665">
                  <c:v>42960.447916666664</c:v>
                </c:pt>
                <c:pt idx="9666">
                  <c:v>42960.458333333336</c:v>
                </c:pt>
                <c:pt idx="9667">
                  <c:v>42960.46875</c:v>
                </c:pt>
                <c:pt idx="9668">
                  <c:v>42960.479166666664</c:v>
                </c:pt>
                <c:pt idx="9669">
                  <c:v>42960.489583333336</c:v>
                </c:pt>
                <c:pt idx="9670">
                  <c:v>42960.5</c:v>
                </c:pt>
                <c:pt idx="9671">
                  <c:v>42960.510416666664</c:v>
                </c:pt>
                <c:pt idx="9672">
                  <c:v>42960.520833333336</c:v>
                </c:pt>
                <c:pt idx="9673">
                  <c:v>42960.53125</c:v>
                </c:pt>
                <c:pt idx="9674">
                  <c:v>42960.541666666664</c:v>
                </c:pt>
                <c:pt idx="9675">
                  <c:v>42960.552083333336</c:v>
                </c:pt>
                <c:pt idx="9676">
                  <c:v>42960.5625</c:v>
                </c:pt>
                <c:pt idx="9677">
                  <c:v>42960.572916666664</c:v>
                </c:pt>
                <c:pt idx="9678">
                  <c:v>42960.583333333336</c:v>
                </c:pt>
                <c:pt idx="9679">
                  <c:v>42960.59375</c:v>
                </c:pt>
                <c:pt idx="9680">
                  <c:v>42960.604166666664</c:v>
                </c:pt>
                <c:pt idx="9681">
                  <c:v>42960.614583333336</c:v>
                </c:pt>
                <c:pt idx="9682">
                  <c:v>42960.625</c:v>
                </c:pt>
                <c:pt idx="9683">
                  <c:v>42960.635416666664</c:v>
                </c:pt>
                <c:pt idx="9684">
                  <c:v>42960.645833333336</c:v>
                </c:pt>
                <c:pt idx="9685">
                  <c:v>42960.65625</c:v>
                </c:pt>
                <c:pt idx="9686">
                  <c:v>42960.666666666664</c:v>
                </c:pt>
                <c:pt idx="9687">
                  <c:v>42960.677083333336</c:v>
                </c:pt>
                <c:pt idx="9688">
                  <c:v>42960.6875</c:v>
                </c:pt>
                <c:pt idx="9689">
                  <c:v>42960.697916666664</c:v>
                </c:pt>
                <c:pt idx="9690">
                  <c:v>42960.708333333336</c:v>
                </c:pt>
                <c:pt idx="9691">
                  <c:v>42960.71875</c:v>
                </c:pt>
                <c:pt idx="9692">
                  <c:v>42960.729166666664</c:v>
                </c:pt>
                <c:pt idx="9693">
                  <c:v>42960.739583333336</c:v>
                </c:pt>
                <c:pt idx="9694">
                  <c:v>42960.75</c:v>
                </c:pt>
                <c:pt idx="9695">
                  <c:v>42960.760416666664</c:v>
                </c:pt>
                <c:pt idx="9696">
                  <c:v>42960.770833333336</c:v>
                </c:pt>
                <c:pt idx="9697">
                  <c:v>42960.78125</c:v>
                </c:pt>
                <c:pt idx="9698">
                  <c:v>42960.791666666664</c:v>
                </c:pt>
                <c:pt idx="9699">
                  <c:v>42960.802083333336</c:v>
                </c:pt>
                <c:pt idx="9700">
                  <c:v>42960.8125</c:v>
                </c:pt>
                <c:pt idx="9701">
                  <c:v>42960.822916666664</c:v>
                </c:pt>
                <c:pt idx="9702">
                  <c:v>42960.833333333336</c:v>
                </c:pt>
                <c:pt idx="9703">
                  <c:v>42960.84375</c:v>
                </c:pt>
                <c:pt idx="9704">
                  <c:v>42960.854166666664</c:v>
                </c:pt>
                <c:pt idx="9705">
                  <c:v>42960.864583333336</c:v>
                </c:pt>
                <c:pt idx="9706">
                  <c:v>42960.875</c:v>
                </c:pt>
                <c:pt idx="9707">
                  <c:v>42960.885416666664</c:v>
                </c:pt>
                <c:pt idx="9708">
                  <c:v>42960.895833333336</c:v>
                </c:pt>
                <c:pt idx="9709">
                  <c:v>42960.90625</c:v>
                </c:pt>
                <c:pt idx="9710">
                  <c:v>42960.916666666664</c:v>
                </c:pt>
                <c:pt idx="9711">
                  <c:v>42960.927083333336</c:v>
                </c:pt>
                <c:pt idx="9712">
                  <c:v>42960.9375</c:v>
                </c:pt>
                <c:pt idx="9713">
                  <c:v>42960.947916666664</c:v>
                </c:pt>
                <c:pt idx="9714">
                  <c:v>42960.958333333336</c:v>
                </c:pt>
                <c:pt idx="9715">
                  <c:v>42960.96875</c:v>
                </c:pt>
                <c:pt idx="9716">
                  <c:v>42960.979166666664</c:v>
                </c:pt>
                <c:pt idx="9717">
                  <c:v>42960.989583333336</c:v>
                </c:pt>
                <c:pt idx="9718">
                  <c:v>42961</c:v>
                </c:pt>
                <c:pt idx="9719">
                  <c:v>42961.010416666664</c:v>
                </c:pt>
                <c:pt idx="9720">
                  <c:v>42961.020833333336</c:v>
                </c:pt>
                <c:pt idx="9721">
                  <c:v>42961.03125</c:v>
                </c:pt>
                <c:pt idx="9722">
                  <c:v>42961.041666666664</c:v>
                </c:pt>
                <c:pt idx="9723">
                  <c:v>42961.052083333336</c:v>
                </c:pt>
                <c:pt idx="9724">
                  <c:v>42961.0625</c:v>
                </c:pt>
                <c:pt idx="9725">
                  <c:v>42961.072916666664</c:v>
                </c:pt>
                <c:pt idx="9726">
                  <c:v>42961.083333333336</c:v>
                </c:pt>
                <c:pt idx="9727">
                  <c:v>42961.09375</c:v>
                </c:pt>
                <c:pt idx="9728">
                  <c:v>42961.104166666664</c:v>
                </c:pt>
                <c:pt idx="9729">
                  <c:v>42961.114583333336</c:v>
                </c:pt>
                <c:pt idx="9730">
                  <c:v>42961.125</c:v>
                </c:pt>
                <c:pt idx="9731">
                  <c:v>42961.135416666664</c:v>
                </c:pt>
                <c:pt idx="9732">
                  <c:v>42961.145833333336</c:v>
                </c:pt>
                <c:pt idx="9733">
                  <c:v>42961.15625</c:v>
                </c:pt>
                <c:pt idx="9734">
                  <c:v>42961.166666666664</c:v>
                </c:pt>
                <c:pt idx="9735">
                  <c:v>42961.177083333336</c:v>
                </c:pt>
                <c:pt idx="9736">
                  <c:v>42961.1875</c:v>
                </c:pt>
                <c:pt idx="9737">
                  <c:v>42961.197916666664</c:v>
                </c:pt>
                <c:pt idx="9738">
                  <c:v>42961.208333333336</c:v>
                </c:pt>
                <c:pt idx="9739">
                  <c:v>42961.21875</c:v>
                </c:pt>
                <c:pt idx="9740">
                  <c:v>42961.229166666664</c:v>
                </c:pt>
                <c:pt idx="9741">
                  <c:v>42961.239583333336</c:v>
                </c:pt>
                <c:pt idx="9742">
                  <c:v>42961.25</c:v>
                </c:pt>
                <c:pt idx="9743">
                  <c:v>42961.260416666664</c:v>
                </c:pt>
                <c:pt idx="9744">
                  <c:v>42961.270833333336</c:v>
                </c:pt>
                <c:pt idx="9745">
                  <c:v>42961.28125</c:v>
                </c:pt>
                <c:pt idx="9746">
                  <c:v>42961.291666666664</c:v>
                </c:pt>
                <c:pt idx="9747">
                  <c:v>42961.302083333336</c:v>
                </c:pt>
                <c:pt idx="9748">
                  <c:v>42961.3125</c:v>
                </c:pt>
                <c:pt idx="9749">
                  <c:v>42961.322916666664</c:v>
                </c:pt>
                <c:pt idx="9750">
                  <c:v>42961.333333333336</c:v>
                </c:pt>
                <c:pt idx="9751">
                  <c:v>42961.34375</c:v>
                </c:pt>
                <c:pt idx="9752">
                  <c:v>42961.354166666664</c:v>
                </c:pt>
                <c:pt idx="9753">
                  <c:v>42961.364583333336</c:v>
                </c:pt>
                <c:pt idx="9754">
                  <c:v>42961.375</c:v>
                </c:pt>
                <c:pt idx="9755">
                  <c:v>42961.385416666664</c:v>
                </c:pt>
                <c:pt idx="9756">
                  <c:v>42961.395833333336</c:v>
                </c:pt>
                <c:pt idx="9757">
                  <c:v>42961.40625</c:v>
                </c:pt>
                <c:pt idx="9758">
                  <c:v>42961.416666666664</c:v>
                </c:pt>
                <c:pt idx="9759">
                  <c:v>42961.427083333336</c:v>
                </c:pt>
                <c:pt idx="9760">
                  <c:v>42961.4375</c:v>
                </c:pt>
                <c:pt idx="9761">
                  <c:v>42961.447916666664</c:v>
                </c:pt>
                <c:pt idx="9762">
                  <c:v>42961.458333333336</c:v>
                </c:pt>
                <c:pt idx="9763">
                  <c:v>42961.46875</c:v>
                </c:pt>
                <c:pt idx="9764">
                  <c:v>42961.479166666664</c:v>
                </c:pt>
                <c:pt idx="9765">
                  <c:v>42961.489583333336</c:v>
                </c:pt>
                <c:pt idx="9766">
                  <c:v>42961.5</c:v>
                </c:pt>
                <c:pt idx="9767">
                  <c:v>42961.510416666664</c:v>
                </c:pt>
                <c:pt idx="9768">
                  <c:v>42961.520833333336</c:v>
                </c:pt>
                <c:pt idx="9769">
                  <c:v>42961.53125</c:v>
                </c:pt>
                <c:pt idx="9770">
                  <c:v>42961.541666666664</c:v>
                </c:pt>
                <c:pt idx="9771">
                  <c:v>42961.552083333336</c:v>
                </c:pt>
                <c:pt idx="9772">
                  <c:v>42961.5625</c:v>
                </c:pt>
                <c:pt idx="9773">
                  <c:v>42961.572916666664</c:v>
                </c:pt>
                <c:pt idx="9774">
                  <c:v>42961.583333333336</c:v>
                </c:pt>
                <c:pt idx="9775">
                  <c:v>42961.59375</c:v>
                </c:pt>
                <c:pt idx="9776">
                  <c:v>42961.604166666664</c:v>
                </c:pt>
                <c:pt idx="9777">
                  <c:v>42961.614583333336</c:v>
                </c:pt>
                <c:pt idx="9778">
                  <c:v>42961.625</c:v>
                </c:pt>
                <c:pt idx="9779">
                  <c:v>42961.635416666664</c:v>
                </c:pt>
                <c:pt idx="9780">
                  <c:v>42961.645833333336</c:v>
                </c:pt>
                <c:pt idx="9781">
                  <c:v>42961.65625</c:v>
                </c:pt>
                <c:pt idx="9782">
                  <c:v>42961.666666666664</c:v>
                </c:pt>
                <c:pt idx="9783">
                  <c:v>42961.677083333336</c:v>
                </c:pt>
                <c:pt idx="9784">
                  <c:v>42961.6875</c:v>
                </c:pt>
                <c:pt idx="9785">
                  <c:v>42961.697916666664</c:v>
                </c:pt>
                <c:pt idx="9786">
                  <c:v>42961.708333333336</c:v>
                </c:pt>
                <c:pt idx="9787">
                  <c:v>42961.71875</c:v>
                </c:pt>
                <c:pt idx="9788">
                  <c:v>42961.729166666664</c:v>
                </c:pt>
                <c:pt idx="9789">
                  <c:v>42961.739583333336</c:v>
                </c:pt>
                <c:pt idx="9790">
                  <c:v>42961.75</c:v>
                </c:pt>
                <c:pt idx="9791">
                  <c:v>42961.760416666664</c:v>
                </c:pt>
                <c:pt idx="9792">
                  <c:v>42961.770833333336</c:v>
                </c:pt>
                <c:pt idx="9793">
                  <c:v>42961.78125</c:v>
                </c:pt>
                <c:pt idx="9794">
                  <c:v>42961.791666666664</c:v>
                </c:pt>
                <c:pt idx="9795">
                  <c:v>42961.802083333336</c:v>
                </c:pt>
                <c:pt idx="9796">
                  <c:v>42961.8125</c:v>
                </c:pt>
                <c:pt idx="9797">
                  <c:v>42961.822916666664</c:v>
                </c:pt>
                <c:pt idx="9798">
                  <c:v>42961.833333333336</c:v>
                </c:pt>
                <c:pt idx="9799">
                  <c:v>42961.84375</c:v>
                </c:pt>
                <c:pt idx="9800">
                  <c:v>42961.854166666664</c:v>
                </c:pt>
                <c:pt idx="9801">
                  <c:v>42961.864583333336</c:v>
                </c:pt>
                <c:pt idx="9802">
                  <c:v>42961.875</c:v>
                </c:pt>
                <c:pt idx="9803">
                  <c:v>42961.885416666664</c:v>
                </c:pt>
                <c:pt idx="9804">
                  <c:v>42961.895833333336</c:v>
                </c:pt>
                <c:pt idx="9805">
                  <c:v>42961.90625</c:v>
                </c:pt>
                <c:pt idx="9806">
                  <c:v>42961.916666666664</c:v>
                </c:pt>
                <c:pt idx="9807">
                  <c:v>42961.927083333336</c:v>
                </c:pt>
                <c:pt idx="9808">
                  <c:v>42961.9375</c:v>
                </c:pt>
                <c:pt idx="9809">
                  <c:v>42961.947916666664</c:v>
                </c:pt>
                <c:pt idx="9810">
                  <c:v>42961.958333333336</c:v>
                </c:pt>
                <c:pt idx="9811">
                  <c:v>42961.96875</c:v>
                </c:pt>
                <c:pt idx="9812">
                  <c:v>42961.979166666664</c:v>
                </c:pt>
                <c:pt idx="9813">
                  <c:v>42961.989583333336</c:v>
                </c:pt>
                <c:pt idx="9814">
                  <c:v>42962</c:v>
                </c:pt>
                <c:pt idx="9815">
                  <c:v>42962.010416666664</c:v>
                </c:pt>
                <c:pt idx="9816">
                  <c:v>42962.020833333336</c:v>
                </c:pt>
                <c:pt idx="9817">
                  <c:v>42962.03125</c:v>
                </c:pt>
                <c:pt idx="9818">
                  <c:v>42962.041666666664</c:v>
                </c:pt>
                <c:pt idx="9819">
                  <c:v>42962.052083333336</c:v>
                </c:pt>
                <c:pt idx="9820">
                  <c:v>42962.0625</c:v>
                </c:pt>
                <c:pt idx="9821">
                  <c:v>42962.072916666664</c:v>
                </c:pt>
                <c:pt idx="9822">
                  <c:v>42962.083333333336</c:v>
                </c:pt>
                <c:pt idx="9823">
                  <c:v>42962.09375</c:v>
                </c:pt>
                <c:pt idx="9824">
                  <c:v>42962.104166666664</c:v>
                </c:pt>
                <c:pt idx="9825">
                  <c:v>42962.114583333336</c:v>
                </c:pt>
                <c:pt idx="9826">
                  <c:v>42962.125</c:v>
                </c:pt>
                <c:pt idx="9827">
                  <c:v>42962.135416666664</c:v>
                </c:pt>
                <c:pt idx="9828">
                  <c:v>42962.145833333336</c:v>
                </c:pt>
                <c:pt idx="9829">
                  <c:v>42962.15625</c:v>
                </c:pt>
                <c:pt idx="9830">
                  <c:v>42962.166666666664</c:v>
                </c:pt>
                <c:pt idx="9831">
                  <c:v>42962.177083333336</c:v>
                </c:pt>
                <c:pt idx="9832">
                  <c:v>42962.1875</c:v>
                </c:pt>
                <c:pt idx="9833">
                  <c:v>42962.197916666664</c:v>
                </c:pt>
                <c:pt idx="9834">
                  <c:v>42962.208333333336</c:v>
                </c:pt>
                <c:pt idx="9835">
                  <c:v>42962.21875</c:v>
                </c:pt>
                <c:pt idx="9836">
                  <c:v>42962.229166666664</c:v>
                </c:pt>
                <c:pt idx="9837">
                  <c:v>42962.239583333336</c:v>
                </c:pt>
                <c:pt idx="9838">
                  <c:v>42962.25</c:v>
                </c:pt>
                <c:pt idx="9839">
                  <c:v>42962.260416666664</c:v>
                </c:pt>
                <c:pt idx="9840">
                  <c:v>42962.270833333336</c:v>
                </c:pt>
                <c:pt idx="9841">
                  <c:v>42962.28125</c:v>
                </c:pt>
                <c:pt idx="9842">
                  <c:v>42962.291666666664</c:v>
                </c:pt>
                <c:pt idx="9843">
                  <c:v>42962.302083333336</c:v>
                </c:pt>
                <c:pt idx="9844">
                  <c:v>42962.3125</c:v>
                </c:pt>
                <c:pt idx="9845">
                  <c:v>42962.322916666664</c:v>
                </c:pt>
                <c:pt idx="9846">
                  <c:v>42962.333333333336</c:v>
                </c:pt>
                <c:pt idx="9847">
                  <c:v>42962.34375</c:v>
                </c:pt>
                <c:pt idx="9848">
                  <c:v>42962.354166666664</c:v>
                </c:pt>
                <c:pt idx="9849">
                  <c:v>42962.364583333336</c:v>
                </c:pt>
                <c:pt idx="9850">
                  <c:v>42962.375</c:v>
                </c:pt>
                <c:pt idx="9851">
                  <c:v>42962.385416666664</c:v>
                </c:pt>
                <c:pt idx="9852">
                  <c:v>42962.395833333336</c:v>
                </c:pt>
                <c:pt idx="9853">
                  <c:v>42962.40625</c:v>
                </c:pt>
                <c:pt idx="9854">
                  <c:v>42962.416666666664</c:v>
                </c:pt>
                <c:pt idx="9855">
                  <c:v>42962.427083333336</c:v>
                </c:pt>
                <c:pt idx="9856">
                  <c:v>42962.4375</c:v>
                </c:pt>
                <c:pt idx="9857">
                  <c:v>42962.447916666664</c:v>
                </c:pt>
                <c:pt idx="9858">
                  <c:v>42962.458333333336</c:v>
                </c:pt>
                <c:pt idx="9859">
                  <c:v>42962.46875</c:v>
                </c:pt>
                <c:pt idx="9860">
                  <c:v>42962.479166666664</c:v>
                </c:pt>
                <c:pt idx="9861">
                  <c:v>42962.489583333336</c:v>
                </c:pt>
                <c:pt idx="9862">
                  <c:v>42962.5</c:v>
                </c:pt>
                <c:pt idx="9863">
                  <c:v>42962.510416666664</c:v>
                </c:pt>
                <c:pt idx="9864">
                  <c:v>42962.520833333336</c:v>
                </c:pt>
                <c:pt idx="9865">
                  <c:v>42962.53125</c:v>
                </c:pt>
                <c:pt idx="9866">
                  <c:v>42962.541666666664</c:v>
                </c:pt>
                <c:pt idx="9867">
                  <c:v>42962.552083333336</c:v>
                </c:pt>
                <c:pt idx="9868">
                  <c:v>42962.5625</c:v>
                </c:pt>
                <c:pt idx="9869">
                  <c:v>42962.572916666664</c:v>
                </c:pt>
                <c:pt idx="9870">
                  <c:v>42962.583333333336</c:v>
                </c:pt>
                <c:pt idx="9871">
                  <c:v>42962.59375</c:v>
                </c:pt>
                <c:pt idx="9872">
                  <c:v>42962.604166666664</c:v>
                </c:pt>
                <c:pt idx="9873">
                  <c:v>42962.614583333336</c:v>
                </c:pt>
                <c:pt idx="9874">
                  <c:v>42962.625</c:v>
                </c:pt>
                <c:pt idx="9875">
                  <c:v>42962.635416666664</c:v>
                </c:pt>
                <c:pt idx="9876">
                  <c:v>42962.645833333336</c:v>
                </c:pt>
                <c:pt idx="9877">
                  <c:v>42962.65625</c:v>
                </c:pt>
                <c:pt idx="9878">
                  <c:v>42962.666666666664</c:v>
                </c:pt>
                <c:pt idx="9879">
                  <c:v>42962.677083333336</c:v>
                </c:pt>
                <c:pt idx="9880">
                  <c:v>42962.6875</c:v>
                </c:pt>
                <c:pt idx="9881">
                  <c:v>42962.697916666664</c:v>
                </c:pt>
                <c:pt idx="9882">
                  <c:v>42962.708333333336</c:v>
                </c:pt>
                <c:pt idx="9883">
                  <c:v>42962.71875</c:v>
                </c:pt>
                <c:pt idx="9884">
                  <c:v>42962.729166666664</c:v>
                </c:pt>
                <c:pt idx="9885">
                  <c:v>42962.739583333336</c:v>
                </c:pt>
                <c:pt idx="9886">
                  <c:v>42962.75</c:v>
                </c:pt>
                <c:pt idx="9887">
                  <c:v>42962.760416666664</c:v>
                </c:pt>
                <c:pt idx="9888">
                  <c:v>42962.770833333336</c:v>
                </c:pt>
                <c:pt idx="9889">
                  <c:v>42962.78125</c:v>
                </c:pt>
                <c:pt idx="9890">
                  <c:v>42962.791666666664</c:v>
                </c:pt>
                <c:pt idx="9891">
                  <c:v>42962.802083333336</c:v>
                </c:pt>
                <c:pt idx="9892">
                  <c:v>42962.8125</c:v>
                </c:pt>
                <c:pt idx="9893">
                  <c:v>42962.822916666664</c:v>
                </c:pt>
                <c:pt idx="9894">
                  <c:v>42962.833333333336</c:v>
                </c:pt>
                <c:pt idx="9895">
                  <c:v>42962.84375</c:v>
                </c:pt>
                <c:pt idx="9896">
                  <c:v>42962.854166666664</c:v>
                </c:pt>
                <c:pt idx="9897">
                  <c:v>42962.864583333336</c:v>
                </c:pt>
                <c:pt idx="9898">
                  <c:v>42962.875</c:v>
                </c:pt>
                <c:pt idx="9899">
                  <c:v>42962.885416666664</c:v>
                </c:pt>
                <c:pt idx="9900">
                  <c:v>42962.895833333336</c:v>
                </c:pt>
                <c:pt idx="9901">
                  <c:v>42962.90625</c:v>
                </c:pt>
                <c:pt idx="9902">
                  <c:v>42962.916666666664</c:v>
                </c:pt>
                <c:pt idx="9903">
                  <c:v>42962.927083333336</c:v>
                </c:pt>
                <c:pt idx="9904">
                  <c:v>42962.9375</c:v>
                </c:pt>
                <c:pt idx="9905">
                  <c:v>42962.947916666664</c:v>
                </c:pt>
                <c:pt idx="9906">
                  <c:v>42962.958333333336</c:v>
                </c:pt>
                <c:pt idx="9907">
                  <c:v>42962.96875</c:v>
                </c:pt>
                <c:pt idx="9908">
                  <c:v>42962.979166666664</c:v>
                </c:pt>
                <c:pt idx="9909">
                  <c:v>42962.989583333336</c:v>
                </c:pt>
                <c:pt idx="9910">
                  <c:v>42963</c:v>
                </c:pt>
                <c:pt idx="9911">
                  <c:v>42963.010416666664</c:v>
                </c:pt>
                <c:pt idx="9912">
                  <c:v>42963.020833333336</c:v>
                </c:pt>
                <c:pt idx="9913">
                  <c:v>42963.03125</c:v>
                </c:pt>
                <c:pt idx="9914">
                  <c:v>42963.041666666664</c:v>
                </c:pt>
                <c:pt idx="9915">
                  <c:v>42963.052083333336</c:v>
                </c:pt>
                <c:pt idx="9916">
                  <c:v>42963.0625</c:v>
                </c:pt>
                <c:pt idx="9917">
                  <c:v>42963.072916666664</c:v>
                </c:pt>
                <c:pt idx="9918">
                  <c:v>42963.083333333336</c:v>
                </c:pt>
                <c:pt idx="9919">
                  <c:v>42963.09375</c:v>
                </c:pt>
                <c:pt idx="9920">
                  <c:v>42963.104166666664</c:v>
                </c:pt>
                <c:pt idx="9921">
                  <c:v>42963.114583333336</c:v>
                </c:pt>
                <c:pt idx="9922">
                  <c:v>42963.125</c:v>
                </c:pt>
                <c:pt idx="9923">
                  <c:v>42963.135416666664</c:v>
                </c:pt>
                <c:pt idx="9924">
                  <c:v>42963.145833333336</c:v>
                </c:pt>
                <c:pt idx="9925">
                  <c:v>42963.15625</c:v>
                </c:pt>
                <c:pt idx="9926">
                  <c:v>42963.166666666664</c:v>
                </c:pt>
                <c:pt idx="9927">
                  <c:v>42963.177083333336</c:v>
                </c:pt>
                <c:pt idx="9928">
                  <c:v>42963.1875</c:v>
                </c:pt>
                <c:pt idx="9929">
                  <c:v>42963.197916666664</c:v>
                </c:pt>
                <c:pt idx="9930">
                  <c:v>42963.208333333336</c:v>
                </c:pt>
                <c:pt idx="9931">
                  <c:v>42963.21875</c:v>
                </c:pt>
                <c:pt idx="9932">
                  <c:v>42963.229166666664</c:v>
                </c:pt>
                <c:pt idx="9933">
                  <c:v>42963.239583333336</c:v>
                </c:pt>
                <c:pt idx="9934">
                  <c:v>42963.25</c:v>
                </c:pt>
                <c:pt idx="9935">
                  <c:v>42963.260416666664</c:v>
                </c:pt>
                <c:pt idx="9936">
                  <c:v>42963.270833333336</c:v>
                </c:pt>
                <c:pt idx="9937">
                  <c:v>42963.28125</c:v>
                </c:pt>
                <c:pt idx="9938">
                  <c:v>42963.291666666664</c:v>
                </c:pt>
                <c:pt idx="9939">
                  <c:v>42963.302083333336</c:v>
                </c:pt>
                <c:pt idx="9940">
                  <c:v>42963.3125</c:v>
                </c:pt>
                <c:pt idx="9941">
                  <c:v>42963.322916666664</c:v>
                </c:pt>
                <c:pt idx="9942">
                  <c:v>42963.333333333336</c:v>
                </c:pt>
                <c:pt idx="9943">
                  <c:v>42963.34375</c:v>
                </c:pt>
                <c:pt idx="9944">
                  <c:v>42963.354166666664</c:v>
                </c:pt>
                <c:pt idx="9945">
                  <c:v>42963.364583333336</c:v>
                </c:pt>
                <c:pt idx="9946">
                  <c:v>42963.375</c:v>
                </c:pt>
                <c:pt idx="9947">
                  <c:v>42963.385416666664</c:v>
                </c:pt>
                <c:pt idx="9948">
                  <c:v>42963.395833333336</c:v>
                </c:pt>
                <c:pt idx="9949">
                  <c:v>42963.40625</c:v>
                </c:pt>
                <c:pt idx="9950">
                  <c:v>42963.416666666664</c:v>
                </c:pt>
                <c:pt idx="9951">
                  <c:v>42963.427083333336</c:v>
                </c:pt>
                <c:pt idx="9952">
                  <c:v>42963.4375</c:v>
                </c:pt>
                <c:pt idx="9953">
                  <c:v>42963.447916666664</c:v>
                </c:pt>
                <c:pt idx="9954">
                  <c:v>42963.458333333336</c:v>
                </c:pt>
                <c:pt idx="9955">
                  <c:v>42963.46875</c:v>
                </c:pt>
                <c:pt idx="9956">
                  <c:v>42963.479166666664</c:v>
                </c:pt>
                <c:pt idx="9957">
                  <c:v>42963.489583333336</c:v>
                </c:pt>
                <c:pt idx="9958">
                  <c:v>42963.5</c:v>
                </c:pt>
                <c:pt idx="9959">
                  <c:v>42963.510416666664</c:v>
                </c:pt>
                <c:pt idx="9960">
                  <c:v>42963.520833333336</c:v>
                </c:pt>
                <c:pt idx="9961">
                  <c:v>42963.53125</c:v>
                </c:pt>
                <c:pt idx="9962">
                  <c:v>42963.541666666664</c:v>
                </c:pt>
                <c:pt idx="9963">
                  <c:v>42963.552083333336</c:v>
                </c:pt>
                <c:pt idx="9964">
                  <c:v>42963.5625</c:v>
                </c:pt>
                <c:pt idx="9965">
                  <c:v>42963.572916666664</c:v>
                </c:pt>
                <c:pt idx="9966">
                  <c:v>42963.583333333336</c:v>
                </c:pt>
                <c:pt idx="9967">
                  <c:v>42963.59375</c:v>
                </c:pt>
                <c:pt idx="9968">
                  <c:v>42963.604166666664</c:v>
                </c:pt>
                <c:pt idx="9969">
                  <c:v>42963.614583333336</c:v>
                </c:pt>
                <c:pt idx="9970">
                  <c:v>42963.625</c:v>
                </c:pt>
                <c:pt idx="9971">
                  <c:v>42963.635416666664</c:v>
                </c:pt>
                <c:pt idx="9972">
                  <c:v>42963.645833333336</c:v>
                </c:pt>
                <c:pt idx="9973">
                  <c:v>42963.65625</c:v>
                </c:pt>
                <c:pt idx="9974">
                  <c:v>42963.666666666664</c:v>
                </c:pt>
                <c:pt idx="9975">
                  <c:v>42963.677083333336</c:v>
                </c:pt>
                <c:pt idx="9976">
                  <c:v>42963.6875</c:v>
                </c:pt>
                <c:pt idx="9977">
                  <c:v>42963.697916666664</c:v>
                </c:pt>
                <c:pt idx="9978">
                  <c:v>42963.708333333336</c:v>
                </c:pt>
                <c:pt idx="9979">
                  <c:v>42963.71875</c:v>
                </c:pt>
                <c:pt idx="9980">
                  <c:v>42963.729166666664</c:v>
                </c:pt>
                <c:pt idx="9981">
                  <c:v>42963.739583333336</c:v>
                </c:pt>
                <c:pt idx="9982">
                  <c:v>42963.75</c:v>
                </c:pt>
                <c:pt idx="9983">
                  <c:v>42963.760416666664</c:v>
                </c:pt>
                <c:pt idx="9984">
                  <c:v>42963.770833333336</c:v>
                </c:pt>
                <c:pt idx="9985">
                  <c:v>42963.78125</c:v>
                </c:pt>
                <c:pt idx="9986">
                  <c:v>42963.791666666664</c:v>
                </c:pt>
                <c:pt idx="9987">
                  <c:v>42963.802083333336</c:v>
                </c:pt>
                <c:pt idx="9988">
                  <c:v>42963.8125</c:v>
                </c:pt>
                <c:pt idx="9989">
                  <c:v>42963.822916666664</c:v>
                </c:pt>
                <c:pt idx="9990">
                  <c:v>42963.833333333336</c:v>
                </c:pt>
                <c:pt idx="9991">
                  <c:v>42963.84375</c:v>
                </c:pt>
                <c:pt idx="9992">
                  <c:v>42963.854166666664</c:v>
                </c:pt>
                <c:pt idx="9993">
                  <c:v>42963.864583333336</c:v>
                </c:pt>
                <c:pt idx="9994">
                  <c:v>42963.875</c:v>
                </c:pt>
                <c:pt idx="9995">
                  <c:v>42963.885416666664</c:v>
                </c:pt>
                <c:pt idx="9996">
                  <c:v>42963.895833333336</c:v>
                </c:pt>
                <c:pt idx="9997">
                  <c:v>42963.90625</c:v>
                </c:pt>
                <c:pt idx="9998">
                  <c:v>42963.916666666664</c:v>
                </c:pt>
                <c:pt idx="9999">
                  <c:v>42963.927083333336</c:v>
                </c:pt>
                <c:pt idx="10000">
                  <c:v>42963.9375</c:v>
                </c:pt>
                <c:pt idx="10001">
                  <c:v>42963.947916666664</c:v>
                </c:pt>
                <c:pt idx="10002">
                  <c:v>42963.958333333336</c:v>
                </c:pt>
                <c:pt idx="10003">
                  <c:v>42963.96875</c:v>
                </c:pt>
                <c:pt idx="10004">
                  <c:v>42963.979166666664</c:v>
                </c:pt>
                <c:pt idx="10005">
                  <c:v>42963.989583333336</c:v>
                </c:pt>
                <c:pt idx="10006">
                  <c:v>42964</c:v>
                </c:pt>
                <c:pt idx="10007">
                  <c:v>42964.010416666664</c:v>
                </c:pt>
                <c:pt idx="10008">
                  <c:v>42964.020833333336</c:v>
                </c:pt>
                <c:pt idx="10009">
                  <c:v>42964.03125</c:v>
                </c:pt>
                <c:pt idx="10010">
                  <c:v>42964.041666666664</c:v>
                </c:pt>
                <c:pt idx="10011">
                  <c:v>42964.052083333336</c:v>
                </c:pt>
                <c:pt idx="10012">
                  <c:v>42964.0625</c:v>
                </c:pt>
                <c:pt idx="10013">
                  <c:v>42964.072916666664</c:v>
                </c:pt>
                <c:pt idx="10014">
                  <c:v>42964.083333333336</c:v>
                </c:pt>
                <c:pt idx="10015">
                  <c:v>42964.09375</c:v>
                </c:pt>
                <c:pt idx="10016">
                  <c:v>42964.104166666664</c:v>
                </c:pt>
                <c:pt idx="10017">
                  <c:v>42964.114583333336</c:v>
                </c:pt>
                <c:pt idx="10018">
                  <c:v>42964.125</c:v>
                </c:pt>
                <c:pt idx="10019">
                  <c:v>42964.135416666664</c:v>
                </c:pt>
                <c:pt idx="10020">
                  <c:v>42964.145833333336</c:v>
                </c:pt>
                <c:pt idx="10021">
                  <c:v>42964.15625</c:v>
                </c:pt>
                <c:pt idx="10022">
                  <c:v>42964.166666666664</c:v>
                </c:pt>
                <c:pt idx="10023">
                  <c:v>42964.177083333336</c:v>
                </c:pt>
                <c:pt idx="10024">
                  <c:v>42964.1875</c:v>
                </c:pt>
                <c:pt idx="10025">
                  <c:v>42964.197916666664</c:v>
                </c:pt>
                <c:pt idx="10026">
                  <c:v>42964.208333333336</c:v>
                </c:pt>
                <c:pt idx="10027">
                  <c:v>42964.21875</c:v>
                </c:pt>
                <c:pt idx="10028">
                  <c:v>42964.229166666664</c:v>
                </c:pt>
                <c:pt idx="10029">
                  <c:v>42964.239583333336</c:v>
                </c:pt>
                <c:pt idx="10030">
                  <c:v>42964.25</c:v>
                </c:pt>
                <c:pt idx="10031">
                  <c:v>42964.260416666664</c:v>
                </c:pt>
                <c:pt idx="10032">
                  <c:v>42964.270833333336</c:v>
                </c:pt>
                <c:pt idx="10033">
                  <c:v>42964.28125</c:v>
                </c:pt>
                <c:pt idx="10034">
                  <c:v>42964.291666666664</c:v>
                </c:pt>
                <c:pt idx="10035">
                  <c:v>42964.302083333336</c:v>
                </c:pt>
                <c:pt idx="10036">
                  <c:v>42964.3125</c:v>
                </c:pt>
                <c:pt idx="10037">
                  <c:v>42964.322916666664</c:v>
                </c:pt>
                <c:pt idx="10038">
                  <c:v>42964.333333333336</c:v>
                </c:pt>
                <c:pt idx="10039">
                  <c:v>42964.34375</c:v>
                </c:pt>
                <c:pt idx="10040">
                  <c:v>42964.354166666664</c:v>
                </c:pt>
                <c:pt idx="10041">
                  <c:v>42964.364583333336</c:v>
                </c:pt>
                <c:pt idx="10042">
                  <c:v>42964.375</c:v>
                </c:pt>
                <c:pt idx="10043">
                  <c:v>42964.385416666664</c:v>
                </c:pt>
                <c:pt idx="10044">
                  <c:v>42964.395833333336</c:v>
                </c:pt>
                <c:pt idx="10045">
                  <c:v>42964.40625</c:v>
                </c:pt>
                <c:pt idx="10046">
                  <c:v>42964.416666666664</c:v>
                </c:pt>
                <c:pt idx="10047">
                  <c:v>42964.427083333336</c:v>
                </c:pt>
                <c:pt idx="10048">
                  <c:v>42964.4375</c:v>
                </c:pt>
                <c:pt idx="10049">
                  <c:v>42964.447916666664</c:v>
                </c:pt>
                <c:pt idx="10050">
                  <c:v>42964.458333333336</c:v>
                </c:pt>
                <c:pt idx="10051">
                  <c:v>42964.46875</c:v>
                </c:pt>
                <c:pt idx="10052">
                  <c:v>42964.479166666664</c:v>
                </c:pt>
                <c:pt idx="10053">
                  <c:v>42964.489583333336</c:v>
                </c:pt>
                <c:pt idx="10054">
                  <c:v>42964.5</c:v>
                </c:pt>
                <c:pt idx="10055">
                  <c:v>42964.510416666664</c:v>
                </c:pt>
                <c:pt idx="10056">
                  <c:v>42964.520833333336</c:v>
                </c:pt>
                <c:pt idx="10057">
                  <c:v>42964.53125</c:v>
                </c:pt>
                <c:pt idx="10058">
                  <c:v>42964.541666666664</c:v>
                </c:pt>
                <c:pt idx="10059">
                  <c:v>42964.552083333336</c:v>
                </c:pt>
                <c:pt idx="10060">
                  <c:v>42964.5625</c:v>
                </c:pt>
                <c:pt idx="10061">
                  <c:v>42964.572916666664</c:v>
                </c:pt>
                <c:pt idx="10062">
                  <c:v>42964.583333333336</c:v>
                </c:pt>
                <c:pt idx="10063">
                  <c:v>42964.59375</c:v>
                </c:pt>
                <c:pt idx="10064">
                  <c:v>42964.604166666664</c:v>
                </c:pt>
                <c:pt idx="10065">
                  <c:v>42964.614583333336</c:v>
                </c:pt>
                <c:pt idx="10066">
                  <c:v>42964.625</c:v>
                </c:pt>
                <c:pt idx="10067">
                  <c:v>42964.635416666664</c:v>
                </c:pt>
                <c:pt idx="10068">
                  <c:v>42964.645833333336</c:v>
                </c:pt>
                <c:pt idx="10069">
                  <c:v>42964.65625</c:v>
                </c:pt>
                <c:pt idx="10070">
                  <c:v>42964.666666666664</c:v>
                </c:pt>
                <c:pt idx="10071">
                  <c:v>42964.677083333336</c:v>
                </c:pt>
                <c:pt idx="10072">
                  <c:v>42964.6875</c:v>
                </c:pt>
                <c:pt idx="10073">
                  <c:v>42964.697916666664</c:v>
                </c:pt>
                <c:pt idx="10074">
                  <c:v>42964.708333333336</c:v>
                </c:pt>
                <c:pt idx="10075">
                  <c:v>42964.71875</c:v>
                </c:pt>
                <c:pt idx="10076">
                  <c:v>42964.729166666664</c:v>
                </c:pt>
                <c:pt idx="10077">
                  <c:v>42964.739583333336</c:v>
                </c:pt>
                <c:pt idx="10078">
                  <c:v>42964.75</c:v>
                </c:pt>
                <c:pt idx="10079">
                  <c:v>42964.760416666664</c:v>
                </c:pt>
                <c:pt idx="10080">
                  <c:v>42964.770833333336</c:v>
                </c:pt>
                <c:pt idx="10081">
                  <c:v>42964.78125</c:v>
                </c:pt>
                <c:pt idx="10082">
                  <c:v>42964.791666666664</c:v>
                </c:pt>
                <c:pt idx="10083">
                  <c:v>42964.802083333336</c:v>
                </c:pt>
                <c:pt idx="10084">
                  <c:v>42964.8125</c:v>
                </c:pt>
                <c:pt idx="10085">
                  <c:v>42964.822916666664</c:v>
                </c:pt>
                <c:pt idx="10086">
                  <c:v>42964.833333333336</c:v>
                </c:pt>
                <c:pt idx="10087">
                  <c:v>42964.84375</c:v>
                </c:pt>
                <c:pt idx="10088">
                  <c:v>42964.854166666664</c:v>
                </c:pt>
                <c:pt idx="10089">
                  <c:v>42964.864583333336</c:v>
                </c:pt>
                <c:pt idx="10090">
                  <c:v>42964.875</c:v>
                </c:pt>
                <c:pt idx="10091">
                  <c:v>42964.885416666664</c:v>
                </c:pt>
                <c:pt idx="10092">
                  <c:v>42964.895833333336</c:v>
                </c:pt>
                <c:pt idx="10093">
                  <c:v>42964.90625</c:v>
                </c:pt>
                <c:pt idx="10094">
                  <c:v>42964.916666666664</c:v>
                </c:pt>
                <c:pt idx="10095">
                  <c:v>42964.927083333336</c:v>
                </c:pt>
                <c:pt idx="10096">
                  <c:v>42964.9375</c:v>
                </c:pt>
                <c:pt idx="10097">
                  <c:v>42964.947916666664</c:v>
                </c:pt>
                <c:pt idx="10098">
                  <c:v>42964.958333333336</c:v>
                </c:pt>
                <c:pt idx="10099">
                  <c:v>42964.96875</c:v>
                </c:pt>
                <c:pt idx="10100">
                  <c:v>42964.979166666664</c:v>
                </c:pt>
                <c:pt idx="10101">
                  <c:v>42964.989583333336</c:v>
                </c:pt>
                <c:pt idx="10102">
                  <c:v>42965</c:v>
                </c:pt>
                <c:pt idx="10103">
                  <c:v>42965.010416666664</c:v>
                </c:pt>
                <c:pt idx="10104">
                  <c:v>42965.020833333336</c:v>
                </c:pt>
                <c:pt idx="10105">
                  <c:v>42965.03125</c:v>
                </c:pt>
                <c:pt idx="10106">
                  <c:v>42965.041666666664</c:v>
                </c:pt>
                <c:pt idx="10107">
                  <c:v>42965.052083333336</c:v>
                </c:pt>
                <c:pt idx="10108">
                  <c:v>42965.0625</c:v>
                </c:pt>
                <c:pt idx="10109">
                  <c:v>42965.072916666664</c:v>
                </c:pt>
                <c:pt idx="10110">
                  <c:v>42965.083333333336</c:v>
                </c:pt>
                <c:pt idx="10111">
                  <c:v>42965.09375</c:v>
                </c:pt>
                <c:pt idx="10112">
                  <c:v>42965.104166666664</c:v>
                </c:pt>
                <c:pt idx="10113">
                  <c:v>42965.114583333336</c:v>
                </c:pt>
                <c:pt idx="10114">
                  <c:v>42965.125</c:v>
                </c:pt>
                <c:pt idx="10115">
                  <c:v>42965.135416666664</c:v>
                </c:pt>
                <c:pt idx="10116">
                  <c:v>42965.145833333336</c:v>
                </c:pt>
                <c:pt idx="10117">
                  <c:v>42965.15625</c:v>
                </c:pt>
                <c:pt idx="10118">
                  <c:v>42965.166666666664</c:v>
                </c:pt>
                <c:pt idx="10119">
                  <c:v>42965.177083333336</c:v>
                </c:pt>
                <c:pt idx="10120">
                  <c:v>42965.1875</c:v>
                </c:pt>
                <c:pt idx="10121">
                  <c:v>42965.197916666664</c:v>
                </c:pt>
                <c:pt idx="10122">
                  <c:v>42965.208333333336</c:v>
                </c:pt>
                <c:pt idx="10123">
                  <c:v>42965.21875</c:v>
                </c:pt>
                <c:pt idx="10124">
                  <c:v>42965.229166666664</c:v>
                </c:pt>
                <c:pt idx="10125">
                  <c:v>42965.239583333336</c:v>
                </c:pt>
                <c:pt idx="10126">
                  <c:v>42965.25</c:v>
                </c:pt>
                <c:pt idx="10127">
                  <c:v>42965.260416666664</c:v>
                </c:pt>
                <c:pt idx="10128">
                  <c:v>42965.270833333336</c:v>
                </c:pt>
                <c:pt idx="10129">
                  <c:v>42965.28125</c:v>
                </c:pt>
                <c:pt idx="10130">
                  <c:v>42965.291666666664</c:v>
                </c:pt>
                <c:pt idx="10131">
                  <c:v>42965.302083333336</c:v>
                </c:pt>
                <c:pt idx="10132">
                  <c:v>42965.3125</c:v>
                </c:pt>
                <c:pt idx="10133">
                  <c:v>42965.322916666664</c:v>
                </c:pt>
                <c:pt idx="10134">
                  <c:v>42965.333333333336</c:v>
                </c:pt>
                <c:pt idx="10135">
                  <c:v>42965.34375</c:v>
                </c:pt>
                <c:pt idx="10136">
                  <c:v>42965.354166666664</c:v>
                </c:pt>
                <c:pt idx="10137">
                  <c:v>42965.364583333336</c:v>
                </c:pt>
                <c:pt idx="10138">
                  <c:v>42965.375</c:v>
                </c:pt>
                <c:pt idx="10139">
                  <c:v>42965.385416666664</c:v>
                </c:pt>
                <c:pt idx="10140">
                  <c:v>42965.395833333336</c:v>
                </c:pt>
                <c:pt idx="10141">
                  <c:v>42965.40625</c:v>
                </c:pt>
                <c:pt idx="10142">
                  <c:v>42965.416666666664</c:v>
                </c:pt>
                <c:pt idx="10143">
                  <c:v>42965.427083333336</c:v>
                </c:pt>
                <c:pt idx="10144">
                  <c:v>42965.4375</c:v>
                </c:pt>
                <c:pt idx="10145">
                  <c:v>42965.447916666664</c:v>
                </c:pt>
                <c:pt idx="10146">
                  <c:v>42965.458333333336</c:v>
                </c:pt>
                <c:pt idx="10147">
                  <c:v>42965.46875</c:v>
                </c:pt>
                <c:pt idx="10148">
                  <c:v>42965.479166666664</c:v>
                </c:pt>
                <c:pt idx="10149">
                  <c:v>42965.489583333336</c:v>
                </c:pt>
                <c:pt idx="10150">
                  <c:v>42965.5</c:v>
                </c:pt>
                <c:pt idx="10151">
                  <c:v>42965.510416666664</c:v>
                </c:pt>
                <c:pt idx="10152">
                  <c:v>42965.520833333336</c:v>
                </c:pt>
                <c:pt idx="10153">
                  <c:v>42965.53125</c:v>
                </c:pt>
                <c:pt idx="10154">
                  <c:v>42965.541666666664</c:v>
                </c:pt>
                <c:pt idx="10155">
                  <c:v>42965.552083333336</c:v>
                </c:pt>
                <c:pt idx="10156">
                  <c:v>42965.5625</c:v>
                </c:pt>
                <c:pt idx="10157">
                  <c:v>42965.572916666664</c:v>
                </c:pt>
                <c:pt idx="10158">
                  <c:v>42965.583333333336</c:v>
                </c:pt>
                <c:pt idx="10159">
                  <c:v>42965.59375</c:v>
                </c:pt>
                <c:pt idx="10160">
                  <c:v>42965.604166666664</c:v>
                </c:pt>
                <c:pt idx="10161">
                  <c:v>42965.614583333336</c:v>
                </c:pt>
                <c:pt idx="10162">
                  <c:v>42965.625</c:v>
                </c:pt>
                <c:pt idx="10163">
                  <c:v>42965.635416666664</c:v>
                </c:pt>
                <c:pt idx="10164">
                  <c:v>42965.645833333336</c:v>
                </c:pt>
                <c:pt idx="10165">
                  <c:v>42965.65625</c:v>
                </c:pt>
                <c:pt idx="10166">
                  <c:v>42965.666666666664</c:v>
                </c:pt>
                <c:pt idx="10167">
                  <c:v>42965.677083333336</c:v>
                </c:pt>
                <c:pt idx="10168">
                  <c:v>42965.6875</c:v>
                </c:pt>
                <c:pt idx="10169">
                  <c:v>42965.697916666664</c:v>
                </c:pt>
                <c:pt idx="10170">
                  <c:v>42965.708333333336</c:v>
                </c:pt>
                <c:pt idx="10171">
                  <c:v>42965.71875</c:v>
                </c:pt>
                <c:pt idx="10172">
                  <c:v>42965.729166666664</c:v>
                </c:pt>
                <c:pt idx="10173">
                  <c:v>42965.739583333336</c:v>
                </c:pt>
                <c:pt idx="10174">
                  <c:v>42965.75</c:v>
                </c:pt>
                <c:pt idx="10175">
                  <c:v>42965.760416666664</c:v>
                </c:pt>
                <c:pt idx="10176">
                  <c:v>42965.770833333336</c:v>
                </c:pt>
                <c:pt idx="10177">
                  <c:v>42965.78125</c:v>
                </c:pt>
                <c:pt idx="10178">
                  <c:v>42965.791666666664</c:v>
                </c:pt>
                <c:pt idx="10179">
                  <c:v>42965.802083333336</c:v>
                </c:pt>
                <c:pt idx="10180">
                  <c:v>42965.8125</c:v>
                </c:pt>
                <c:pt idx="10181">
                  <c:v>42965.822916666664</c:v>
                </c:pt>
                <c:pt idx="10182">
                  <c:v>42965.833333333336</c:v>
                </c:pt>
                <c:pt idx="10183">
                  <c:v>42965.84375</c:v>
                </c:pt>
                <c:pt idx="10184">
                  <c:v>42965.854166666664</c:v>
                </c:pt>
                <c:pt idx="10185">
                  <c:v>42965.864583333336</c:v>
                </c:pt>
                <c:pt idx="10186">
                  <c:v>42965.875</c:v>
                </c:pt>
                <c:pt idx="10187">
                  <c:v>42965.885416666664</c:v>
                </c:pt>
                <c:pt idx="10188">
                  <c:v>42965.895833333336</c:v>
                </c:pt>
                <c:pt idx="10189">
                  <c:v>42965.90625</c:v>
                </c:pt>
                <c:pt idx="10190">
                  <c:v>42965.916666666664</c:v>
                </c:pt>
                <c:pt idx="10191">
                  <c:v>42965.927083333336</c:v>
                </c:pt>
                <c:pt idx="10192">
                  <c:v>42965.9375</c:v>
                </c:pt>
                <c:pt idx="10193">
                  <c:v>42965.947916666664</c:v>
                </c:pt>
                <c:pt idx="10194">
                  <c:v>42965.958333333336</c:v>
                </c:pt>
                <c:pt idx="10195">
                  <c:v>42965.96875</c:v>
                </c:pt>
                <c:pt idx="10196">
                  <c:v>42965.979166666664</c:v>
                </c:pt>
                <c:pt idx="10197">
                  <c:v>42965.989583333336</c:v>
                </c:pt>
                <c:pt idx="10198">
                  <c:v>42966</c:v>
                </c:pt>
                <c:pt idx="10199">
                  <c:v>42966.010416666664</c:v>
                </c:pt>
                <c:pt idx="10200">
                  <c:v>42966.020833333336</c:v>
                </c:pt>
                <c:pt idx="10201">
                  <c:v>42966.03125</c:v>
                </c:pt>
                <c:pt idx="10202">
                  <c:v>42966.041666666664</c:v>
                </c:pt>
                <c:pt idx="10203">
                  <c:v>42966.052083333336</c:v>
                </c:pt>
                <c:pt idx="10204">
                  <c:v>42966.0625</c:v>
                </c:pt>
                <c:pt idx="10205">
                  <c:v>42966.072916666664</c:v>
                </c:pt>
                <c:pt idx="10206">
                  <c:v>42966.083333333336</c:v>
                </c:pt>
                <c:pt idx="10207">
                  <c:v>42966.09375</c:v>
                </c:pt>
                <c:pt idx="10208">
                  <c:v>42966.104166666664</c:v>
                </c:pt>
                <c:pt idx="10209">
                  <c:v>42966.114583333336</c:v>
                </c:pt>
                <c:pt idx="10210">
                  <c:v>42966.125</c:v>
                </c:pt>
                <c:pt idx="10211">
                  <c:v>42966.135416666664</c:v>
                </c:pt>
                <c:pt idx="10212">
                  <c:v>42966.145833333336</c:v>
                </c:pt>
                <c:pt idx="10213">
                  <c:v>42966.15625</c:v>
                </c:pt>
                <c:pt idx="10214">
                  <c:v>42966.166666666664</c:v>
                </c:pt>
                <c:pt idx="10215">
                  <c:v>42966.177083333336</c:v>
                </c:pt>
                <c:pt idx="10216">
                  <c:v>42966.1875</c:v>
                </c:pt>
                <c:pt idx="10217">
                  <c:v>42966.197916666664</c:v>
                </c:pt>
                <c:pt idx="10218">
                  <c:v>42966.208333333336</c:v>
                </c:pt>
                <c:pt idx="10219">
                  <c:v>42966.21875</c:v>
                </c:pt>
                <c:pt idx="10220">
                  <c:v>42966.229166666664</c:v>
                </c:pt>
                <c:pt idx="10221">
                  <c:v>42966.239583333336</c:v>
                </c:pt>
                <c:pt idx="10222">
                  <c:v>42966.25</c:v>
                </c:pt>
                <c:pt idx="10223">
                  <c:v>42966.260416666664</c:v>
                </c:pt>
                <c:pt idx="10224">
                  <c:v>42966.270833333336</c:v>
                </c:pt>
                <c:pt idx="10225">
                  <c:v>42966.28125</c:v>
                </c:pt>
                <c:pt idx="10226">
                  <c:v>42966.291666666664</c:v>
                </c:pt>
                <c:pt idx="10227">
                  <c:v>42966.302083333336</c:v>
                </c:pt>
                <c:pt idx="10228">
                  <c:v>42966.3125</c:v>
                </c:pt>
                <c:pt idx="10229">
                  <c:v>42966.322916666664</c:v>
                </c:pt>
                <c:pt idx="10230">
                  <c:v>42966.333333333336</c:v>
                </c:pt>
                <c:pt idx="10231">
                  <c:v>42966.34375</c:v>
                </c:pt>
                <c:pt idx="10232">
                  <c:v>42966.354166666664</c:v>
                </c:pt>
                <c:pt idx="10233">
                  <c:v>42966.364583333336</c:v>
                </c:pt>
                <c:pt idx="10234">
                  <c:v>42966.375</c:v>
                </c:pt>
                <c:pt idx="10235">
                  <c:v>42966.385416666664</c:v>
                </c:pt>
                <c:pt idx="10236">
                  <c:v>42966.395833333336</c:v>
                </c:pt>
                <c:pt idx="10237">
                  <c:v>42966.40625</c:v>
                </c:pt>
                <c:pt idx="10238">
                  <c:v>42966.416666666664</c:v>
                </c:pt>
                <c:pt idx="10239">
                  <c:v>42966.427083333336</c:v>
                </c:pt>
                <c:pt idx="10240">
                  <c:v>42966.4375</c:v>
                </c:pt>
                <c:pt idx="10241">
                  <c:v>42966.447916666664</c:v>
                </c:pt>
                <c:pt idx="10242">
                  <c:v>42966.458333333336</c:v>
                </c:pt>
                <c:pt idx="10243">
                  <c:v>42966.46875</c:v>
                </c:pt>
                <c:pt idx="10244">
                  <c:v>42966.479166666664</c:v>
                </c:pt>
                <c:pt idx="10245">
                  <c:v>42966.489583333336</c:v>
                </c:pt>
                <c:pt idx="10246">
                  <c:v>42966.5</c:v>
                </c:pt>
                <c:pt idx="10247">
                  <c:v>42966.510416666664</c:v>
                </c:pt>
                <c:pt idx="10248">
                  <c:v>42966.520833333336</c:v>
                </c:pt>
                <c:pt idx="10249">
                  <c:v>42966.53125</c:v>
                </c:pt>
                <c:pt idx="10250">
                  <c:v>42966.541666666664</c:v>
                </c:pt>
                <c:pt idx="10251">
                  <c:v>42966.552083333336</c:v>
                </c:pt>
                <c:pt idx="10252">
                  <c:v>42966.5625</c:v>
                </c:pt>
                <c:pt idx="10253">
                  <c:v>42966.572916666664</c:v>
                </c:pt>
                <c:pt idx="10254">
                  <c:v>42966.583333333336</c:v>
                </c:pt>
                <c:pt idx="10255">
                  <c:v>42966.59375</c:v>
                </c:pt>
                <c:pt idx="10256">
                  <c:v>42966.604166666664</c:v>
                </c:pt>
                <c:pt idx="10257">
                  <c:v>42966.614583333336</c:v>
                </c:pt>
                <c:pt idx="10258">
                  <c:v>42966.625</c:v>
                </c:pt>
                <c:pt idx="10259">
                  <c:v>42966.635416666664</c:v>
                </c:pt>
                <c:pt idx="10260">
                  <c:v>42966.645833333336</c:v>
                </c:pt>
                <c:pt idx="10261">
                  <c:v>42966.65625</c:v>
                </c:pt>
                <c:pt idx="10262">
                  <c:v>42966.666666666664</c:v>
                </c:pt>
                <c:pt idx="10263">
                  <c:v>42966.677083333336</c:v>
                </c:pt>
                <c:pt idx="10264">
                  <c:v>42966.6875</c:v>
                </c:pt>
                <c:pt idx="10265">
                  <c:v>42966.697916666664</c:v>
                </c:pt>
                <c:pt idx="10266">
                  <c:v>42966.708333333336</c:v>
                </c:pt>
                <c:pt idx="10267">
                  <c:v>42966.71875</c:v>
                </c:pt>
                <c:pt idx="10268">
                  <c:v>42966.729166666664</c:v>
                </c:pt>
                <c:pt idx="10269">
                  <c:v>42966.739583333336</c:v>
                </c:pt>
                <c:pt idx="10270">
                  <c:v>42966.75</c:v>
                </c:pt>
                <c:pt idx="10271">
                  <c:v>42966.760416666664</c:v>
                </c:pt>
                <c:pt idx="10272">
                  <c:v>42966.770833333336</c:v>
                </c:pt>
                <c:pt idx="10273">
                  <c:v>42966.78125</c:v>
                </c:pt>
                <c:pt idx="10274">
                  <c:v>42966.791666666664</c:v>
                </c:pt>
                <c:pt idx="10275">
                  <c:v>42966.802083333336</c:v>
                </c:pt>
                <c:pt idx="10276">
                  <c:v>42966.8125</c:v>
                </c:pt>
                <c:pt idx="10277">
                  <c:v>42966.822916666664</c:v>
                </c:pt>
                <c:pt idx="10278">
                  <c:v>42966.833333333336</c:v>
                </c:pt>
                <c:pt idx="10279">
                  <c:v>42966.84375</c:v>
                </c:pt>
                <c:pt idx="10280">
                  <c:v>42966.854166666664</c:v>
                </c:pt>
                <c:pt idx="10281">
                  <c:v>42966.864583333336</c:v>
                </c:pt>
                <c:pt idx="10282">
                  <c:v>42966.875</c:v>
                </c:pt>
                <c:pt idx="10283">
                  <c:v>42966.885416666664</c:v>
                </c:pt>
                <c:pt idx="10284">
                  <c:v>42966.895833333336</c:v>
                </c:pt>
                <c:pt idx="10285">
                  <c:v>42966.90625</c:v>
                </c:pt>
                <c:pt idx="10286">
                  <c:v>42966.916666666664</c:v>
                </c:pt>
                <c:pt idx="10287">
                  <c:v>42966.927083333336</c:v>
                </c:pt>
                <c:pt idx="10288">
                  <c:v>42966.9375</c:v>
                </c:pt>
                <c:pt idx="10289">
                  <c:v>42966.947916666664</c:v>
                </c:pt>
                <c:pt idx="10290">
                  <c:v>42966.958333333336</c:v>
                </c:pt>
                <c:pt idx="10291">
                  <c:v>42966.96875</c:v>
                </c:pt>
                <c:pt idx="10292">
                  <c:v>42966.979166666664</c:v>
                </c:pt>
                <c:pt idx="10293">
                  <c:v>42966.989583333336</c:v>
                </c:pt>
                <c:pt idx="10294">
                  <c:v>42967</c:v>
                </c:pt>
                <c:pt idx="10295">
                  <c:v>42967.010416666664</c:v>
                </c:pt>
                <c:pt idx="10296">
                  <c:v>42967.020833333336</c:v>
                </c:pt>
                <c:pt idx="10297">
                  <c:v>42967.03125</c:v>
                </c:pt>
                <c:pt idx="10298">
                  <c:v>42967.041666666664</c:v>
                </c:pt>
                <c:pt idx="10299">
                  <c:v>42967.052083333336</c:v>
                </c:pt>
                <c:pt idx="10300">
                  <c:v>42967.0625</c:v>
                </c:pt>
                <c:pt idx="10301">
                  <c:v>42967.072916666664</c:v>
                </c:pt>
                <c:pt idx="10302">
                  <c:v>42967.083333333336</c:v>
                </c:pt>
                <c:pt idx="10303">
                  <c:v>42967.09375</c:v>
                </c:pt>
                <c:pt idx="10304">
                  <c:v>42967.104166666664</c:v>
                </c:pt>
                <c:pt idx="10305">
                  <c:v>42967.114583333336</c:v>
                </c:pt>
                <c:pt idx="10306">
                  <c:v>42967.125</c:v>
                </c:pt>
                <c:pt idx="10307">
                  <c:v>42967.135416666664</c:v>
                </c:pt>
                <c:pt idx="10308">
                  <c:v>42967.145833333336</c:v>
                </c:pt>
                <c:pt idx="10309">
                  <c:v>42967.15625</c:v>
                </c:pt>
                <c:pt idx="10310">
                  <c:v>42967.166666666664</c:v>
                </c:pt>
                <c:pt idx="10311">
                  <c:v>42967.177083333336</c:v>
                </c:pt>
                <c:pt idx="10312">
                  <c:v>42967.1875</c:v>
                </c:pt>
                <c:pt idx="10313">
                  <c:v>42967.197916666664</c:v>
                </c:pt>
                <c:pt idx="10314">
                  <c:v>42967.208333333336</c:v>
                </c:pt>
                <c:pt idx="10315">
                  <c:v>42967.21875</c:v>
                </c:pt>
                <c:pt idx="10316">
                  <c:v>42967.229166666664</c:v>
                </c:pt>
                <c:pt idx="10317">
                  <c:v>42967.239583333336</c:v>
                </c:pt>
                <c:pt idx="10318">
                  <c:v>42967.25</c:v>
                </c:pt>
                <c:pt idx="10319">
                  <c:v>42967.260416666664</c:v>
                </c:pt>
                <c:pt idx="10320">
                  <c:v>42967.270833333336</c:v>
                </c:pt>
                <c:pt idx="10321">
                  <c:v>42967.28125</c:v>
                </c:pt>
                <c:pt idx="10322">
                  <c:v>42967.291666666664</c:v>
                </c:pt>
                <c:pt idx="10323">
                  <c:v>42967.302083333336</c:v>
                </c:pt>
                <c:pt idx="10324">
                  <c:v>42967.3125</c:v>
                </c:pt>
                <c:pt idx="10325">
                  <c:v>42967.322916666664</c:v>
                </c:pt>
                <c:pt idx="10326">
                  <c:v>42967.333333333336</c:v>
                </c:pt>
                <c:pt idx="10327">
                  <c:v>42967.34375</c:v>
                </c:pt>
                <c:pt idx="10328">
                  <c:v>42967.354166666664</c:v>
                </c:pt>
                <c:pt idx="10329">
                  <c:v>42967.364583333336</c:v>
                </c:pt>
                <c:pt idx="10330">
                  <c:v>42967.375</c:v>
                </c:pt>
                <c:pt idx="10331">
                  <c:v>42967.385416666664</c:v>
                </c:pt>
                <c:pt idx="10332">
                  <c:v>42967.395833333336</c:v>
                </c:pt>
                <c:pt idx="10333">
                  <c:v>42967.40625</c:v>
                </c:pt>
                <c:pt idx="10334">
                  <c:v>42967.416666666664</c:v>
                </c:pt>
                <c:pt idx="10335">
                  <c:v>42967.427083333336</c:v>
                </c:pt>
                <c:pt idx="10336">
                  <c:v>42967.4375</c:v>
                </c:pt>
                <c:pt idx="10337">
                  <c:v>42967.447916666664</c:v>
                </c:pt>
                <c:pt idx="10338">
                  <c:v>42967.458333333336</c:v>
                </c:pt>
                <c:pt idx="10339">
                  <c:v>42967.46875</c:v>
                </c:pt>
                <c:pt idx="10340">
                  <c:v>42967.479166666664</c:v>
                </c:pt>
                <c:pt idx="10341">
                  <c:v>42967.489583333336</c:v>
                </c:pt>
                <c:pt idx="10342">
                  <c:v>42967.5</c:v>
                </c:pt>
                <c:pt idx="10343">
                  <c:v>42967.510416666664</c:v>
                </c:pt>
                <c:pt idx="10344">
                  <c:v>42967.520833333336</c:v>
                </c:pt>
                <c:pt idx="10345">
                  <c:v>42967.53125</c:v>
                </c:pt>
                <c:pt idx="10346">
                  <c:v>42967.541666666664</c:v>
                </c:pt>
                <c:pt idx="10347">
                  <c:v>42967.552083333336</c:v>
                </c:pt>
                <c:pt idx="10348">
                  <c:v>42967.5625</c:v>
                </c:pt>
                <c:pt idx="10349">
                  <c:v>42967.572916666664</c:v>
                </c:pt>
                <c:pt idx="10350">
                  <c:v>42967.583333333336</c:v>
                </c:pt>
                <c:pt idx="10351">
                  <c:v>42967.59375</c:v>
                </c:pt>
                <c:pt idx="10352">
                  <c:v>42967.604166666664</c:v>
                </c:pt>
                <c:pt idx="10353">
                  <c:v>42967.614583333336</c:v>
                </c:pt>
                <c:pt idx="10354">
                  <c:v>42967.625</c:v>
                </c:pt>
                <c:pt idx="10355">
                  <c:v>42967.635416666664</c:v>
                </c:pt>
                <c:pt idx="10356">
                  <c:v>42967.645833333336</c:v>
                </c:pt>
                <c:pt idx="10357">
                  <c:v>42967.65625</c:v>
                </c:pt>
                <c:pt idx="10358">
                  <c:v>42967.666666666664</c:v>
                </c:pt>
                <c:pt idx="10359">
                  <c:v>42967.677083333336</c:v>
                </c:pt>
                <c:pt idx="10360">
                  <c:v>42967.6875</c:v>
                </c:pt>
                <c:pt idx="10361">
                  <c:v>42967.697916666664</c:v>
                </c:pt>
                <c:pt idx="10362">
                  <c:v>42967.708333333336</c:v>
                </c:pt>
                <c:pt idx="10363">
                  <c:v>42967.71875</c:v>
                </c:pt>
                <c:pt idx="10364">
                  <c:v>42967.729166666664</c:v>
                </c:pt>
                <c:pt idx="10365">
                  <c:v>42967.739583333336</c:v>
                </c:pt>
                <c:pt idx="10366">
                  <c:v>42967.75</c:v>
                </c:pt>
                <c:pt idx="10367">
                  <c:v>42967.760416666664</c:v>
                </c:pt>
                <c:pt idx="10368">
                  <c:v>42967.770833333336</c:v>
                </c:pt>
                <c:pt idx="10369">
                  <c:v>42967.78125</c:v>
                </c:pt>
                <c:pt idx="10370">
                  <c:v>42967.791666666664</c:v>
                </c:pt>
                <c:pt idx="10371">
                  <c:v>42967.802083333336</c:v>
                </c:pt>
                <c:pt idx="10372">
                  <c:v>42967.8125</c:v>
                </c:pt>
                <c:pt idx="10373">
                  <c:v>42967.822916666664</c:v>
                </c:pt>
                <c:pt idx="10374">
                  <c:v>42967.833333333336</c:v>
                </c:pt>
                <c:pt idx="10375">
                  <c:v>42967.84375</c:v>
                </c:pt>
                <c:pt idx="10376">
                  <c:v>42967.854166666664</c:v>
                </c:pt>
                <c:pt idx="10377">
                  <c:v>42967.864583333336</c:v>
                </c:pt>
                <c:pt idx="10378">
                  <c:v>42967.875</c:v>
                </c:pt>
                <c:pt idx="10379">
                  <c:v>42967.885416666664</c:v>
                </c:pt>
                <c:pt idx="10380">
                  <c:v>42967.895833333336</c:v>
                </c:pt>
                <c:pt idx="10381">
                  <c:v>42967.90625</c:v>
                </c:pt>
                <c:pt idx="10382">
                  <c:v>42967.916666666664</c:v>
                </c:pt>
                <c:pt idx="10383">
                  <c:v>42967.927083333336</c:v>
                </c:pt>
                <c:pt idx="10384">
                  <c:v>42967.9375</c:v>
                </c:pt>
                <c:pt idx="10385">
                  <c:v>42967.947916666664</c:v>
                </c:pt>
                <c:pt idx="10386">
                  <c:v>42967.958333333336</c:v>
                </c:pt>
                <c:pt idx="10387">
                  <c:v>42967.96875</c:v>
                </c:pt>
                <c:pt idx="10388">
                  <c:v>42967.979166666664</c:v>
                </c:pt>
                <c:pt idx="10389">
                  <c:v>42967.989583333336</c:v>
                </c:pt>
                <c:pt idx="10390">
                  <c:v>42968</c:v>
                </c:pt>
                <c:pt idx="10391">
                  <c:v>42968.010416666664</c:v>
                </c:pt>
                <c:pt idx="10392">
                  <c:v>42968.020833333336</c:v>
                </c:pt>
                <c:pt idx="10393">
                  <c:v>42968.03125</c:v>
                </c:pt>
                <c:pt idx="10394">
                  <c:v>42968.041666666664</c:v>
                </c:pt>
                <c:pt idx="10395">
                  <c:v>42968.052083333336</c:v>
                </c:pt>
                <c:pt idx="10396">
                  <c:v>42968.0625</c:v>
                </c:pt>
                <c:pt idx="10397">
                  <c:v>42968.072916666664</c:v>
                </c:pt>
                <c:pt idx="10398">
                  <c:v>42968.083333333336</c:v>
                </c:pt>
                <c:pt idx="10399">
                  <c:v>42968.09375</c:v>
                </c:pt>
                <c:pt idx="10400">
                  <c:v>42968.104166666664</c:v>
                </c:pt>
                <c:pt idx="10401">
                  <c:v>42968.114583333336</c:v>
                </c:pt>
                <c:pt idx="10402">
                  <c:v>42968.125</c:v>
                </c:pt>
                <c:pt idx="10403">
                  <c:v>42968.135416666664</c:v>
                </c:pt>
                <c:pt idx="10404">
                  <c:v>42968.145833333336</c:v>
                </c:pt>
                <c:pt idx="10405">
                  <c:v>42968.15625</c:v>
                </c:pt>
                <c:pt idx="10406">
                  <c:v>42968.166666666664</c:v>
                </c:pt>
                <c:pt idx="10407">
                  <c:v>42968.177083333336</c:v>
                </c:pt>
                <c:pt idx="10408">
                  <c:v>42968.1875</c:v>
                </c:pt>
                <c:pt idx="10409">
                  <c:v>42968.197916666664</c:v>
                </c:pt>
                <c:pt idx="10410">
                  <c:v>42968.208333333336</c:v>
                </c:pt>
                <c:pt idx="10411">
                  <c:v>42968.21875</c:v>
                </c:pt>
                <c:pt idx="10412">
                  <c:v>42968.229166666664</c:v>
                </c:pt>
                <c:pt idx="10413">
                  <c:v>42968.239583333336</c:v>
                </c:pt>
                <c:pt idx="10414">
                  <c:v>42968.25</c:v>
                </c:pt>
                <c:pt idx="10415">
                  <c:v>42968.260416666664</c:v>
                </c:pt>
                <c:pt idx="10416">
                  <c:v>42968.270833333336</c:v>
                </c:pt>
                <c:pt idx="10417">
                  <c:v>42968.28125</c:v>
                </c:pt>
                <c:pt idx="10418">
                  <c:v>42968.291666666664</c:v>
                </c:pt>
                <c:pt idx="10419">
                  <c:v>42968.302083333336</c:v>
                </c:pt>
                <c:pt idx="10420">
                  <c:v>42968.3125</c:v>
                </c:pt>
                <c:pt idx="10421">
                  <c:v>42968.322916666664</c:v>
                </c:pt>
                <c:pt idx="10422">
                  <c:v>42968.333333333336</c:v>
                </c:pt>
                <c:pt idx="10423">
                  <c:v>42968.34375</c:v>
                </c:pt>
                <c:pt idx="10424">
                  <c:v>42968.354166666664</c:v>
                </c:pt>
                <c:pt idx="10425">
                  <c:v>42968.364583333336</c:v>
                </c:pt>
                <c:pt idx="10426">
                  <c:v>42968.375</c:v>
                </c:pt>
                <c:pt idx="10427">
                  <c:v>42968.385416666664</c:v>
                </c:pt>
                <c:pt idx="10428">
                  <c:v>42968.395833333336</c:v>
                </c:pt>
                <c:pt idx="10429">
                  <c:v>42968.40625</c:v>
                </c:pt>
                <c:pt idx="10430">
                  <c:v>42968.416666666664</c:v>
                </c:pt>
                <c:pt idx="10431">
                  <c:v>42968.427083333336</c:v>
                </c:pt>
                <c:pt idx="10432">
                  <c:v>42968.4375</c:v>
                </c:pt>
                <c:pt idx="10433">
                  <c:v>42968.447916666664</c:v>
                </c:pt>
                <c:pt idx="10434">
                  <c:v>42968.458333333336</c:v>
                </c:pt>
                <c:pt idx="10435">
                  <c:v>42968.46875</c:v>
                </c:pt>
                <c:pt idx="10436">
                  <c:v>42968.479166666664</c:v>
                </c:pt>
                <c:pt idx="10437">
                  <c:v>42968.489583333336</c:v>
                </c:pt>
                <c:pt idx="10438">
                  <c:v>42968.5</c:v>
                </c:pt>
                <c:pt idx="10439">
                  <c:v>42968.510416666664</c:v>
                </c:pt>
                <c:pt idx="10440">
                  <c:v>42968.520833333336</c:v>
                </c:pt>
                <c:pt idx="10441">
                  <c:v>42968.53125</c:v>
                </c:pt>
                <c:pt idx="10442">
                  <c:v>42968.541666666664</c:v>
                </c:pt>
                <c:pt idx="10443">
                  <c:v>42968.552083333336</c:v>
                </c:pt>
                <c:pt idx="10444">
                  <c:v>42968.5625</c:v>
                </c:pt>
                <c:pt idx="10445">
                  <c:v>42968.572916666664</c:v>
                </c:pt>
                <c:pt idx="10446">
                  <c:v>42968.583333333336</c:v>
                </c:pt>
                <c:pt idx="10447">
                  <c:v>42968.59375</c:v>
                </c:pt>
                <c:pt idx="10448">
                  <c:v>42968.604166666664</c:v>
                </c:pt>
                <c:pt idx="10449">
                  <c:v>42968.614583333336</c:v>
                </c:pt>
                <c:pt idx="10450">
                  <c:v>42968.625</c:v>
                </c:pt>
                <c:pt idx="10451">
                  <c:v>42968.635416666664</c:v>
                </c:pt>
                <c:pt idx="10452">
                  <c:v>42968.645833333336</c:v>
                </c:pt>
                <c:pt idx="10453">
                  <c:v>42968.65625</c:v>
                </c:pt>
                <c:pt idx="10454">
                  <c:v>42968.666666666664</c:v>
                </c:pt>
                <c:pt idx="10455">
                  <c:v>42968.677083333336</c:v>
                </c:pt>
                <c:pt idx="10456">
                  <c:v>42968.6875</c:v>
                </c:pt>
                <c:pt idx="10457">
                  <c:v>42968.697916666664</c:v>
                </c:pt>
                <c:pt idx="10458">
                  <c:v>42968.708333333336</c:v>
                </c:pt>
                <c:pt idx="10459">
                  <c:v>42968.71875</c:v>
                </c:pt>
                <c:pt idx="10460">
                  <c:v>42968.729166666664</c:v>
                </c:pt>
                <c:pt idx="10461">
                  <c:v>42968.739583333336</c:v>
                </c:pt>
                <c:pt idx="10462">
                  <c:v>42968.75</c:v>
                </c:pt>
                <c:pt idx="10463">
                  <c:v>42968.760416666664</c:v>
                </c:pt>
                <c:pt idx="10464">
                  <c:v>42968.770833333336</c:v>
                </c:pt>
                <c:pt idx="10465">
                  <c:v>42968.78125</c:v>
                </c:pt>
                <c:pt idx="10466">
                  <c:v>42968.791666666664</c:v>
                </c:pt>
                <c:pt idx="10467">
                  <c:v>42968.802083333336</c:v>
                </c:pt>
                <c:pt idx="10468">
                  <c:v>42968.8125</c:v>
                </c:pt>
                <c:pt idx="10469">
                  <c:v>42968.822916666664</c:v>
                </c:pt>
                <c:pt idx="10470">
                  <c:v>42968.833333333336</c:v>
                </c:pt>
                <c:pt idx="10471">
                  <c:v>42968.84375</c:v>
                </c:pt>
                <c:pt idx="10472">
                  <c:v>42968.854166666664</c:v>
                </c:pt>
                <c:pt idx="10473">
                  <c:v>42968.864583333336</c:v>
                </c:pt>
                <c:pt idx="10474">
                  <c:v>42968.875</c:v>
                </c:pt>
                <c:pt idx="10475">
                  <c:v>42968.885416666664</c:v>
                </c:pt>
                <c:pt idx="10476">
                  <c:v>42968.895833333336</c:v>
                </c:pt>
                <c:pt idx="10477">
                  <c:v>42968.90625</c:v>
                </c:pt>
                <c:pt idx="10478">
                  <c:v>42968.916666666664</c:v>
                </c:pt>
                <c:pt idx="10479">
                  <c:v>42968.927083333336</c:v>
                </c:pt>
                <c:pt idx="10480">
                  <c:v>42968.9375</c:v>
                </c:pt>
                <c:pt idx="10481">
                  <c:v>42968.947916666664</c:v>
                </c:pt>
                <c:pt idx="10482">
                  <c:v>42968.958333333336</c:v>
                </c:pt>
                <c:pt idx="10483">
                  <c:v>42968.96875</c:v>
                </c:pt>
                <c:pt idx="10484">
                  <c:v>42968.979166666664</c:v>
                </c:pt>
                <c:pt idx="10485">
                  <c:v>42968.989583333336</c:v>
                </c:pt>
                <c:pt idx="10486">
                  <c:v>42969</c:v>
                </c:pt>
                <c:pt idx="10487">
                  <c:v>42969.010416666664</c:v>
                </c:pt>
                <c:pt idx="10488">
                  <c:v>42969.020833333336</c:v>
                </c:pt>
                <c:pt idx="10489">
                  <c:v>42969.03125</c:v>
                </c:pt>
                <c:pt idx="10490">
                  <c:v>42969.041666666664</c:v>
                </c:pt>
                <c:pt idx="10491">
                  <c:v>42969.052083333336</c:v>
                </c:pt>
                <c:pt idx="10492">
                  <c:v>42969.0625</c:v>
                </c:pt>
                <c:pt idx="10493">
                  <c:v>42969.072916666664</c:v>
                </c:pt>
                <c:pt idx="10494">
                  <c:v>42969.083333333336</c:v>
                </c:pt>
                <c:pt idx="10495">
                  <c:v>42969.09375</c:v>
                </c:pt>
                <c:pt idx="10496">
                  <c:v>42969.104166666664</c:v>
                </c:pt>
                <c:pt idx="10497">
                  <c:v>42969.114583333336</c:v>
                </c:pt>
                <c:pt idx="10498">
                  <c:v>42969.125</c:v>
                </c:pt>
                <c:pt idx="10499">
                  <c:v>42969.135416666664</c:v>
                </c:pt>
                <c:pt idx="10500">
                  <c:v>42969.145833333336</c:v>
                </c:pt>
                <c:pt idx="10501">
                  <c:v>42969.15625</c:v>
                </c:pt>
                <c:pt idx="10502">
                  <c:v>42969.166666666664</c:v>
                </c:pt>
                <c:pt idx="10503">
                  <c:v>42969.177083333336</c:v>
                </c:pt>
                <c:pt idx="10504">
                  <c:v>42969.1875</c:v>
                </c:pt>
                <c:pt idx="10505">
                  <c:v>42969.197916666664</c:v>
                </c:pt>
                <c:pt idx="10506">
                  <c:v>42969.208333333336</c:v>
                </c:pt>
                <c:pt idx="10507">
                  <c:v>42969.21875</c:v>
                </c:pt>
                <c:pt idx="10508">
                  <c:v>42969.229166666664</c:v>
                </c:pt>
                <c:pt idx="10509">
                  <c:v>42969.239583333336</c:v>
                </c:pt>
                <c:pt idx="10510">
                  <c:v>42969.25</c:v>
                </c:pt>
                <c:pt idx="10511">
                  <c:v>42969.260416666664</c:v>
                </c:pt>
                <c:pt idx="10512">
                  <c:v>42969.270833333336</c:v>
                </c:pt>
                <c:pt idx="10513">
                  <c:v>42969.28125</c:v>
                </c:pt>
                <c:pt idx="10514">
                  <c:v>42969.291666666664</c:v>
                </c:pt>
                <c:pt idx="10515">
                  <c:v>42969.302083333336</c:v>
                </c:pt>
                <c:pt idx="10516">
                  <c:v>42969.3125</c:v>
                </c:pt>
                <c:pt idx="10517">
                  <c:v>42969.322916666664</c:v>
                </c:pt>
                <c:pt idx="10518">
                  <c:v>42969.333333333336</c:v>
                </c:pt>
                <c:pt idx="10519">
                  <c:v>42969.34375</c:v>
                </c:pt>
                <c:pt idx="10520">
                  <c:v>42969.354166666664</c:v>
                </c:pt>
                <c:pt idx="10521">
                  <c:v>42969.364583333336</c:v>
                </c:pt>
                <c:pt idx="10522">
                  <c:v>42969.375</c:v>
                </c:pt>
                <c:pt idx="10523">
                  <c:v>42969.385416666664</c:v>
                </c:pt>
                <c:pt idx="10524">
                  <c:v>42969.395833333336</c:v>
                </c:pt>
                <c:pt idx="10525">
                  <c:v>42969.40625</c:v>
                </c:pt>
                <c:pt idx="10526">
                  <c:v>42969.416666666664</c:v>
                </c:pt>
                <c:pt idx="10527">
                  <c:v>42969.427083333336</c:v>
                </c:pt>
                <c:pt idx="10528">
                  <c:v>42969.4375</c:v>
                </c:pt>
                <c:pt idx="10529">
                  <c:v>42969.447916666664</c:v>
                </c:pt>
                <c:pt idx="10530">
                  <c:v>42969.458333333336</c:v>
                </c:pt>
                <c:pt idx="10531">
                  <c:v>42969.46875</c:v>
                </c:pt>
                <c:pt idx="10532">
                  <c:v>42969.479166666664</c:v>
                </c:pt>
                <c:pt idx="10533">
                  <c:v>42969.489583333336</c:v>
                </c:pt>
                <c:pt idx="10534">
                  <c:v>42969.5</c:v>
                </c:pt>
                <c:pt idx="10535">
                  <c:v>42969.510416666664</c:v>
                </c:pt>
                <c:pt idx="10536">
                  <c:v>42969.520833333336</c:v>
                </c:pt>
                <c:pt idx="10537">
                  <c:v>42969.53125</c:v>
                </c:pt>
                <c:pt idx="10538">
                  <c:v>42969.541666666664</c:v>
                </c:pt>
                <c:pt idx="10539">
                  <c:v>42969.552083333336</c:v>
                </c:pt>
                <c:pt idx="10540">
                  <c:v>42969.5625</c:v>
                </c:pt>
                <c:pt idx="10541">
                  <c:v>42969.572916666664</c:v>
                </c:pt>
                <c:pt idx="10542">
                  <c:v>42969.583333333336</c:v>
                </c:pt>
                <c:pt idx="10543">
                  <c:v>42969.59375</c:v>
                </c:pt>
                <c:pt idx="10544">
                  <c:v>42969.604166666664</c:v>
                </c:pt>
                <c:pt idx="10545">
                  <c:v>42969.614583333336</c:v>
                </c:pt>
                <c:pt idx="10546">
                  <c:v>42969.625</c:v>
                </c:pt>
                <c:pt idx="10547">
                  <c:v>42969.635416666664</c:v>
                </c:pt>
                <c:pt idx="10548">
                  <c:v>42969.645833333336</c:v>
                </c:pt>
                <c:pt idx="10549">
                  <c:v>42969.65625</c:v>
                </c:pt>
                <c:pt idx="10550">
                  <c:v>42969.666666666664</c:v>
                </c:pt>
                <c:pt idx="10551">
                  <c:v>42969.677083333336</c:v>
                </c:pt>
                <c:pt idx="10552">
                  <c:v>42969.6875</c:v>
                </c:pt>
                <c:pt idx="10553">
                  <c:v>42969.697916666664</c:v>
                </c:pt>
                <c:pt idx="10554">
                  <c:v>42969.708333333336</c:v>
                </c:pt>
                <c:pt idx="10555">
                  <c:v>42969.71875</c:v>
                </c:pt>
                <c:pt idx="10556">
                  <c:v>42969.729166666664</c:v>
                </c:pt>
                <c:pt idx="10557">
                  <c:v>42969.739583333336</c:v>
                </c:pt>
                <c:pt idx="10558">
                  <c:v>42969.75</c:v>
                </c:pt>
                <c:pt idx="10559">
                  <c:v>42969.760416666664</c:v>
                </c:pt>
                <c:pt idx="10560">
                  <c:v>42969.770833333336</c:v>
                </c:pt>
                <c:pt idx="10561">
                  <c:v>42969.78125</c:v>
                </c:pt>
                <c:pt idx="10562">
                  <c:v>42969.791666666664</c:v>
                </c:pt>
                <c:pt idx="10563">
                  <c:v>42969.802083333336</c:v>
                </c:pt>
                <c:pt idx="10564">
                  <c:v>42969.8125</c:v>
                </c:pt>
                <c:pt idx="10565">
                  <c:v>42969.822916666664</c:v>
                </c:pt>
                <c:pt idx="10566">
                  <c:v>42969.833333333336</c:v>
                </c:pt>
                <c:pt idx="10567">
                  <c:v>42969.84375</c:v>
                </c:pt>
                <c:pt idx="10568">
                  <c:v>42969.854166666664</c:v>
                </c:pt>
                <c:pt idx="10569">
                  <c:v>42969.864583333336</c:v>
                </c:pt>
                <c:pt idx="10570">
                  <c:v>42969.875</c:v>
                </c:pt>
                <c:pt idx="10571">
                  <c:v>42969.885416666664</c:v>
                </c:pt>
                <c:pt idx="10572">
                  <c:v>42969.895833333336</c:v>
                </c:pt>
                <c:pt idx="10573">
                  <c:v>42969.90625</c:v>
                </c:pt>
                <c:pt idx="10574">
                  <c:v>42969.916666666664</c:v>
                </c:pt>
                <c:pt idx="10575">
                  <c:v>42969.927083333336</c:v>
                </c:pt>
                <c:pt idx="10576">
                  <c:v>42969.9375</c:v>
                </c:pt>
                <c:pt idx="10577">
                  <c:v>42969.947916666664</c:v>
                </c:pt>
                <c:pt idx="10578">
                  <c:v>42969.958333333336</c:v>
                </c:pt>
                <c:pt idx="10579">
                  <c:v>42969.96875</c:v>
                </c:pt>
                <c:pt idx="10580">
                  <c:v>42969.979166666664</c:v>
                </c:pt>
                <c:pt idx="10581">
                  <c:v>42969.989583333336</c:v>
                </c:pt>
                <c:pt idx="10582">
                  <c:v>42970</c:v>
                </c:pt>
                <c:pt idx="10583">
                  <c:v>42970.010416666664</c:v>
                </c:pt>
                <c:pt idx="10584">
                  <c:v>42970.020833333336</c:v>
                </c:pt>
                <c:pt idx="10585">
                  <c:v>42970.03125</c:v>
                </c:pt>
                <c:pt idx="10586">
                  <c:v>42970.041666666664</c:v>
                </c:pt>
                <c:pt idx="10587">
                  <c:v>42970.052083333336</c:v>
                </c:pt>
                <c:pt idx="10588">
                  <c:v>42970.0625</c:v>
                </c:pt>
                <c:pt idx="10589">
                  <c:v>42970.072916666664</c:v>
                </c:pt>
                <c:pt idx="10590">
                  <c:v>42970.083333333336</c:v>
                </c:pt>
                <c:pt idx="10591">
                  <c:v>42970.09375</c:v>
                </c:pt>
                <c:pt idx="10592">
                  <c:v>42970.104166666664</c:v>
                </c:pt>
                <c:pt idx="10593">
                  <c:v>42970.114583333336</c:v>
                </c:pt>
                <c:pt idx="10594">
                  <c:v>42970.125</c:v>
                </c:pt>
                <c:pt idx="10595">
                  <c:v>42970.135416666664</c:v>
                </c:pt>
                <c:pt idx="10596">
                  <c:v>42970.145833333336</c:v>
                </c:pt>
                <c:pt idx="10597">
                  <c:v>42970.15625</c:v>
                </c:pt>
                <c:pt idx="10598">
                  <c:v>42970.166666666664</c:v>
                </c:pt>
                <c:pt idx="10599">
                  <c:v>42970.177083333336</c:v>
                </c:pt>
                <c:pt idx="10600">
                  <c:v>42970.1875</c:v>
                </c:pt>
                <c:pt idx="10601">
                  <c:v>42970.197916666664</c:v>
                </c:pt>
                <c:pt idx="10602">
                  <c:v>42970.208333333336</c:v>
                </c:pt>
                <c:pt idx="10603">
                  <c:v>42970.21875</c:v>
                </c:pt>
                <c:pt idx="10604">
                  <c:v>42970.229166666664</c:v>
                </c:pt>
                <c:pt idx="10605">
                  <c:v>42970.239583333336</c:v>
                </c:pt>
                <c:pt idx="10606">
                  <c:v>42970.25</c:v>
                </c:pt>
                <c:pt idx="10607">
                  <c:v>42970.260416666664</c:v>
                </c:pt>
                <c:pt idx="10608">
                  <c:v>42970.270833333336</c:v>
                </c:pt>
                <c:pt idx="10609">
                  <c:v>42970.28125</c:v>
                </c:pt>
                <c:pt idx="10610">
                  <c:v>42970.291666666664</c:v>
                </c:pt>
                <c:pt idx="10611">
                  <c:v>42970.302083333336</c:v>
                </c:pt>
                <c:pt idx="10612">
                  <c:v>42970.3125</c:v>
                </c:pt>
                <c:pt idx="10613">
                  <c:v>42970.322916666664</c:v>
                </c:pt>
                <c:pt idx="10614">
                  <c:v>42970.333333333336</c:v>
                </c:pt>
                <c:pt idx="10615">
                  <c:v>42970.34375</c:v>
                </c:pt>
                <c:pt idx="10616">
                  <c:v>42970.354166666664</c:v>
                </c:pt>
                <c:pt idx="10617">
                  <c:v>42970.364583333336</c:v>
                </c:pt>
                <c:pt idx="10618">
                  <c:v>42970.375</c:v>
                </c:pt>
                <c:pt idx="10619">
                  <c:v>42970.385416666664</c:v>
                </c:pt>
                <c:pt idx="10620">
                  <c:v>42970.395833333336</c:v>
                </c:pt>
                <c:pt idx="10621">
                  <c:v>42970.40625</c:v>
                </c:pt>
                <c:pt idx="10622">
                  <c:v>42970.416666666664</c:v>
                </c:pt>
                <c:pt idx="10623">
                  <c:v>42970.427083333336</c:v>
                </c:pt>
                <c:pt idx="10624">
                  <c:v>42970.4375</c:v>
                </c:pt>
                <c:pt idx="10625">
                  <c:v>42970.447916666664</c:v>
                </c:pt>
                <c:pt idx="10626">
                  <c:v>42970.458333333336</c:v>
                </c:pt>
                <c:pt idx="10627">
                  <c:v>42970.46875</c:v>
                </c:pt>
                <c:pt idx="10628">
                  <c:v>42970.479166666664</c:v>
                </c:pt>
                <c:pt idx="10629">
                  <c:v>42970.489583333336</c:v>
                </c:pt>
                <c:pt idx="10630">
                  <c:v>42970.5</c:v>
                </c:pt>
                <c:pt idx="10631">
                  <c:v>42970.510416666664</c:v>
                </c:pt>
                <c:pt idx="10632">
                  <c:v>42970.520833333336</c:v>
                </c:pt>
                <c:pt idx="10633">
                  <c:v>42970.53125</c:v>
                </c:pt>
                <c:pt idx="10634">
                  <c:v>42970.541666666664</c:v>
                </c:pt>
                <c:pt idx="10635">
                  <c:v>42970.552083333336</c:v>
                </c:pt>
                <c:pt idx="10636">
                  <c:v>42970.5625</c:v>
                </c:pt>
                <c:pt idx="10637">
                  <c:v>42970.572916666664</c:v>
                </c:pt>
                <c:pt idx="10638">
                  <c:v>42970.583333333336</c:v>
                </c:pt>
                <c:pt idx="10639">
                  <c:v>42970.59375</c:v>
                </c:pt>
                <c:pt idx="10640">
                  <c:v>42970.604166666664</c:v>
                </c:pt>
                <c:pt idx="10641">
                  <c:v>42970.614583333336</c:v>
                </c:pt>
                <c:pt idx="10642">
                  <c:v>42970.625</c:v>
                </c:pt>
                <c:pt idx="10643">
                  <c:v>42970.635416666664</c:v>
                </c:pt>
                <c:pt idx="10644">
                  <c:v>42970.645833333336</c:v>
                </c:pt>
                <c:pt idx="10645">
                  <c:v>42970.65625</c:v>
                </c:pt>
                <c:pt idx="10646">
                  <c:v>42970.666666666664</c:v>
                </c:pt>
                <c:pt idx="10647">
                  <c:v>42970.677083333336</c:v>
                </c:pt>
                <c:pt idx="10648">
                  <c:v>42970.6875</c:v>
                </c:pt>
                <c:pt idx="10649">
                  <c:v>42970.697916666664</c:v>
                </c:pt>
                <c:pt idx="10650">
                  <c:v>42970.708333333336</c:v>
                </c:pt>
                <c:pt idx="10651">
                  <c:v>42970.71875</c:v>
                </c:pt>
                <c:pt idx="10652">
                  <c:v>42970.729166666664</c:v>
                </c:pt>
                <c:pt idx="10653">
                  <c:v>42970.739583333336</c:v>
                </c:pt>
                <c:pt idx="10654">
                  <c:v>42970.75</c:v>
                </c:pt>
                <c:pt idx="10655">
                  <c:v>42970.760416666664</c:v>
                </c:pt>
                <c:pt idx="10656">
                  <c:v>42970.770833333336</c:v>
                </c:pt>
                <c:pt idx="10657">
                  <c:v>42970.78125</c:v>
                </c:pt>
                <c:pt idx="10658">
                  <c:v>42970.791666666664</c:v>
                </c:pt>
                <c:pt idx="10659">
                  <c:v>42970.802083333336</c:v>
                </c:pt>
                <c:pt idx="10660">
                  <c:v>42970.8125</c:v>
                </c:pt>
                <c:pt idx="10661">
                  <c:v>42970.822916666664</c:v>
                </c:pt>
                <c:pt idx="10662">
                  <c:v>42970.833333333336</c:v>
                </c:pt>
                <c:pt idx="10663">
                  <c:v>42970.84375</c:v>
                </c:pt>
                <c:pt idx="10664">
                  <c:v>42970.854166666664</c:v>
                </c:pt>
                <c:pt idx="10665">
                  <c:v>42970.864583333336</c:v>
                </c:pt>
                <c:pt idx="10666">
                  <c:v>42970.875</c:v>
                </c:pt>
                <c:pt idx="10667">
                  <c:v>42970.885416666664</c:v>
                </c:pt>
                <c:pt idx="10668">
                  <c:v>42970.895833333336</c:v>
                </c:pt>
                <c:pt idx="10669">
                  <c:v>42970.90625</c:v>
                </c:pt>
                <c:pt idx="10670">
                  <c:v>42970.916666666664</c:v>
                </c:pt>
                <c:pt idx="10671">
                  <c:v>42970.927083333336</c:v>
                </c:pt>
                <c:pt idx="10672">
                  <c:v>42970.9375</c:v>
                </c:pt>
                <c:pt idx="10673">
                  <c:v>42970.947916666664</c:v>
                </c:pt>
                <c:pt idx="10674">
                  <c:v>42970.958333333336</c:v>
                </c:pt>
                <c:pt idx="10675">
                  <c:v>42970.96875</c:v>
                </c:pt>
                <c:pt idx="10676">
                  <c:v>42970.979166666664</c:v>
                </c:pt>
                <c:pt idx="10677">
                  <c:v>42970.989583333336</c:v>
                </c:pt>
                <c:pt idx="10678">
                  <c:v>42971</c:v>
                </c:pt>
                <c:pt idx="10679">
                  <c:v>42971.010416666664</c:v>
                </c:pt>
                <c:pt idx="10680">
                  <c:v>42971.020833333336</c:v>
                </c:pt>
                <c:pt idx="10681">
                  <c:v>42971.03125</c:v>
                </c:pt>
                <c:pt idx="10682">
                  <c:v>42971.041666666664</c:v>
                </c:pt>
                <c:pt idx="10683">
                  <c:v>42971.052083333336</c:v>
                </c:pt>
                <c:pt idx="10684">
                  <c:v>42971.0625</c:v>
                </c:pt>
                <c:pt idx="10685">
                  <c:v>42971.072916666664</c:v>
                </c:pt>
                <c:pt idx="10686">
                  <c:v>42971.083333333336</c:v>
                </c:pt>
                <c:pt idx="10687">
                  <c:v>42971.09375</c:v>
                </c:pt>
                <c:pt idx="10688">
                  <c:v>42971.104166666664</c:v>
                </c:pt>
                <c:pt idx="10689">
                  <c:v>42971.114583333336</c:v>
                </c:pt>
                <c:pt idx="10690">
                  <c:v>42971.125</c:v>
                </c:pt>
                <c:pt idx="10691">
                  <c:v>42971.135416666664</c:v>
                </c:pt>
                <c:pt idx="10692">
                  <c:v>42971.145833333336</c:v>
                </c:pt>
                <c:pt idx="10693">
                  <c:v>42971.15625</c:v>
                </c:pt>
                <c:pt idx="10694">
                  <c:v>42971.166666666664</c:v>
                </c:pt>
                <c:pt idx="10695">
                  <c:v>42971.177083333336</c:v>
                </c:pt>
                <c:pt idx="10696">
                  <c:v>42971.1875</c:v>
                </c:pt>
                <c:pt idx="10697">
                  <c:v>42971.197916666664</c:v>
                </c:pt>
                <c:pt idx="10698">
                  <c:v>42971.208333333336</c:v>
                </c:pt>
                <c:pt idx="10699">
                  <c:v>42971.21875</c:v>
                </c:pt>
                <c:pt idx="10700">
                  <c:v>42971.229166666664</c:v>
                </c:pt>
                <c:pt idx="10701">
                  <c:v>42971.239583333336</c:v>
                </c:pt>
                <c:pt idx="10702">
                  <c:v>42971.25</c:v>
                </c:pt>
                <c:pt idx="10703">
                  <c:v>42971.260416666664</c:v>
                </c:pt>
                <c:pt idx="10704">
                  <c:v>42971.270833333336</c:v>
                </c:pt>
                <c:pt idx="10705">
                  <c:v>42971.28125</c:v>
                </c:pt>
                <c:pt idx="10706">
                  <c:v>42971.291666666664</c:v>
                </c:pt>
                <c:pt idx="10707">
                  <c:v>42971.302083333336</c:v>
                </c:pt>
                <c:pt idx="10708">
                  <c:v>42971.3125</c:v>
                </c:pt>
                <c:pt idx="10709">
                  <c:v>42971.322916666664</c:v>
                </c:pt>
                <c:pt idx="10710">
                  <c:v>42971.333333333336</c:v>
                </c:pt>
                <c:pt idx="10711">
                  <c:v>42971.34375</c:v>
                </c:pt>
                <c:pt idx="10712">
                  <c:v>42971.354166666664</c:v>
                </c:pt>
                <c:pt idx="10713">
                  <c:v>42971.364583333336</c:v>
                </c:pt>
                <c:pt idx="10714">
                  <c:v>42971.375</c:v>
                </c:pt>
                <c:pt idx="10715">
                  <c:v>42971.385416666664</c:v>
                </c:pt>
                <c:pt idx="10716">
                  <c:v>42971.395833333336</c:v>
                </c:pt>
                <c:pt idx="10717">
                  <c:v>42971.40625</c:v>
                </c:pt>
                <c:pt idx="10718">
                  <c:v>42971.416666666664</c:v>
                </c:pt>
                <c:pt idx="10719">
                  <c:v>42971.427083333336</c:v>
                </c:pt>
                <c:pt idx="10720">
                  <c:v>42971.4375</c:v>
                </c:pt>
                <c:pt idx="10721">
                  <c:v>42971.447916666664</c:v>
                </c:pt>
                <c:pt idx="10722">
                  <c:v>42971.458333333336</c:v>
                </c:pt>
                <c:pt idx="10723">
                  <c:v>42971.46875</c:v>
                </c:pt>
                <c:pt idx="10724">
                  <c:v>42971.479166666664</c:v>
                </c:pt>
                <c:pt idx="10725">
                  <c:v>42971.489583333336</c:v>
                </c:pt>
                <c:pt idx="10726">
                  <c:v>42971.5</c:v>
                </c:pt>
                <c:pt idx="10727">
                  <c:v>42971.510416666664</c:v>
                </c:pt>
                <c:pt idx="10728">
                  <c:v>42971.520833333336</c:v>
                </c:pt>
                <c:pt idx="10729">
                  <c:v>42971.53125</c:v>
                </c:pt>
                <c:pt idx="10730">
                  <c:v>42971.541666666664</c:v>
                </c:pt>
                <c:pt idx="10731">
                  <c:v>42971.552083333336</c:v>
                </c:pt>
                <c:pt idx="10732">
                  <c:v>42971.5625</c:v>
                </c:pt>
                <c:pt idx="10733">
                  <c:v>42971.572916666664</c:v>
                </c:pt>
                <c:pt idx="10734">
                  <c:v>42971.583333333336</c:v>
                </c:pt>
                <c:pt idx="10735">
                  <c:v>42971.59375</c:v>
                </c:pt>
                <c:pt idx="10736">
                  <c:v>42971.604166666664</c:v>
                </c:pt>
                <c:pt idx="10737">
                  <c:v>42971.614583333336</c:v>
                </c:pt>
                <c:pt idx="10738">
                  <c:v>42971.625</c:v>
                </c:pt>
                <c:pt idx="10739">
                  <c:v>42971.635416666664</c:v>
                </c:pt>
                <c:pt idx="10740">
                  <c:v>42971.645833333336</c:v>
                </c:pt>
                <c:pt idx="10741">
                  <c:v>42971.65625</c:v>
                </c:pt>
                <c:pt idx="10742">
                  <c:v>42971.666666666664</c:v>
                </c:pt>
                <c:pt idx="10743">
                  <c:v>42971.677083333336</c:v>
                </c:pt>
                <c:pt idx="10744">
                  <c:v>42971.6875</c:v>
                </c:pt>
                <c:pt idx="10745">
                  <c:v>42971.697916666664</c:v>
                </c:pt>
                <c:pt idx="10746">
                  <c:v>42971.708333333336</c:v>
                </c:pt>
                <c:pt idx="10747">
                  <c:v>42971.71875</c:v>
                </c:pt>
                <c:pt idx="10748">
                  <c:v>42971.729166666664</c:v>
                </c:pt>
                <c:pt idx="10749">
                  <c:v>42971.739583333336</c:v>
                </c:pt>
                <c:pt idx="10750">
                  <c:v>42971.75</c:v>
                </c:pt>
                <c:pt idx="10751">
                  <c:v>42971.760416666664</c:v>
                </c:pt>
                <c:pt idx="10752">
                  <c:v>42971.770833333336</c:v>
                </c:pt>
                <c:pt idx="10753">
                  <c:v>42971.78125</c:v>
                </c:pt>
                <c:pt idx="10754">
                  <c:v>42971.791666666664</c:v>
                </c:pt>
                <c:pt idx="10755">
                  <c:v>42971.802083333336</c:v>
                </c:pt>
                <c:pt idx="10756">
                  <c:v>42971.8125</c:v>
                </c:pt>
                <c:pt idx="10757">
                  <c:v>42971.822916666664</c:v>
                </c:pt>
                <c:pt idx="10758">
                  <c:v>42971.833333333336</c:v>
                </c:pt>
                <c:pt idx="10759">
                  <c:v>42971.84375</c:v>
                </c:pt>
                <c:pt idx="10760">
                  <c:v>42971.854166666664</c:v>
                </c:pt>
                <c:pt idx="10761">
                  <c:v>42971.864583333336</c:v>
                </c:pt>
                <c:pt idx="10762">
                  <c:v>42971.875</c:v>
                </c:pt>
                <c:pt idx="10763">
                  <c:v>42971.885416666664</c:v>
                </c:pt>
                <c:pt idx="10764">
                  <c:v>42971.895833333336</c:v>
                </c:pt>
                <c:pt idx="10765">
                  <c:v>42971.90625</c:v>
                </c:pt>
                <c:pt idx="10766">
                  <c:v>42971.916666666664</c:v>
                </c:pt>
                <c:pt idx="10767">
                  <c:v>42971.927083333336</c:v>
                </c:pt>
                <c:pt idx="10768">
                  <c:v>42971.9375</c:v>
                </c:pt>
                <c:pt idx="10769">
                  <c:v>42971.947916666664</c:v>
                </c:pt>
                <c:pt idx="10770">
                  <c:v>42971.958333333336</c:v>
                </c:pt>
                <c:pt idx="10771">
                  <c:v>42971.96875</c:v>
                </c:pt>
                <c:pt idx="10772">
                  <c:v>42971.979166666664</c:v>
                </c:pt>
                <c:pt idx="10773">
                  <c:v>42971.989583333336</c:v>
                </c:pt>
                <c:pt idx="10774">
                  <c:v>42972</c:v>
                </c:pt>
                <c:pt idx="10775">
                  <c:v>42972.010416666664</c:v>
                </c:pt>
                <c:pt idx="10776">
                  <c:v>42972.020833333336</c:v>
                </c:pt>
                <c:pt idx="10777">
                  <c:v>42972.03125</c:v>
                </c:pt>
                <c:pt idx="10778">
                  <c:v>42972.041666666664</c:v>
                </c:pt>
                <c:pt idx="10779">
                  <c:v>42972.052083333336</c:v>
                </c:pt>
                <c:pt idx="10780">
                  <c:v>42972.0625</c:v>
                </c:pt>
                <c:pt idx="10781">
                  <c:v>42972.072916666664</c:v>
                </c:pt>
                <c:pt idx="10782">
                  <c:v>42972.083333333336</c:v>
                </c:pt>
                <c:pt idx="10783">
                  <c:v>42972.09375</c:v>
                </c:pt>
                <c:pt idx="10784">
                  <c:v>42972.104166666664</c:v>
                </c:pt>
                <c:pt idx="10785">
                  <c:v>42972.114583333336</c:v>
                </c:pt>
                <c:pt idx="10786">
                  <c:v>42972.125</c:v>
                </c:pt>
                <c:pt idx="10787">
                  <c:v>42972.135416666664</c:v>
                </c:pt>
                <c:pt idx="10788">
                  <c:v>42972.145833333336</c:v>
                </c:pt>
                <c:pt idx="10789">
                  <c:v>42972.15625</c:v>
                </c:pt>
                <c:pt idx="10790">
                  <c:v>42972.166666666664</c:v>
                </c:pt>
                <c:pt idx="10791">
                  <c:v>42972.177083333336</c:v>
                </c:pt>
                <c:pt idx="10792">
                  <c:v>42972.1875</c:v>
                </c:pt>
                <c:pt idx="10793">
                  <c:v>42972.197916666664</c:v>
                </c:pt>
                <c:pt idx="10794">
                  <c:v>42972.208333333336</c:v>
                </c:pt>
                <c:pt idx="10795">
                  <c:v>42972.21875</c:v>
                </c:pt>
                <c:pt idx="10796">
                  <c:v>42972.229166666664</c:v>
                </c:pt>
                <c:pt idx="10797">
                  <c:v>42972.239583333336</c:v>
                </c:pt>
                <c:pt idx="10798">
                  <c:v>42972.25</c:v>
                </c:pt>
                <c:pt idx="10799">
                  <c:v>42972.260416666664</c:v>
                </c:pt>
                <c:pt idx="10800">
                  <c:v>42972.270833333336</c:v>
                </c:pt>
                <c:pt idx="10801">
                  <c:v>42972.28125</c:v>
                </c:pt>
                <c:pt idx="10802">
                  <c:v>42972.291666666664</c:v>
                </c:pt>
                <c:pt idx="10803">
                  <c:v>42972.302083333336</c:v>
                </c:pt>
                <c:pt idx="10804">
                  <c:v>42972.3125</c:v>
                </c:pt>
                <c:pt idx="10805">
                  <c:v>42972.322916666664</c:v>
                </c:pt>
                <c:pt idx="10806">
                  <c:v>42972.333333333336</c:v>
                </c:pt>
                <c:pt idx="10807">
                  <c:v>42972.34375</c:v>
                </c:pt>
                <c:pt idx="10808">
                  <c:v>42972.354166666664</c:v>
                </c:pt>
                <c:pt idx="10809">
                  <c:v>42972.364583333336</c:v>
                </c:pt>
                <c:pt idx="10810">
                  <c:v>42972.375</c:v>
                </c:pt>
                <c:pt idx="10811">
                  <c:v>42972.385416666664</c:v>
                </c:pt>
                <c:pt idx="10812">
                  <c:v>42972.395833333336</c:v>
                </c:pt>
                <c:pt idx="10813">
                  <c:v>42972.40625</c:v>
                </c:pt>
                <c:pt idx="10814">
                  <c:v>42972.416666666664</c:v>
                </c:pt>
                <c:pt idx="10815">
                  <c:v>42972.427083333336</c:v>
                </c:pt>
                <c:pt idx="10816">
                  <c:v>42972.4375</c:v>
                </c:pt>
                <c:pt idx="10817">
                  <c:v>42972.447916666664</c:v>
                </c:pt>
                <c:pt idx="10818">
                  <c:v>42972.458333333336</c:v>
                </c:pt>
                <c:pt idx="10819">
                  <c:v>42972.46875</c:v>
                </c:pt>
                <c:pt idx="10820">
                  <c:v>42972.479166666664</c:v>
                </c:pt>
                <c:pt idx="10821">
                  <c:v>42972.489583333336</c:v>
                </c:pt>
                <c:pt idx="10822">
                  <c:v>42972.5</c:v>
                </c:pt>
                <c:pt idx="10823">
                  <c:v>42972.510416666664</c:v>
                </c:pt>
                <c:pt idx="10824">
                  <c:v>42972.520833333336</c:v>
                </c:pt>
                <c:pt idx="10825">
                  <c:v>42972.53125</c:v>
                </c:pt>
                <c:pt idx="10826">
                  <c:v>42972.541666666664</c:v>
                </c:pt>
                <c:pt idx="10827">
                  <c:v>42972.552083333336</c:v>
                </c:pt>
                <c:pt idx="10828">
                  <c:v>42972.5625</c:v>
                </c:pt>
                <c:pt idx="10829">
                  <c:v>42972.572916666664</c:v>
                </c:pt>
                <c:pt idx="10830">
                  <c:v>42972.583333333336</c:v>
                </c:pt>
                <c:pt idx="10831">
                  <c:v>42972.59375</c:v>
                </c:pt>
                <c:pt idx="10832">
                  <c:v>42972.604166666664</c:v>
                </c:pt>
                <c:pt idx="10833">
                  <c:v>42972.614583333336</c:v>
                </c:pt>
                <c:pt idx="10834">
                  <c:v>42972.625</c:v>
                </c:pt>
                <c:pt idx="10835">
                  <c:v>42972.635416666664</c:v>
                </c:pt>
                <c:pt idx="10836">
                  <c:v>42972.645833333336</c:v>
                </c:pt>
                <c:pt idx="10837">
                  <c:v>42972.65625</c:v>
                </c:pt>
                <c:pt idx="10838">
                  <c:v>42972.666666666664</c:v>
                </c:pt>
                <c:pt idx="10839">
                  <c:v>42972.677083333336</c:v>
                </c:pt>
                <c:pt idx="10840">
                  <c:v>42972.6875</c:v>
                </c:pt>
                <c:pt idx="10841">
                  <c:v>42972.697916666664</c:v>
                </c:pt>
                <c:pt idx="10842">
                  <c:v>42972.708333333336</c:v>
                </c:pt>
                <c:pt idx="10843">
                  <c:v>42972.71875</c:v>
                </c:pt>
                <c:pt idx="10844">
                  <c:v>42972.729166666664</c:v>
                </c:pt>
                <c:pt idx="10845">
                  <c:v>42972.739583333336</c:v>
                </c:pt>
                <c:pt idx="10846">
                  <c:v>42972.75</c:v>
                </c:pt>
                <c:pt idx="10847">
                  <c:v>42972.760416666664</c:v>
                </c:pt>
                <c:pt idx="10848">
                  <c:v>42972.770833333336</c:v>
                </c:pt>
                <c:pt idx="10849">
                  <c:v>42972.78125</c:v>
                </c:pt>
                <c:pt idx="10850">
                  <c:v>42972.791666666664</c:v>
                </c:pt>
                <c:pt idx="10851">
                  <c:v>42972.802083333336</c:v>
                </c:pt>
                <c:pt idx="10852">
                  <c:v>42972.8125</c:v>
                </c:pt>
                <c:pt idx="10853">
                  <c:v>42972.822916666664</c:v>
                </c:pt>
                <c:pt idx="10854">
                  <c:v>42972.833333333336</c:v>
                </c:pt>
                <c:pt idx="10855">
                  <c:v>42972.84375</c:v>
                </c:pt>
                <c:pt idx="10856">
                  <c:v>42972.854166666664</c:v>
                </c:pt>
                <c:pt idx="10857">
                  <c:v>42972.864583333336</c:v>
                </c:pt>
                <c:pt idx="10858">
                  <c:v>42972.875</c:v>
                </c:pt>
                <c:pt idx="10859">
                  <c:v>42972.885416666664</c:v>
                </c:pt>
                <c:pt idx="10860">
                  <c:v>42972.895833333336</c:v>
                </c:pt>
                <c:pt idx="10861">
                  <c:v>42972.90625</c:v>
                </c:pt>
                <c:pt idx="10862">
                  <c:v>42972.916666666664</c:v>
                </c:pt>
                <c:pt idx="10863">
                  <c:v>42972.927083333336</c:v>
                </c:pt>
                <c:pt idx="10864">
                  <c:v>42972.9375</c:v>
                </c:pt>
                <c:pt idx="10865">
                  <c:v>42972.947916666664</c:v>
                </c:pt>
                <c:pt idx="10866">
                  <c:v>42972.958333333336</c:v>
                </c:pt>
                <c:pt idx="10867">
                  <c:v>42972.96875</c:v>
                </c:pt>
                <c:pt idx="10868">
                  <c:v>42972.979166666664</c:v>
                </c:pt>
                <c:pt idx="10869">
                  <c:v>42972.989583333336</c:v>
                </c:pt>
                <c:pt idx="10870">
                  <c:v>42973</c:v>
                </c:pt>
                <c:pt idx="10871">
                  <c:v>42973.010416666664</c:v>
                </c:pt>
                <c:pt idx="10872">
                  <c:v>42973.020833333336</c:v>
                </c:pt>
                <c:pt idx="10873">
                  <c:v>42973.03125</c:v>
                </c:pt>
                <c:pt idx="10874">
                  <c:v>42973.041666666664</c:v>
                </c:pt>
                <c:pt idx="10875">
                  <c:v>42973.052083333336</c:v>
                </c:pt>
                <c:pt idx="10876">
                  <c:v>42973.0625</c:v>
                </c:pt>
                <c:pt idx="10877">
                  <c:v>42973.072916666664</c:v>
                </c:pt>
                <c:pt idx="10878">
                  <c:v>42973.083333333336</c:v>
                </c:pt>
                <c:pt idx="10879">
                  <c:v>42973.09375</c:v>
                </c:pt>
                <c:pt idx="10880">
                  <c:v>42973.104166666664</c:v>
                </c:pt>
                <c:pt idx="10881">
                  <c:v>42973.114583333336</c:v>
                </c:pt>
                <c:pt idx="10882">
                  <c:v>42973.125</c:v>
                </c:pt>
                <c:pt idx="10883">
                  <c:v>42973.135416666664</c:v>
                </c:pt>
                <c:pt idx="10884">
                  <c:v>42973.145833333336</c:v>
                </c:pt>
                <c:pt idx="10885">
                  <c:v>42973.15625</c:v>
                </c:pt>
                <c:pt idx="10886">
                  <c:v>42973.166666666664</c:v>
                </c:pt>
                <c:pt idx="10887">
                  <c:v>42973.177083333336</c:v>
                </c:pt>
                <c:pt idx="10888">
                  <c:v>42973.1875</c:v>
                </c:pt>
                <c:pt idx="10889">
                  <c:v>42973.197916666664</c:v>
                </c:pt>
                <c:pt idx="10890">
                  <c:v>42973.208333333336</c:v>
                </c:pt>
                <c:pt idx="10891">
                  <c:v>42973.21875</c:v>
                </c:pt>
                <c:pt idx="10892">
                  <c:v>42973.229166666664</c:v>
                </c:pt>
                <c:pt idx="10893">
                  <c:v>42973.239583333336</c:v>
                </c:pt>
                <c:pt idx="10894">
                  <c:v>42973.25</c:v>
                </c:pt>
                <c:pt idx="10895">
                  <c:v>42973.260416666664</c:v>
                </c:pt>
                <c:pt idx="10896">
                  <c:v>42973.270833333336</c:v>
                </c:pt>
                <c:pt idx="10897">
                  <c:v>42973.28125</c:v>
                </c:pt>
                <c:pt idx="10898">
                  <c:v>42973.291666666664</c:v>
                </c:pt>
                <c:pt idx="10899">
                  <c:v>42973.302083333336</c:v>
                </c:pt>
                <c:pt idx="10900">
                  <c:v>42973.3125</c:v>
                </c:pt>
                <c:pt idx="10901">
                  <c:v>42973.322916666664</c:v>
                </c:pt>
                <c:pt idx="10902">
                  <c:v>42973.333333333336</c:v>
                </c:pt>
                <c:pt idx="10903">
                  <c:v>42973.34375</c:v>
                </c:pt>
                <c:pt idx="10904">
                  <c:v>42973.354166666664</c:v>
                </c:pt>
                <c:pt idx="10905">
                  <c:v>42973.364583333336</c:v>
                </c:pt>
                <c:pt idx="10906">
                  <c:v>42973.375</c:v>
                </c:pt>
                <c:pt idx="10907">
                  <c:v>42973.385416666664</c:v>
                </c:pt>
                <c:pt idx="10908">
                  <c:v>42973.395833333336</c:v>
                </c:pt>
                <c:pt idx="10909">
                  <c:v>42973.40625</c:v>
                </c:pt>
                <c:pt idx="10910">
                  <c:v>42973.416666666664</c:v>
                </c:pt>
                <c:pt idx="10911">
                  <c:v>42973.427083333336</c:v>
                </c:pt>
                <c:pt idx="10912">
                  <c:v>42973.4375</c:v>
                </c:pt>
                <c:pt idx="10913">
                  <c:v>42973.447916666664</c:v>
                </c:pt>
                <c:pt idx="10914">
                  <c:v>42973.458333333336</c:v>
                </c:pt>
                <c:pt idx="10915">
                  <c:v>42973.46875</c:v>
                </c:pt>
                <c:pt idx="10916">
                  <c:v>42973.479166666664</c:v>
                </c:pt>
                <c:pt idx="10917">
                  <c:v>42973.489583333336</c:v>
                </c:pt>
                <c:pt idx="10918">
                  <c:v>42973.5</c:v>
                </c:pt>
                <c:pt idx="10919">
                  <c:v>42973.510416666664</c:v>
                </c:pt>
                <c:pt idx="10920">
                  <c:v>42973.520833333336</c:v>
                </c:pt>
                <c:pt idx="10921">
                  <c:v>42973.53125</c:v>
                </c:pt>
                <c:pt idx="10922">
                  <c:v>42973.541666666664</c:v>
                </c:pt>
                <c:pt idx="10923">
                  <c:v>42973.552083333336</c:v>
                </c:pt>
                <c:pt idx="10924">
                  <c:v>42973.5625</c:v>
                </c:pt>
                <c:pt idx="10925">
                  <c:v>42973.572916666664</c:v>
                </c:pt>
                <c:pt idx="10926">
                  <c:v>42973.583333333336</c:v>
                </c:pt>
                <c:pt idx="10927">
                  <c:v>42973.59375</c:v>
                </c:pt>
                <c:pt idx="10928">
                  <c:v>42973.604166666664</c:v>
                </c:pt>
                <c:pt idx="10929">
                  <c:v>42973.614583333336</c:v>
                </c:pt>
                <c:pt idx="10930">
                  <c:v>42973.625</c:v>
                </c:pt>
                <c:pt idx="10931">
                  <c:v>42973.635416666664</c:v>
                </c:pt>
                <c:pt idx="10932">
                  <c:v>42973.645833333336</c:v>
                </c:pt>
                <c:pt idx="10933">
                  <c:v>42973.65625</c:v>
                </c:pt>
                <c:pt idx="10934">
                  <c:v>42973.666666666664</c:v>
                </c:pt>
                <c:pt idx="10935">
                  <c:v>42973.677083333336</c:v>
                </c:pt>
                <c:pt idx="10936">
                  <c:v>42973.6875</c:v>
                </c:pt>
                <c:pt idx="10937">
                  <c:v>42973.697916666664</c:v>
                </c:pt>
                <c:pt idx="10938">
                  <c:v>42973.708333333336</c:v>
                </c:pt>
                <c:pt idx="10939">
                  <c:v>42973.71875</c:v>
                </c:pt>
                <c:pt idx="10940">
                  <c:v>42973.729166666664</c:v>
                </c:pt>
                <c:pt idx="10941">
                  <c:v>42973.739583333336</c:v>
                </c:pt>
                <c:pt idx="10942">
                  <c:v>42973.75</c:v>
                </c:pt>
                <c:pt idx="10943">
                  <c:v>42973.760416666664</c:v>
                </c:pt>
                <c:pt idx="10944">
                  <c:v>42973.770833333336</c:v>
                </c:pt>
                <c:pt idx="10945">
                  <c:v>42973.78125</c:v>
                </c:pt>
                <c:pt idx="10946">
                  <c:v>42973.791666666664</c:v>
                </c:pt>
                <c:pt idx="10947">
                  <c:v>42973.802083333336</c:v>
                </c:pt>
                <c:pt idx="10948">
                  <c:v>42973.8125</c:v>
                </c:pt>
                <c:pt idx="10949">
                  <c:v>42973.822916666664</c:v>
                </c:pt>
                <c:pt idx="10950">
                  <c:v>42973.833333333336</c:v>
                </c:pt>
                <c:pt idx="10951">
                  <c:v>42973.84375</c:v>
                </c:pt>
                <c:pt idx="10952">
                  <c:v>42973.854166666664</c:v>
                </c:pt>
                <c:pt idx="10953">
                  <c:v>42973.864583333336</c:v>
                </c:pt>
                <c:pt idx="10954">
                  <c:v>42973.875</c:v>
                </c:pt>
                <c:pt idx="10955">
                  <c:v>42973.885416666664</c:v>
                </c:pt>
                <c:pt idx="10956">
                  <c:v>42973.895833333336</c:v>
                </c:pt>
                <c:pt idx="10957">
                  <c:v>42973.90625</c:v>
                </c:pt>
                <c:pt idx="10958">
                  <c:v>42973.916666666664</c:v>
                </c:pt>
                <c:pt idx="10959">
                  <c:v>42973.927083333336</c:v>
                </c:pt>
                <c:pt idx="10960">
                  <c:v>42973.9375</c:v>
                </c:pt>
                <c:pt idx="10961">
                  <c:v>42973.947916666664</c:v>
                </c:pt>
                <c:pt idx="10962">
                  <c:v>42973.958333333336</c:v>
                </c:pt>
                <c:pt idx="10963">
                  <c:v>42973.96875</c:v>
                </c:pt>
                <c:pt idx="10964">
                  <c:v>42973.979166666664</c:v>
                </c:pt>
                <c:pt idx="10965">
                  <c:v>42973.989583333336</c:v>
                </c:pt>
                <c:pt idx="10966">
                  <c:v>42974</c:v>
                </c:pt>
                <c:pt idx="10967">
                  <c:v>42974.010416666664</c:v>
                </c:pt>
                <c:pt idx="10968">
                  <c:v>42974.020833333336</c:v>
                </c:pt>
                <c:pt idx="10969">
                  <c:v>42974.03125</c:v>
                </c:pt>
                <c:pt idx="10970">
                  <c:v>42974.041666666664</c:v>
                </c:pt>
                <c:pt idx="10971">
                  <c:v>42974.052083333336</c:v>
                </c:pt>
                <c:pt idx="10972">
                  <c:v>42974.0625</c:v>
                </c:pt>
                <c:pt idx="10973">
                  <c:v>42974.072916666664</c:v>
                </c:pt>
                <c:pt idx="10974">
                  <c:v>42974.083333333336</c:v>
                </c:pt>
                <c:pt idx="10975">
                  <c:v>42974.09375</c:v>
                </c:pt>
                <c:pt idx="10976">
                  <c:v>42974.104166666664</c:v>
                </c:pt>
                <c:pt idx="10977">
                  <c:v>42974.114583333336</c:v>
                </c:pt>
                <c:pt idx="10978">
                  <c:v>42974.125</c:v>
                </c:pt>
                <c:pt idx="10979">
                  <c:v>42974.135416666664</c:v>
                </c:pt>
                <c:pt idx="10980">
                  <c:v>42974.145833333336</c:v>
                </c:pt>
                <c:pt idx="10981">
                  <c:v>42974.15625</c:v>
                </c:pt>
                <c:pt idx="10982">
                  <c:v>42974.166666666664</c:v>
                </c:pt>
                <c:pt idx="10983">
                  <c:v>42974.177083333336</c:v>
                </c:pt>
                <c:pt idx="10984">
                  <c:v>42974.1875</c:v>
                </c:pt>
                <c:pt idx="10985">
                  <c:v>42974.197916666664</c:v>
                </c:pt>
                <c:pt idx="10986">
                  <c:v>42974.208333333336</c:v>
                </c:pt>
                <c:pt idx="10987">
                  <c:v>42974.21875</c:v>
                </c:pt>
                <c:pt idx="10988">
                  <c:v>42974.229166666664</c:v>
                </c:pt>
                <c:pt idx="10989">
                  <c:v>42974.239583333336</c:v>
                </c:pt>
                <c:pt idx="10990">
                  <c:v>42974.25</c:v>
                </c:pt>
                <c:pt idx="10991">
                  <c:v>42974.260416666664</c:v>
                </c:pt>
                <c:pt idx="10992">
                  <c:v>42974.270833333336</c:v>
                </c:pt>
                <c:pt idx="10993">
                  <c:v>42974.28125</c:v>
                </c:pt>
                <c:pt idx="10994">
                  <c:v>42974.291666666664</c:v>
                </c:pt>
                <c:pt idx="10995">
                  <c:v>42974.302083333336</c:v>
                </c:pt>
                <c:pt idx="10996">
                  <c:v>42974.3125</c:v>
                </c:pt>
                <c:pt idx="10997">
                  <c:v>42974.322916666664</c:v>
                </c:pt>
                <c:pt idx="10998">
                  <c:v>42974.333333333336</c:v>
                </c:pt>
                <c:pt idx="10999">
                  <c:v>42974.34375</c:v>
                </c:pt>
                <c:pt idx="11000">
                  <c:v>42974.354166666664</c:v>
                </c:pt>
                <c:pt idx="11001">
                  <c:v>42974.364583333336</c:v>
                </c:pt>
                <c:pt idx="11002">
                  <c:v>42974.375</c:v>
                </c:pt>
                <c:pt idx="11003">
                  <c:v>42974.385416666664</c:v>
                </c:pt>
                <c:pt idx="11004">
                  <c:v>42974.395833333336</c:v>
                </c:pt>
                <c:pt idx="11005">
                  <c:v>42974.40625</c:v>
                </c:pt>
                <c:pt idx="11006">
                  <c:v>42974.416666666664</c:v>
                </c:pt>
                <c:pt idx="11007">
                  <c:v>42974.427083333336</c:v>
                </c:pt>
                <c:pt idx="11008">
                  <c:v>42974.4375</c:v>
                </c:pt>
                <c:pt idx="11009">
                  <c:v>42974.447916666664</c:v>
                </c:pt>
                <c:pt idx="11010">
                  <c:v>42974.458333333336</c:v>
                </c:pt>
                <c:pt idx="11011">
                  <c:v>42974.46875</c:v>
                </c:pt>
                <c:pt idx="11012">
                  <c:v>42974.479166666664</c:v>
                </c:pt>
                <c:pt idx="11013">
                  <c:v>42974.489583333336</c:v>
                </c:pt>
                <c:pt idx="11014">
                  <c:v>42974.5</c:v>
                </c:pt>
                <c:pt idx="11015">
                  <c:v>42974.510416666664</c:v>
                </c:pt>
                <c:pt idx="11016">
                  <c:v>42974.520833333336</c:v>
                </c:pt>
                <c:pt idx="11017">
                  <c:v>42974.53125</c:v>
                </c:pt>
                <c:pt idx="11018">
                  <c:v>42974.541666666664</c:v>
                </c:pt>
                <c:pt idx="11019">
                  <c:v>42974.552083333336</c:v>
                </c:pt>
                <c:pt idx="11020">
                  <c:v>42974.5625</c:v>
                </c:pt>
                <c:pt idx="11021">
                  <c:v>42974.572916666664</c:v>
                </c:pt>
                <c:pt idx="11022">
                  <c:v>42974.583333333336</c:v>
                </c:pt>
                <c:pt idx="11023">
                  <c:v>42974.59375</c:v>
                </c:pt>
                <c:pt idx="11024">
                  <c:v>42974.604166666664</c:v>
                </c:pt>
                <c:pt idx="11025">
                  <c:v>42974.614583333336</c:v>
                </c:pt>
                <c:pt idx="11026">
                  <c:v>42974.625</c:v>
                </c:pt>
                <c:pt idx="11027">
                  <c:v>42974.635416666664</c:v>
                </c:pt>
                <c:pt idx="11028">
                  <c:v>42974.645833333336</c:v>
                </c:pt>
                <c:pt idx="11029">
                  <c:v>42974.65625</c:v>
                </c:pt>
                <c:pt idx="11030">
                  <c:v>42974.666666666664</c:v>
                </c:pt>
                <c:pt idx="11031">
                  <c:v>42974.677083333336</c:v>
                </c:pt>
                <c:pt idx="11032">
                  <c:v>42974.6875</c:v>
                </c:pt>
                <c:pt idx="11033">
                  <c:v>42974.697916666664</c:v>
                </c:pt>
                <c:pt idx="11034">
                  <c:v>42974.708333333336</c:v>
                </c:pt>
                <c:pt idx="11035">
                  <c:v>42974.71875</c:v>
                </c:pt>
                <c:pt idx="11036">
                  <c:v>42974.729166666664</c:v>
                </c:pt>
                <c:pt idx="11037">
                  <c:v>42974.739583333336</c:v>
                </c:pt>
                <c:pt idx="11038">
                  <c:v>42974.75</c:v>
                </c:pt>
                <c:pt idx="11039">
                  <c:v>42974.760416666664</c:v>
                </c:pt>
                <c:pt idx="11040">
                  <c:v>42974.770833333336</c:v>
                </c:pt>
                <c:pt idx="11041">
                  <c:v>42974.78125</c:v>
                </c:pt>
                <c:pt idx="11042">
                  <c:v>42974.791666666664</c:v>
                </c:pt>
                <c:pt idx="11043">
                  <c:v>42974.802083333336</c:v>
                </c:pt>
                <c:pt idx="11044">
                  <c:v>42974.8125</c:v>
                </c:pt>
                <c:pt idx="11045">
                  <c:v>42974.822916666664</c:v>
                </c:pt>
                <c:pt idx="11046">
                  <c:v>42974.833333333336</c:v>
                </c:pt>
                <c:pt idx="11047">
                  <c:v>42974.84375</c:v>
                </c:pt>
                <c:pt idx="11048">
                  <c:v>42974.854166666664</c:v>
                </c:pt>
                <c:pt idx="11049">
                  <c:v>42974.864583333336</c:v>
                </c:pt>
                <c:pt idx="11050">
                  <c:v>42974.875</c:v>
                </c:pt>
                <c:pt idx="11051">
                  <c:v>42974.885416666664</c:v>
                </c:pt>
                <c:pt idx="11052">
                  <c:v>42974.895833333336</c:v>
                </c:pt>
                <c:pt idx="11053">
                  <c:v>42974.90625</c:v>
                </c:pt>
                <c:pt idx="11054">
                  <c:v>42974.916666666664</c:v>
                </c:pt>
                <c:pt idx="11055">
                  <c:v>42974.927083333336</c:v>
                </c:pt>
                <c:pt idx="11056">
                  <c:v>42974.9375</c:v>
                </c:pt>
                <c:pt idx="11057">
                  <c:v>42974.947916666664</c:v>
                </c:pt>
                <c:pt idx="11058">
                  <c:v>42974.958333333336</c:v>
                </c:pt>
                <c:pt idx="11059">
                  <c:v>42974.96875</c:v>
                </c:pt>
                <c:pt idx="11060">
                  <c:v>42974.979166666664</c:v>
                </c:pt>
                <c:pt idx="11061">
                  <c:v>42974.989583333336</c:v>
                </c:pt>
                <c:pt idx="11062">
                  <c:v>42975</c:v>
                </c:pt>
                <c:pt idx="11063">
                  <c:v>42975.010416666664</c:v>
                </c:pt>
                <c:pt idx="11064">
                  <c:v>42975.020833333336</c:v>
                </c:pt>
                <c:pt idx="11065">
                  <c:v>42975.03125</c:v>
                </c:pt>
                <c:pt idx="11066">
                  <c:v>42975.041666666664</c:v>
                </c:pt>
                <c:pt idx="11067">
                  <c:v>42975.052083333336</c:v>
                </c:pt>
                <c:pt idx="11068">
                  <c:v>42975.0625</c:v>
                </c:pt>
                <c:pt idx="11069">
                  <c:v>42975.072916666664</c:v>
                </c:pt>
                <c:pt idx="11070">
                  <c:v>42975.083333333336</c:v>
                </c:pt>
                <c:pt idx="11071">
                  <c:v>42975.09375</c:v>
                </c:pt>
                <c:pt idx="11072">
                  <c:v>42975.104166666664</c:v>
                </c:pt>
                <c:pt idx="11073">
                  <c:v>42975.114583333336</c:v>
                </c:pt>
                <c:pt idx="11074">
                  <c:v>42975.125</c:v>
                </c:pt>
                <c:pt idx="11075">
                  <c:v>42975.135416666664</c:v>
                </c:pt>
                <c:pt idx="11076">
                  <c:v>42975.145833333336</c:v>
                </c:pt>
                <c:pt idx="11077">
                  <c:v>42975.15625</c:v>
                </c:pt>
                <c:pt idx="11078">
                  <c:v>42975.166666666664</c:v>
                </c:pt>
                <c:pt idx="11079">
                  <c:v>42975.177083333336</c:v>
                </c:pt>
                <c:pt idx="11080">
                  <c:v>42975.1875</c:v>
                </c:pt>
                <c:pt idx="11081">
                  <c:v>42975.197916666664</c:v>
                </c:pt>
                <c:pt idx="11082">
                  <c:v>42975.208333333336</c:v>
                </c:pt>
                <c:pt idx="11083">
                  <c:v>42975.21875</c:v>
                </c:pt>
                <c:pt idx="11084">
                  <c:v>42975.229166666664</c:v>
                </c:pt>
                <c:pt idx="11085">
                  <c:v>42975.239583333336</c:v>
                </c:pt>
                <c:pt idx="11086">
                  <c:v>42975.25</c:v>
                </c:pt>
                <c:pt idx="11087">
                  <c:v>42975.260416666664</c:v>
                </c:pt>
                <c:pt idx="11088">
                  <c:v>42975.270833333336</c:v>
                </c:pt>
                <c:pt idx="11089">
                  <c:v>42975.28125</c:v>
                </c:pt>
                <c:pt idx="11090">
                  <c:v>42975.291666666664</c:v>
                </c:pt>
                <c:pt idx="11091">
                  <c:v>42975.302083333336</c:v>
                </c:pt>
                <c:pt idx="11092">
                  <c:v>42975.3125</c:v>
                </c:pt>
                <c:pt idx="11093">
                  <c:v>42975.322916666664</c:v>
                </c:pt>
                <c:pt idx="11094">
                  <c:v>42975.333333333336</c:v>
                </c:pt>
                <c:pt idx="11095">
                  <c:v>42975.34375</c:v>
                </c:pt>
                <c:pt idx="11096">
                  <c:v>42975.354166666664</c:v>
                </c:pt>
                <c:pt idx="11097">
                  <c:v>42975.364583333336</c:v>
                </c:pt>
                <c:pt idx="11098">
                  <c:v>42975.375</c:v>
                </c:pt>
                <c:pt idx="11099">
                  <c:v>42975.385416666664</c:v>
                </c:pt>
                <c:pt idx="11100">
                  <c:v>42975.395833333336</c:v>
                </c:pt>
                <c:pt idx="11101">
                  <c:v>42975.40625</c:v>
                </c:pt>
                <c:pt idx="11102">
                  <c:v>42975.416666666664</c:v>
                </c:pt>
                <c:pt idx="11103">
                  <c:v>42975.427083333336</c:v>
                </c:pt>
                <c:pt idx="11104">
                  <c:v>42975.4375</c:v>
                </c:pt>
                <c:pt idx="11105">
                  <c:v>42975.447916666664</c:v>
                </c:pt>
                <c:pt idx="11106">
                  <c:v>42975.458333333336</c:v>
                </c:pt>
                <c:pt idx="11107">
                  <c:v>42975.46875</c:v>
                </c:pt>
                <c:pt idx="11108">
                  <c:v>42975.479166666664</c:v>
                </c:pt>
                <c:pt idx="11109">
                  <c:v>42975.489583333336</c:v>
                </c:pt>
                <c:pt idx="11110">
                  <c:v>42975.5</c:v>
                </c:pt>
                <c:pt idx="11111">
                  <c:v>42975.510416666664</c:v>
                </c:pt>
                <c:pt idx="11112">
                  <c:v>42975.520833333336</c:v>
                </c:pt>
                <c:pt idx="11113">
                  <c:v>42975.53125</c:v>
                </c:pt>
                <c:pt idx="11114">
                  <c:v>42975.541666666664</c:v>
                </c:pt>
                <c:pt idx="11115">
                  <c:v>42975.552083333336</c:v>
                </c:pt>
                <c:pt idx="11116">
                  <c:v>42975.5625</c:v>
                </c:pt>
                <c:pt idx="11117">
                  <c:v>42975.572916666664</c:v>
                </c:pt>
                <c:pt idx="11118">
                  <c:v>42975.583333333336</c:v>
                </c:pt>
                <c:pt idx="11119">
                  <c:v>42975.59375</c:v>
                </c:pt>
                <c:pt idx="11120">
                  <c:v>42975.604166666664</c:v>
                </c:pt>
                <c:pt idx="11121">
                  <c:v>42975.614583333336</c:v>
                </c:pt>
                <c:pt idx="11122">
                  <c:v>42975.625</c:v>
                </c:pt>
                <c:pt idx="11123">
                  <c:v>42975.635416666664</c:v>
                </c:pt>
                <c:pt idx="11124">
                  <c:v>42975.645833333336</c:v>
                </c:pt>
                <c:pt idx="11125">
                  <c:v>42975.65625</c:v>
                </c:pt>
                <c:pt idx="11126">
                  <c:v>42975.666666666664</c:v>
                </c:pt>
                <c:pt idx="11127">
                  <c:v>42975.677083333336</c:v>
                </c:pt>
                <c:pt idx="11128">
                  <c:v>42975.6875</c:v>
                </c:pt>
                <c:pt idx="11129">
                  <c:v>42975.697916666664</c:v>
                </c:pt>
                <c:pt idx="11130">
                  <c:v>42975.708333333336</c:v>
                </c:pt>
                <c:pt idx="11131">
                  <c:v>42975.71875</c:v>
                </c:pt>
                <c:pt idx="11132">
                  <c:v>42975.729166666664</c:v>
                </c:pt>
                <c:pt idx="11133">
                  <c:v>42975.739583333336</c:v>
                </c:pt>
                <c:pt idx="11134">
                  <c:v>42975.75</c:v>
                </c:pt>
                <c:pt idx="11135">
                  <c:v>42975.760416666664</c:v>
                </c:pt>
                <c:pt idx="11136">
                  <c:v>42975.770833333336</c:v>
                </c:pt>
                <c:pt idx="11137">
                  <c:v>42975.78125</c:v>
                </c:pt>
                <c:pt idx="11138">
                  <c:v>42975.791666666664</c:v>
                </c:pt>
                <c:pt idx="11139">
                  <c:v>42975.802083333336</c:v>
                </c:pt>
                <c:pt idx="11140">
                  <c:v>42975.8125</c:v>
                </c:pt>
                <c:pt idx="11141">
                  <c:v>42975.822916666664</c:v>
                </c:pt>
                <c:pt idx="11142">
                  <c:v>42975.833333333336</c:v>
                </c:pt>
                <c:pt idx="11143">
                  <c:v>42975.84375</c:v>
                </c:pt>
                <c:pt idx="11144">
                  <c:v>42975.854166666664</c:v>
                </c:pt>
                <c:pt idx="11145">
                  <c:v>42975.864583333336</c:v>
                </c:pt>
                <c:pt idx="11146">
                  <c:v>42975.875</c:v>
                </c:pt>
                <c:pt idx="11147">
                  <c:v>42975.885416666664</c:v>
                </c:pt>
                <c:pt idx="11148">
                  <c:v>42975.895833333336</c:v>
                </c:pt>
                <c:pt idx="11149">
                  <c:v>42975.90625</c:v>
                </c:pt>
                <c:pt idx="11150">
                  <c:v>42975.916666666664</c:v>
                </c:pt>
                <c:pt idx="11151">
                  <c:v>42975.927083333336</c:v>
                </c:pt>
                <c:pt idx="11152">
                  <c:v>42975.9375</c:v>
                </c:pt>
                <c:pt idx="11153">
                  <c:v>42975.947916666664</c:v>
                </c:pt>
                <c:pt idx="11154">
                  <c:v>42975.958333333336</c:v>
                </c:pt>
                <c:pt idx="11155">
                  <c:v>42975.96875</c:v>
                </c:pt>
                <c:pt idx="11156">
                  <c:v>42975.979166666664</c:v>
                </c:pt>
                <c:pt idx="11157">
                  <c:v>42975.989583333336</c:v>
                </c:pt>
                <c:pt idx="11158">
                  <c:v>42976</c:v>
                </c:pt>
                <c:pt idx="11159">
                  <c:v>42976.010416666664</c:v>
                </c:pt>
                <c:pt idx="11160">
                  <c:v>42976.020833333336</c:v>
                </c:pt>
                <c:pt idx="11161">
                  <c:v>42976.03125</c:v>
                </c:pt>
                <c:pt idx="11162">
                  <c:v>42976.041666666664</c:v>
                </c:pt>
                <c:pt idx="11163">
                  <c:v>42976.052083333336</c:v>
                </c:pt>
                <c:pt idx="11164">
                  <c:v>42976.0625</c:v>
                </c:pt>
                <c:pt idx="11165">
                  <c:v>42976.072916666664</c:v>
                </c:pt>
                <c:pt idx="11166">
                  <c:v>42976.083333333336</c:v>
                </c:pt>
                <c:pt idx="11167">
                  <c:v>42976.09375</c:v>
                </c:pt>
                <c:pt idx="11168">
                  <c:v>42976.104166666664</c:v>
                </c:pt>
                <c:pt idx="11169">
                  <c:v>42976.114583333336</c:v>
                </c:pt>
                <c:pt idx="11170">
                  <c:v>42976.125</c:v>
                </c:pt>
                <c:pt idx="11171">
                  <c:v>42976.135416666664</c:v>
                </c:pt>
                <c:pt idx="11172">
                  <c:v>42976.145833333336</c:v>
                </c:pt>
                <c:pt idx="11173">
                  <c:v>42976.15625</c:v>
                </c:pt>
                <c:pt idx="11174">
                  <c:v>42976.166666666664</c:v>
                </c:pt>
                <c:pt idx="11175">
                  <c:v>42976.177083333336</c:v>
                </c:pt>
                <c:pt idx="11176">
                  <c:v>42976.1875</c:v>
                </c:pt>
                <c:pt idx="11177">
                  <c:v>42976.197916666664</c:v>
                </c:pt>
                <c:pt idx="11178">
                  <c:v>42976.208333333336</c:v>
                </c:pt>
                <c:pt idx="11179">
                  <c:v>42976.21875</c:v>
                </c:pt>
                <c:pt idx="11180">
                  <c:v>42976.229166666664</c:v>
                </c:pt>
                <c:pt idx="11181">
                  <c:v>42976.239583333336</c:v>
                </c:pt>
                <c:pt idx="11182">
                  <c:v>42976.25</c:v>
                </c:pt>
                <c:pt idx="11183">
                  <c:v>42976.260416666664</c:v>
                </c:pt>
                <c:pt idx="11184">
                  <c:v>42976.270833333336</c:v>
                </c:pt>
                <c:pt idx="11185">
                  <c:v>42976.28125</c:v>
                </c:pt>
                <c:pt idx="11186">
                  <c:v>42976.291666666664</c:v>
                </c:pt>
                <c:pt idx="11187">
                  <c:v>42976.302083333336</c:v>
                </c:pt>
                <c:pt idx="11188">
                  <c:v>42976.3125</c:v>
                </c:pt>
                <c:pt idx="11189">
                  <c:v>42976.322916666664</c:v>
                </c:pt>
                <c:pt idx="11190">
                  <c:v>42976.333333333336</c:v>
                </c:pt>
                <c:pt idx="11191">
                  <c:v>42976.34375</c:v>
                </c:pt>
                <c:pt idx="11192">
                  <c:v>42976.354166666664</c:v>
                </c:pt>
                <c:pt idx="11193">
                  <c:v>42976.364583333336</c:v>
                </c:pt>
                <c:pt idx="11194">
                  <c:v>42976.375</c:v>
                </c:pt>
                <c:pt idx="11195">
                  <c:v>42976.385416666664</c:v>
                </c:pt>
                <c:pt idx="11196">
                  <c:v>42976.395833333336</c:v>
                </c:pt>
                <c:pt idx="11197">
                  <c:v>42976.40625</c:v>
                </c:pt>
                <c:pt idx="11198">
                  <c:v>42976.416666666664</c:v>
                </c:pt>
                <c:pt idx="11199">
                  <c:v>42976.427083333336</c:v>
                </c:pt>
                <c:pt idx="11200">
                  <c:v>42976.4375</c:v>
                </c:pt>
                <c:pt idx="11201">
                  <c:v>42976.447916666664</c:v>
                </c:pt>
                <c:pt idx="11202">
                  <c:v>42976.458333333336</c:v>
                </c:pt>
                <c:pt idx="11203">
                  <c:v>42976.46875</c:v>
                </c:pt>
                <c:pt idx="11204">
                  <c:v>42976.479166666664</c:v>
                </c:pt>
                <c:pt idx="11205">
                  <c:v>42976.489583333336</c:v>
                </c:pt>
                <c:pt idx="11206">
                  <c:v>42976.5</c:v>
                </c:pt>
                <c:pt idx="11207">
                  <c:v>42976.510416666664</c:v>
                </c:pt>
                <c:pt idx="11208">
                  <c:v>42976.520833333336</c:v>
                </c:pt>
                <c:pt idx="11209">
                  <c:v>42976.53125</c:v>
                </c:pt>
                <c:pt idx="11210">
                  <c:v>42976.541666666664</c:v>
                </c:pt>
                <c:pt idx="11211">
                  <c:v>42976.552083333336</c:v>
                </c:pt>
                <c:pt idx="11212">
                  <c:v>42976.5625</c:v>
                </c:pt>
                <c:pt idx="11213">
                  <c:v>42976.572916666664</c:v>
                </c:pt>
                <c:pt idx="11214">
                  <c:v>42976.583333333336</c:v>
                </c:pt>
                <c:pt idx="11215">
                  <c:v>42976.59375</c:v>
                </c:pt>
                <c:pt idx="11216">
                  <c:v>42976.604166666664</c:v>
                </c:pt>
                <c:pt idx="11217">
                  <c:v>42976.614583333336</c:v>
                </c:pt>
                <c:pt idx="11218">
                  <c:v>42976.625</c:v>
                </c:pt>
                <c:pt idx="11219">
                  <c:v>42976.635416666664</c:v>
                </c:pt>
                <c:pt idx="11220">
                  <c:v>42976.645833333336</c:v>
                </c:pt>
                <c:pt idx="11221">
                  <c:v>42976.65625</c:v>
                </c:pt>
                <c:pt idx="11222">
                  <c:v>42976.666666666664</c:v>
                </c:pt>
                <c:pt idx="11223">
                  <c:v>42976.677083333336</c:v>
                </c:pt>
                <c:pt idx="11224">
                  <c:v>42976.6875</c:v>
                </c:pt>
                <c:pt idx="11225">
                  <c:v>42976.697916666664</c:v>
                </c:pt>
                <c:pt idx="11226">
                  <c:v>42976.708333333336</c:v>
                </c:pt>
                <c:pt idx="11227">
                  <c:v>42976.71875</c:v>
                </c:pt>
                <c:pt idx="11228">
                  <c:v>42976.729166666664</c:v>
                </c:pt>
                <c:pt idx="11229">
                  <c:v>42976.739583333336</c:v>
                </c:pt>
                <c:pt idx="11230">
                  <c:v>42976.75</c:v>
                </c:pt>
                <c:pt idx="11231">
                  <c:v>42976.760416666664</c:v>
                </c:pt>
                <c:pt idx="11232">
                  <c:v>42976.770833333336</c:v>
                </c:pt>
                <c:pt idx="11233">
                  <c:v>42976.78125</c:v>
                </c:pt>
                <c:pt idx="11234">
                  <c:v>42976.791666666664</c:v>
                </c:pt>
                <c:pt idx="11235">
                  <c:v>42976.802083333336</c:v>
                </c:pt>
                <c:pt idx="11236">
                  <c:v>42976.8125</c:v>
                </c:pt>
                <c:pt idx="11237">
                  <c:v>42976.822916666664</c:v>
                </c:pt>
                <c:pt idx="11238">
                  <c:v>42976.833333333336</c:v>
                </c:pt>
                <c:pt idx="11239">
                  <c:v>42976.84375</c:v>
                </c:pt>
                <c:pt idx="11240">
                  <c:v>42976.854166666664</c:v>
                </c:pt>
                <c:pt idx="11241">
                  <c:v>42976.864583333336</c:v>
                </c:pt>
                <c:pt idx="11242">
                  <c:v>42976.875</c:v>
                </c:pt>
                <c:pt idx="11243">
                  <c:v>42976.885416666664</c:v>
                </c:pt>
                <c:pt idx="11244">
                  <c:v>42976.895833333336</c:v>
                </c:pt>
                <c:pt idx="11245">
                  <c:v>42976.90625</c:v>
                </c:pt>
                <c:pt idx="11246">
                  <c:v>42976.916666666664</c:v>
                </c:pt>
                <c:pt idx="11247">
                  <c:v>42976.927083333336</c:v>
                </c:pt>
                <c:pt idx="11248">
                  <c:v>42976.9375</c:v>
                </c:pt>
                <c:pt idx="11249">
                  <c:v>42976.947916666664</c:v>
                </c:pt>
                <c:pt idx="11250">
                  <c:v>42976.958333333336</c:v>
                </c:pt>
                <c:pt idx="11251">
                  <c:v>42976.96875</c:v>
                </c:pt>
                <c:pt idx="11252">
                  <c:v>42976.979166666664</c:v>
                </c:pt>
                <c:pt idx="11253">
                  <c:v>42976.989583333336</c:v>
                </c:pt>
                <c:pt idx="11254">
                  <c:v>42977</c:v>
                </c:pt>
                <c:pt idx="11255">
                  <c:v>42977.010416666664</c:v>
                </c:pt>
                <c:pt idx="11256">
                  <c:v>42977.020833333336</c:v>
                </c:pt>
                <c:pt idx="11257">
                  <c:v>42977.03125</c:v>
                </c:pt>
                <c:pt idx="11258">
                  <c:v>42977.041666666664</c:v>
                </c:pt>
                <c:pt idx="11259">
                  <c:v>42977.052083333336</c:v>
                </c:pt>
                <c:pt idx="11260">
                  <c:v>42977.0625</c:v>
                </c:pt>
                <c:pt idx="11261">
                  <c:v>42977.072916666664</c:v>
                </c:pt>
                <c:pt idx="11262">
                  <c:v>42977.083333333336</c:v>
                </c:pt>
                <c:pt idx="11263">
                  <c:v>42977.09375</c:v>
                </c:pt>
                <c:pt idx="11264">
                  <c:v>42977.104166666664</c:v>
                </c:pt>
                <c:pt idx="11265">
                  <c:v>42977.114583333336</c:v>
                </c:pt>
                <c:pt idx="11266">
                  <c:v>42977.125</c:v>
                </c:pt>
                <c:pt idx="11267">
                  <c:v>42977.135416666664</c:v>
                </c:pt>
                <c:pt idx="11268">
                  <c:v>42977.145833333336</c:v>
                </c:pt>
                <c:pt idx="11269">
                  <c:v>42977.15625</c:v>
                </c:pt>
                <c:pt idx="11270">
                  <c:v>42977.166666666664</c:v>
                </c:pt>
                <c:pt idx="11271">
                  <c:v>42977.177083333336</c:v>
                </c:pt>
                <c:pt idx="11272">
                  <c:v>42977.1875</c:v>
                </c:pt>
                <c:pt idx="11273">
                  <c:v>42977.197916666664</c:v>
                </c:pt>
                <c:pt idx="11274">
                  <c:v>42977.208333333336</c:v>
                </c:pt>
                <c:pt idx="11275">
                  <c:v>42977.21875</c:v>
                </c:pt>
                <c:pt idx="11276">
                  <c:v>42977.229166666664</c:v>
                </c:pt>
                <c:pt idx="11277">
                  <c:v>42977.239583333336</c:v>
                </c:pt>
                <c:pt idx="11278">
                  <c:v>42977.25</c:v>
                </c:pt>
                <c:pt idx="11279">
                  <c:v>42977.260416666664</c:v>
                </c:pt>
                <c:pt idx="11280">
                  <c:v>42977.270833333336</c:v>
                </c:pt>
                <c:pt idx="11281">
                  <c:v>42977.28125</c:v>
                </c:pt>
                <c:pt idx="11282">
                  <c:v>42977.291666666664</c:v>
                </c:pt>
                <c:pt idx="11283">
                  <c:v>42977.302083333336</c:v>
                </c:pt>
                <c:pt idx="11284">
                  <c:v>42977.3125</c:v>
                </c:pt>
                <c:pt idx="11285">
                  <c:v>42977.322916666664</c:v>
                </c:pt>
                <c:pt idx="11286">
                  <c:v>42977.333333333336</c:v>
                </c:pt>
                <c:pt idx="11287">
                  <c:v>42977.34375</c:v>
                </c:pt>
                <c:pt idx="11288">
                  <c:v>42977.354166666664</c:v>
                </c:pt>
                <c:pt idx="11289">
                  <c:v>42977.364583333336</c:v>
                </c:pt>
                <c:pt idx="11290">
                  <c:v>42977.375</c:v>
                </c:pt>
                <c:pt idx="11291">
                  <c:v>42977.385416666664</c:v>
                </c:pt>
                <c:pt idx="11292">
                  <c:v>42977.395833333336</c:v>
                </c:pt>
              </c:numCache>
            </c:numRef>
          </c:cat>
          <c:val>
            <c:numRef>
              <c:f>Sheet1!$G$2:$G$11294</c:f>
              <c:numCache>
                <c:formatCode>General</c:formatCode>
                <c:ptCount val="11293"/>
                <c:pt idx="0">
                  <c:v>0.36418242758440555</c:v>
                </c:pt>
                <c:pt idx="1">
                  <c:v>0.36132749344059578</c:v>
                </c:pt>
                <c:pt idx="2">
                  <c:v>0.35538937428594364</c:v>
                </c:pt>
                <c:pt idx="3">
                  <c:v>0.33177518696442221</c:v>
                </c:pt>
                <c:pt idx="4">
                  <c:v>0.33291174287950703</c:v>
                </c:pt>
                <c:pt idx="5">
                  <c:v>0.33291174287950703</c:v>
                </c:pt>
                <c:pt idx="6">
                  <c:v>0.3357417626316726</c:v>
                </c:pt>
                <c:pt idx="7">
                  <c:v>0.3357417626316726</c:v>
                </c:pt>
                <c:pt idx="8">
                  <c:v>0.3357417626316726</c:v>
                </c:pt>
                <c:pt idx="9">
                  <c:v>0.3357417626316726</c:v>
                </c:pt>
                <c:pt idx="10">
                  <c:v>0.33517704921778602</c:v>
                </c:pt>
                <c:pt idx="11">
                  <c:v>0.33517704921778602</c:v>
                </c:pt>
                <c:pt idx="12">
                  <c:v>0.33517704921778602</c:v>
                </c:pt>
                <c:pt idx="13">
                  <c:v>0.33517704921778602</c:v>
                </c:pt>
                <c:pt idx="14">
                  <c:v>0.33855575999482085</c:v>
                </c:pt>
                <c:pt idx="15">
                  <c:v>0.33855575999482085</c:v>
                </c:pt>
                <c:pt idx="16">
                  <c:v>0.33855575999482085</c:v>
                </c:pt>
                <c:pt idx="17">
                  <c:v>0.33846221535846421</c:v>
                </c:pt>
                <c:pt idx="18">
                  <c:v>0.33846221535846421</c:v>
                </c:pt>
                <c:pt idx="19">
                  <c:v>0.33592985791281676</c:v>
                </c:pt>
                <c:pt idx="20">
                  <c:v>0.33592985791281676</c:v>
                </c:pt>
                <c:pt idx="21">
                  <c:v>0.33930348780247221</c:v>
                </c:pt>
                <c:pt idx="22">
                  <c:v>0.33930348780247221</c:v>
                </c:pt>
                <c:pt idx="23">
                  <c:v>0.33874279676843655</c:v>
                </c:pt>
                <c:pt idx="24">
                  <c:v>0.33874279676843655</c:v>
                </c:pt>
                <c:pt idx="25">
                  <c:v>0.33874279676843655</c:v>
                </c:pt>
                <c:pt idx="26">
                  <c:v>0.33874279676843655</c:v>
                </c:pt>
                <c:pt idx="27">
                  <c:v>0.33874279676843655</c:v>
                </c:pt>
                <c:pt idx="28">
                  <c:v>0.33864928712820463</c:v>
                </c:pt>
                <c:pt idx="29">
                  <c:v>0.34200468912975568</c:v>
                </c:pt>
                <c:pt idx="30">
                  <c:v>0.34200468912975568</c:v>
                </c:pt>
                <c:pt idx="31">
                  <c:v>0.34200468912975568</c:v>
                </c:pt>
                <c:pt idx="32">
                  <c:v>0.34191178563304736</c:v>
                </c:pt>
                <c:pt idx="33">
                  <c:v>0.34191178563304736</c:v>
                </c:pt>
                <c:pt idx="34">
                  <c:v>0.34144701063258442</c:v>
                </c:pt>
                <c:pt idx="35">
                  <c:v>0.34144701063258442</c:v>
                </c:pt>
                <c:pt idx="36">
                  <c:v>0.34144701063258442</c:v>
                </c:pt>
                <c:pt idx="37">
                  <c:v>0.34144701063258442</c:v>
                </c:pt>
                <c:pt idx="38">
                  <c:v>0.34432172876568501</c:v>
                </c:pt>
                <c:pt idx="39">
                  <c:v>0.34763973415326888</c:v>
                </c:pt>
                <c:pt idx="40">
                  <c:v>0.37081366191820331</c:v>
                </c:pt>
                <c:pt idx="41">
                  <c:v>0.37072578913056453</c:v>
                </c:pt>
                <c:pt idx="42">
                  <c:v>0.37449130545390519</c:v>
                </c:pt>
                <c:pt idx="43">
                  <c:v>0.37753683476540467</c:v>
                </c:pt>
                <c:pt idx="44">
                  <c:v>0.37753683476540467</c:v>
                </c:pt>
                <c:pt idx="45">
                  <c:v>0.38030633240389644</c:v>
                </c:pt>
                <c:pt idx="46">
                  <c:v>0.38417714874227316</c:v>
                </c:pt>
                <c:pt idx="47">
                  <c:v>0.38409142906723415</c:v>
                </c:pt>
                <c:pt idx="48">
                  <c:v>0.38409142906723415</c:v>
                </c:pt>
                <c:pt idx="49">
                  <c:v>0.38400569591743672</c:v>
                </c:pt>
                <c:pt idx="50">
                  <c:v>0.38400569591743672</c:v>
                </c:pt>
                <c:pt idx="51">
                  <c:v>0.38400569591743672</c:v>
                </c:pt>
                <c:pt idx="52">
                  <c:v>0.38400569591743672</c:v>
                </c:pt>
                <c:pt idx="53">
                  <c:v>0.38400569591743672</c:v>
                </c:pt>
                <c:pt idx="54">
                  <c:v>0.38400569591743672</c:v>
                </c:pt>
                <c:pt idx="55">
                  <c:v>0.38400569591743672</c:v>
                </c:pt>
                <c:pt idx="56">
                  <c:v>0.38400569591743672</c:v>
                </c:pt>
                <c:pt idx="57">
                  <c:v>0.38400569591743672</c:v>
                </c:pt>
                <c:pt idx="58">
                  <c:v>0.38716889729500614</c:v>
                </c:pt>
                <c:pt idx="59">
                  <c:v>0.3869983799903115</c:v>
                </c:pt>
                <c:pt idx="60">
                  <c:v>0.38716889729500614</c:v>
                </c:pt>
                <c:pt idx="61">
                  <c:v>0.38716889729500614</c:v>
                </c:pt>
                <c:pt idx="62">
                  <c:v>0.38708364527035266</c:v>
                </c:pt>
                <c:pt idx="63">
                  <c:v>0.38708364527035266</c:v>
                </c:pt>
                <c:pt idx="64">
                  <c:v>0.38708364527035266</c:v>
                </c:pt>
                <c:pt idx="65">
                  <c:v>0.38708364527035266</c:v>
                </c:pt>
                <c:pt idx="66">
                  <c:v>0.38708364527035266</c:v>
                </c:pt>
                <c:pt idx="67">
                  <c:v>0.38708364527035266</c:v>
                </c:pt>
                <c:pt idx="68">
                  <c:v>0.38708364527035266</c:v>
                </c:pt>
                <c:pt idx="69">
                  <c:v>0.38708364527035266</c:v>
                </c:pt>
                <c:pt idx="70">
                  <c:v>0.38708364527035266</c:v>
                </c:pt>
                <c:pt idx="71">
                  <c:v>0.38708364527035266</c:v>
                </c:pt>
                <c:pt idx="72">
                  <c:v>0.38691310144869762</c:v>
                </c:pt>
                <c:pt idx="73">
                  <c:v>0.38691310144869762</c:v>
                </c:pt>
                <c:pt idx="74">
                  <c:v>0.38708364527035266</c:v>
                </c:pt>
                <c:pt idx="75">
                  <c:v>0.38708364527035266</c:v>
                </c:pt>
                <c:pt idx="76">
                  <c:v>0.38691310144869762</c:v>
                </c:pt>
                <c:pt idx="77">
                  <c:v>0.38708364527035266</c:v>
                </c:pt>
                <c:pt idx="78">
                  <c:v>0.38383418916813494</c:v>
                </c:pt>
                <c:pt idx="79">
                  <c:v>0.3869983799903115</c:v>
                </c:pt>
                <c:pt idx="80">
                  <c:v>0.3869983799903115</c:v>
                </c:pt>
                <c:pt idx="81">
                  <c:v>0.3869983799903115</c:v>
                </c:pt>
                <c:pt idx="82">
                  <c:v>0.3869983799903115</c:v>
                </c:pt>
                <c:pt idx="83">
                  <c:v>0.3869983799903115</c:v>
                </c:pt>
                <c:pt idx="84">
                  <c:v>0.3869983799903115</c:v>
                </c:pt>
                <c:pt idx="85">
                  <c:v>0.38708364527035266</c:v>
                </c:pt>
                <c:pt idx="86">
                  <c:v>0.38708364527035266</c:v>
                </c:pt>
                <c:pt idx="87">
                  <c:v>0.38383418916813494</c:v>
                </c:pt>
                <c:pt idx="88">
                  <c:v>0.38708364527035266</c:v>
                </c:pt>
                <c:pt idx="89">
                  <c:v>0.38708364527035266</c:v>
                </c:pt>
                <c:pt idx="90">
                  <c:v>0.38716889729500614</c:v>
                </c:pt>
                <c:pt idx="91">
                  <c:v>0.38716889729500614</c:v>
                </c:pt>
                <c:pt idx="92">
                  <c:v>0.38383418916813494</c:v>
                </c:pt>
                <c:pt idx="93">
                  <c:v>0.38708364527035266</c:v>
                </c:pt>
                <c:pt idx="94">
                  <c:v>0.38708364527035266</c:v>
                </c:pt>
                <c:pt idx="95">
                  <c:v>0.38708364527035266</c:v>
                </c:pt>
                <c:pt idx="96">
                  <c:v>0.38708364527035266</c:v>
                </c:pt>
                <c:pt idx="97">
                  <c:v>0.3869983799903115</c:v>
                </c:pt>
                <c:pt idx="98">
                  <c:v>0.3869983799903115</c:v>
                </c:pt>
                <c:pt idx="99">
                  <c:v>0.3869983799903115</c:v>
                </c:pt>
                <c:pt idx="100">
                  <c:v>0.3869983799903115</c:v>
                </c:pt>
                <c:pt idx="101">
                  <c:v>0.3869983799903115</c:v>
                </c:pt>
                <c:pt idx="102">
                  <c:v>0.38691310144869762</c:v>
                </c:pt>
                <c:pt idx="103">
                  <c:v>0.38691310144869762</c:v>
                </c:pt>
                <c:pt idx="104">
                  <c:v>0.38682780963932129</c:v>
                </c:pt>
                <c:pt idx="105">
                  <c:v>0.38682780963932129</c:v>
                </c:pt>
                <c:pt idx="106">
                  <c:v>0.38682780963932129</c:v>
                </c:pt>
                <c:pt idx="107">
                  <c:v>0.38682780963932129</c:v>
                </c:pt>
                <c:pt idx="108">
                  <c:v>0.38682780963932129</c:v>
                </c:pt>
                <c:pt idx="109">
                  <c:v>0.3867425045559878</c:v>
                </c:pt>
                <c:pt idx="110">
                  <c:v>0.3867425045559878</c:v>
                </c:pt>
                <c:pt idx="111">
                  <c:v>0.386657186192498</c:v>
                </c:pt>
                <c:pt idx="112">
                  <c:v>0.386657186192498</c:v>
                </c:pt>
                <c:pt idx="113">
                  <c:v>0.386657186192498</c:v>
                </c:pt>
                <c:pt idx="114">
                  <c:v>0.38657185454264764</c:v>
                </c:pt>
                <c:pt idx="115">
                  <c:v>0.3846055452182181</c:v>
                </c:pt>
                <c:pt idx="116">
                  <c:v>0.38657185454264764</c:v>
                </c:pt>
                <c:pt idx="117">
                  <c:v>0.38451989282179877</c:v>
                </c:pt>
                <c:pt idx="118">
                  <c:v>0.38451989282179877</c:v>
                </c:pt>
                <c:pt idx="119">
                  <c:v>0.38451989282179877</c:v>
                </c:pt>
                <c:pt idx="120">
                  <c:v>0.38451989282179877</c:v>
                </c:pt>
                <c:pt idx="121">
                  <c:v>0.38443422698232887</c:v>
                </c:pt>
                <c:pt idx="122">
                  <c:v>0.3846055452182181</c:v>
                </c:pt>
                <c:pt idx="123">
                  <c:v>0.3846055452182181</c:v>
                </c:pt>
                <c:pt idx="124">
                  <c:v>0.38759495880359474</c:v>
                </c:pt>
                <c:pt idx="125">
                  <c:v>0.38451989282179877</c:v>
                </c:pt>
                <c:pt idx="126">
                  <c:v>0.38768013142553703</c:v>
                </c:pt>
                <c:pt idx="127">
                  <c:v>0.38451989282179877</c:v>
                </c:pt>
                <c:pt idx="128">
                  <c:v>0.38451989282179877</c:v>
                </c:pt>
                <c:pt idx="129">
                  <c:v>0.38768013142553703</c:v>
                </c:pt>
                <c:pt idx="130">
                  <c:v>0.38443422698232887</c:v>
                </c:pt>
                <c:pt idx="131">
                  <c:v>0.38759495880359474</c:v>
                </c:pt>
                <c:pt idx="132">
                  <c:v>0.38759495880359474</c:v>
                </c:pt>
                <c:pt idx="133">
                  <c:v>0.38434854769347637</c:v>
                </c:pt>
                <c:pt idx="134">
                  <c:v>0.38750977296327371</c:v>
                </c:pt>
                <c:pt idx="135">
                  <c:v>0.38750977296327371</c:v>
                </c:pt>
                <c:pt idx="136">
                  <c:v>0.38742457389841767</c:v>
                </c:pt>
                <c:pt idx="137">
                  <c:v>0.38742457389841767</c:v>
                </c:pt>
                <c:pt idx="138">
                  <c:v>0.38742457389841767</c:v>
                </c:pt>
                <c:pt idx="139">
                  <c:v>0.38742457389841767</c:v>
                </c:pt>
                <c:pt idx="140">
                  <c:v>0.38742457389841767</c:v>
                </c:pt>
                <c:pt idx="141">
                  <c:v>0.38733936160286564</c:v>
                </c:pt>
                <c:pt idx="142">
                  <c:v>0.38733936160286564</c:v>
                </c:pt>
                <c:pt idx="143">
                  <c:v>0.387254136070452</c:v>
                </c:pt>
                <c:pt idx="144">
                  <c:v>0.387254136070452</c:v>
                </c:pt>
                <c:pt idx="145">
                  <c:v>0.38716889729500614</c:v>
                </c:pt>
                <c:pt idx="146">
                  <c:v>0.38716889729500614</c:v>
                </c:pt>
                <c:pt idx="147">
                  <c:v>0.38708364527035266</c:v>
                </c:pt>
                <c:pt idx="148">
                  <c:v>0.38708364527035266</c:v>
                </c:pt>
                <c:pt idx="149">
                  <c:v>0.3869983799903115</c:v>
                </c:pt>
                <c:pt idx="150">
                  <c:v>0.38691310144869762</c:v>
                </c:pt>
                <c:pt idx="151">
                  <c:v>0.3869983799903115</c:v>
                </c:pt>
                <c:pt idx="152">
                  <c:v>0.3869983799903115</c:v>
                </c:pt>
                <c:pt idx="153">
                  <c:v>0.38503360577581169</c:v>
                </c:pt>
                <c:pt idx="154">
                  <c:v>0.38503360577581169</c:v>
                </c:pt>
                <c:pt idx="155">
                  <c:v>0.38682780963932129</c:v>
                </c:pt>
                <c:pt idx="156">
                  <c:v>0.38494802049984578</c:v>
                </c:pt>
                <c:pt idx="157">
                  <c:v>0.38682780963932129</c:v>
                </c:pt>
                <c:pt idx="158">
                  <c:v>0.3867425045559878</c:v>
                </c:pt>
                <c:pt idx="159">
                  <c:v>0.38486242181241281</c:v>
                </c:pt>
                <c:pt idx="160">
                  <c:v>0.3867425045559878</c:v>
                </c:pt>
                <c:pt idx="161">
                  <c:v>0.38682780963932129</c:v>
                </c:pt>
                <c:pt idx="162">
                  <c:v>0.38682780963932129</c:v>
                </c:pt>
                <c:pt idx="163">
                  <c:v>0.38682780963932129</c:v>
                </c:pt>
                <c:pt idx="164">
                  <c:v>0.38682780963932129</c:v>
                </c:pt>
                <c:pt idx="165">
                  <c:v>0.38691310144869762</c:v>
                </c:pt>
                <c:pt idx="166">
                  <c:v>0.38708364527035266</c:v>
                </c:pt>
                <c:pt idx="167">
                  <c:v>0.38716889729500614</c:v>
                </c:pt>
                <c:pt idx="168">
                  <c:v>0.387254136070452</c:v>
                </c:pt>
                <c:pt idx="169">
                  <c:v>0.38733936160286564</c:v>
                </c:pt>
                <c:pt idx="170">
                  <c:v>0.38409142906723415</c:v>
                </c:pt>
                <c:pt idx="171">
                  <c:v>0.38417714874227316</c:v>
                </c:pt>
                <c:pt idx="172">
                  <c:v>0.38614499678049841</c:v>
                </c:pt>
                <c:pt idx="173">
                  <c:v>0.38631577981281728</c:v>
                </c:pt>
                <c:pt idx="174">
                  <c:v>0.38640115135902353</c:v>
                </c:pt>
                <c:pt idx="175">
                  <c:v>0.38648650960022746</c:v>
                </c:pt>
                <c:pt idx="176">
                  <c:v>0.38657185454264764</c:v>
                </c:pt>
                <c:pt idx="177">
                  <c:v>0.3867425045559878</c:v>
                </c:pt>
                <c:pt idx="178">
                  <c:v>0.38887116363909868</c:v>
                </c:pt>
                <c:pt idx="179">
                  <c:v>0.38904110068211328</c:v>
                </c:pt>
                <c:pt idx="180">
                  <c:v>0.38597416045342392</c:v>
                </c:pt>
                <c:pt idx="181">
                  <c:v>0.38605958528192419</c:v>
                </c:pt>
                <c:pt idx="182">
                  <c:v>0.38605958528192419</c:v>
                </c:pt>
                <c:pt idx="183">
                  <c:v>0.38605958528192419</c:v>
                </c:pt>
                <c:pt idx="184">
                  <c:v>0.38614499678049841</c:v>
                </c:pt>
                <c:pt idx="185">
                  <c:v>0.38614499678049841</c:v>
                </c:pt>
                <c:pt idx="186">
                  <c:v>0.38614499678049841</c:v>
                </c:pt>
                <c:pt idx="187">
                  <c:v>0.38614499678049841</c:v>
                </c:pt>
                <c:pt idx="188">
                  <c:v>0.38623039495538503</c:v>
                </c:pt>
                <c:pt idx="189">
                  <c:v>0.38623039495538503</c:v>
                </c:pt>
                <c:pt idx="190">
                  <c:v>0.38631577981281728</c:v>
                </c:pt>
                <c:pt idx="191">
                  <c:v>0.38648650960022746</c:v>
                </c:pt>
                <c:pt idx="192">
                  <c:v>0.38657185454264764</c:v>
                </c:pt>
                <c:pt idx="193">
                  <c:v>0.38861615960980822</c:v>
                </c:pt>
                <c:pt idx="194">
                  <c:v>0.38870117408965588</c:v>
                </c:pt>
                <c:pt idx="195">
                  <c:v>0.3887861754307228</c:v>
                </c:pt>
                <c:pt idx="196">
                  <c:v>0.3887861754307228</c:v>
                </c:pt>
                <c:pt idx="197">
                  <c:v>0.3887861754307228</c:v>
                </c:pt>
                <c:pt idx="198">
                  <c:v>0.3867425045559878</c:v>
                </c:pt>
                <c:pt idx="199">
                  <c:v>0.3867425045559878</c:v>
                </c:pt>
                <c:pt idx="200">
                  <c:v>0.386657186192498</c:v>
                </c:pt>
                <c:pt idx="201">
                  <c:v>0.386657186192498</c:v>
                </c:pt>
                <c:pt idx="202">
                  <c:v>0.38657185454264764</c:v>
                </c:pt>
                <c:pt idx="203">
                  <c:v>0.38648650960022746</c:v>
                </c:pt>
                <c:pt idx="204">
                  <c:v>0.38640115135902353</c:v>
                </c:pt>
                <c:pt idx="205">
                  <c:v>0.38631577981281728</c:v>
                </c:pt>
                <c:pt idx="206">
                  <c:v>0.38623039495538503</c:v>
                </c:pt>
                <c:pt idx="207">
                  <c:v>0.38614499678049841</c:v>
                </c:pt>
                <c:pt idx="208">
                  <c:v>0.38623039495538503</c:v>
                </c:pt>
                <c:pt idx="209">
                  <c:v>0.38614499678049841</c:v>
                </c:pt>
                <c:pt idx="210">
                  <c:v>0.38605958528192419</c:v>
                </c:pt>
                <c:pt idx="211">
                  <c:v>0.38391994928652406</c:v>
                </c:pt>
                <c:pt idx="212">
                  <c:v>0.38708364527035266</c:v>
                </c:pt>
                <c:pt idx="213">
                  <c:v>0.3869983799903115</c:v>
                </c:pt>
                <c:pt idx="214">
                  <c:v>0.38682780963932129</c:v>
                </c:pt>
                <c:pt idx="215">
                  <c:v>0.3867425045559878</c:v>
                </c:pt>
                <c:pt idx="216">
                  <c:v>0.38682780963932129</c:v>
                </c:pt>
                <c:pt idx="217">
                  <c:v>0.3867425045559878</c:v>
                </c:pt>
                <c:pt idx="218">
                  <c:v>0.386657186192498</c:v>
                </c:pt>
                <c:pt idx="219">
                  <c:v>0.3846055452182181</c:v>
                </c:pt>
                <c:pt idx="220">
                  <c:v>0.38451989282179877</c:v>
                </c:pt>
                <c:pt idx="221">
                  <c:v>0.38443422698232887</c:v>
                </c:pt>
                <c:pt idx="222">
                  <c:v>0.38434854769347637</c:v>
                </c:pt>
                <c:pt idx="223">
                  <c:v>0.38443422698232887</c:v>
                </c:pt>
                <c:pt idx="224">
                  <c:v>0.38434854769347637</c:v>
                </c:pt>
                <c:pt idx="225">
                  <c:v>0.384262854948905</c:v>
                </c:pt>
                <c:pt idx="226">
                  <c:v>0.38417714874227316</c:v>
                </c:pt>
                <c:pt idx="227">
                  <c:v>0.38409142906723415</c:v>
                </c:pt>
                <c:pt idx="228">
                  <c:v>0.38409142906723415</c:v>
                </c:pt>
                <c:pt idx="229">
                  <c:v>0.38409142906723415</c:v>
                </c:pt>
                <c:pt idx="230">
                  <c:v>0.38400569591743672</c:v>
                </c:pt>
                <c:pt idx="231">
                  <c:v>0.38400569591743672</c:v>
                </c:pt>
                <c:pt idx="232">
                  <c:v>0.38391994928652406</c:v>
                </c:pt>
                <c:pt idx="233">
                  <c:v>0.38391994928652406</c:v>
                </c:pt>
                <c:pt idx="234">
                  <c:v>0.38391994928652406</c:v>
                </c:pt>
                <c:pt idx="235">
                  <c:v>0.38400569591743672</c:v>
                </c:pt>
                <c:pt idx="236">
                  <c:v>0.38108270566086444</c:v>
                </c:pt>
                <c:pt idx="237">
                  <c:v>0.38108270566086444</c:v>
                </c:pt>
                <c:pt idx="238">
                  <c:v>0.38099649685388892</c:v>
                </c:pt>
                <c:pt idx="239">
                  <c:v>0.38099649685388892</c:v>
                </c:pt>
                <c:pt idx="240">
                  <c:v>0.38099649685388892</c:v>
                </c:pt>
                <c:pt idx="241">
                  <c:v>0.38099649685388892</c:v>
                </c:pt>
                <c:pt idx="242">
                  <c:v>0.38099649685388892</c:v>
                </c:pt>
                <c:pt idx="243">
                  <c:v>0.38082403811305032</c:v>
                </c:pt>
                <c:pt idx="244">
                  <c:v>0.38383418916813494</c:v>
                </c:pt>
                <c:pt idx="245">
                  <c:v>0.38383418916813494</c:v>
                </c:pt>
                <c:pt idx="246">
                  <c:v>0.38383418916813494</c:v>
                </c:pt>
                <c:pt idx="247">
                  <c:v>0.38383418916813494</c:v>
                </c:pt>
                <c:pt idx="248">
                  <c:v>0.38383418916813494</c:v>
                </c:pt>
                <c:pt idx="249">
                  <c:v>0.38383418916813494</c:v>
                </c:pt>
                <c:pt idx="250">
                  <c:v>0.38691310144869762</c:v>
                </c:pt>
                <c:pt idx="251">
                  <c:v>0.38691310144869762</c:v>
                </c:pt>
                <c:pt idx="252">
                  <c:v>0.3869983799903115</c:v>
                </c:pt>
                <c:pt idx="253">
                  <c:v>0.38691310144869762</c:v>
                </c:pt>
                <c:pt idx="254">
                  <c:v>0.38374841555590267</c:v>
                </c:pt>
                <c:pt idx="255">
                  <c:v>0.38391994928652406</c:v>
                </c:pt>
                <c:pt idx="256">
                  <c:v>0.38391994928652406</c:v>
                </c:pt>
                <c:pt idx="257">
                  <c:v>0.38409142906723415</c:v>
                </c:pt>
                <c:pt idx="258">
                  <c:v>0.38614499678049841</c:v>
                </c:pt>
                <c:pt idx="259">
                  <c:v>0.38605958528192419</c:v>
                </c:pt>
                <c:pt idx="260">
                  <c:v>0.38623039495538503</c:v>
                </c:pt>
                <c:pt idx="261">
                  <c:v>0.38648650960022746</c:v>
                </c:pt>
                <c:pt idx="262">
                  <c:v>0.38657185454264764</c:v>
                </c:pt>
                <c:pt idx="263">
                  <c:v>0.38682780963932129</c:v>
                </c:pt>
                <c:pt idx="264">
                  <c:v>0.38563232771523015</c:v>
                </c:pt>
                <c:pt idx="265">
                  <c:v>0.38588872228875482</c:v>
                </c:pt>
                <c:pt idx="266">
                  <c:v>0.38605958528192419</c:v>
                </c:pt>
                <c:pt idx="267">
                  <c:v>0.38623039495538503</c:v>
                </c:pt>
                <c:pt idx="268">
                  <c:v>0.38836103727661109</c:v>
                </c:pt>
                <c:pt idx="269">
                  <c:v>0.38529028119790054</c:v>
                </c:pt>
                <c:pt idx="270">
                  <c:v>0.38546133120402715</c:v>
                </c:pt>
                <c:pt idx="271">
                  <c:v>0.38254616455391133</c:v>
                </c:pt>
                <c:pt idx="272">
                  <c:v>0.38271807736508168</c:v>
                </c:pt>
                <c:pt idx="273">
                  <c:v>0.38288993586798348</c:v>
                </c:pt>
                <c:pt idx="274">
                  <c:v>0.38297584476991076</c:v>
                </c:pt>
                <c:pt idx="275">
                  <c:v>0.38520473611854456</c:v>
                </c:pt>
                <c:pt idx="276">
                  <c:v>0.38211614458902488</c:v>
                </c:pt>
                <c:pt idx="277">
                  <c:v>0.37875023757054305</c:v>
                </c:pt>
                <c:pt idx="278">
                  <c:v>0.37883680489298255</c:v>
                </c:pt>
                <c:pt idx="279">
                  <c:v>0.37926943356057419</c:v>
                </c:pt>
                <c:pt idx="280">
                  <c:v>0.37961528736022976</c:v>
                </c:pt>
                <c:pt idx="281">
                  <c:v>0.37970171626345139</c:v>
                </c:pt>
                <c:pt idx="282">
                  <c:v>0.37623372080270456</c:v>
                </c:pt>
                <c:pt idx="283">
                  <c:v>0.37632069333313423</c:v>
                </c:pt>
                <c:pt idx="284">
                  <c:v>0.37632069333313423</c:v>
                </c:pt>
                <c:pt idx="285">
                  <c:v>0.37632069333313423</c:v>
                </c:pt>
                <c:pt idx="286">
                  <c:v>0.37632069333313423</c:v>
                </c:pt>
                <c:pt idx="287">
                  <c:v>0.37666844284771939</c:v>
                </c:pt>
                <c:pt idx="288">
                  <c:v>0.37692910753692976</c:v>
                </c:pt>
                <c:pt idx="289">
                  <c:v>0.37344313104517757</c:v>
                </c:pt>
                <c:pt idx="290">
                  <c:v>0.37344313104517757</c:v>
                </c:pt>
                <c:pt idx="291">
                  <c:v>0.37370536716933966</c:v>
                </c:pt>
                <c:pt idx="292">
                  <c:v>0.37361796941213332</c:v>
                </c:pt>
                <c:pt idx="293">
                  <c:v>0.37388011986619984</c:v>
                </c:pt>
                <c:pt idx="294">
                  <c:v>0.37037415274771446</c:v>
                </c:pt>
                <c:pt idx="295">
                  <c:v>0.37028620730790218</c:v>
                </c:pt>
                <c:pt idx="296">
                  <c:v>0.37019824731601891</c:v>
                </c:pt>
                <c:pt idx="297">
                  <c:v>0.37046208364267563</c:v>
                </c:pt>
                <c:pt idx="298">
                  <c:v>0.3706379018268956</c:v>
                </c:pt>
                <c:pt idx="299">
                  <c:v>0.37054999999999993</c:v>
                </c:pt>
                <c:pt idx="300">
                  <c:v>0.37037415274771446</c:v>
                </c:pt>
                <c:pt idx="301">
                  <c:v>0.36719889716062792</c:v>
                </c:pt>
                <c:pt idx="302">
                  <c:v>0.36746423006856266</c:v>
                </c:pt>
                <c:pt idx="303">
                  <c:v>0.36728735626195219</c:v>
                </c:pt>
                <c:pt idx="304">
                  <c:v>0.36719889716062792</c:v>
                </c:pt>
                <c:pt idx="305">
                  <c:v>0.36711042325071519</c:v>
                </c:pt>
                <c:pt idx="306">
                  <c:v>0.36702193452477438</c:v>
                </c:pt>
                <c:pt idx="307">
                  <c:v>0.36516023553541055</c:v>
                </c:pt>
                <c:pt idx="308">
                  <c:v>0.36507141896193407</c:v>
                </c:pt>
                <c:pt idx="309">
                  <c:v>0.36533782374607304</c:v>
                </c:pt>
                <c:pt idx="310">
                  <c:v>0.36516023553541055</c:v>
                </c:pt>
                <c:pt idx="311">
                  <c:v>0.36516023553541055</c:v>
                </c:pt>
                <c:pt idx="312">
                  <c:v>0.36498258739958322</c:v>
                </c:pt>
                <c:pt idx="313">
                  <c:v>0.36489374084076664</c:v>
                </c:pt>
                <c:pt idx="314">
                  <c:v>0.36516023553541055</c:v>
                </c:pt>
                <c:pt idx="315">
                  <c:v>0.36311364865914764</c:v>
                </c:pt>
                <c:pt idx="316">
                  <c:v>0.36302448540956012</c:v>
                </c:pt>
                <c:pt idx="317">
                  <c:v>0.36293530699486465</c:v>
                </c:pt>
                <c:pt idx="318">
                  <c:v>0.36311364865914764</c:v>
                </c:pt>
                <c:pt idx="319">
                  <c:v>0.36302448540956012</c:v>
                </c:pt>
                <c:pt idx="320">
                  <c:v>0.36293530699486465</c:v>
                </c:pt>
                <c:pt idx="321">
                  <c:v>0.36293530699486465</c:v>
                </c:pt>
                <c:pt idx="322">
                  <c:v>0.36311364865914764</c:v>
                </c:pt>
                <c:pt idx="323">
                  <c:v>0.36302448540956012</c:v>
                </c:pt>
                <c:pt idx="324">
                  <c:v>0.36293530699486465</c:v>
                </c:pt>
                <c:pt idx="325">
                  <c:v>0.36284611340732076</c:v>
                </c:pt>
                <c:pt idx="326">
                  <c:v>0.36302448540956012</c:v>
                </c:pt>
                <c:pt idx="327">
                  <c:v>0.36293530699486465</c:v>
                </c:pt>
                <c:pt idx="328">
                  <c:v>0.36293530699486465</c:v>
                </c:pt>
                <c:pt idx="329">
                  <c:v>0.35971471831417579</c:v>
                </c:pt>
                <c:pt idx="330">
                  <c:v>0.35962497329269971</c:v>
                </c:pt>
                <c:pt idx="331">
                  <c:v>0.3598941619972349</c:v>
                </c:pt>
                <c:pt idx="332">
                  <c:v>0.35971471831417579</c:v>
                </c:pt>
                <c:pt idx="333">
                  <c:v>0.35971471831417579</c:v>
                </c:pt>
                <c:pt idx="334">
                  <c:v>0.35962497329269971</c:v>
                </c:pt>
                <c:pt idx="335">
                  <c:v>0.35980444787969323</c:v>
                </c:pt>
                <c:pt idx="336">
                  <c:v>0.35980444787969323</c:v>
                </c:pt>
                <c:pt idx="337">
                  <c:v>0.35971471831417579</c:v>
                </c:pt>
                <c:pt idx="338">
                  <c:v>0.35962497329269971</c:v>
                </c:pt>
                <c:pt idx="339">
                  <c:v>0.35962497329269971</c:v>
                </c:pt>
                <c:pt idx="340">
                  <c:v>0.35953521280727552</c:v>
                </c:pt>
                <c:pt idx="341">
                  <c:v>0.35971471831417579</c:v>
                </c:pt>
                <c:pt idx="342">
                  <c:v>0.35971471831417579</c:v>
                </c:pt>
                <c:pt idx="343">
                  <c:v>0.35962497329269971</c:v>
                </c:pt>
                <c:pt idx="344">
                  <c:v>0.35953521280727552</c:v>
                </c:pt>
                <c:pt idx="345">
                  <c:v>0.35980444787969323</c:v>
                </c:pt>
                <c:pt idx="346">
                  <c:v>0.35971471831417579</c:v>
                </c:pt>
                <c:pt idx="347">
                  <c:v>0.35971471831417579</c:v>
                </c:pt>
                <c:pt idx="348">
                  <c:v>0.35674492372766275</c:v>
                </c:pt>
                <c:pt idx="349">
                  <c:v>0.35674492372766275</c:v>
                </c:pt>
                <c:pt idx="350">
                  <c:v>0.35656438881236074</c:v>
                </c:pt>
                <c:pt idx="351">
                  <c:v>0.35656438881236074</c:v>
                </c:pt>
                <c:pt idx="352">
                  <c:v>0.35665466413577163</c:v>
                </c:pt>
                <c:pt idx="353">
                  <c:v>0.35683516759625566</c:v>
                </c:pt>
                <c:pt idx="354">
                  <c:v>0.35692539574976445</c:v>
                </c:pt>
                <c:pt idx="355">
                  <c:v>0.35872667123908175</c:v>
                </c:pt>
                <c:pt idx="356">
                  <c:v>0.35890645574617774</c:v>
                </c:pt>
                <c:pt idx="357">
                  <c:v>0.35908617814081112</c:v>
                </c:pt>
                <c:pt idx="358">
                  <c:v>0.35926583848731375</c:v>
                </c:pt>
                <c:pt idx="359">
                  <c:v>0.3562031300388433</c:v>
                </c:pt>
                <c:pt idx="360">
                  <c:v>0.3564740977492018</c:v>
                </c:pt>
                <c:pt idx="361">
                  <c:v>0.35863675567322606</c:v>
                </c:pt>
                <c:pt idx="362">
                  <c:v>0.35557031961605223</c:v>
                </c:pt>
                <c:pt idx="363">
                  <c:v>0.35773674330436367</c:v>
                </c:pt>
                <c:pt idx="364">
                  <c:v>0.35800691079553326</c:v>
                </c:pt>
                <c:pt idx="365">
                  <c:v>0.35484615769179173</c:v>
                </c:pt>
                <c:pt idx="366">
                  <c:v>0.35502729339053929</c:v>
                </c:pt>
                <c:pt idx="367">
                  <c:v>0.3552083655663284</c:v>
                </c:pt>
                <c:pt idx="368">
                  <c:v>0.35800691079553326</c:v>
                </c:pt>
                <c:pt idx="369">
                  <c:v>0.35683516759625566</c:v>
                </c:pt>
                <c:pt idx="370">
                  <c:v>0.35692539574976445</c:v>
                </c:pt>
                <c:pt idx="371">
                  <c:v>0.3571058049443504</c:v>
                </c:pt>
                <c:pt idx="372">
                  <c:v>0.35728615137699149</c:v>
                </c:pt>
                <c:pt idx="373">
                  <c:v>0.3573763010780423</c:v>
                </c:pt>
                <c:pt idx="374">
                  <c:v>0.35746643511314413</c:v>
                </c:pt>
                <c:pt idx="375">
                  <c:v>0.35755655349046134</c:v>
                </c:pt>
                <c:pt idx="376">
                  <c:v>0.35764665621815117</c:v>
                </c:pt>
                <c:pt idx="377">
                  <c:v>0.3578268147572421</c:v>
                </c:pt>
                <c:pt idx="378">
                  <c:v>0.35439304009265038</c:v>
                </c:pt>
                <c:pt idx="379">
                  <c:v>0.35448369545769853</c:v>
                </c:pt>
                <c:pt idx="380">
                  <c:v>0.35502729339053929</c:v>
                </c:pt>
                <c:pt idx="381">
                  <c:v>0.35511783741462688</c:v>
                </c:pt>
                <c:pt idx="382">
                  <c:v>0.35728615137699149</c:v>
                </c:pt>
                <c:pt idx="383">
                  <c:v>0.3573763010780423</c:v>
                </c:pt>
                <c:pt idx="384">
                  <c:v>0.35393952400800932</c:v>
                </c:pt>
                <c:pt idx="385">
                  <c:v>0.35403025915426312</c:v>
                </c:pt>
                <c:pt idx="386">
                  <c:v>0.35448369545769853</c:v>
                </c:pt>
                <c:pt idx="387">
                  <c:v>0.35457433489174472</c:v>
                </c:pt>
                <c:pt idx="388">
                  <c:v>0.35457433489174472</c:v>
                </c:pt>
                <c:pt idx="389">
                  <c:v>0.35457433489174472</c:v>
                </c:pt>
                <c:pt idx="390">
                  <c:v>0.35093624764360443</c:v>
                </c:pt>
                <c:pt idx="391">
                  <c:v>0.35148360621221109</c:v>
                </c:pt>
                <c:pt idx="392">
                  <c:v>0.35139242036527119</c:v>
                </c:pt>
                <c:pt idx="393">
                  <c:v>0.3517570665140477</c:v>
                </c:pt>
                <c:pt idx="394">
                  <c:v>0.35166592927795892</c:v>
                </c:pt>
                <c:pt idx="395">
                  <c:v>0.35002268128844038</c:v>
                </c:pt>
                <c:pt idx="396">
                  <c:v>0.34993123486344213</c:v>
                </c:pt>
                <c:pt idx="397">
                  <c:v>0.34672023975428379</c:v>
                </c:pt>
                <c:pt idx="398">
                  <c:v>0.3466281987643528</c:v>
                </c:pt>
                <c:pt idx="399">
                  <c:v>0.34699626272480111</c:v>
                </c:pt>
                <c:pt idx="400">
                  <c:v>0.34736406035811096</c:v>
                </c:pt>
                <c:pt idx="401">
                  <c:v>0.34718019479621809</c:v>
                </c:pt>
                <c:pt idx="402">
                  <c:v>0.34745596822052116</c:v>
                </c:pt>
                <c:pt idx="403">
                  <c:v>0.34736406035811096</c:v>
                </c:pt>
                <c:pt idx="404">
                  <c:v>0.34432172876568501</c:v>
                </c:pt>
                <c:pt idx="405">
                  <c:v>0.34422925108246705</c:v>
                </c:pt>
                <c:pt idx="406">
                  <c:v>0.34404424494595753</c:v>
                </c:pt>
                <c:pt idx="407">
                  <c:v>0.34395171647407585</c:v>
                </c:pt>
                <c:pt idx="408">
                  <c:v>0.34432172876568501</c:v>
                </c:pt>
                <c:pt idx="409">
                  <c:v>0.34469147048146964</c:v>
                </c:pt>
                <c:pt idx="410">
                  <c:v>0.34450663340845977</c:v>
                </c:pt>
                <c:pt idx="411">
                  <c:v>0.34246894961877117</c:v>
                </c:pt>
                <c:pt idx="412">
                  <c:v>0.34237613175531756</c:v>
                </c:pt>
                <c:pt idx="413">
                  <c:v>0.34274730065738868</c:v>
                </c:pt>
                <c:pt idx="414">
                  <c:v>0.34265453406036539</c:v>
                </c:pt>
                <c:pt idx="415">
                  <c:v>0.34293278265102911</c:v>
                </c:pt>
                <c:pt idx="416">
                  <c:v>0.34284005018447006</c:v>
                </c:pt>
                <c:pt idx="417">
                  <c:v>0.34284005018447006</c:v>
                </c:pt>
                <c:pt idx="418">
                  <c:v>0.34274730065738868</c:v>
                </c:pt>
                <c:pt idx="419">
                  <c:v>0.34070247559150535</c:v>
                </c:pt>
                <c:pt idx="420">
                  <c:v>0.34060933105492275</c:v>
                </c:pt>
                <c:pt idx="421">
                  <c:v>0.34098180556337099</c:v>
                </c:pt>
                <c:pt idx="422">
                  <c:v>0.34088871283612099</c:v>
                </c:pt>
                <c:pt idx="423">
                  <c:v>0.34079560284870047</c:v>
                </c:pt>
                <c:pt idx="424">
                  <c:v>0.34070247559150535</c:v>
                </c:pt>
                <c:pt idx="425">
                  <c:v>0.34107488104004557</c:v>
                </c:pt>
                <c:pt idx="426">
                  <c:v>0.34098180556337099</c:v>
                </c:pt>
                <c:pt idx="427">
                  <c:v>0.33771322697900497</c:v>
                </c:pt>
                <c:pt idx="428">
                  <c:v>0.34088871283612099</c:v>
                </c:pt>
                <c:pt idx="429">
                  <c:v>0.34079560284870047</c:v>
                </c:pt>
                <c:pt idx="430">
                  <c:v>0.33799422928770162</c:v>
                </c:pt>
                <c:pt idx="431">
                  <c:v>0.33790057942674706</c:v>
                </c:pt>
                <c:pt idx="432">
                  <c:v>0.33790057942674706</c:v>
                </c:pt>
                <c:pt idx="433">
                  <c:v>0.33780691199381324</c:v>
                </c:pt>
                <c:pt idx="434">
                  <c:v>0.33771322697900497</c:v>
                </c:pt>
                <c:pt idx="435">
                  <c:v>0.33808786158656279</c:v>
                </c:pt>
                <c:pt idx="436">
                  <c:v>0.33808786158656279</c:v>
                </c:pt>
                <c:pt idx="437">
                  <c:v>0.33799422928770162</c:v>
                </c:pt>
                <c:pt idx="438">
                  <c:v>0.33790057942674706</c:v>
                </c:pt>
                <c:pt idx="439">
                  <c:v>0.33790057942674706</c:v>
                </c:pt>
                <c:pt idx="440">
                  <c:v>0.33780691199381324</c:v>
                </c:pt>
                <c:pt idx="441">
                  <c:v>0.33583581916816246</c:v>
                </c:pt>
                <c:pt idx="442">
                  <c:v>0.33771322697900497</c:v>
                </c:pt>
                <c:pt idx="443">
                  <c:v>0.33771322697900497</c:v>
                </c:pt>
                <c:pt idx="444">
                  <c:v>0.33771322697900497</c:v>
                </c:pt>
                <c:pt idx="445">
                  <c:v>0.33771322697900497</c:v>
                </c:pt>
                <c:pt idx="446">
                  <c:v>0.33780691199381324</c:v>
                </c:pt>
                <c:pt idx="447">
                  <c:v>0.33790057942674706</c:v>
                </c:pt>
                <c:pt idx="448">
                  <c:v>0.33790057942674706</c:v>
                </c:pt>
                <c:pt idx="449">
                  <c:v>0.33808786158656279</c:v>
                </c:pt>
                <c:pt idx="450">
                  <c:v>0.33771322697900497</c:v>
                </c:pt>
                <c:pt idx="451">
                  <c:v>0.33790057942674706</c:v>
                </c:pt>
                <c:pt idx="452">
                  <c:v>0.33958359795465454</c:v>
                </c:pt>
                <c:pt idx="453">
                  <c:v>0.3396769332015197</c:v>
                </c:pt>
                <c:pt idx="454">
                  <c:v>0.33986355154779557</c:v>
                </c:pt>
                <c:pt idx="455">
                  <c:v>0.3396769332015197</c:v>
                </c:pt>
                <c:pt idx="456">
                  <c:v>0.33986355154779557</c:v>
                </c:pt>
                <c:pt idx="457">
                  <c:v>0.33827507353750147</c:v>
                </c:pt>
                <c:pt idx="458">
                  <c:v>0.33846221535846421</c:v>
                </c:pt>
                <c:pt idx="459">
                  <c:v>0.34070247559150535</c:v>
                </c:pt>
                <c:pt idx="460">
                  <c:v>0.34051616922933048</c:v>
                </c:pt>
                <c:pt idx="461">
                  <c:v>0.34070247559150535</c:v>
                </c:pt>
                <c:pt idx="462">
                  <c:v>0.34051616922933048</c:v>
                </c:pt>
                <c:pt idx="463">
                  <c:v>0.34070247559150535</c:v>
                </c:pt>
                <c:pt idx="464">
                  <c:v>0.34088871283612099</c:v>
                </c:pt>
                <c:pt idx="465">
                  <c:v>0.34107488104004557</c:v>
                </c:pt>
                <c:pt idx="466">
                  <c:v>0.34070247559150535</c:v>
                </c:pt>
                <c:pt idx="467">
                  <c:v>0.34302549806647686</c:v>
                </c:pt>
                <c:pt idx="468">
                  <c:v>0.34265453406036539</c:v>
                </c:pt>
                <c:pt idx="469">
                  <c:v>0.34284005018447006</c:v>
                </c:pt>
                <c:pt idx="470">
                  <c:v>0.34302549806647686</c:v>
                </c:pt>
                <c:pt idx="471">
                  <c:v>0.33949024531234628</c:v>
                </c:pt>
                <c:pt idx="472">
                  <c:v>0.3396769332015197</c:v>
                </c:pt>
                <c:pt idx="473">
                  <c:v>0.34200468912975568</c:v>
                </c:pt>
                <c:pt idx="474">
                  <c:v>0.34209757548085185</c:v>
                </c:pt>
                <c:pt idx="475">
                  <c:v>0.34219044469582527</c:v>
                </c:pt>
                <c:pt idx="476">
                  <c:v>0.34219044469582527</c:v>
                </c:pt>
                <c:pt idx="477">
                  <c:v>0.34284005018447006</c:v>
                </c:pt>
                <c:pt idx="478">
                  <c:v>0.33930348780247221</c:v>
                </c:pt>
                <c:pt idx="479">
                  <c:v>0.33939687526486517</c:v>
                </c:pt>
                <c:pt idx="480">
                  <c:v>0.33939687526486517</c:v>
                </c:pt>
                <c:pt idx="481">
                  <c:v>0.33949024531234628</c:v>
                </c:pt>
                <c:pt idx="482">
                  <c:v>0.33958359795465454</c:v>
                </c:pt>
                <c:pt idx="483">
                  <c:v>0.34014334884411412</c:v>
                </c:pt>
                <c:pt idx="484">
                  <c:v>0.34023657992214285</c:v>
                </c:pt>
                <c:pt idx="485">
                  <c:v>0.34023657992214285</c:v>
                </c:pt>
                <c:pt idx="486">
                  <c:v>0.34014334884411412</c:v>
                </c:pt>
                <c:pt idx="487">
                  <c:v>0.33715074711549986</c:v>
                </c:pt>
                <c:pt idx="488">
                  <c:v>0.33705693874972786</c:v>
                </c:pt>
                <c:pt idx="489">
                  <c:v>0.33705693874972786</c:v>
                </c:pt>
                <c:pt idx="490">
                  <c:v>0.33705693874972786</c:v>
                </c:pt>
                <c:pt idx="491">
                  <c:v>0.33761952437241816</c:v>
                </c:pt>
                <c:pt idx="492">
                  <c:v>0.33752580416413902</c:v>
                </c:pt>
                <c:pt idx="493">
                  <c:v>0.33752580416413902</c:v>
                </c:pt>
                <c:pt idx="494">
                  <c:v>0.33790057942674706</c:v>
                </c:pt>
                <c:pt idx="495">
                  <c:v>0.33423443008533721</c:v>
                </c:pt>
                <c:pt idx="496">
                  <c:v>0.3348002164885639</c:v>
                </c:pt>
                <c:pt idx="497">
                  <c:v>0.3347059635730199</c:v>
                </c:pt>
                <c:pt idx="498">
                  <c:v>0.33461169274377867</c:v>
                </c:pt>
                <c:pt idx="499">
                  <c:v>0.33451740399062235</c:v>
                </c:pt>
                <c:pt idx="500">
                  <c:v>0.33451740399062235</c:v>
                </c:pt>
                <c:pt idx="501">
                  <c:v>0.33234379202011638</c:v>
                </c:pt>
                <c:pt idx="502">
                  <c:v>0.33281712973747429</c:v>
                </c:pt>
                <c:pt idx="503">
                  <c:v>0.33281712973747429</c:v>
                </c:pt>
                <c:pt idx="504">
                  <c:v>0.33272249847552487</c:v>
                </c:pt>
                <c:pt idx="505">
                  <c:v>0.33262784908324405</c:v>
                </c:pt>
                <c:pt idx="506">
                  <c:v>0.33262784908324405</c:v>
                </c:pt>
                <c:pt idx="507">
                  <c:v>0.33310091484543186</c:v>
                </c:pt>
                <c:pt idx="508">
                  <c:v>0.33300633791202799</c:v>
                </c:pt>
                <c:pt idx="509">
                  <c:v>0.33291174287950703</c:v>
                </c:pt>
                <c:pt idx="510">
                  <c:v>0.33291174287950703</c:v>
                </c:pt>
                <c:pt idx="511">
                  <c:v>0.33281712973747429</c:v>
                </c:pt>
                <c:pt idx="512">
                  <c:v>0.33272249847552487</c:v>
                </c:pt>
                <c:pt idx="513">
                  <c:v>0.33262784908324405</c:v>
                </c:pt>
                <c:pt idx="514">
                  <c:v>0.33262784908324405</c:v>
                </c:pt>
                <c:pt idx="515">
                  <c:v>0.33310091484543186</c:v>
                </c:pt>
                <c:pt idx="516">
                  <c:v>0.33300633791202799</c:v>
                </c:pt>
                <c:pt idx="517">
                  <c:v>0.33300633791202799</c:v>
                </c:pt>
                <c:pt idx="518">
                  <c:v>0.33338453715474065</c:v>
                </c:pt>
                <c:pt idx="519">
                  <c:v>0.33130084805042703</c:v>
                </c:pt>
                <c:pt idx="520">
                  <c:v>0.40520026019411493</c:v>
                </c:pt>
                <c:pt idx="521">
                  <c:v>0.40503517196091576</c:v>
                </c:pt>
                <c:pt idx="522">
                  <c:v>0.40495260979531023</c:v>
                </c:pt>
                <c:pt idx="523">
                  <c:v>0.404870035590016</c:v>
                </c:pt>
                <c:pt idx="524">
                  <c:v>0.40462224068329389</c:v>
                </c:pt>
                <c:pt idx="525">
                  <c:v>0.40462224068329389</c:v>
                </c:pt>
                <c:pt idx="526">
                  <c:v>0.4043743372294698</c:v>
                </c:pt>
                <c:pt idx="527">
                  <c:v>0.40420900788581604</c:v>
                </c:pt>
                <c:pt idx="528">
                  <c:v>0.40420900788581604</c:v>
                </c:pt>
                <c:pt idx="529">
                  <c:v>0.40404363019317724</c:v>
                </c:pt>
                <c:pt idx="530">
                  <c:v>0.40387820410911102</c:v>
                </c:pt>
                <c:pt idx="531">
                  <c:v>0.40387820410911102</c:v>
                </c:pt>
                <c:pt idx="532">
                  <c:v>0.40387820410911102</c:v>
                </c:pt>
                <c:pt idx="533">
                  <c:v>0.40379547290701234</c:v>
                </c:pt>
                <c:pt idx="534">
                  <c:v>0.40379547290701234</c:v>
                </c:pt>
                <c:pt idx="535">
                  <c:v>0.40379547290701234</c:v>
                </c:pt>
                <c:pt idx="536">
                  <c:v>0.40379547290701234</c:v>
                </c:pt>
                <c:pt idx="537">
                  <c:v>0.40379547290701234</c:v>
                </c:pt>
                <c:pt idx="538">
                  <c:v>0.40371272959111282</c:v>
                </c:pt>
                <c:pt idx="539">
                  <c:v>0.40371272959111282</c:v>
                </c:pt>
                <c:pt idx="540">
                  <c:v>0.40371272959111282</c:v>
                </c:pt>
                <c:pt idx="541">
                  <c:v>0.40371272959111282</c:v>
                </c:pt>
                <c:pt idx="542">
                  <c:v>0.40371272959111282</c:v>
                </c:pt>
                <c:pt idx="543">
                  <c:v>0.40371272959111282</c:v>
                </c:pt>
                <c:pt idx="544">
                  <c:v>0.40362997415608948</c:v>
                </c:pt>
                <c:pt idx="545">
                  <c:v>0.40362997415608948</c:v>
                </c:pt>
                <c:pt idx="546">
                  <c:v>0.40371272959111282</c:v>
                </c:pt>
                <c:pt idx="547">
                  <c:v>0.40371272959111282</c:v>
                </c:pt>
                <c:pt idx="548">
                  <c:v>0.40379547290701234</c:v>
                </c:pt>
                <c:pt idx="549">
                  <c:v>0.40379547290701234</c:v>
                </c:pt>
                <c:pt idx="550">
                  <c:v>0.40387820410911102</c:v>
                </c:pt>
                <c:pt idx="551">
                  <c:v>0.40396092320272758</c:v>
                </c:pt>
                <c:pt idx="552">
                  <c:v>0.40404363019317724</c:v>
                </c:pt>
                <c:pt idx="553">
                  <c:v>0.40089221090299709</c:v>
                </c:pt>
                <c:pt idx="554">
                  <c:v>0.40097536928092448</c:v>
                </c:pt>
                <c:pt idx="555">
                  <c:v>0.40313318674578302</c:v>
                </c:pt>
                <c:pt idx="556">
                  <c:v>0.403216015007546</c:v>
                </c:pt>
                <c:pt idx="557">
                  <c:v>0.40329883111816656</c:v>
                </c:pt>
                <c:pt idx="558">
                  <c:v>0.40338163508299085</c:v>
                </c:pt>
                <c:pt idx="559">
                  <c:v>0.4035472065966158</c:v>
                </c:pt>
                <c:pt idx="560">
                  <c:v>0.40362997415608948</c:v>
                </c:pt>
                <c:pt idx="561">
                  <c:v>0.40379547290701234</c:v>
                </c:pt>
                <c:pt idx="562">
                  <c:v>0.40387820410911102</c:v>
                </c:pt>
                <c:pt idx="563">
                  <c:v>0.40412632508577095</c:v>
                </c:pt>
                <c:pt idx="564">
                  <c:v>0.40420900788581604</c:v>
                </c:pt>
                <c:pt idx="565">
                  <c:v>0.40429167859861592</c:v>
                </c:pt>
                <c:pt idx="566">
                  <c:v>0.4043743372294698</c:v>
                </c:pt>
                <c:pt idx="567">
                  <c:v>0.40453961826651907</c:v>
                </c:pt>
                <c:pt idx="568">
                  <c:v>0.40462224068329389</c:v>
                </c:pt>
                <c:pt idx="569">
                  <c:v>0.40470485103928211</c:v>
                </c:pt>
                <c:pt idx="570">
                  <c:v>0.40478744933976407</c:v>
                </c:pt>
                <c:pt idx="571">
                  <c:v>0.404870035590016</c:v>
                </c:pt>
                <c:pt idx="572">
                  <c:v>0.404870035590016</c:v>
                </c:pt>
                <c:pt idx="573">
                  <c:v>0.404870035590016</c:v>
                </c:pt>
                <c:pt idx="574">
                  <c:v>0.404870035590016</c:v>
                </c:pt>
                <c:pt idx="575">
                  <c:v>0.404870035590016</c:v>
                </c:pt>
                <c:pt idx="576">
                  <c:v>0.404870035590016</c:v>
                </c:pt>
                <c:pt idx="577">
                  <c:v>0.40495260979531023</c:v>
                </c:pt>
                <c:pt idx="578">
                  <c:v>0.40495260979531023</c:v>
                </c:pt>
                <c:pt idx="579">
                  <c:v>0.40511772209209695</c:v>
                </c:pt>
                <c:pt idx="580">
                  <c:v>0.40379547290701234</c:v>
                </c:pt>
                <c:pt idx="581">
                  <c:v>0.40725981857672633</c:v>
                </c:pt>
                <c:pt idx="582">
                  <c:v>0.40396092320272758</c:v>
                </c:pt>
                <c:pt idx="583">
                  <c:v>0.40404363019317724</c:v>
                </c:pt>
                <c:pt idx="584">
                  <c:v>0.40412632508577095</c:v>
                </c:pt>
                <c:pt idx="585">
                  <c:v>0.40420900788581604</c:v>
                </c:pt>
                <c:pt idx="586">
                  <c:v>0.40420900788581604</c:v>
                </c:pt>
                <c:pt idx="587">
                  <c:v>0.40420900788581604</c:v>
                </c:pt>
                <c:pt idx="588">
                  <c:v>0.40420900788581604</c:v>
                </c:pt>
                <c:pt idx="589">
                  <c:v>0.40420900788581604</c:v>
                </c:pt>
                <c:pt idx="590">
                  <c:v>0.40412632508577095</c:v>
                </c:pt>
                <c:pt idx="591">
                  <c:v>0.40404363019317724</c:v>
                </c:pt>
                <c:pt idx="592">
                  <c:v>0.40536530033168605</c:v>
                </c:pt>
                <c:pt idx="593">
                  <c:v>0.40536530033168605</c:v>
                </c:pt>
                <c:pt idx="594">
                  <c:v>0.40528278627222691</c:v>
                </c:pt>
                <c:pt idx="595">
                  <c:v>0.40520026019411493</c:v>
                </c:pt>
                <c:pt idx="596">
                  <c:v>0.40511772209209695</c:v>
                </c:pt>
                <c:pt idx="597">
                  <c:v>0.40503517196091576</c:v>
                </c:pt>
                <c:pt idx="598">
                  <c:v>0.40495260979531023</c:v>
                </c:pt>
                <c:pt idx="599">
                  <c:v>0.404870035590016</c:v>
                </c:pt>
                <c:pt idx="600">
                  <c:v>0.40478744933976407</c:v>
                </c:pt>
                <c:pt idx="601">
                  <c:v>0.40478744933976407</c:v>
                </c:pt>
                <c:pt idx="602">
                  <c:v>0.40462224068329389</c:v>
                </c:pt>
                <c:pt idx="603">
                  <c:v>0.40462224068329389</c:v>
                </c:pt>
                <c:pt idx="604">
                  <c:v>0.40453961826651907</c:v>
                </c:pt>
                <c:pt idx="605">
                  <c:v>0.40445698378367356</c:v>
                </c:pt>
                <c:pt idx="606">
                  <c:v>0.4043743372294698</c:v>
                </c:pt>
                <c:pt idx="607">
                  <c:v>0.40429167859861592</c:v>
                </c:pt>
                <c:pt idx="608">
                  <c:v>0.40429167859861592</c:v>
                </c:pt>
                <c:pt idx="609">
                  <c:v>0.40412632508577095</c:v>
                </c:pt>
                <c:pt idx="610">
                  <c:v>0.40412632508577095</c:v>
                </c:pt>
                <c:pt idx="611">
                  <c:v>0.40404363019317724</c:v>
                </c:pt>
                <c:pt idx="612">
                  <c:v>0.40404363019317724</c:v>
                </c:pt>
                <c:pt idx="613">
                  <c:v>0.40396092320272758</c:v>
                </c:pt>
                <c:pt idx="614">
                  <c:v>0.40387820410911102</c:v>
                </c:pt>
                <c:pt idx="615">
                  <c:v>0.40396092320272758</c:v>
                </c:pt>
                <c:pt idx="616">
                  <c:v>0.40387820410911102</c:v>
                </c:pt>
                <c:pt idx="617">
                  <c:v>0.40387820410911102</c:v>
                </c:pt>
                <c:pt idx="618">
                  <c:v>0.40379547290701234</c:v>
                </c:pt>
                <c:pt idx="619">
                  <c:v>0.40379547290701234</c:v>
                </c:pt>
                <c:pt idx="620">
                  <c:v>0.40701306566011664</c:v>
                </c:pt>
                <c:pt idx="621">
                  <c:v>0.40362997415608948</c:v>
                </c:pt>
                <c:pt idx="622">
                  <c:v>0.40362997415608948</c:v>
                </c:pt>
                <c:pt idx="623">
                  <c:v>0.4035472065966158</c:v>
                </c:pt>
                <c:pt idx="624">
                  <c:v>0.404870035590016</c:v>
                </c:pt>
                <c:pt idx="625">
                  <c:v>0.40676620556058418</c:v>
                </c:pt>
                <c:pt idx="626">
                  <c:v>0.40668389501815971</c:v>
                </c:pt>
                <c:pt idx="627">
                  <c:v>0.40470485103928211</c:v>
                </c:pt>
                <c:pt idx="628">
                  <c:v>0.40470485103928211</c:v>
                </c:pt>
                <c:pt idx="629">
                  <c:v>0.40668389501815971</c:v>
                </c:pt>
                <c:pt idx="630">
                  <c:v>0.40462224068329389</c:v>
                </c:pt>
                <c:pt idx="631">
                  <c:v>0.40462224068329389</c:v>
                </c:pt>
                <c:pt idx="632">
                  <c:v>0.40462224068329389</c:v>
                </c:pt>
                <c:pt idx="633">
                  <c:v>0.40660157254580653</c:v>
                </c:pt>
                <c:pt idx="634">
                  <c:v>0.40462224068329389</c:v>
                </c:pt>
                <c:pt idx="635">
                  <c:v>0.40660157254580653</c:v>
                </c:pt>
                <c:pt idx="636">
                  <c:v>0.40660157254580653</c:v>
                </c:pt>
                <c:pt idx="637">
                  <c:v>0.40668389501815971</c:v>
                </c:pt>
                <c:pt idx="638">
                  <c:v>0.40668389501815971</c:v>
                </c:pt>
                <c:pt idx="639">
                  <c:v>0.40676620556058418</c:v>
                </c:pt>
                <c:pt idx="640">
                  <c:v>0.4068485041782649</c:v>
                </c:pt>
                <c:pt idx="641">
                  <c:v>0.40371272959111282</c:v>
                </c:pt>
                <c:pt idx="642">
                  <c:v>0.40379547290701234</c:v>
                </c:pt>
                <c:pt idx="643">
                  <c:v>0.40404363019317724</c:v>
                </c:pt>
                <c:pt idx="644">
                  <c:v>0.40429167859861592</c:v>
                </c:pt>
                <c:pt idx="645">
                  <c:v>0.40429167859861592</c:v>
                </c:pt>
                <c:pt idx="646">
                  <c:v>0.40453961826651907</c:v>
                </c:pt>
                <c:pt idx="647">
                  <c:v>0.40478744933976407</c:v>
                </c:pt>
                <c:pt idx="648">
                  <c:v>0.40717757950512001</c:v>
                </c:pt>
                <c:pt idx="649">
                  <c:v>0.40734204575462052</c:v>
                </c:pt>
                <c:pt idx="650">
                  <c:v>0.40758865597759986</c:v>
                </c:pt>
                <c:pt idx="651">
                  <c:v>0.40643689179055464</c:v>
                </c:pt>
                <c:pt idx="652">
                  <c:v>0.40676620556058418</c:v>
                </c:pt>
                <c:pt idx="653">
                  <c:v>0.40701306566011664</c:v>
                </c:pt>
                <c:pt idx="654">
                  <c:v>0.4070953285346387</c:v>
                </c:pt>
                <c:pt idx="655">
                  <c:v>0.40734204575462052</c:v>
                </c:pt>
                <c:pt idx="656">
                  <c:v>0.40767083563219653</c:v>
                </c:pt>
                <c:pt idx="657">
                  <c:v>0.40775300341883791</c:v>
                </c:pt>
                <c:pt idx="658">
                  <c:v>0.41029434619317207</c:v>
                </c:pt>
                <c:pt idx="659">
                  <c:v>0.40676620556058418</c:v>
                </c:pt>
                <c:pt idx="660">
                  <c:v>0.40701306566011664</c:v>
                </c:pt>
                <c:pt idx="661">
                  <c:v>0.40725981857672633</c:v>
                </c:pt>
                <c:pt idx="662">
                  <c:v>0.40750646444990402</c:v>
                </c:pt>
                <c:pt idx="663">
                  <c:v>0.40775300341883791</c:v>
                </c:pt>
                <c:pt idx="664">
                  <c:v>0.40775300341883791</c:v>
                </c:pt>
                <c:pt idx="665">
                  <c:v>0.4079994356224147</c:v>
                </c:pt>
                <c:pt idx="666">
                  <c:v>0.40693079087638317</c:v>
                </c:pt>
                <c:pt idx="667">
                  <c:v>0.4070953285346387</c:v>
                </c:pt>
                <c:pt idx="668">
                  <c:v>0.40701306566011664</c:v>
                </c:pt>
                <c:pt idx="669">
                  <c:v>0.40750646444990402</c:v>
                </c:pt>
                <c:pt idx="670">
                  <c:v>0.40767083563219653</c:v>
                </c:pt>
                <c:pt idx="671">
                  <c:v>0.40783515934266434</c:v>
                </c:pt>
                <c:pt idx="672">
                  <c:v>0.40668389501815971</c:v>
                </c:pt>
                <c:pt idx="673">
                  <c:v>0.39964335587472632</c:v>
                </c:pt>
                <c:pt idx="674">
                  <c:v>0.40005994958671565</c:v>
                </c:pt>
                <c:pt idx="675">
                  <c:v>0.39520828996520785</c:v>
                </c:pt>
                <c:pt idx="676">
                  <c:v>0.39562820120730102</c:v>
                </c:pt>
                <c:pt idx="677">
                  <c:v>0.39562820120730102</c:v>
                </c:pt>
                <c:pt idx="678">
                  <c:v>0.39587999605154522</c:v>
                </c:pt>
                <c:pt idx="679">
                  <c:v>0.39579607708186193</c:v>
                </c:pt>
                <c:pt idx="680">
                  <c:v>0.39579607708186193</c:v>
                </c:pt>
                <c:pt idx="681">
                  <c:v>0.39562820120730102</c:v>
                </c:pt>
                <c:pt idx="682">
                  <c:v>0.39554424429098656</c:v>
                </c:pt>
                <c:pt idx="683">
                  <c:v>0.39537629247166617</c:v>
                </c:pt>
                <c:pt idx="684">
                  <c:v>0.39344119181831083</c:v>
                </c:pt>
                <c:pt idx="685">
                  <c:v>0.39327260309178635</c:v>
                </c:pt>
                <c:pt idx="686">
                  <c:v>0.39318828950664053</c:v>
                </c:pt>
                <c:pt idx="687">
                  <c:v>0.39310396309911055</c:v>
                </c:pt>
                <c:pt idx="688">
                  <c:v>0.38988999999999996</c:v>
                </c:pt>
                <c:pt idx="689">
                  <c:v>0.38972032476125595</c:v>
                </c:pt>
                <c:pt idx="690">
                  <c:v>0.38623039495538503</c:v>
                </c:pt>
                <c:pt idx="691">
                  <c:v>0.38614499678049841</c:v>
                </c:pt>
                <c:pt idx="692">
                  <c:v>0.38605958528192419</c:v>
                </c:pt>
                <c:pt idx="693">
                  <c:v>0.38904110068211328</c:v>
                </c:pt>
                <c:pt idx="694">
                  <c:v>0.39242888952988531</c:v>
                </c:pt>
                <c:pt idx="695">
                  <c:v>0.39352546697137114</c:v>
                </c:pt>
                <c:pt idx="696">
                  <c:v>0.39344119181831083</c:v>
                </c:pt>
                <c:pt idx="697">
                  <c:v>0.39680227190005235</c:v>
                </c:pt>
                <c:pt idx="698">
                  <c:v>0.39671849162908568</c:v>
                </c:pt>
                <c:pt idx="699">
                  <c:v>0.39663469877755397</c:v>
                </c:pt>
                <c:pt idx="700">
                  <c:v>0.39655089333978844</c:v>
                </c:pt>
                <c:pt idx="701">
                  <c:v>0.39671849162908568</c:v>
                </c:pt>
                <c:pt idx="702">
                  <c:v>0.39663469877755397</c:v>
                </c:pt>
                <c:pt idx="703">
                  <c:v>0.39663469877755397</c:v>
                </c:pt>
                <c:pt idx="704">
                  <c:v>0.396299401452333</c:v>
                </c:pt>
                <c:pt idx="705">
                  <c:v>0.39646707531011538</c:v>
                </c:pt>
                <c:pt idx="706">
                  <c:v>0.39646707531011538</c:v>
                </c:pt>
                <c:pt idx="707">
                  <c:v>0.39638324468285746</c:v>
                </c:pt>
                <c:pt idx="708">
                  <c:v>0.396299401452333</c:v>
                </c:pt>
                <c:pt idx="709">
                  <c:v>0.396299401452333</c:v>
                </c:pt>
                <c:pt idx="710">
                  <c:v>0.39621554561285555</c:v>
                </c:pt>
                <c:pt idx="711">
                  <c:v>0.39613167715873476</c:v>
                </c:pt>
                <c:pt idx="712">
                  <c:v>0.3960477960842762</c:v>
                </c:pt>
                <c:pt idx="713">
                  <c:v>0.39596390238378076</c:v>
                </c:pt>
                <c:pt idx="714">
                  <c:v>0.39587999605154522</c:v>
                </c:pt>
                <c:pt idx="715">
                  <c:v>0.39579607708186193</c:v>
                </c:pt>
                <c:pt idx="716">
                  <c:v>0.39571214546901934</c:v>
                </c:pt>
                <c:pt idx="717">
                  <c:v>0.39344119181831083</c:v>
                </c:pt>
                <c:pt idx="718">
                  <c:v>0.39335690386039546</c:v>
                </c:pt>
                <c:pt idx="719">
                  <c:v>0.39688603959611879</c:v>
                </c:pt>
                <c:pt idx="720">
                  <c:v>0.39680227190005235</c:v>
                </c:pt>
                <c:pt idx="721">
                  <c:v>0.39671849162908568</c:v>
                </c:pt>
                <c:pt idx="722">
                  <c:v>0.39663469877755397</c:v>
                </c:pt>
                <c:pt idx="723">
                  <c:v>0.39646707531011538</c:v>
                </c:pt>
                <c:pt idx="724">
                  <c:v>0.39638324468285746</c:v>
                </c:pt>
                <c:pt idx="725">
                  <c:v>0.396299401452333</c:v>
                </c:pt>
                <c:pt idx="726">
                  <c:v>0.39621554561285555</c:v>
                </c:pt>
                <c:pt idx="727">
                  <c:v>0.39613167715873476</c:v>
                </c:pt>
                <c:pt idx="728">
                  <c:v>0.3960477960842762</c:v>
                </c:pt>
                <c:pt idx="729">
                  <c:v>0.39613167715873476</c:v>
                </c:pt>
                <c:pt idx="730">
                  <c:v>0.39613167715873476</c:v>
                </c:pt>
                <c:pt idx="731">
                  <c:v>0.39596390238378076</c:v>
                </c:pt>
                <c:pt idx="732">
                  <c:v>0.39386243965167533</c:v>
                </c:pt>
                <c:pt idx="733">
                  <c:v>0.39377821565973925</c:v>
                </c:pt>
                <c:pt idx="734">
                  <c:v>0.39369397888625779</c:v>
                </c:pt>
                <c:pt idx="735">
                  <c:v>0.39360972932541016</c:v>
                </c:pt>
                <c:pt idx="736">
                  <c:v>0.39360972932541016</c:v>
                </c:pt>
                <c:pt idx="737">
                  <c:v>0.39360972932541016</c:v>
                </c:pt>
                <c:pt idx="738">
                  <c:v>0.39713726729150156</c:v>
                </c:pt>
                <c:pt idx="739">
                  <c:v>0.39352546697137114</c:v>
                </c:pt>
                <c:pt idx="740">
                  <c:v>0.39352546697137114</c:v>
                </c:pt>
                <c:pt idx="741">
                  <c:v>0.39705353728618931</c:v>
                </c:pt>
                <c:pt idx="742">
                  <c:v>0.39705353728618931</c:v>
                </c:pt>
                <c:pt idx="743">
                  <c:v>0.39705353728618931</c:v>
                </c:pt>
                <c:pt idx="744">
                  <c:v>0.39352546697137114</c:v>
                </c:pt>
                <c:pt idx="745">
                  <c:v>0.39705353728618931</c:v>
                </c:pt>
                <c:pt idx="746">
                  <c:v>0.39352546697137114</c:v>
                </c:pt>
                <c:pt idx="747">
                  <c:v>0.39680227190005235</c:v>
                </c:pt>
                <c:pt idx="748">
                  <c:v>0.39571214546901934</c:v>
                </c:pt>
                <c:pt idx="749">
                  <c:v>0.39713726729150156</c:v>
                </c:pt>
                <c:pt idx="750">
                  <c:v>0.39327260309178635</c:v>
                </c:pt>
                <c:pt idx="751">
                  <c:v>0.39327260309178635</c:v>
                </c:pt>
                <c:pt idx="752">
                  <c:v>0.39554424429098656</c:v>
                </c:pt>
                <c:pt idx="753">
                  <c:v>0.39554424429098656</c:v>
                </c:pt>
                <c:pt idx="754">
                  <c:v>0.39562820120730102</c:v>
                </c:pt>
                <c:pt idx="755">
                  <c:v>0.39571214546901934</c:v>
                </c:pt>
                <c:pt idx="756">
                  <c:v>0.39579607708186193</c:v>
                </c:pt>
                <c:pt idx="757">
                  <c:v>0.39587999605154522</c:v>
                </c:pt>
                <c:pt idx="758">
                  <c:v>0.39596390238378076</c:v>
                </c:pt>
                <c:pt idx="759">
                  <c:v>0.3960477960842762</c:v>
                </c:pt>
                <c:pt idx="760">
                  <c:v>0.39613167715873476</c:v>
                </c:pt>
                <c:pt idx="761">
                  <c:v>0.39621554561285555</c:v>
                </c:pt>
                <c:pt idx="762">
                  <c:v>0.39621554561285555</c:v>
                </c:pt>
                <c:pt idx="763">
                  <c:v>0.39621554561285555</c:v>
                </c:pt>
                <c:pt idx="764">
                  <c:v>0.39621554561285555</c:v>
                </c:pt>
                <c:pt idx="765">
                  <c:v>0.396299401452333</c:v>
                </c:pt>
                <c:pt idx="766">
                  <c:v>0.396299401452333</c:v>
                </c:pt>
                <c:pt idx="767">
                  <c:v>0.39621554561285555</c:v>
                </c:pt>
                <c:pt idx="768">
                  <c:v>0.39621554561285555</c:v>
                </c:pt>
                <c:pt idx="769">
                  <c:v>0.39621554561285555</c:v>
                </c:pt>
                <c:pt idx="770">
                  <c:v>0.39621554561285555</c:v>
                </c:pt>
                <c:pt idx="771">
                  <c:v>0.39621554561285555</c:v>
                </c:pt>
                <c:pt idx="772">
                  <c:v>0.39621554561285555</c:v>
                </c:pt>
                <c:pt idx="773">
                  <c:v>0.39621554561285555</c:v>
                </c:pt>
                <c:pt idx="774">
                  <c:v>0.39621554561285555</c:v>
                </c:pt>
                <c:pt idx="775">
                  <c:v>0.39621554561285555</c:v>
                </c:pt>
                <c:pt idx="776">
                  <c:v>0.39613167715873476</c:v>
                </c:pt>
                <c:pt idx="777">
                  <c:v>0.3960477960842762</c:v>
                </c:pt>
                <c:pt idx="778">
                  <c:v>0.3960477960842762</c:v>
                </c:pt>
                <c:pt idx="779">
                  <c:v>0.39596390238378076</c:v>
                </c:pt>
                <c:pt idx="780">
                  <c:v>0.39587999605154522</c:v>
                </c:pt>
                <c:pt idx="781">
                  <c:v>0.39587999605154522</c:v>
                </c:pt>
                <c:pt idx="782">
                  <c:v>0.39579607708186193</c:v>
                </c:pt>
                <c:pt idx="783">
                  <c:v>0.39579607708186193</c:v>
                </c:pt>
                <c:pt idx="784">
                  <c:v>0.39579607708186193</c:v>
                </c:pt>
                <c:pt idx="785">
                  <c:v>0.39571214546901934</c:v>
                </c:pt>
                <c:pt idx="786">
                  <c:v>0.39562820120730102</c:v>
                </c:pt>
                <c:pt idx="787">
                  <c:v>0.39562820120730102</c:v>
                </c:pt>
                <c:pt idx="788">
                  <c:v>0.39562820120730102</c:v>
                </c:pt>
                <c:pt idx="789">
                  <c:v>0.39554424429098656</c:v>
                </c:pt>
                <c:pt idx="790">
                  <c:v>0.39335690386039546</c:v>
                </c:pt>
                <c:pt idx="791">
                  <c:v>0.39554424429098656</c:v>
                </c:pt>
                <c:pt idx="792">
                  <c:v>0.39688603959611879</c:v>
                </c:pt>
                <c:pt idx="793">
                  <c:v>0.39680227190005235</c:v>
                </c:pt>
                <c:pt idx="794">
                  <c:v>0.39680227190005235</c:v>
                </c:pt>
                <c:pt idx="795">
                  <c:v>0.39344119181831083</c:v>
                </c:pt>
                <c:pt idx="796">
                  <c:v>0.39360972932541016</c:v>
                </c:pt>
                <c:pt idx="797">
                  <c:v>0.39352546697137114</c:v>
                </c:pt>
                <c:pt idx="798">
                  <c:v>0.39352546697137114</c:v>
                </c:pt>
                <c:pt idx="799">
                  <c:v>0.39335690386039546</c:v>
                </c:pt>
                <c:pt idx="800">
                  <c:v>0.39327260309178635</c:v>
                </c:pt>
                <c:pt idx="801">
                  <c:v>0.39344119181831083</c:v>
                </c:pt>
                <c:pt idx="802">
                  <c:v>0.39335690386039546</c:v>
                </c:pt>
                <c:pt idx="803">
                  <c:v>0.39318828950664053</c:v>
                </c:pt>
                <c:pt idx="804">
                  <c:v>0.39335690386039546</c:v>
                </c:pt>
                <c:pt idx="805">
                  <c:v>0.39318828950664053</c:v>
                </c:pt>
                <c:pt idx="806">
                  <c:v>0.39310396309911055</c:v>
                </c:pt>
                <c:pt idx="807">
                  <c:v>0.39310396309911055</c:v>
                </c:pt>
                <c:pt idx="808">
                  <c:v>0.39301962386334466</c:v>
                </c:pt>
                <c:pt idx="809">
                  <c:v>0.38955059725845809</c:v>
                </c:pt>
                <c:pt idx="810">
                  <c:v>0.38946571389294005</c:v>
                </c:pt>
                <c:pt idx="811">
                  <c:v>0.38946571389294005</c:v>
                </c:pt>
                <c:pt idx="812">
                  <c:v>0.38938081744328079</c:v>
                </c:pt>
                <c:pt idx="813">
                  <c:v>0.38929590790342783</c:v>
                </c:pt>
                <c:pt idx="814">
                  <c:v>0.38972032476125595</c:v>
                </c:pt>
                <c:pt idx="815">
                  <c:v>0.3896354675458823</c:v>
                </c:pt>
                <c:pt idx="816">
                  <c:v>0.38955059725845809</c:v>
                </c:pt>
                <c:pt idx="817">
                  <c:v>0.38955059725845809</c:v>
                </c:pt>
                <c:pt idx="818">
                  <c:v>0.38768013142553703</c:v>
                </c:pt>
                <c:pt idx="819">
                  <c:v>0.3896354675458823</c:v>
                </c:pt>
                <c:pt idx="820">
                  <c:v>0.38623039495538503</c:v>
                </c:pt>
                <c:pt idx="821">
                  <c:v>0.38614499678049841</c:v>
                </c:pt>
                <c:pt idx="822">
                  <c:v>0.38631577981281728</c:v>
                </c:pt>
                <c:pt idx="823">
                  <c:v>0.38631577981281728</c:v>
                </c:pt>
                <c:pt idx="824">
                  <c:v>0.38623039495538503</c:v>
                </c:pt>
                <c:pt idx="825">
                  <c:v>0.38623039495538503</c:v>
                </c:pt>
                <c:pt idx="826">
                  <c:v>0.38614499678049841</c:v>
                </c:pt>
                <c:pt idx="827">
                  <c:v>0.38614499678049841</c:v>
                </c:pt>
                <c:pt idx="828">
                  <c:v>0.38614499678049841</c:v>
                </c:pt>
                <c:pt idx="829">
                  <c:v>0.38640115135902353</c:v>
                </c:pt>
                <c:pt idx="830">
                  <c:v>0.38280401340184944</c:v>
                </c:pt>
                <c:pt idx="831">
                  <c:v>0.38631577981281728</c:v>
                </c:pt>
                <c:pt idx="832">
                  <c:v>0.38640115135902353</c:v>
                </c:pt>
                <c:pt idx="833">
                  <c:v>0.38306174011405314</c:v>
                </c:pt>
                <c:pt idx="834">
                  <c:v>0.38323349015464603</c:v>
                </c:pt>
                <c:pt idx="835">
                  <c:v>0.38340518604103635</c:v>
                </c:pt>
                <c:pt idx="836">
                  <c:v>0.38357682782441749</c:v>
                </c:pt>
                <c:pt idx="837">
                  <c:v>0.38349101369240657</c:v>
                </c:pt>
                <c:pt idx="838">
                  <c:v>0.3857178059259132</c:v>
                </c:pt>
                <c:pt idx="839">
                  <c:v>0.38588872228875482</c:v>
                </c:pt>
                <c:pt idx="840">
                  <c:v>0.38605958528192419</c:v>
                </c:pt>
                <c:pt idx="841">
                  <c:v>0.38631577981281728</c:v>
                </c:pt>
                <c:pt idx="842">
                  <c:v>0.38623039495538503</c:v>
                </c:pt>
                <c:pt idx="843">
                  <c:v>0.38494802049984578</c:v>
                </c:pt>
                <c:pt idx="844">
                  <c:v>0.38520473611854456</c:v>
                </c:pt>
                <c:pt idx="845">
                  <c:v>0.38537581289096734</c:v>
                </c:pt>
                <c:pt idx="846">
                  <c:v>0.38554683614335739</c:v>
                </c:pt>
                <c:pt idx="847">
                  <c:v>0.38580327078166876</c:v>
                </c:pt>
                <c:pt idx="848">
                  <c:v>0.38597416045342392</c:v>
                </c:pt>
                <c:pt idx="849">
                  <c:v>0.38614499678049841</c:v>
                </c:pt>
                <c:pt idx="850">
                  <c:v>0.38844609120938722</c:v>
                </c:pt>
                <c:pt idx="851">
                  <c:v>0.38469118417791326</c:v>
                </c:pt>
                <c:pt idx="852">
                  <c:v>0.38486242181241281</c:v>
                </c:pt>
                <c:pt idx="853">
                  <c:v>0.38494802049984578</c:v>
                </c:pt>
                <c:pt idx="854">
                  <c:v>0.38477680970720596</c:v>
                </c:pt>
                <c:pt idx="855">
                  <c:v>0.38486242181241281</c:v>
                </c:pt>
                <c:pt idx="856">
                  <c:v>0.38546133120402715</c:v>
                </c:pt>
                <c:pt idx="857">
                  <c:v>0.38597416045342392</c:v>
                </c:pt>
                <c:pt idx="858">
                  <c:v>0.38228819339643494</c:v>
                </c:pt>
                <c:pt idx="859">
                  <c:v>0.38237419738295475</c:v>
                </c:pt>
                <c:pt idx="860">
                  <c:v>0.38280401340184944</c:v>
                </c:pt>
                <c:pt idx="861">
                  <c:v>0.38288993586798348</c:v>
                </c:pt>
                <c:pt idx="862">
                  <c:v>0.38511917764661219</c:v>
                </c:pt>
                <c:pt idx="863">
                  <c:v>0.38142740395156016</c:v>
                </c:pt>
                <c:pt idx="864">
                  <c:v>0.38185796919496628</c:v>
                </c:pt>
                <c:pt idx="865">
                  <c:v>0.38185796919496628</c:v>
                </c:pt>
                <c:pt idx="866">
                  <c:v>0.38185796919496628</c:v>
                </c:pt>
                <c:pt idx="867">
                  <c:v>0.38185796919496628</c:v>
                </c:pt>
                <c:pt idx="868">
                  <c:v>0.38228819339643494</c:v>
                </c:pt>
                <c:pt idx="869">
                  <c:v>0.37849045230533673</c:v>
                </c:pt>
                <c:pt idx="870">
                  <c:v>0.37883680489298255</c:v>
                </c:pt>
                <c:pt idx="871">
                  <c:v>0.37883680489298255</c:v>
                </c:pt>
                <c:pt idx="872">
                  <c:v>0.37875023757054305</c:v>
                </c:pt>
                <c:pt idx="873">
                  <c:v>0.37909642365581953</c:v>
                </c:pt>
                <c:pt idx="874">
                  <c:v>0.3756245186243593</c:v>
                </c:pt>
                <c:pt idx="875">
                  <c:v>0.37553743330732814</c:v>
                </c:pt>
                <c:pt idx="876">
                  <c:v>0.37536322027878899</c:v>
                </c:pt>
                <c:pt idx="877">
                  <c:v>0.37571158981906527</c:v>
                </c:pt>
                <c:pt idx="878">
                  <c:v>0.3759727187378864</c:v>
                </c:pt>
                <c:pt idx="879">
                  <c:v>0.37213001668447565</c:v>
                </c:pt>
                <c:pt idx="880">
                  <c:v>0.37195469046225937</c:v>
                </c:pt>
                <c:pt idx="881">
                  <c:v>0.37230528529991147</c:v>
                </c:pt>
                <c:pt idx="882">
                  <c:v>0.37213001668447565</c:v>
                </c:pt>
                <c:pt idx="883">
                  <c:v>0.37028620730790218</c:v>
                </c:pt>
                <c:pt idx="884">
                  <c:v>0.37230528529991147</c:v>
                </c:pt>
                <c:pt idx="885">
                  <c:v>0.36675637937629346</c:v>
                </c:pt>
                <c:pt idx="886">
                  <c:v>0.36666783131171921</c:v>
                </c:pt>
                <c:pt idx="887">
                  <c:v>0.36702193452477438</c:v>
                </c:pt>
                <c:pt idx="888">
                  <c:v>0.36684491259501872</c:v>
                </c:pt>
                <c:pt idx="889">
                  <c:v>0.36675637937629346</c:v>
                </c:pt>
                <c:pt idx="890">
                  <c:v>0.36711042325071519</c:v>
                </c:pt>
                <c:pt idx="891">
                  <c:v>0.36693343097535958</c:v>
                </c:pt>
                <c:pt idx="892">
                  <c:v>0.36684491259501872</c:v>
                </c:pt>
                <c:pt idx="893">
                  <c:v>0.36719889716062792</c:v>
                </c:pt>
                <c:pt idx="894">
                  <c:v>0.36498258739958322</c:v>
                </c:pt>
                <c:pt idx="895">
                  <c:v>0.36702193452477438</c:v>
                </c:pt>
                <c:pt idx="896">
                  <c:v>0.36480487927788685</c:v>
                </c:pt>
                <c:pt idx="897">
                  <c:v>0.36471600270333981</c:v>
                </c:pt>
                <c:pt idx="898">
                  <c:v>0.36462711110951485</c:v>
                </c:pt>
                <c:pt idx="899">
                  <c:v>0.36453820448879515</c:v>
                </c:pt>
                <c:pt idx="900">
                  <c:v>0.36444928283355749</c:v>
                </c:pt>
                <c:pt idx="901">
                  <c:v>0.36436034613617185</c:v>
                </c:pt>
                <c:pt idx="902">
                  <c:v>0.36471600270333981</c:v>
                </c:pt>
                <c:pt idx="903">
                  <c:v>0.36462711110951485</c:v>
                </c:pt>
                <c:pt idx="904">
                  <c:v>0.36453820448879515</c:v>
                </c:pt>
                <c:pt idx="905">
                  <c:v>0.36444928283355749</c:v>
                </c:pt>
                <c:pt idx="906">
                  <c:v>0.36480487927788685</c:v>
                </c:pt>
                <c:pt idx="907">
                  <c:v>0.36471600270333981</c:v>
                </c:pt>
                <c:pt idx="908">
                  <c:v>0.36462711110951485</c:v>
                </c:pt>
                <c:pt idx="909">
                  <c:v>0.36453820448879515</c:v>
                </c:pt>
                <c:pt idx="910">
                  <c:v>0.36444928283355749</c:v>
                </c:pt>
                <c:pt idx="911">
                  <c:v>0.36444928283355749</c:v>
                </c:pt>
                <c:pt idx="912">
                  <c:v>0.36436034613617185</c:v>
                </c:pt>
                <c:pt idx="913">
                  <c:v>0.36436034613617185</c:v>
                </c:pt>
                <c:pt idx="914">
                  <c:v>0.36462711110951485</c:v>
                </c:pt>
                <c:pt idx="915">
                  <c:v>0.36114854205940705</c:v>
                </c:pt>
                <c:pt idx="916">
                  <c:v>0.36114854205940705</c:v>
                </c:pt>
                <c:pt idx="917">
                  <c:v>0.36141694615728681</c:v>
                </c:pt>
                <c:pt idx="918">
                  <c:v>0.36141694615728681</c:v>
                </c:pt>
                <c:pt idx="919">
                  <c:v>0.36132749344059578</c:v>
                </c:pt>
                <c:pt idx="920">
                  <c:v>0.36123802541059147</c:v>
                </c:pt>
                <c:pt idx="921">
                  <c:v>0.36123802541059147</c:v>
                </c:pt>
                <c:pt idx="922">
                  <c:v>0.36123802541059147</c:v>
                </c:pt>
                <c:pt idx="923">
                  <c:v>0.36123802541059147</c:v>
                </c:pt>
                <c:pt idx="924">
                  <c:v>0.36123802541059147</c:v>
                </c:pt>
                <c:pt idx="925">
                  <c:v>0.36132749344059578</c:v>
                </c:pt>
                <c:pt idx="926">
                  <c:v>0.36141694615728681</c:v>
                </c:pt>
                <c:pt idx="927">
                  <c:v>0.36105904337916839</c:v>
                </c:pt>
                <c:pt idx="928">
                  <c:v>0.36123802541059147</c:v>
                </c:pt>
                <c:pt idx="929">
                  <c:v>0.36141694615728681</c:v>
                </c:pt>
                <c:pt idx="930">
                  <c:v>0.36123802541059147</c:v>
                </c:pt>
                <c:pt idx="931">
                  <c:v>0.36347015016100137</c:v>
                </c:pt>
                <c:pt idx="932">
                  <c:v>0.36329192969392887</c:v>
                </c:pt>
                <c:pt idx="933">
                  <c:v>0.36355923770092868</c:v>
                </c:pt>
                <c:pt idx="934">
                  <c:v>0.36338104749457067</c:v>
                </c:pt>
                <c:pt idx="935">
                  <c:v>0.36569282063420938</c:v>
                </c:pt>
                <c:pt idx="936">
                  <c:v>0.36595891144673875</c:v>
                </c:pt>
                <c:pt idx="937">
                  <c:v>0.36587022943258085</c:v>
                </c:pt>
                <c:pt idx="938">
                  <c:v>0.36248918717361844</c:v>
                </c:pt>
                <c:pt idx="939">
                  <c:v>0.36275690463918131</c:v>
                </c:pt>
                <c:pt idx="940">
                  <c:v>0.36471600270333981</c:v>
                </c:pt>
                <c:pt idx="941">
                  <c:v>0.36498258739958322</c:v>
                </c:pt>
                <c:pt idx="942">
                  <c:v>0.36524903712759738</c:v>
                </c:pt>
                <c:pt idx="943">
                  <c:v>0.36542659539840971</c:v>
                </c:pt>
                <c:pt idx="944">
                  <c:v>0.36569282063420938</c:v>
                </c:pt>
                <c:pt idx="945">
                  <c:v>0.36587022943258085</c:v>
                </c:pt>
                <c:pt idx="946">
                  <c:v>0.36604757854758363</c:v>
                </c:pt>
                <c:pt idx="947">
                  <c:v>0.36578153249758238</c:v>
                </c:pt>
                <c:pt idx="948">
                  <c:v>0.36587022943258085</c:v>
                </c:pt>
                <c:pt idx="949">
                  <c:v>0.36825943113119974</c:v>
                </c:pt>
                <c:pt idx="950">
                  <c:v>0.36462711110951485</c:v>
                </c:pt>
                <c:pt idx="951">
                  <c:v>0.36471600270333981</c:v>
                </c:pt>
                <c:pt idx="952">
                  <c:v>0.36542659539840971</c:v>
                </c:pt>
                <c:pt idx="953">
                  <c:v>0.36551535209217278</c:v>
                </c:pt>
                <c:pt idx="954">
                  <c:v>0.36560409383492176</c:v>
                </c:pt>
                <c:pt idx="955">
                  <c:v>0.36177460404802686</c:v>
                </c:pt>
                <c:pt idx="956">
                  <c:v>0.36186398031592348</c:v>
                </c:pt>
                <c:pt idx="957">
                  <c:v>0.36418242758440555</c:v>
                </c:pt>
                <c:pt idx="958">
                  <c:v>0.36418242758440555</c:v>
                </c:pt>
                <c:pt idx="959">
                  <c:v>0.36480487927788685</c:v>
                </c:pt>
                <c:pt idx="960">
                  <c:v>0.36248918717361844</c:v>
                </c:pt>
                <c:pt idx="961">
                  <c:v>0.36480487927788685</c:v>
                </c:pt>
                <c:pt idx="962">
                  <c:v>0.36087999999999998</c:v>
                </c:pt>
                <c:pt idx="963">
                  <c:v>0.36141694615728681</c:v>
                </c:pt>
                <c:pt idx="964">
                  <c:v>0.36141694615728681</c:v>
                </c:pt>
                <c:pt idx="965">
                  <c:v>0.36141694615728681</c:v>
                </c:pt>
                <c:pt idx="966">
                  <c:v>0.36141694615728681</c:v>
                </c:pt>
                <c:pt idx="967">
                  <c:v>0.36141694615728681</c:v>
                </c:pt>
                <c:pt idx="968">
                  <c:v>0.36186398031592348</c:v>
                </c:pt>
                <c:pt idx="969">
                  <c:v>0.36177460404802686</c:v>
                </c:pt>
                <c:pt idx="970">
                  <c:v>0.36231063281793652</c:v>
                </c:pt>
                <c:pt idx="971">
                  <c:v>0.35827693780613468</c:v>
                </c:pt>
                <c:pt idx="972">
                  <c:v>0.35980444787969323</c:v>
                </c:pt>
                <c:pt idx="973">
                  <c:v>0.35584161890143784</c:v>
                </c:pt>
                <c:pt idx="974">
                  <c:v>0.35575120162320473</c:v>
                </c:pt>
                <c:pt idx="975">
                  <c:v>0.3562031300388433</c:v>
                </c:pt>
                <c:pt idx="976">
                  <c:v>0.35611277593426316</c:v>
                </c:pt>
                <c:pt idx="977">
                  <c:v>0.35656438881236074</c:v>
                </c:pt>
                <c:pt idx="978">
                  <c:v>0.3564740977492018</c:v>
                </c:pt>
                <c:pt idx="979">
                  <c:v>0.35638379093805905</c:v>
                </c:pt>
                <c:pt idx="980">
                  <c:v>0.3562031300388433</c:v>
                </c:pt>
                <c:pt idx="981">
                  <c:v>0.35665466413577163</c:v>
                </c:pt>
                <c:pt idx="982">
                  <c:v>0.35701560819639611</c:v>
                </c:pt>
                <c:pt idx="983">
                  <c:v>0.35692539574976445</c:v>
                </c:pt>
                <c:pt idx="984">
                  <c:v>0.35683516759625566</c:v>
                </c:pt>
                <c:pt idx="985">
                  <c:v>0.35294038075592615</c:v>
                </c:pt>
                <c:pt idx="986">
                  <c:v>0.35348560838469445</c:v>
                </c:pt>
                <c:pt idx="987">
                  <c:v>0.35339477722238444</c:v>
                </c:pt>
                <c:pt idx="988">
                  <c:v>0.35330393002774474</c:v>
                </c:pt>
                <c:pt idx="989">
                  <c:v>0.3532130667922827</c:v>
                </c:pt>
                <c:pt idx="990">
                  <c:v>0.35357642352315954</c:v>
                </c:pt>
                <c:pt idx="991">
                  <c:v>0.35348560838469445</c:v>
                </c:pt>
                <c:pt idx="992">
                  <c:v>0.35348560838469445</c:v>
                </c:pt>
                <c:pt idx="993">
                  <c:v>0.35120999999999991</c:v>
                </c:pt>
                <c:pt idx="994">
                  <c:v>0.35111876546434162</c:v>
                </c:pt>
                <c:pt idx="995">
                  <c:v>0.35102751468177062</c:v>
                </c:pt>
                <c:pt idx="996">
                  <c:v>0.35157477584689223</c:v>
                </c:pt>
                <c:pt idx="997">
                  <c:v>0.35148360621221109</c:v>
                </c:pt>
                <c:pt idx="998">
                  <c:v>0.35139242036527119</c:v>
                </c:pt>
                <c:pt idx="999">
                  <c:v>0.35130121829742078</c:v>
                </c:pt>
                <c:pt idx="1000">
                  <c:v>0.3517570665140477</c:v>
                </c:pt>
                <c:pt idx="1001">
                  <c:v>0.35166592927795892</c:v>
                </c:pt>
                <c:pt idx="1002">
                  <c:v>0.35166592927795892</c:v>
                </c:pt>
                <c:pt idx="1003">
                  <c:v>0.35157477584689223</c:v>
                </c:pt>
                <c:pt idx="1004">
                  <c:v>0.35157477584689223</c:v>
                </c:pt>
                <c:pt idx="1005">
                  <c:v>0.34782343375649094</c:v>
                </c:pt>
                <c:pt idx="1006">
                  <c:v>0.34773159224158179</c:v>
                </c:pt>
                <c:pt idx="1007">
                  <c:v>0.34828239304355868</c:v>
                </c:pt>
                <c:pt idx="1008">
                  <c:v>0.34819063426131791</c:v>
                </c:pt>
                <c:pt idx="1009">
                  <c:v>0.34809885895042991</c:v>
                </c:pt>
                <c:pt idx="1010">
                  <c:v>0.34809885895042991</c:v>
                </c:pt>
                <c:pt idx="1011">
                  <c:v>0.3480070671019595</c:v>
                </c:pt>
                <c:pt idx="1012">
                  <c:v>0.34846586105779975</c:v>
                </c:pt>
                <c:pt idx="1013">
                  <c:v>0.34837413530607964</c:v>
                </c:pt>
                <c:pt idx="1014">
                  <c:v>0.34837413530607964</c:v>
                </c:pt>
                <c:pt idx="1015">
                  <c:v>0.34828239304355868</c:v>
                </c:pt>
                <c:pt idx="1016">
                  <c:v>0.34607560219230094</c:v>
                </c:pt>
                <c:pt idx="1017">
                  <c:v>0.34607560219230094</c:v>
                </c:pt>
                <c:pt idx="1018">
                  <c:v>0.34607560219230094</c:v>
                </c:pt>
                <c:pt idx="1019">
                  <c:v>0.34607560219230094</c:v>
                </c:pt>
                <c:pt idx="1020">
                  <c:v>0.34607560219230094</c:v>
                </c:pt>
                <c:pt idx="1021">
                  <c:v>0.34828239304355868</c:v>
                </c:pt>
                <c:pt idx="1022">
                  <c:v>0.34837413530607964</c:v>
                </c:pt>
                <c:pt idx="1023">
                  <c:v>0.34791525870696371</c:v>
                </c:pt>
                <c:pt idx="1024">
                  <c:v>0.34809885895042991</c:v>
                </c:pt>
                <c:pt idx="1025">
                  <c:v>0.34819063426131791</c:v>
                </c:pt>
                <c:pt idx="1026">
                  <c:v>0.34782343375649094</c:v>
                </c:pt>
                <c:pt idx="1027">
                  <c:v>0.35011411136181991</c:v>
                </c:pt>
                <c:pt idx="1028">
                  <c:v>0.35029692248878896</c:v>
                </c:pt>
                <c:pt idx="1029">
                  <c:v>0.35047966831440269</c:v>
                </c:pt>
                <c:pt idx="1030">
                  <c:v>0.35057101676105862</c:v>
                </c:pt>
                <c:pt idx="1031">
                  <c:v>0.35020552509234937</c:v>
                </c:pt>
                <c:pt idx="1032">
                  <c:v>0.35038830355989181</c:v>
                </c:pt>
                <c:pt idx="1033">
                  <c:v>0.35002268128844038</c:v>
                </c:pt>
                <c:pt idx="1034">
                  <c:v>0.35020552509234937</c:v>
                </c:pt>
                <c:pt idx="1035">
                  <c:v>0.35038830355989181</c:v>
                </c:pt>
                <c:pt idx="1036">
                  <c:v>0.35057101676105862</c:v>
                </c:pt>
                <c:pt idx="1037">
                  <c:v>0.35020552509234937</c:v>
                </c:pt>
                <c:pt idx="1038">
                  <c:v>0.35266755004572026</c:v>
                </c:pt>
                <c:pt idx="1039">
                  <c:v>0.3528494532721006</c:v>
                </c:pt>
                <c:pt idx="1040">
                  <c:v>0.35303129216488471</c:v>
                </c:pt>
                <c:pt idx="1041">
                  <c:v>0.35266755004572026</c:v>
                </c:pt>
                <c:pt idx="1042">
                  <c:v>0.3528494532721006</c:v>
                </c:pt>
                <c:pt idx="1043">
                  <c:v>0.35139242036527119</c:v>
                </c:pt>
                <c:pt idx="1044">
                  <c:v>0.35157477584689223</c:v>
                </c:pt>
                <c:pt idx="1045">
                  <c:v>0.3517570665140477</c:v>
                </c:pt>
                <c:pt idx="1046">
                  <c:v>0.35130121829742078</c:v>
                </c:pt>
                <c:pt idx="1047">
                  <c:v>0.35148360621221109</c:v>
                </c:pt>
                <c:pt idx="1048">
                  <c:v>0.35157477584689223</c:v>
                </c:pt>
                <c:pt idx="1049">
                  <c:v>0.3517570665140477</c:v>
                </c:pt>
                <c:pt idx="1050">
                  <c:v>0.35184818756378744</c:v>
                </c:pt>
                <c:pt idx="1051">
                  <c:v>0.3543023687881971</c:v>
                </c:pt>
                <c:pt idx="1052">
                  <c:v>0.35439304009265038</c:v>
                </c:pt>
                <c:pt idx="1053">
                  <c:v>0.35439304009265038</c:v>
                </c:pt>
                <c:pt idx="1054">
                  <c:v>0.35448369545769853</c:v>
                </c:pt>
                <c:pt idx="1055">
                  <c:v>0.35457433489174472</c:v>
                </c:pt>
                <c:pt idx="1056">
                  <c:v>0.35457433489174472</c:v>
                </c:pt>
                <c:pt idx="1057">
                  <c:v>0.35057101676105862</c:v>
                </c:pt>
                <c:pt idx="1058">
                  <c:v>0.35057101676105862</c:v>
                </c:pt>
                <c:pt idx="1059">
                  <c:v>0.35057101676105862</c:v>
                </c:pt>
                <c:pt idx="1060">
                  <c:v>0.35057101676105862</c:v>
                </c:pt>
                <c:pt idx="1061">
                  <c:v>0.35057101676105862</c:v>
                </c:pt>
                <c:pt idx="1062">
                  <c:v>0.35120999999999991</c:v>
                </c:pt>
                <c:pt idx="1063">
                  <c:v>0.35120999999999991</c:v>
                </c:pt>
                <c:pt idx="1064">
                  <c:v>0.35111876546434162</c:v>
                </c:pt>
                <c:pt idx="1065">
                  <c:v>0.35102751468177062</c:v>
                </c:pt>
                <c:pt idx="1066">
                  <c:v>0.35093624764360443</c:v>
                </c:pt>
                <c:pt idx="1067">
                  <c:v>0.35157477584689223</c:v>
                </c:pt>
                <c:pt idx="1068">
                  <c:v>0.35148360621221109</c:v>
                </c:pt>
                <c:pt idx="1069">
                  <c:v>0.35139242036527119</c:v>
                </c:pt>
                <c:pt idx="1070">
                  <c:v>0.35120999999999991</c:v>
                </c:pt>
                <c:pt idx="1071">
                  <c:v>0.3517570665140477</c:v>
                </c:pt>
                <c:pt idx="1072">
                  <c:v>0.35166592927795892</c:v>
                </c:pt>
                <c:pt idx="1073">
                  <c:v>0.35148360621221109</c:v>
                </c:pt>
                <c:pt idx="1074">
                  <c:v>0.34910747976494227</c:v>
                </c:pt>
                <c:pt idx="1075">
                  <c:v>0.34570686987456101</c:v>
                </c:pt>
                <c:pt idx="1076">
                  <c:v>0.34561464488609905</c:v>
                </c:pt>
                <c:pt idx="1077">
                  <c:v>0.34543014455427845</c:v>
                </c:pt>
                <c:pt idx="1078">
                  <c:v>0.34598344424000271</c:v>
                </c:pt>
                <c:pt idx="1079">
                  <c:v>0.34589126954236904</c:v>
                </c:pt>
                <c:pt idx="1080">
                  <c:v>0.34579907809026822</c:v>
                </c:pt>
                <c:pt idx="1081">
                  <c:v>0.34570686987456101</c:v>
                </c:pt>
                <c:pt idx="1082">
                  <c:v>0.34561464488609905</c:v>
                </c:pt>
                <c:pt idx="1083">
                  <c:v>0.34616774340838641</c:v>
                </c:pt>
                <c:pt idx="1084">
                  <c:v>0.34607560219230094</c:v>
                </c:pt>
                <c:pt idx="1085">
                  <c:v>0.34367402933220237</c:v>
                </c:pt>
                <c:pt idx="1086">
                  <c:v>0.3435814330117517</c:v>
                </c:pt>
                <c:pt idx="1087">
                  <c:v>0.34413675647898812</c:v>
                </c:pt>
                <c:pt idx="1088">
                  <c:v>0.34404424494595753</c:v>
                </c:pt>
                <c:pt idx="1089">
                  <c:v>0.34395171647407585</c:v>
                </c:pt>
                <c:pt idx="1090">
                  <c:v>0.34385917105403518</c:v>
                </c:pt>
                <c:pt idx="1091">
                  <c:v>0.34376660867651909</c:v>
                </c:pt>
                <c:pt idx="1092">
                  <c:v>0.34432172876568501</c:v>
                </c:pt>
                <c:pt idx="1093">
                  <c:v>0.34422925108246705</c:v>
                </c:pt>
                <c:pt idx="1094">
                  <c:v>0.34413675647898812</c:v>
                </c:pt>
                <c:pt idx="1095">
                  <c:v>0.34413675647898812</c:v>
                </c:pt>
                <c:pt idx="1096">
                  <c:v>0.34459906038655574</c:v>
                </c:pt>
                <c:pt idx="1097">
                  <c:v>0.34450663340845977</c:v>
                </c:pt>
                <c:pt idx="1098">
                  <c:v>0.34441418953792469</c:v>
                </c:pt>
                <c:pt idx="1099">
                  <c:v>0.34432172876568501</c:v>
                </c:pt>
                <c:pt idx="1100">
                  <c:v>0.34432172876568501</c:v>
                </c:pt>
                <c:pt idx="1101">
                  <c:v>0.34422925108246705</c:v>
                </c:pt>
                <c:pt idx="1102">
                  <c:v>0.3404229901050978</c:v>
                </c:pt>
                <c:pt idx="1103">
                  <c:v>0.34098180556337099</c:v>
                </c:pt>
                <c:pt idx="1104">
                  <c:v>0.34088871283612099</c:v>
                </c:pt>
                <c:pt idx="1105">
                  <c:v>0.34079560284870047</c:v>
                </c:pt>
                <c:pt idx="1106">
                  <c:v>0.34079560284870047</c:v>
                </c:pt>
                <c:pt idx="1107">
                  <c:v>0.34070247559150535</c:v>
                </c:pt>
                <c:pt idx="1108">
                  <c:v>0.3412609802800054</c:v>
                </c:pt>
                <c:pt idx="1109">
                  <c:v>0.3411679392757313</c:v>
                </c:pt>
                <c:pt idx="1110">
                  <c:v>0.34107488104004557</c:v>
                </c:pt>
                <c:pt idx="1111">
                  <c:v>0.3389297636086841</c:v>
                </c:pt>
                <c:pt idx="1112">
                  <c:v>0.3388362889253288</c:v>
                </c:pt>
                <c:pt idx="1113">
                  <c:v>0.3388362889253288</c:v>
                </c:pt>
                <c:pt idx="1114">
                  <c:v>0.3388362889253288</c:v>
                </c:pt>
                <c:pt idx="1115">
                  <c:v>0.34098180556337099</c:v>
                </c:pt>
                <c:pt idx="1116">
                  <c:v>0.34107488104004557</c:v>
                </c:pt>
                <c:pt idx="1117">
                  <c:v>0.34107488104004557</c:v>
                </c:pt>
                <c:pt idx="1118">
                  <c:v>0.34107488104004557</c:v>
                </c:pt>
                <c:pt idx="1119">
                  <c:v>0.3411679392757313</c:v>
                </c:pt>
                <c:pt idx="1120">
                  <c:v>0.34070247559150535</c:v>
                </c:pt>
                <c:pt idx="1121">
                  <c:v>0.34079560284870047</c:v>
                </c:pt>
                <c:pt idx="1122">
                  <c:v>0.34088871283612099</c:v>
                </c:pt>
                <c:pt idx="1123">
                  <c:v>0.3404229901050978</c:v>
                </c:pt>
                <c:pt idx="1124">
                  <c:v>0.34070247559150535</c:v>
                </c:pt>
                <c:pt idx="1125">
                  <c:v>0.34079560284870047</c:v>
                </c:pt>
                <c:pt idx="1126">
                  <c:v>0.3404229901050978</c:v>
                </c:pt>
                <c:pt idx="1127">
                  <c:v>0.34607560219230094</c:v>
                </c:pt>
                <c:pt idx="1128">
                  <c:v>0.34625986789737428</c:v>
                </c:pt>
                <c:pt idx="1129">
                  <c:v>0.34653614109277409</c:v>
                </c:pt>
                <c:pt idx="1130">
                  <c:v>0.34616774340838641</c:v>
                </c:pt>
                <c:pt idx="1131">
                  <c:v>0.3464440667304739</c:v>
                </c:pt>
                <c:pt idx="1132">
                  <c:v>0.34598344424000271</c:v>
                </c:pt>
                <c:pt idx="1133">
                  <c:v>0.34450663340845977</c:v>
                </c:pt>
                <c:pt idx="1134">
                  <c:v>0.34478386370244996</c:v>
                </c:pt>
                <c:pt idx="1135">
                  <c:v>0.34422925108246705</c:v>
                </c:pt>
                <c:pt idx="1136">
                  <c:v>0.34450663340845977</c:v>
                </c:pt>
                <c:pt idx="1137">
                  <c:v>0.3464440667304739</c:v>
                </c:pt>
                <c:pt idx="1138">
                  <c:v>0.34672023975428379</c:v>
                </c:pt>
                <c:pt idx="1139">
                  <c:v>0.34699626272480111</c:v>
                </c:pt>
                <c:pt idx="1140">
                  <c:v>0.3464440667304739</c:v>
                </c:pt>
                <c:pt idx="1141">
                  <c:v>0.3466281987643528</c:v>
                </c:pt>
                <c:pt idx="1142">
                  <c:v>0.3469042717254549</c:v>
                </c:pt>
                <c:pt idx="1143">
                  <c:v>0.34874093933722616</c:v>
                </c:pt>
                <c:pt idx="1144">
                  <c:v>0.3489242424659964</c:v>
                </c:pt>
                <c:pt idx="1145">
                  <c:v>0.34910747976494227</c:v>
                </c:pt>
                <c:pt idx="1146">
                  <c:v>0.34929065130493719</c:v>
                </c:pt>
                <c:pt idx="1147">
                  <c:v>0.34938221243744139</c:v>
                </c:pt>
                <c:pt idx="1148">
                  <c:v>0.34956528547162014</c:v>
                </c:pt>
                <c:pt idx="1149">
                  <c:v>0.34965679739093403</c:v>
                </c:pt>
                <c:pt idx="1150">
                  <c:v>0.35148360621221109</c:v>
                </c:pt>
                <c:pt idx="1151">
                  <c:v>0.35230355031872584</c:v>
                </c:pt>
                <c:pt idx="1152">
                  <c:v>0.35230355031872584</c:v>
                </c:pt>
                <c:pt idx="1153">
                  <c:v>0.34819063426131791</c:v>
                </c:pt>
                <c:pt idx="1154">
                  <c:v>0.34819063426131791</c:v>
                </c:pt>
                <c:pt idx="1155">
                  <c:v>0.34819063426131791</c:v>
                </c:pt>
                <c:pt idx="1156">
                  <c:v>0.34819063426131791</c:v>
                </c:pt>
                <c:pt idx="1157">
                  <c:v>0.34819063426131791</c:v>
                </c:pt>
                <c:pt idx="1158">
                  <c:v>0.34809885895042991</c:v>
                </c:pt>
                <c:pt idx="1159">
                  <c:v>0.3480070671019595</c:v>
                </c:pt>
                <c:pt idx="1160">
                  <c:v>0.3480070671019595</c:v>
                </c:pt>
                <c:pt idx="1161">
                  <c:v>0.34874093933722616</c:v>
                </c:pt>
                <c:pt idx="1162">
                  <c:v>0.34864926306447386</c:v>
                </c:pt>
                <c:pt idx="1163">
                  <c:v>0.34855757030763013</c:v>
                </c:pt>
                <c:pt idx="1164">
                  <c:v>0.34837413530607964</c:v>
                </c:pt>
                <c:pt idx="1165">
                  <c:v>0.3466281987643528</c:v>
                </c:pt>
                <c:pt idx="1166">
                  <c:v>0.3464440667304739</c:v>
                </c:pt>
                <c:pt idx="1167">
                  <c:v>0.34635197566837062</c:v>
                </c:pt>
                <c:pt idx="1168">
                  <c:v>0.34616774340838641</c:v>
                </c:pt>
                <c:pt idx="1169">
                  <c:v>0.34681226407163201</c:v>
                </c:pt>
                <c:pt idx="1170">
                  <c:v>0.34672023975428379</c:v>
                </c:pt>
                <c:pt idx="1171">
                  <c:v>0.34727213588634598</c:v>
                </c:pt>
                <c:pt idx="1172">
                  <c:v>0.34293278265102911</c:v>
                </c:pt>
                <c:pt idx="1173">
                  <c:v>0.34699626272480111</c:v>
                </c:pt>
                <c:pt idx="1174">
                  <c:v>0.34265453406036539</c:v>
                </c:pt>
                <c:pt idx="1175">
                  <c:v>0.34330354210013236</c:v>
                </c:pt>
                <c:pt idx="1176">
                  <c:v>0.34079560284870047</c:v>
                </c:pt>
                <c:pt idx="1177">
                  <c:v>0.34144701063258442</c:v>
                </c:pt>
                <c:pt idx="1178">
                  <c:v>0.34135400406243654</c:v>
                </c:pt>
                <c:pt idx="1179">
                  <c:v>0.3411679392757313</c:v>
                </c:pt>
                <c:pt idx="1180">
                  <c:v>0.34107488104004557</c:v>
                </c:pt>
                <c:pt idx="1181">
                  <c:v>0.34172592716479333</c:v>
                </c:pt>
                <c:pt idx="1182">
                  <c:v>0.34163297217422517</c:v>
                </c:pt>
                <c:pt idx="1183">
                  <c:v>0.34144701063258442</c:v>
                </c:pt>
                <c:pt idx="1184">
                  <c:v>0.34209757548085185</c:v>
                </c:pt>
                <c:pt idx="1185">
                  <c:v>0.34200468912975568</c:v>
                </c:pt>
                <c:pt idx="1186">
                  <c:v>0.34191178563304736</c:v>
                </c:pt>
                <c:pt idx="1187">
                  <c:v>0.34181886498122882</c:v>
                </c:pt>
                <c:pt idx="1188">
                  <c:v>0.34163297217422517</c:v>
                </c:pt>
                <c:pt idx="1189">
                  <c:v>0.34163297217422517</c:v>
                </c:pt>
                <c:pt idx="1190">
                  <c:v>0.34219044469582527</c:v>
                </c:pt>
                <c:pt idx="1191">
                  <c:v>0.34209757548085185</c:v>
                </c:pt>
                <c:pt idx="1192">
                  <c:v>0.3397702510626629</c:v>
                </c:pt>
                <c:pt idx="1193">
                  <c:v>0.3396769332015197</c:v>
                </c:pt>
                <c:pt idx="1194">
                  <c:v>0.33958359795465454</c:v>
                </c:pt>
                <c:pt idx="1195">
                  <c:v>0.34023657992214285</c:v>
                </c:pt>
                <c:pt idx="1196">
                  <c:v>0.34014334884411412</c:v>
                </c:pt>
                <c:pt idx="1197">
                  <c:v>0.34005010042883199</c:v>
                </c:pt>
                <c:pt idx="1198">
                  <c:v>0.33995683466662074</c:v>
                </c:pt>
                <c:pt idx="1199">
                  <c:v>0.33602387887572821</c:v>
                </c:pt>
                <c:pt idx="1200">
                  <c:v>0.33592985791281676</c:v>
                </c:pt>
                <c:pt idx="1201">
                  <c:v>0.33583581916816246</c:v>
                </c:pt>
                <c:pt idx="1202">
                  <c:v>0.33649371731672145</c:v>
                </c:pt>
                <c:pt idx="1203">
                  <c:v>0.33649371731672145</c:v>
                </c:pt>
                <c:pt idx="1204">
                  <c:v>0.33639978511146651</c:v>
                </c:pt>
                <c:pt idx="1205">
                  <c:v>0.33630583517478974</c:v>
                </c:pt>
                <c:pt idx="1206">
                  <c:v>0.33696311272258556</c:v>
                </c:pt>
                <c:pt idx="1207">
                  <c:v>0.33696311272258556</c:v>
                </c:pt>
                <c:pt idx="1208">
                  <c:v>0.33686926902409381</c:v>
                </c:pt>
                <c:pt idx="1209">
                  <c:v>0.33686926902409381</c:v>
                </c:pt>
                <c:pt idx="1210">
                  <c:v>0.33686926902409381</c:v>
                </c:pt>
                <c:pt idx="1211">
                  <c:v>0.33686926902409381</c:v>
                </c:pt>
                <c:pt idx="1212">
                  <c:v>0.33686926902409381</c:v>
                </c:pt>
                <c:pt idx="1213">
                  <c:v>0.33696311272258556</c:v>
                </c:pt>
                <c:pt idx="1214">
                  <c:v>0.33630583517478974</c:v>
                </c:pt>
                <c:pt idx="1215">
                  <c:v>0.33639978511146651</c:v>
                </c:pt>
                <c:pt idx="1216">
                  <c:v>0.3357417626316726</c:v>
                </c:pt>
                <c:pt idx="1217">
                  <c:v>0.33592985791281676</c:v>
                </c:pt>
                <c:pt idx="1218">
                  <c:v>0.33602387887572821</c:v>
                </c:pt>
                <c:pt idx="1219">
                  <c:v>0.33621186749664567</c:v>
                </c:pt>
                <c:pt idx="1220">
                  <c:v>0.33639978511146651</c:v>
                </c:pt>
                <c:pt idx="1221">
                  <c:v>0.3357417626316726</c:v>
                </c:pt>
                <c:pt idx="1222">
                  <c:v>0.33827507353750147</c:v>
                </c:pt>
                <c:pt idx="1223">
                  <c:v>0.33846221535846421</c:v>
                </c:pt>
                <c:pt idx="1224">
                  <c:v>0.33790057942674706</c:v>
                </c:pt>
                <c:pt idx="1225">
                  <c:v>0.33808786158656279</c:v>
                </c:pt>
                <c:pt idx="1226">
                  <c:v>0.33827507353750147</c:v>
                </c:pt>
                <c:pt idx="1227">
                  <c:v>0.34005010042883199</c:v>
                </c:pt>
                <c:pt idx="1228">
                  <c:v>0.34032979367258476</c:v>
                </c:pt>
                <c:pt idx="1229">
                  <c:v>0.34051616922933048</c:v>
                </c:pt>
                <c:pt idx="1230">
                  <c:v>0.33995683466662074</c:v>
                </c:pt>
                <c:pt idx="1231">
                  <c:v>0.34014334884411412</c:v>
                </c:pt>
                <c:pt idx="1232">
                  <c:v>0.34032979367258476</c:v>
                </c:pt>
                <c:pt idx="1233">
                  <c:v>0.34219044469582527</c:v>
                </c:pt>
                <c:pt idx="1234">
                  <c:v>0.34237613175531756</c:v>
                </c:pt>
                <c:pt idx="1235">
                  <c:v>0.34256175038397185</c:v>
                </c:pt>
                <c:pt idx="1236">
                  <c:v>0.34191178563304736</c:v>
                </c:pt>
                <c:pt idx="1237">
                  <c:v>0.34209757548085185</c:v>
                </c:pt>
                <c:pt idx="1238">
                  <c:v>0.34219044469582527</c:v>
                </c:pt>
                <c:pt idx="1239">
                  <c:v>0.34237613175531756</c:v>
                </c:pt>
                <c:pt idx="1240">
                  <c:v>0.34256175038397185</c:v>
                </c:pt>
                <c:pt idx="1241">
                  <c:v>0.34506094221414829</c:v>
                </c:pt>
                <c:pt idx="1242">
                  <c:v>0.34088871283612099</c:v>
                </c:pt>
                <c:pt idx="1243">
                  <c:v>0.34098180556337099</c:v>
                </c:pt>
                <c:pt idx="1244">
                  <c:v>0.34098180556337099</c:v>
                </c:pt>
                <c:pt idx="1245">
                  <c:v>0.34098180556337099</c:v>
                </c:pt>
                <c:pt idx="1246">
                  <c:v>0.34107488104004557</c:v>
                </c:pt>
                <c:pt idx="1247">
                  <c:v>0.34107488104004557</c:v>
                </c:pt>
                <c:pt idx="1248">
                  <c:v>0.34107488104004557</c:v>
                </c:pt>
                <c:pt idx="1249">
                  <c:v>0.34107488104004557</c:v>
                </c:pt>
                <c:pt idx="1250">
                  <c:v>0.34191178563304736</c:v>
                </c:pt>
                <c:pt idx="1251">
                  <c:v>0.34191178563304736</c:v>
                </c:pt>
                <c:pt idx="1252">
                  <c:v>0.34191178563304736</c:v>
                </c:pt>
                <c:pt idx="1253">
                  <c:v>0.34181886498122882</c:v>
                </c:pt>
                <c:pt idx="1254">
                  <c:v>0.34172592716479333</c:v>
                </c:pt>
                <c:pt idx="1255">
                  <c:v>0.34256175038397185</c:v>
                </c:pt>
                <c:pt idx="1256">
                  <c:v>0.34237613175531756</c:v>
                </c:pt>
                <c:pt idx="1257">
                  <c:v>0.33799422928770162</c:v>
                </c:pt>
                <c:pt idx="1258">
                  <c:v>0.33790057942674706</c:v>
                </c:pt>
                <c:pt idx="1259">
                  <c:v>0.33864928712820463</c:v>
                </c:pt>
                <c:pt idx="1260">
                  <c:v>0.33855575999482085</c:v>
                </c:pt>
                <c:pt idx="1261">
                  <c:v>0.33602387887572821</c:v>
                </c:pt>
                <c:pt idx="1262">
                  <c:v>0.33677540764426422</c:v>
                </c:pt>
                <c:pt idx="1263">
                  <c:v>0.33658763180059015</c:v>
                </c:pt>
                <c:pt idx="1264">
                  <c:v>0.33649371731672145</c:v>
                </c:pt>
                <c:pt idx="1265">
                  <c:v>0.33639978511146651</c:v>
                </c:pt>
                <c:pt idx="1266">
                  <c:v>0.33630583517478974</c:v>
                </c:pt>
                <c:pt idx="1267">
                  <c:v>0.33705693874972786</c:v>
                </c:pt>
                <c:pt idx="1268">
                  <c:v>0.33686926902409381</c:v>
                </c:pt>
                <c:pt idx="1269">
                  <c:v>0.33761952437241816</c:v>
                </c:pt>
                <c:pt idx="1270">
                  <c:v>0.33752580416413902</c:v>
                </c:pt>
                <c:pt idx="1271">
                  <c:v>0.33733831090280253</c:v>
                </c:pt>
                <c:pt idx="1272">
                  <c:v>0.33724453782987124</c:v>
                </c:pt>
                <c:pt idx="1273">
                  <c:v>0.33724453782987124</c:v>
                </c:pt>
                <c:pt idx="1274">
                  <c:v>0.33291174287950703</c:v>
                </c:pt>
                <c:pt idx="1275">
                  <c:v>0.33366799694525706</c:v>
                </c:pt>
                <c:pt idx="1276">
                  <c:v>0.33357352838881971</c:v>
                </c:pt>
                <c:pt idx="1277">
                  <c:v>0.33432877267164379</c:v>
                </c:pt>
                <c:pt idx="1278">
                  <c:v>0.33423443008533721</c:v>
                </c:pt>
                <c:pt idx="1279">
                  <c:v>0.33414006953414654</c:v>
                </c:pt>
                <c:pt idx="1280">
                  <c:v>0.33404569100780518</c:v>
                </c:pt>
                <c:pt idx="1281">
                  <c:v>0.33158550617765176</c:v>
                </c:pt>
                <c:pt idx="1282">
                  <c:v>0.33234379202011638</c:v>
                </c:pt>
                <c:pt idx="1283">
                  <c:v>0.33224907000216297</c:v>
                </c:pt>
                <c:pt idx="1284">
                  <c:v>0.33224907000216297</c:v>
                </c:pt>
                <c:pt idx="1285">
                  <c:v>0.33215432980165444</c:v>
                </c:pt>
                <c:pt idx="1286">
                  <c:v>0.33205957140811609</c:v>
                </c:pt>
                <c:pt idx="1287">
                  <c:v>0.33281712973747429</c:v>
                </c:pt>
                <c:pt idx="1288">
                  <c:v>0.33272249847552487</c:v>
                </c:pt>
                <c:pt idx="1289">
                  <c:v>0.33272249847552487</c:v>
                </c:pt>
                <c:pt idx="1290">
                  <c:v>0.33262784908324405</c:v>
                </c:pt>
                <c:pt idx="1291">
                  <c:v>0.33262784908324405</c:v>
                </c:pt>
                <c:pt idx="1292">
                  <c:v>0.33253318155020728</c:v>
                </c:pt>
                <c:pt idx="1293">
                  <c:v>0.33253318155020728</c:v>
                </c:pt>
                <c:pt idx="1294">
                  <c:v>0.33243849586597962</c:v>
                </c:pt>
                <c:pt idx="1295">
                  <c:v>0.33243849586597962</c:v>
                </c:pt>
                <c:pt idx="1296">
                  <c:v>0.32911297984453869</c:v>
                </c:pt>
                <c:pt idx="1297">
                  <c:v>0.32911297984453869</c:v>
                </c:pt>
                <c:pt idx="1298">
                  <c:v>0.32901763368249365</c:v>
                </c:pt>
                <c:pt idx="1299">
                  <c:v>0.33300633791202799</c:v>
                </c:pt>
                <c:pt idx="1300">
                  <c:v>0.32901763368249365</c:v>
                </c:pt>
                <c:pt idx="1301">
                  <c:v>0.33291174287950703</c:v>
                </c:pt>
                <c:pt idx="1302">
                  <c:v>0.33291174287950703</c:v>
                </c:pt>
                <c:pt idx="1303">
                  <c:v>0.33054095427282182</c:v>
                </c:pt>
                <c:pt idx="1304">
                  <c:v>0.32882688571430146</c:v>
                </c:pt>
                <c:pt idx="1305">
                  <c:v>0.32653209252774662</c:v>
                </c:pt>
                <c:pt idx="1306">
                  <c:v>0.32882688571430146</c:v>
                </c:pt>
                <c:pt idx="1307">
                  <c:v>0.33054095427282182</c:v>
                </c:pt>
                <c:pt idx="1308">
                  <c:v>0.33054095427282182</c:v>
                </c:pt>
                <c:pt idx="1309">
                  <c:v>0.32653209252774662</c:v>
                </c:pt>
                <c:pt idx="1310">
                  <c:v>0.33291174287950703</c:v>
                </c:pt>
                <c:pt idx="1311">
                  <c:v>0.32901763368249365</c:v>
                </c:pt>
                <c:pt idx="1312">
                  <c:v>0.32911297984453869</c:v>
                </c:pt>
                <c:pt idx="1313">
                  <c:v>0.32844516689805114</c:v>
                </c:pt>
                <c:pt idx="1314">
                  <c:v>0.32854062448923121</c:v>
                </c:pt>
                <c:pt idx="1315">
                  <c:v>0.32863606348175672</c:v>
                </c:pt>
                <c:pt idx="1316">
                  <c:v>0.33120592544658789</c:v>
                </c:pt>
                <c:pt idx="1317">
                  <c:v>0.33044588498532446</c:v>
                </c:pt>
                <c:pt idx="1318">
                  <c:v>0.33063600518766662</c:v>
                </c:pt>
                <c:pt idx="1319">
                  <c:v>0.3308260519419795</c:v>
                </c:pt>
                <c:pt idx="1320">
                  <c:v>0.33092104780271225</c:v>
                </c:pt>
                <c:pt idx="1321">
                  <c:v>0.33016056678028599</c:v>
                </c:pt>
                <c:pt idx="1322">
                  <c:v>0.33025569124973009</c:v>
                </c:pt>
                <c:pt idx="1323">
                  <c:v>0.33035079731451672</c:v>
                </c:pt>
                <c:pt idx="1324">
                  <c:v>0.33044588498532446</c:v>
                </c:pt>
                <c:pt idx="1325">
                  <c:v>0.33054095427282182</c:v>
                </c:pt>
                <c:pt idx="1326">
                  <c:v>0.33063600518766662</c:v>
                </c:pt>
                <c:pt idx="1327">
                  <c:v>0.33073103774050677</c:v>
                </c:pt>
                <c:pt idx="1328">
                  <c:v>0.33319547369010361</c:v>
                </c:pt>
                <c:pt idx="1329">
                  <c:v>0.3332900144564182</c:v>
                </c:pt>
                <c:pt idx="1330">
                  <c:v>0.33338453715474065</c:v>
                </c:pt>
                <c:pt idx="1331">
                  <c:v>0.33338453715474065</c:v>
                </c:pt>
                <c:pt idx="1332">
                  <c:v>0.33347904179542603</c:v>
                </c:pt>
                <c:pt idx="1333">
                  <c:v>0.33347904179542603</c:v>
                </c:pt>
                <c:pt idx="1334">
                  <c:v>0.32930361657859791</c:v>
                </c:pt>
                <c:pt idx="1335">
                  <c:v>0.32939890717220877</c:v>
                </c:pt>
                <c:pt idx="1336">
                  <c:v>0.32949417926458746</c:v>
                </c:pt>
                <c:pt idx="1337">
                  <c:v>0.32958943286650605</c:v>
                </c:pt>
                <c:pt idx="1338">
                  <c:v>0.32968466798872648</c:v>
                </c:pt>
                <c:pt idx="1339">
                  <c:v>0.32968466798872648</c:v>
                </c:pt>
                <c:pt idx="1340">
                  <c:v>0.32968466798872648</c:v>
                </c:pt>
                <c:pt idx="1341">
                  <c:v>0.33063600518766662</c:v>
                </c:pt>
                <c:pt idx="1342">
                  <c:v>0.33054095427282182</c:v>
                </c:pt>
                <c:pt idx="1343">
                  <c:v>0.32710680165206546</c:v>
                </c:pt>
                <c:pt idx="1344">
                  <c:v>0.32701106376980643</c:v>
                </c:pt>
                <c:pt idx="1345">
                  <c:v>0.32691530711357253</c:v>
                </c:pt>
                <c:pt idx="1346">
                  <c:v>0.32777644208242129</c:v>
                </c:pt>
                <c:pt idx="1347">
                  <c:v>0.32768083530952413</c:v>
                </c:pt>
                <c:pt idx="1348">
                  <c:v>0.32768083530952413</c:v>
                </c:pt>
                <c:pt idx="1349">
                  <c:v>0.32844516689805114</c:v>
                </c:pt>
                <c:pt idx="1350">
                  <c:v>0.32844516689805114</c:v>
                </c:pt>
                <c:pt idx="1351">
                  <c:v>0.32413014739507062</c:v>
                </c:pt>
                <c:pt idx="1352">
                  <c:v>0.32403382233262912</c:v>
                </c:pt>
                <c:pt idx="1353">
                  <c:v>0.32490006088029239</c:v>
                </c:pt>
                <c:pt idx="1354">
                  <c:v>0.32490006088029239</c:v>
                </c:pt>
                <c:pt idx="1355">
                  <c:v>0.32480388838189717</c:v>
                </c:pt>
                <c:pt idx="1356">
                  <c:v>0.32480388838189717</c:v>
                </c:pt>
                <c:pt idx="1357">
                  <c:v>0.32557273645173435</c:v>
                </c:pt>
                <c:pt idx="1358">
                  <c:v>0.32547669685390646</c:v>
                </c:pt>
                <c:pt idx="1359">
                  <c:v>0.32547669685390646</c:v>
                </c:pt>
                <c:pt idx="1360">
                  <c:v>0.32123203106115139</c:v>
                </c:pt>
                <c:pt idx="1361">
                  <c:v>0.32113512734874522</c:v>
                </c:pt>
                <c:pt idx="1362">
                  <c:v>0.32200656130452027</c:v>
                </c:pt>
                <c:pt idx="1363">
                  <c:v>0.32190981291774279</c:v>
                </c:pt>
                <c:pt idx="1364">
                  <c:v>0.32268325849144819</c:v>
                </c:pt>
                <c:pt idx="1365">
                  <c:v>0.32258664540365234</c:v>
                </c:pt>
                <c:pt idx="1366">
                  <c:v>0.32258664540365234</c:v>
                </c:pt>
                <c:pt idx="1367">
                  <c:v>0.32249001302217883</c:v>
                </c:pt>
                <c:pt idx="1368">
                  <c:v>0.3223933613354642</c:v>
                </c:pt>
                <c:pt idx="1369">
                  <c:v>0.32326253249709674</c:v>
                </c:pt>
                <c:pt idx="1370">
                  <c:v>0.32316603492917845</c:v>
                </c:pt>
                <c:pt idx="1371">
                  <c:v>0.31899829928909801</c:v>
                </c:pt>
                <c:pt idx="1372">
                  <c:v>0.31899829928909801</c:v>
                </c:pt>
                <c:pt idx="1373">
                  <c:v>0.3197764258410507</c:v>
                </c:pt>
                <c:pt idx="1374">
                  <c:v>0.3197764258410507</c:v>
                </c:pt>
                <c:pt idx="1375">
                  <c:v>0.3197764258410507</c:v>
                </c:pt>
                <c:pt idx="1376">
                  <c:v>0.3197764258410507</c:v>
                </c:pt>
                <c:pt idx="1377">
                  <c:v>0.31967922886544692</c:v>
                </c:pt>
                <c:pt idx="1378">
                  <c:v>0.31967922886544692</c:v>
                </c:pt>
                <c:pt idx="1379">
                  <c:v>0.31967922886544692</c:v>
                </c:pt>
                <c:pt idx="1380">
                  <c:v>0.31958201224416782</c:v>
                </c:pt>
                <c:pt idx="1381">
                  <c:v>0.31958201224416782</c:v>
                </c:pt>
                <c:pt idx="1382">
                  <c:v>0.31958201224416782</c:v>
                </c:pt>
                <c:pt idx="1383">
                  <c:v>0.32035919580134659</c:v>
                </c:pt>
                <c:pt idx="1384">
                  <c:v>0.32035919580134659</c:v>
                </c:pt>
                <c:pt idx="1385">
                  <c:v>0.32035919580134659</c:v>
                </c:pt>
                <c:pt idx="1386">
                  <c:v>0.32026211645020414</c:v>
                </c:pt>
                <c:pt idx="1387">
                  <c:v>0.32026211645020414</c:v>
                </c:pt>
                <c:pt idx="1388">
                  <c:v>0.32026211645020414</c:v>
                </c:pt>
                <c:pt idx="1389">
                  <c:v>0.31792631229931428</c:v>
                </c:pt>
                <c:pt idx="1390">
                  <c:v>0.32026211645020414</c:v>
                </c:pt>
                <c:pt idx="1391">
                  <c:v>0.32026211645020414</c:v>
                </c:pt>
                <c:pt idx="1392">
                  <c:v>0.320165017524638</c:v>
                </c:pt>
                <c:pt idx="1393">
                  <c:v>0.320165017524638</c:v>
                </c:pt>
                <c:pt idx="1394">
                  <c:v>0.32094126150714231</c:v>
                </c:pt>
                <c:pt idx="1395">
                  <c:v>0.31860876289144791</c:v>
                </c:pt>
                <c:pt idx="1396">
                  <c:v>0.31860876289144791</c:v>
                </c:pt>
                <c:pt idx="1397">
                  <c:v>0.31860876289144791</c:v>
                </c:pt>
                <c:pt idx="1398">
                  <c:v>0.3185113293785381</c:v>
                </c:pt>
                <c:pt idx="1399">
                  <c:v>0.3185113293785381</c:v>
                </c:pt>
                <c:pt idx="1400">
                  <c:v>0.3185113293785381</c:v>
                </c:pt>
                <c:pt idx="1401">
                  <c:v>0.3185113293785381</c:v>
                </c:pt>
                <c:pt idx="1402">
                  <c:v>0.3185113293785381</c:v>
                </c:pt>
                <c:pt idx="1403">
                  <c:v>0.3185113293785381</c:v>
                </c:pt>
                <c:pt idx="1404">
                  <c:v>0.3185113293785381</c:v>
                </c:pt>
                <c:pt idx="1405">
                  <c:v>0.32094126150714231</c:v>
                </c:pt>
                <c:pt idx="1406">
                  <c:v>0.320165017524638</c:v>
                </c:pt>
                <c:pt idx="1407">
                  <c:v>0.32026211645020414</c:v>
                </c:pt>
                <c:pt idx="1408">
                  <c:v>0.32026211645020414</c:v>
                </c:pt>
                <c:pt idx="1409">
                  <c:v>0.31958201224416782</c:v>
                </c:pt>
                <c:pt idx="1410">
                  <c:v>0.3197764258410507</c:v>
                </c:pt>
                <c:pt idx="1411">
                  <c:v>0.31987360318288449</c:v>
                </c:pt>
                <c:pt idx="1412">
                  <c:v>0.31909563403511482</c:v>
                </c:pt>
                <c:pt idx="1413">
                  <c:v>0.31929024438704534</c:v>
                </c:pt>
                <c:pt idx="1414">
                  <c:v>0.31948477596529606</c:v>
                </c:pt>
                <c:pt idx="1415">
                  <c:v>0.32103820416798828</c:v>
                </c:pt>
                <c:pt idx="1416">
                  <c:v>0.32123203106115139</c:v>
                </c:pt>
                <c:pt idx="1417">
                  <c:v>0.32045625558989888</c:v>
                </c:pt>
                <c:pt idx="1418">
                  <c:v>0.32152262550547483</c:v>
                </c:pt>
                <c:pt idx="1419">
                  <c:v>0.32084429935445669</c:v>
                </c:pt>
                <c:pt idx="1420">
                  <c:v>0.32006789901280291</c:v>
                </c:pt>
                <c:pt idx="1421">
                  <c:v>0.32026211645020414</c:v>
                </c:pt>
                <c:pt idx="1422">
                  <c:v>0.32035919580134659</c:v>
                </c:pt>
                <c:pt idx="1423">
                  <c:v>0.32306951813672163</c:v>
                </c:pt>
                <c:pt idx="1424">
                  <c:v>0.32229669033193348</c:v>
                </c:pt>
                <c:pt idx="1425">
                  <c:v>0.32249001302217883</c:v>
                </c:pt>
                <c:pt idx="1426">
                  <c:v>0.32258664540365234</c:v>
                </c:pt>
                <c:pt idx="1427">
                  <c:v>0.32268325849144819</c:v>
                </c:pt>
                <c:pt idx="1428">
                  <c:v>0.32528456079082491</c:v>
                </c:pt>
                <c:pt idx="1429">
                  <c:v>0.32547669685390646</c:v>
                </c:pt>
                <c:pt idx="1430">
                  <c:v>0.32547669685390646</c:v>
                </c:pt>
                <c:pt idx="1431">
                  <c:v>0.32557273645173435</c:v>
                </c:pt>
                <c:pt idx="1432">
                  <c:v>0.32123203106115139</c:v>
                </c:pt>
                <c:pt idx="1433">
                  <c:v>0.32132891531693375</c:v>
                </c:pt>
                <c:pt idx="1434">
                  <c:v>0.32142578012780709</c:v>
                </c:pt>
                <c:pt idx="1435">
                  <c:v>0.32152262550547483</c:v>
                </c:pt>
                <c:pt idx="1436">
                  <c:v>0.32413014739507062</c:v>
                </c:pt>
                <c:pt idx="1437">
                  <c:v>0.32161945146162829</c:v>
                </c:pt>
                <c:pt idx="1438">
                  <c:v>0.32432274020066232</c:v>
                </c:pt>
                <c:pt idx="1439">
                  <c:v>0.32432274020066232</c:v>
                </c:pt>
                <c:pt idx="1440">
                  <c:v>0.32441900796654027</c:v>
                </c:pt>
                <c:pt idx="1441">
                  <c:v>0.32441900796654027</c:v>
                </c:pt>
                <c:pt idx="1442">
                  <c:v>0.3197764258410507</c:v>
                </c:pt>
                <c:pt idx="1443">
                  <c:v>0.32084429935445669</c:v>
                </c:pt>
                <c:pt idx="1444">
                  <c:v>0.3207473176981695</c:v>
                </c:pt>
                <c:pt idx="1445">
                  <c:v>0.3207473176981695</c:v>
                </c:pt>
                <c:pt idx="1446">
                  <c:v>0.32065031652650672</c:v>
                </c:pt>
                <c:pt idx="1447">
                  <c:v>0.32065031652650672</c:v>
                </c:pt>
                <c:pt idx="1448">
                  <c:v>0.31899829928909801</c:v>
                </c:pt>
                <c:pt idx="1449">
                  <c:v>0.3189009448137311</c:v>
                </c:pt>
                <c:pt idx="1450">
                  <c:v>0.31880357059701186</c:v>
                </c:pt>
                <c:pt idx="1451">
                  <c:v>0.31967922886544692</c:v>
                </c:pt>
                <c:pt idx="1452">
                  <c:v>0.31958201224416782</c:v>
                </c:pt>
                <c:pt idx="1453">
                  <c:v>0.31948477596529606</c:v>
                </c:pt>
                <c:pt idx="1454">
                  <c:v>0.32035919580134659</c:v>
                </c:pt>
                <c:pt idx="1455">
                  <c:v>0.32026211645020414</c:v>
                </c:pt>
                <c:pt idx="1456">
                  <c:v>0.32006789901280291</c:v>
                </c:pt>
                <c:pt idx="1457">
                  <c:v>0.32094126150714231</c:v>
                </c:pt>
                <c:pt idx="1458">
                  <c:v>0.31841387607614602</c:v>
                </c:pt>
                <c:pt idx="1459">
                  <c:v>0.31831640297220859</c:v>
                </c:pt>
                <c:pt idx="1460">
                  <c:v>0.31831640297220859</c:v>
                </c:pt>
                <c:pt idx="1461">
                  <c:v>0.3138110234460994</c:v>
                </c:pt>
                <c:pt idx="1462">
                  <c:v>0.31371260583272942</c:v>
                </c:pt>
                <c:pt idx="1463">
                  <c:v>0.31812139731138406</c:v>
                </c:pt>
                <c:pt idx="1464">
                  <c:v>0.3136141678240395</c:v>
                </c:pt>
                <c:pt idx="1465">
                  <c:v>0.31449937673351364</c:v>
                </c:pt>
                <c:pt idx="1466">
                  <c:v>0.31440110153330519</c:v>
                </c:pt>
                <c:pt idx="1467">
                  <c:v>0.31430280602620503</c:v>
                </c:pt>
                <c:pt idx="1468">
                  <c:v>0.31518673559712029</c:v>
                </c:pt>
                <c:pt idx="1469">
                  <c:v>0.31508860219362927</c:v>
                </c:pt>
                <c:pt idx="1470">
                  <c:v>0.31499044857103736</c:v>
                </c:pt>
                <c:pt idx="1471">
                  <c:v>0.31577511211548226</c:v>
                </c:pt>
                <c:pt idx="1472">
                  <c:v>0.31322021158218322</c:v>
                </c:pt>
                <c:pt idx="1473">
                  <c:v>0.31312167140635555</c:v>
                </c:pt>
                <c:pt idx="1474">
                  <c:v>0.31390942067682115</c:v>
                </c:pt>
                <c:pt idx="1475">
                  <c:v>0.31371260583272942</c:v>
                </c:pt>
                <c:pt idx="1476">
                  <c:v>0.31449937673351364</c:v>
                </c:pt>
                <c:pt idx="1477">
                  <c:v>0.31430280602620503</c:v>
                </c:pt>
                <c:pt idx="1478">
                  <c:v>0.31104757901359037</c:v>
                </c:pt>
                <c:pt idx="1479">
                  <c:v>0.31094858549285248</c:v>
                </c:pt>
                <c:pt idx="1480">
                  <c:v>0.31084957121657958</c:v>
                </c:pt>
                <c:pt idx="1481">
                  <c:v>0.31065148034517276</c:v>
                </c:pt>
                <c:pt idx="1482">
                  <c:v>0.30916314021398106</c:v>
                </c:pt>
                <c:pt idx="1483">
                  <c:v>0.30906375009135217</c:v>
                </c:pt>
                <c:pt idx="1484">
                  <c:v>0.30985828401928789</c:v>
                </c:pt>
                <c:pt idx="1485">
                  <c:v>0.30975904056710341</c:v>
                </c:pt>
                <c:pt idx="1486">
                  <c:v>0.30965977620174734</c:v>
                </c:pt>
                <c:pt idx="1487">
                  <c:v>0.30956049090999338</c:v>
                </c:pt>
                <c:pt idx="1488">
                  <c:v>0.30946118467860106</c:v>
                </c:pt>
                <c:pt idx="1489">
                  <c:v>0.31025504896035205</c:v>
                </c:pt>
                <c:pt idx="1490">
                  <c:v>0.31015588902886765</c:v>
                </c:pt>
                <c:pt idx="1491">
                  <c:v>0.31015588902886765</c:v>
                </c:pt>
                <c:pt idx="1492">
                  <c:v>0.31005670823697845</c:v>
                </c:pt>
                <c:pt idx="1493">
                  <c:v>0.30995750657151333</c:v>
                </c:pt>
                <c:pt idx="1494">
                  <c:v>0.31075053617171111</c:v>
                </c:pt>
                <c:pt idx="1495">
                  <c:v>0.30846696776167642</c:v>
                </c:pt>
                <c:pt idx="1496">
                  <c:v>0.30836743031638886</c:v>
                </c:pt>
                <c:pt idx="1497">
                  <c:v>0.30826787177148307</c:v>
                </c:pt>
                <c:pt idx="1498">
                  <c:v>0.30816829211353552</c:v>
                </c:pt>
                <c:pt idx="1499">
                  <c:v>0.30896433896267317</c:v>
                </c:pt>
                <c:pt idx="1500">
                  <c:v>0.30577201125736486</c:v>
                </c:pt>
                <c:pt idx="1501">
                  <c:v>0.30577201125736486</c:v>
                </c:pt>
                <c:pt idx="1502">
                  <c:v>0.30567189936868788</c:v>
                </c:pt>
                <c:pt idx="1503">
                  <c:v>0.3055717660128956</c:v>
                </c:pt>
                <c:pt idx="1504">
                  <c:v>0.30936185749431616</c:v>
                </c:pt>
                <c:pt idx="1505">
                  <c:v>0.30936185749431616</c:v>
                </c:pt>
                <c:pt idx="1506">
                  <c:v>0.30846696776167642</c:v>
                </c:pt>
                <c:pt idx="1507">
                  <c:v>0.30846696776167642</c:v>
                </c:pt>
                <c:pt idx="1508">
                  <c:v>0.31154223574042111</c:v>
                </c:pt>
                <c:pt idx="1509">
                  <c:v>0.31154223574042111</c:v>
                </c:pt>
                <c:pt idx="1510">
                  <c:v>0.31154223574042111</c:v>
                </c:pt>
                <c:pt idx="1511">
                  <c:v>0.3138110234460994</c:v>
                </c:pt>
                <c:pt idx="1512">
                  <c:v>0.31606902842559864</c:v>
                </c:pt>
                <c:pt idx="1513">
                  <c:v>0.31763353578549919</c:v>
                </c:pt>
                <c:pt idx="1514">
                  <c:v>0.31685192198714418</c:v>
                </c:pt>
                <c:pt idx="1515">
                  <c:v>0.31997076090284149</c:v>
                </c:pt>
                <c:pt idx="1516">
                  <c:v>0.31997076090284149</c:v>
                </c:pt>
                <c:pt idx="1517">
                  <c:v>0.31919294906377138</c:v>
                </c:pt>
                <c:pt idx="1518">
                  <c:v>0.32777644208242129</c:v>
                </c:pt>
                <c:pt idx="1519">
                  <c:v>0.33621186749664567</c:v>
                </c:pt>
                <c:pt idx="1520">
                  <c:v>0.34181886498122882</c:v>
                </c:pt>
                <c:pt idx="1521">
                  <c:v>0.34181886498122882</c:v>
                </c:pt>
                <c:pt idx="1522">
                  <c:v>0.34181886498122882</c:v>
                </c:pt>
                <c:pt idx="1523">
                  <c:v>0.34191178563304736</c:v>
                </c:pt>
                <c:pt idx="1524">
                  <c:v>0.34209757548085185</c:v>
                </c:pt>
                <c:pt idx="1525">
                  <c:v>0.34237613175531756</c:v>
                </c:pt>
                <c:pt idx="1526">
                  <c:v>0.34246894961877117</c:v>
                </c:pt>
                <c:pt idx="1527">
                  <c:v>0.34265453406036539</c:v>
                </c:pt>
                <c:pt idx="1528">
                  <c:v>0.3389297636086841</c:v>
                </c:pt>
                <c:pt idx="1529">
                  <c:v>0.34070247559150535</c:v>
                </c:pt>
                <c:pt idx="1530">
                  <c:v>0.34079560284870047</c:v>
                </c:pt>
                <c:pt idx="1531">
                  <c:v>0.34088871283612099</c:v>
                </c:pt>
                <c:pt idx="1532">
                  <c:v>0.34098180556337099</c:v>
                </c:pt>
                <c:pt idx="1533">
                  <c:v>0.3411679392757313</c:v>
                </c:pt>
                <c:pt idx="1534">
                  <c:v>0.3411679392757313</c:v>
                </c:pt>
                <c:pt idx="1535">
                  <c:v>0.34191178563304736</c:v>
                </c:pt>
                <c:pt idx="1536">
                  <c:v>0.34191178563304736</c:v>
                </c:pt>
                <c:pt idx="1537">
                  <c:v>0.33790057942674706</c:v>
                </c:pt>
                <c:pt idx="1538">
                  <c:v>0.33864928712820463</c:v>
                </c:pt>
                <c:pt idx="1539">
                  <c:v>0.33864928712820463</c:v>
                </c:pt>
                <c:pt idx="1540">
                  <c:v>0.33855575999482085</c:v>
                </c:pt>
                <c:pt idx="1541">
                  <c:v>0.33846221535846421</c:v>
                </c:pt>
                <c:pt idx="1542">
                  <c:v>0.3391166605939494</c:v>
                </c:pt>
                <c:pt idx="1543">
                  <c:v>0.33902322082829617</c:v>
                </c:pt>
                <c:pt idx="1544">
                  <c:v>0.3357417626316726</c:v>
                </c:pt>
                <c:pt idx="1545">
                  <c:v>0.33958359795465454</c:v>
                </c:pt>
                <c:pt idx="1546">
                  <c:v>0.33564768829324482</c:v>
                </c:pt>
                <c:pt idx="1547">
                  <c:v>0.33555359614276714</c:v>
                </c:pt>
                <c:pt idx="1548">
                  <c:v>0.33545948617011834</c:v>
                </c:pt>
                <c:pt idx="1549">
                  <c:v>0.33536535836516723</c:v>
                </c:pt>
                <c:pt idx="1550">
                  <c:v>0.33602387887572821</c:v>
                </c:pt>
                <c:pt idx="1551">
                  <c:v>0.33592985791281676</c:v>
                </c:pt>
                <c:pt idx="1552">
                  <c:v>0.33658763180059015</c:v>
                </c:pt>
                <c:pt idx="1553">
                  <c:v>0.33649371731672145</c:v>
                </c:pt>
                <c:pt idx="1554">
                  <c:v>0.33649371731672145</c:v>
                </c:pt>
                <c:pt idx="1555">
                  <c:v>0.33639978511146651</c:v>
                </c:pt>
                <c:pt idx="1556">
                  <c:v>0.33630583517478974</c:v>
                </c:pt>
                <c:pt idx="1557">
                  <c:v>0.33696311272258556</c:v>
                </c:pt>
                <c:pt idx="1558">
                  <c:v>0.33686926902409381</c:v>
                </c:pt>
                <c:pt idx="1559">
                  <c:v>0.33621186749664567</c:v>
                </c:pt>
                <c:pt idx="1560">
                  <c:v>0.33677540764426422</c:v>
                </c:pt>
                <c:pt idx="1561">
                  <c:v>0.33677540764426422</c:v>
                </c:pt>
                <c:pt idx="1562">
                  <c:v>0.33668152857309874</c:v>
                </c:pt>
                <c:pt idx="1563">
                  <c:v>0.33357352838881971</c:v>
                </c:pt>
                <c:pt idx="1564">
                  <c:v>0.33508286785504593</c:v>
                </c:pt>
                <c:pt idx="1565">
                  <c:v>0.33120592544658789</c:v>
                </c:pt>
                <c:pt idx="1566">
                  <c:v>0.33111098454441484</c:v>
                </c:pt>
                <c:pt idx="1567">
                  <c:v>0.33111098454441484</c:v>
                </c:pt>
                <c:pt idx="1568">
                  <c:v>0.33101602533332181</c:v>
                </c:pt>
                <c:pt idx="1569">
                  <c:v>0.33101602533332181</c:v>
                </c:pt>
                <c:pt idx="1570">
                  <c:v>0.33168035569381454</c:v>
                </c:pt>
                <c:pt idx="1571">
                  <c:v>0.33158550617765176</c:v>
                </c:pt>
                <c:pt idx="1572">
                  <c:v>0.33224907000216297</c:v>
                </c:pt>
                <c:pt idx="1573">
                  <c:v>0.33149063840539827</c:v>
                </c:pt>
                <c:pt idx="1574">
                  <c:v>0.33215432980165444</c:v>
                </c:pt>
                <c:pt idx="1575">
                  <c:v>0.33205957140811609</c:v>
                </c:pt>
                <c:pt idx="1576">
                  <c:v>0.33205957140811609</c:v>
                </c:pt>
                <c:pt idx="1577">
                  <c:v>0.33196479481106289</c:v>
                </c:pt>
                <c:pt idx="1578">
                  <c:v>0.33196479481106289</c:v>
                </c:pt>
                <c:pt idx="1579">
                  <c:v>0.33196479481106289</c:v>
                </c:pt>
                <c:pt idx="1580">
                  <c:v>0.33187</c:v>
                </c:pt>
                <c:pt idx="1581">
                  <c:v>0.33177518696442221</c:v>
                </c:pt>
                <c:pt idx="1582">
                  <c:v>0.33177518696442221</c:v>
                </c:pt>
                <c:pt idx="1583">
                  <c:v>0.33243849586597962</c:v>
                </c:pt>
                <c:pt idx="1584">
                  <c:v>0.33234379202011638</c:v>
                </c:pt>
                <c:pt idx="1585">
                  <c:v>0.33234379202011638</c:v>
                </c:pt>
                <c:pt idx="1586">
                  <c:v>0.33224907000216297</c:v>
                </c:pt>
                <c:pt idx="1587">
                  <c:v>0.33224907000216297</c:v>
                </c:pt>
                <c:pt idx="1588">
                  <c:v>0.33215432980165444</c:v>
                </c:pt>
                <c:pt idx="1589">
                  <c:v>0.33215432980165444</c:v>
                </c:pt>
                <c:pt idx="1590">
                  <c:v>0.33215432980165444</c:v>
                </c:pt>
                <c:pt idx="1591">
                  <c:v>0.32997026258465911</c:v>
                </c:pt>
                <c:pt idx="1592">
                  <c:v>0.33054095427282182</c:v>
                </c:pt>
                <c:pt idx="1593">
                  <c:v>0.33054095427282182</c:v>
                </c:pt>
                <c:pt idx="1594">
                  <c:v>0.33054095427282182</c:v>
                </c:pt>
                <c:pt idx="1595">
                  <c:v>0.33262784908324405</c:v>
                </c:pt>
                <c:pt idx="1596">
                  <c:v>0.33054095427282182</c:v>
                </c:pt>
                <c:pt idx="1597">
                  <c:v>0.33054095427282182</c:v>
                </c:pt>
                <c:pt idx="1598">
                  <c:v>0.33054095427282182</c:v>
                </c:pt>
                <c:pt idx="1599">
                  <c:v>0.33054095427282182</c:v>
                </c:pt>
                <c:pt idx="1600">
                  <c:v>0.32987508283706735</c:v>
                </c:pt>
                <c:pt idx="1601">
                  <c:v>0.33205957140811609</c:v>
                </c:pt>
                <c:pt idx="1602">
                  <c:v>0.33205957140811609</c:v>
                </c:pt>
                <c:pt idx="1603">
                  <c:v>0.32987508283706735</c:v>
                </c:pt>
                <c:pt idx="1604">
                  <c:v>0.33139575236650859</c:v>
                </c:pt>
                <c:pt idx="1605">
                  <c:v>0.33442309730332309</c:v>
                </c:pt>
                <c:pt idx="1606">
                  <c:v>0.33536535836516723</c:v>
                </c:pt>
                <c:pt idx="1607">
                  <c:v>0.33836865320930432</c:v>
                </c:pt>
                <c:pt idx="1608">
                  <c:v>0.3411679392757313</c:v>
                </c:pt>
                <c:pt idx="1609">
                  <c:v>0.34681226407163201</c:v>
                </c:pt>
                <c:pt idx="1610">
                  <c:v>0.34983977207804906</c:v>
                </c:pt>
                <c:pt idx="1611">
                  <c:v>0.35294038075592615</c:v>
                </c:pt>
                <c:pt idx="1612">
                  <c:v>0.35557031961605223</c:v>
                </c:pt>
                <c:pt idx="1613">
                  <c:v>0.35502729339053929</c:v>
                </c:pt>
                <c:pt idx="1614">
                  <c:v>0.36320279675136147</c:v>
                </c:pt>
                <c:pt idx="1615">
                  <c:v>0.35611277593426316</c:v>
                </c:pt>
                <c:pt idx="1616">
                  <c:v>0.35248558241741279</c:v>
                </c:pt>
                <c:pt idx="1617">
                  <c:v>0.35728615137699149</c:v>
                </c:pt>
                <c:pt idx="1618">
                  <c:v>0.3552083655663284</c:v>
                </c:pt>
                <c:pt idx="1619">
                  <c:v>0.35111876546434162</c:v>
                </c:pt>
                <c:pt idx="1620">
                  <c:v>0.35120999999999991</c:v>
                </c:pt>
                <c:pt idx="1621">
                  <c:v>0.35139242036527119</c:v>
                </c:pt>
                <c:pt idx="1622">
                  <c:v>0.35212145368108638</c:v>
                </c:pt>
                <c:pt idx="1623">
                  <c:v>0.35230355031872584</c:v>
                </c:pt>
                <c:pt idx="1624">
                  <c:v>0.35038830355989181</c:v>
                </c:pt>
                <c:pt idx="1625">
                  <c:v>0.35066234890858916</c:v>
                </c:pt>
                <c:pt idx="1626">
                  <c:v>0.3508449643411522</c:v>
                </c:pt>
                <c:pt idx="1627">
                  <c:v>0.35111876546434162</c:v>
                </c:pt>
                <c:pt idx="1628">
                  <c:v>0.35066234890858916</c:v>
                </c:pt>
                <c:pt idx="1629">
                  <c:v>0.35312218750749846</c:v>
                </c:pt>
                <c:pt idx="1630">
                  <c:v>0.35339477722238444</c:v>
                </c:pt>
                <c:pt idx="1631">
                  <c:v>0.35357642352315954</c:v>
                </c:pt>
                <c:pt idx="1632">
                  <c:v>0.35375800576245775</c:v>
                </c:pt>
                <c:pt idx="1633">
                  <c:v>0.35384877288022343</c:v>
                </c:pt>
                <c:pt idx="1634">
                  <c:v>0.35330393002774474</c:v>
                </c:pt>
                <c:pt idx="1635">
                  <c:v>0.34929065130493719</c:v>
                </c:pt>
                <c:pt idx="1636">
                  <c:v>0.34938221243744139</c:v>
                </c:pt>
                <c:pt idx="1637">
                  <c:v>0.34947375715672779</c:v>
                </c:pt>
                <c:pt idx="1638">
                  <c:v>0.34947375715672779</c:v>
                </c:pt>
                <c:pt idx="1639">
                  <c:v>0.34956528547162014</c:v>
                </c:pt>
                <c:pt idx="1640">
                  <c:v>0.34956528547162014</c:v>
                </c:pt>
                <c:pt idx="1641">
                  <c:v>0.34965679739093403</c:v>
                </c:pt>
                <c:pt idx="1642">
                  <c:v>0.34965679739093403</c:v>
                </c:pt>
                <c:pt idx="1643">
                  <c:v>0.34965679739093403</c:v>
                </c:pt>
                <c:pt idx="1644">
                  <c:v>0.34965679739093403</c:v>
                </c:pt>
                <c:pt idx="1645">
                  <c:v>0.34965679739093403</c:v>
                </c:pt>
                <c:pt idx="1646">
                  <c:v>0.34965679739093403</c:v>
                </c:pt>
                <c:pt idx="1647">
                  <c:v>0.34956528547162014</c:v>
                </c:pt>
                <c:pt idx="1648">
                  <c:v>0.34956528547162014</c:v>
                </c:pt>
                <c:pt idx="1649">
                  <c:v>0.35357642352315954</c:v>
                </c:pt>
                <c:pt idx="1650">
                  <c:v>0.35357642352315954</c:v>
                </c:pt>
                <c:pt idx="1651">
                  <c:v>0.35348560838469445</c:v>
                </c:pt>
                <c:pt idx="1652">
                  <c:v>0.35348560838469445</c:v>
                </c:pt>
                <c:pt idx="1653">
                  <c:v>0.35339477722238444</c:v>
                </c:pt>
                <c:pt idx="1654">
                  <c:v>0.35330393002774474</c:v>
                </c:pt>
                <c:pt idx="1655">
                  <c:v>0.35330393002774474</c:v>
                </c:pt>
                <c:pt idx="1656">
                  <c:v>0.35330393002774474</c:v>
                </c:pt>
                <c:pt idx="1657">
                  <c:v>0.3532130667922827</c:v>
                </c:pt>
                <c:pt idx="1658">
                  <c:v>0.3532130667922827</c:v>
                </c:pt>
                <c:pt idx="1659">
                  <c:v>0.3532130667922827</c:v>
                </c:pt>
                <c:pt idx="1660">
                  <c:v>0.35312218750749846</c:v>
                </c:pt>
                <c:pt idx="1661">
                  <c:v>0.35312218750749846</c:v>
                </c:pt>
                <c:pt idx="1662">
                  <c:v>0.35312218750749846</c:v>
                </c:pt>
                <c:pt idx="1663">
                  <c:v>0.35303129216488471</c:v>
                </c:pt>
                <c:pt idx="1664">
                  <c:v>0.35303129216488471</c:v>
                </c:pt>
                <c:pt idx="1665">
                  <c:v>0.35303129216488471</c:v>
                </c:pt>
                <c:pt idx="1666">
                  <c:v>0.35294038075592615</c:v>
                </c:pt>
                <c:pt idx="1667">
                  <c:v>0.35294038075592615</c:v>
                </c:pt>
                <c:pt idx="1668">
                  <c:v>0.35357642352315954</c:v>
                </c:pt>
                <c:pt idx="1669">
                  <c:v>0.35294038075592615</c:v>
                </c:pt>
                <c:pt idx="1670">
                  <c:v>0.35294038075592615</c:v>
                </c:pt>
                <c:pt idx="1671">
                  <c:v>0.35294038075592615</c:v>
                </c:pt>
                <c:pt idx="1672">
                  <c:v>0.35294038075592615</c:v>
                </c:pt>
                <c:pt idx="1673">
                  <c:v>0.35294038075592615</c:v>
                </c:pt>
                <c:pt idx="1674">
                  <c:v>0.35294038075592615</c:v>
                </c:pt>
                <c:pt idx="1675">
                  <c:v>0.35294038075592615</c:v>
                </c:pt>
                <c:pt idx="1676">
                  <c:v>0.35294038075592615</c:v>
                </c:pt>
                <c:pt idx="1677">
                  <c:v>0.35294038075592615</c:v>
                </c:pt>
                <c:pt idx="1678">
                  <c:v>0.35294038075592615</c:v>
                </c:pt>
                <c:pt idx="1679">
                  <c:v>0.35294038075592615</c:v>
                </c:pt>
                <c:pt idx="1680">
                  <c:v>0.35294038075592615</c:v>
                </c:pt>
                <c:pt idx="1681">
                  <c:v>0.35357642352315954</c:v>
                </c:pt>
                <c:pt idx="1682">
                  <c:v>0.35357642352315954</c:v>
                </c:pt>
                <c:pt idx="1683">
                  <c:v>0.35357642352315954</c:v>
                </c:pt>
                <c:pt idx="1684">
                  <c:v>0.35357642352315954</c:v>
                </c:pt>
                <c:pt idx="1685">
                  <c:v>0.35348560838469445</c:v>
                </c:pt>
                <c:pt idx="1686">
                  <c:v>0.35348560838469445</c:v>
                </c:pt>
                <c:pt idx="1687">
                  <c:v>0.35348560838469445</c:v>
                </c:pt>
                <c:pt idx="1688">
                  <c:v>0.35348560838469445</c:v>
                </c:pt>
                <c:pt idx="1689">
                  <c:v>0.35348560838469445</c:v>
                </c:pt>
                <c:pt idx="1690">
                  <c:v>0.35348560838469445</c:v>
                </c:pt>
                <c:pt idx="1691">
                  <c:v>0.35357642352315954</c:v>
                </c:pt>
                <c:pt idx="1692">
                  <c:v>0.35348560838469445</c:v>
                </c:pt>
                <c:pt idx="1693">
                  <c:v>0.35348560838469445</c:v>
                </c:pt>
                <c:pt idx="1694">
                  <c:v>0.35111876546434162</c:v>
                </c:pt>
                <c:pt idx="1695">
                  <c:v>0.35339477722238444</c:v>
                </c:pt>
                <c:pt idx="1696">
                  <c:v>0.35330393002774474</c:v>
                </c:pt>
                <c:pt idx="1697">
                  <c:v>0.35166592927795892</c:v>
                </c:pt>
                <c:pt idx="1698">
                  <c:v>0.35384877288022343</c:v>
                </c:pt>
                <c:pt idx="1699">
                  <c:v>0.35157477584689223</c:v>
                </c:pt>
                <c:pt idx="1700">
                  <c:v>0.35384877288022343</c:v>
                </c:pt>
                <c:pt idx="1701">
                  <c:v>0.34993123486344213</c:v>
                </c:pt>
                <c:pt idx="1702">
                  <c:v>0.35002268128844038</c:v>
                </c:pt>
                <c:pt idx="1703">
                  <c:v>0.35011411136181991</c:v>
                </c:pt>
                <c:pt idx="1704">
                  <c:v>0.35020552509234937</c:v>
                </c:pt>
                <c:pt idx="1705">
                  <c:v>0.35029692248878896</c:v>
                </c:pt>
                <c:pt idx="1706">
                  <c:v>0.34974829292347698</c:v>
                </c:pt>
                <c:pt idx="1707">
                  <c:v>0.34993123486344213</c:v>
                </c:pt>
                <c:pt idx="1708">
                  <c:v>0.35002268128844038</c:v>
                </c:pt>
                <c:pt idx="1709">
                  <c:v>0.35011411136181991</c:v>
                </c:pt>
                <c:pt idx="1710">
                  <c:v>0.35020552509234937</c:v>
                </c:pt>
                <c:pt idx="1711">
                  <c:v>0.35038830355989181</c:v>
                </c:pt>
                <c:pt idx="1712">
                  <c:v>0.3528494532721006</c:v>
                </c:pt>
                <c:pt idx="1713">
                  <c:v>0.35230355031872584</c:v>
                </c:pt>
                <c:pt idx="1714">
                  <c:v>0.35239457443114963</c:v>
                </c:pt>
                <c:pt idx="1715">
                  <c:v>0.34837413530607964</c:v>
                </c:pt>
                <c:pt idx="1716">
                  <c:v>0.34855757030763013</c:v>
                </c:pt>
                <c:pt idx="1717">
                  <c:v>0.34855757030763013</c:v>
                </c:pt>
                <c:pt idx="1718">
                  <c:v>0.34938221243744139</c:v>
                </c:pt>
                <c:pt idx="1719">
                  <c:v>0.34947375715672779</c:v>
                </c:pt>
                <c:pt idx="1720">
                  <c:v>0.34947375715672779</c:v>
                </c:pt>
                <c:pt idx="1721">
                  <c:v>0.35184818756378744</c:v>
                </c:pt>
                <c:pt idx="1722">
                  <c:v>0.35248558241741279</c:v>
                </c:pt>
                <c:pt idx="1723">
                  <c:v>0.35011411136181991</c:v>
                </c:pt>
                <c:pt idx="1724">
                  <c:v>0.34598344424000271</c:v>
                </c:pt>
                <c:pt idx="1725">
                  <c:v>0.34828239304355868</c:v>
                </c:pt>
                <c:pt idx="1726">
                  <c:v>0.34589126954236904</c:v>
                </c:pt>
                <c:pt idx="1727">
                  <c:v>0.34653614109277409</c:v>
                </c:pt>
                <c:pt idx="1728">
                  <c:v>0.34653614109277409</c:v>
                </c:pt>
                <c:pt idx="1729">
                  <c:v>0.3464440667304739</c:v>
                </c:pt>
                <c:pt idx="1730">
                  <c:v>0.34708823707871128</c:v>
                </c:pt>
                <c:pt idx="1731">
                  <c:v>0.34699626272480111</c:v>
                </c:pt>
                <c:pt idx="1732">
                  <c:v>0.3469042717254549</c:v>
                </c:pt>
                <c:pt idx="1733">
                  <c:v>0.34745596822052116</c:v>
                </c:pt>
                <c:pt idx="1734">
                  <c:v>0.3480070671019595</c:v>
                </c:pt>
                <c:pt idx="1735">
                  <c:v>0.34469147048146964</c:v>
                </c:pt>
                <c:pt idx="1736">
                  <c:v>0.34135400406243654</c:v>
                </c:pt>
                <c:pt idx="1737">
                  <c:v>0.3412609802800054</c:v>
                </c:pt>
                <c:pt idx="1738">
                  <c:v>0.34181886498122882</c:v>
                </c:pt>
                <c:pt idx="1739">
                  <c:v>0.34163297217422517</c:v>
                </c:pt>
                <c:pt idx="1740">
                  <c:v>0.34219044469582527</c:v>
                </c:pt>
                <c:pt idx="1741">
                  <c:v>0.34209757548085185</c:v>
                </c:pt>
                <c:pt idx="1742">
                  <c:v>0.34200468912975568</c:v>
                </c:pt>
                <c:pt idx="1743">
                  <c:v>0.33874279676843655</c:v>
                </c:pt>
                <c:pt idx="1744">
                  <c:v>0.33630583517478974</c:v>
                </c:pt>
                <c:pt idx="1745">
                  <c:v>0.33686926902409381</c:v>
                </c:pt>
                <c:pt idx="1746">
                  <c:v>0.33677540764426422</c:v>
                </c:pt>
                <c:pt idx="1747">
                  <c:v>0.33668152857309874</c:v>
                </c:pt>
                <c:pt idx="1748">
                  <c:v>0.33658763180059015</c:v>
                </c:pt>
                <c:pt idx="1749">
                  <c:v>0.33639978511146651</c:v>
                </c:pt>
                <c:pt idx="1750">
                  <c:v>0.33705693874972786</c:v>
                </c:pt>
                <c:pt idx="1751">
                  <c:v>0.33761952437241816</c:v>
                </c:pt>
                <c:pt idx="1752">
                  <c:v>0.33752580416413902</c:v>
                </c:pt>
                <c:pt idx="1753">
                  <c:v>0.33733831090280253</c:v>
                </c:pt>
                <c:pt idx="1754">
                  <c:v>0.33414006953414654</c:v>
                </c:pt>
                <c:pt idx="1755">
                  <c:v>0.33404569100780518</c:v>
                </c:pt>
                <c:pt idx="1756">
                  <c:v>0.33395129449603661</c:v>
                </c:pt>
                <c:pt idx="1757">
                  <c:v>0.33451740399062235</c:v>
                </c:pt>
                <c:pt idx="1758">
                  <c:v>0.33442309730332309</c:v>
                </c:pt>
                <c:pt idx="1759">
                  <c:v>0.33442309730332309</c:v>
                </c:pt>
                <c:pt idx="1760">
                  <c:v>0.33432877267164379</c:v>
                </c:pt>
                <c:pt idx="1761">
                  <c:v>0.33423443008533721</c:v>
                </c:pt>
                <c:pt idx="1762">
                  <c:v>0.33423443008533721</c:v>
                </c:pt>
                <c:pt idx="1763">
                  <c:v>0.3348002164885639</c:v>
                </c:pt>
                <c:pt idx="1764">
                  <c:v>0.3347059635730199</c:v>
                </c:pt>
                <c:pt idx="1765">
                  <c:v>0.33243849586597962</c:v>
                </c:pt>
                <c:pt idx="1766">
                  <c:v>0.33243849586597962</c:v>
                </c:pt>
                <c:pt idx="1767">
                  <c:v>0.33300633791202799</c:v>
                </c:pt>
                <c:pt idx="1768">
                  <c:v>0.33291174287950703</c:v>
                </c:pt>
                <c:pt idx="1769">
                  <c:v>0.33281712973747429</c:v>
                </c:pt>
                <c:pt idx="1770">
                  <c:v>0.33272249847552487</c:v>
                </c:pt>
                <c:pt idx="1771">
                  <c:v>0.33262784908324405</c:v>
                </c:pt>
                <c:pt idx="1772">
                  <c:v>0.33319547369010361</c:v>
                </c:pt>
                <c:pt idx="1773">
                  <c:v>0.33310091484543186</c:v>
                </c:pt>
                <c:pt idx="1774">
                  <c:v>0.33310091484543186</c:v>
                </c:pt>
                <c:pt idx="1775">
                  <c:v>0.33300633791202799</c:v>
                </c:pt>
                <c:pt idx="1776">
                  <c:v>0.33139575236650859</c:v>
                </c:pt>
                <c:pt idx="1777">
                  <c:v>0.33338453715474065</c:v>
                </c:pt>
                <c:pt idx="1778">
                  <c:v>0.33130084805042703</c:v>
                </c:pt>
                <c:pt idx="1779">
                  <c:v>0.3332900144564182</c:v>
                </c:pt>
                <c:pt idx="1780">
                  <c:v>0.33120592544658789</c:v>
                </c:pt>
                <c:pt idx="1781">
                  <c:v>0.32748956566195231</c:v>
                </c:pt>
                <c:pt idx="1782">
                  <c:v>0.33101602533332181</c:v>
                </c:pt>
                <c:pt idx="1783">
                  <c:v>0.32739390276531993</c:v>
                </c:pt>
                <c:pt idx="1784">
                  <c:v>0.32796759958125166</c:v>
                </c:pt>
                <c:pt idx="1785">
                  <c:v>0.32796759958125166</c:v>
                </c:pt>
                <c:pt idx="1786">
                  <c:v>0.32796759958125166</c:v>
                </c:pt>
                <c:pt idx="1787">
                  <c:v>0.33006542389549548</c:v>
                </c:pt>
                <c:pt idx="1788">
                  <c:v>0.32949417926458746</c:v>
                </c:pt>
                <c:pt idx="1789">
                  <c:v>0.32739390276531993</c:v>
                </c:pt>
                <c:pt idx="1790">
                  <c:v>0.32958943286650605</c:v>
                </c:pt>
                <c:pt idx="1791">
                  <c:v>0.32968466798872648</c:v>
                </c:pt>
                <c:pt idx="1792">
                  <c:v>0.32987508283706735</c:v>
                </c:pt>
                <c:pt idx="1793">
                  <c:v>0.32930361657859791</c:v>
                </c:pt>
                <c:pt idx="1794">
                  <c:v>0.32939890717220877</c:v>
                </c:pt>
                <c:pt idx="1795">
                  <c:v>0.32958943286650605</c:v>
                </c:pt>
                <c:pt idx="1796">
                  <c:v>0.33272249847552487</c:v>
                </c:pt>
                <c:pt idx="1797">
                  <c:v>0.32920830747297236</c:v>
                </c:pt>
                <c:pt idx="1798">
                  <c:v>0.33149063840539827</c:v>
                </c:pt>
                <c:pt idx="1799">
                  <c:v>0.33101602533332181</c:v>
                </c:pt>
                <c:pt idx="1800">
                  <c:v>0.33120592544658789</c:v>
                </c:pt>
                <c:pt idx="1801">
                  <c:v>0.33073103774050677</c:v>
                </c:pt>
                <c:pt idx="1802">
                  <c:v>0.33310091484543186</c:v>
                </c:pt>
                <c:pt idx="1803">
                  <c:v>0.3332900144564182</c:v>
                </c:pt>
                <c:pt idx="1804">
                  <c:v>0.33281712973747429</c:v>
                </c:pt>
                <c:pt idx="1805">
                  <c:v>0.33234379202011638</c:v>
                </c:pt>
                <c:pt idx="1806">
                  <c:v>0.33253318155020728</c:v>
                </c:pt>
                <c:pt idx="1807">
                  <c:v>0.33658763180059015</c:v>
                </c:pt>
                <c:pt idx="1808">
                  <c:v>0.33611788206697996</c:v>
                </c:pt>
                <c:pt idx="1809">
                  <c:v>0.33564768829324482</c:v>
                </c:pt>
                <c:pt idx="1810">
                  <c:v>0.3357417626316726</c:v>
                </c:pt>
                <c:pt idx="1811">
                  <c:v>0.33827507353750147</c:v>
                </c:pt>
                <c:pt idx="1812">
                  <c:v>0.33846221535846421</c:v>
                </c:pt>
                <c:pt idx="1813">
                  <c:v>0.33864928712820463</c:v>
                </c:pt>
                <c:pt idx="1814">
                  <c:v>0.3388362889253288</c:v>
                </c:pt>
                <c:pt idx="1815">
                  <c:v>0.33827507353750147</c:v>
                </c:pt>
                <c:pt idx="1816">
                  <c:v>0.33668152857309874</c:v>
                </c:pt>
                <c:pt idx="1817">
                  <c:v>0.33677540764426422</c:v>
                </c:pt>
                <c:pt idx="1818">
                  <c:v>0.33696311272258556</c:v>
                </c:pt>
                <c:pt idx="1819">
                  <c:v>0.33705693874972786</c:v>
                </c:pt>
                <c:pt idx="1820">
                  <c:v>0.33724453782987124</c:v>
                </c:pt>
                <c:pt idx="1821">
                  <c:v>0.33733831090280253</c:v>
                </c:pt>
                <c:pt idx="1822">
                  <c:v>0.33743206634424461</c:v>
                </c:pt>
                <c:pt idx="1823">
                  <c:v>0.33743206634424461</c:v>
                </c:pt>
                <c:pt idx="1824">
                  <c:v>0.33752580416413902</c:v>
                </c:pt>
                <c:pt idx="1825">
                  <c:v>0.33752580416413902</c:v>
                </c:pt>
                <c:pt idx="1826">
                  <c:v>0.33752580416413902</c:v>
                </c:pt>
                <c:pt idx="1827">
                  <c:v>0.33743206634424461</c:v>
                </c:pt>
                <c:pt idx="1828">
                  <c:v>0.33404569100780518</c:v>
                </c:pt>
                <c:pt idx="1829">
                  <c:v>0.33404569100780518</c:v>
                </c:pt>
                <c:pt idx="1830">
                  <c:v>0.33395129449603661</c:v>
                </c:pt>
                <c:pt idx="1831">
                  <c:v>0.33385687998855473</c:v>
                </c:pt>
                <c:pt idx="1832">
                  <c:v>0.33385687998855473</c:v>
                </c:pt>
                <c:pt idx="1833">
                  <c:v>0.33376244747506345</c:v>
                </c:pt>
                <c:pt idx="1834">
                  <c:v>0.33366799694525706</c:v>
                </c:pt>
                <c:pt idx="1835">
                  <c:v>0.33442309730332309</c:v>
                </c:pt>
                <c:pt idx="1836">
                  <c:v>0.33432877267164379</c:v>
                </c:pt>
                <c:pt idx="1837">
                  <c:v>0.3349886686193832</c:v>
                </c:pt>
                <c:pt idx="1838">
                  <c:v>0.33489445150061881</c:v>
                </c:pt>
                <c:pt idx="1839">
                  <c:v>0.3348002164885639</c:v>
                </c:pt>
                <c:pt idx="1840">
                  <c:v>0.33243849586597962</c:v>
                </c:pt>
                <c:pt idx="1841">
                  <c:v>0.33310091484543186</c:v>
                </c:pt>
                <c:pt idx="1842">
                  <c:v>0.33300633791202799</c:v>
                </c:pt>
                <c:pt idx="1843">
                  <c:v>0.33291174287950703</c:v>
                </c:pt>
                <c:pt idx="1844">
                  <c:v>0.33281712973747429</c:v>
                </c:pt>
                <c:pt idx="1845">
                  <c:v>0.33347904179542603</c:v>
                </c:pt>
                <c:pt idx="1846">
                  <c:v>0.33338453715474065</c:v>
                </c:pt>
                <c:pt idx="1847">
                  <c:v>0.3332900144564182</c:v>
                </c:pt>
                <c:pt idx="1848">
                  <c:v>0.33319547369010361</c:v>
                </c:pt>
                <c:pt idx="1849">
                  <c:v>0.32920830747297236</c:v>
                </c:pt>
                <c:pt idx="1850">
                  <c:v>0.32987508283706735</c:v>
                </c:pt>
                <c:pt idx="1851">
                  <c:v>0.32977988464199998</c:v>
                </c:pt>
                <c:pt idx="1852">
                  <c:v>0.32977988464199998</c:v>
                </c:pt>
                <c:pt idx="1853">
                  <c:v>0.32968466798872648</c:v>
                </c:pt>
                <c:pt idx="1854">
                  <c:v>0.33035079731451672</c:v>
                </c:pt>
                <c:pt idx="1855">
                  <c:v>0.33025569124973009</c:v>
                </c:pt>
                <c:pt idx="1856">
                  <c:v>0.33025569124973009</c:v>
                </c:pt>
                <c:pt idx="1857">
                  <c:v>0.33016056678028599</c:v>
                </c:pt>
                <c:pt idx="1858">
                  <c:v>0.33016056678028599</c:v>
                </c:pt>
                <c:pt idx="1859">
                  <c:v>0.33006542389549548</c:v>
                </c:pt>
                <c:pt idx="1860">
                  <c:v>0.33006542389549548</c:v>
                </c:pt>
                <c:pt idx="1861">
                  <c:v>0.32997026258465911</c:v>
                </c:pt>
                <c:pt idx="1862">
                  <c:v>0.32844516689805114</c:v>
                </c:pt>
                <c:pt idx="1863">
                  <c:v>0.32834969069733927</c:v>
                </c:pt>
                <c:pt idx="1864">
                  <c:v>0.32834969069733927</c:v>
                </c:pt>
                <c:pt idx="1865">
                  <c:v>0.3282541958762073</c:v>
                </c:pt>
                <c:pt idx="1866">
                  <c:v>0.3282541958762073</c:v>
                </c:pt>
                <c:pt idx="1867">
                  <c:v>0.3282541958762073</c:v>
                </c:pt>
                <c:pt idx="1868">
                  <c:v>0.32892226897602272</c:v>
                </c:pt>
                <c:pt idx="1869">
                  <c:v>0.32882688571430146</c:v>
                </c:pt>
                <c:pt idx="1870">
                  <c:v>0.32873148388649476</c:v>
                </c:pt>
                <c:pt idx="1871">
                  <c:v>0.32873148388649476</c:v>
                </c:pt>
                <c:pt idx="1872">
                  <c:v>0.32490006088029239</c:v>
                </c:pt>
                <c:pt idx="1873">
                  <c:v>0.32480388838189717</c:v>
                </c:pt>
                <c:pt idx="1874">
                  <c:v>0.32480388838189717</c:v>
                </c:pt>
                <c:pt idx="1875">
                  <c:v>0.32470769685263212</c:v>
                </c:pt>
                <c:pt idx="1876">
                  <c:v>0.32470769685263212</c:v>
                </c:pt>
                <c:pt idx="1877">
                  <c:v>0.32470769685263212</c:v>
                </c:pt>
                <c:pt idx="1878">
                  <c:v>0.32461148628119502</c:v>
                </c:pt>
                <c:pt idx="1879">
                  <c:v>0.32461148628119502</c:v>
                </c:pt>
                <c:pt idx="1880">
                  <c:v>0.32538063830401143</c:v>
                </c:pt>
                <c:pt idx="1881">
                  <c:v>0.32528456079082491</c:v>
                </c:pt>
                <c:pt idx="1882">
                  <c:v>0.32528456079082491</c:v>
                </c:pt>
                <c:pt idx="1883">
                  <c:v>0.32528456079082491</c:v>
                </c:pt>
                <c:pt idx="1884">
                  <c:v>0.32528456079082491</c:v>
                </c:pt>
                <c:pt idx="1885">
                  <c:v>0.32528456079082491</c:v>
                </c:pt>
                <c:pt idx="1886">
                  <c:v>0.32461148628119502</c:v>
                </c:pt>
                <c:pt idx="1887">
                  <c:v>0.32538063830401143</c:v>
                </c:pt>
                <c:pt idx="1888">
                  <c:v>0.32470769685263212</c:v>
                </c:pt>
                <c:pt idx="1889">
                  <c:v>0.32470769685263212</c:v>
                </c:pt>
                <c:pt idx="1890">
                  <c:v>0.32470769685263212</c:v>
                </c:pt>
                <c:pt idx="1891">
                  <c:v>0.32480388838189717</c:v>
                </c:pt>
                <c:pt idx="1892">
                  <c:v>0.32710680165206546</c:v>
                </c:pt>
                <c:pt idx="1893">
                  <c:v>0.32720252077138762</c:v>
                </c:pt>
                <c:pt idx="1894">
                  <c:v>0.32720252077138762</c:v>
                </c:pt>
                <c:pt idx="1895">
                  <c:v>0.3272982211388003</c:v>
                </c:pt>
                <c:pt idx="1896">
                  <c:v>0.32739390276531993</c:v>
                </c:pt>
                <c:pt idx="1897">
                  <c:v>0.32672373743497357</c:v>
                </c:pt>
                <c:pt idx="1898">
                  <c:v>0.32681953167231487</c:v>
                </c:pt>
                <c:pt idx="1899">
                  <c:v>0.32691530711357253</c:v>
                </c:pt>
                <c:pt idx="1900">
                  <c:v>0.32701106376980643</c:v>
                </c:pt>
                <c:pt idx="1901">
                  <c:v>0.32710680165206546</c:v>
                </c:pt>
                <c:pt idx="1902">
                  <c:v>0.32643624183568726</c:v>
                </c:pt>
                <c:pt idx="1903">
                  <c:v>0.326627924390478</c:v>
                </c:pt>
                <c:pt idx="1904">
                  <c:v>0.33006542389549548</c:v>
                </c:pt>
                <c:pt idx="1905">
                  <c:v>0.33187</c:v>
                </c:pt>
                <c:pt idx="1906">
                  <c:v>0.33205957140811609</c:v>
                </c:pt>
                <c:pt idx="1907">
                  <c:v>0.33224907000216297</c:v>
                </c:pt>
                <c:pt idx="1908">
                  <c:v>0.32748956566195231</c:v>
                </c:pt>
                <c:pt idx="1909">
                  <c:v>0.33187</c:v>
                </c:pt>
                <c:pt idx="1910">
                  <c:v>0.33025569124973009</c:v>
                </c:pt>
                <c:pt idx="1911">
                  <c:v>0.32958943286650605</c:v>
                </c:pt>
                <c:pt idx="1912">
                  <c:v>0.32968466798872648</c:v>
                </c:pt>
                <c:pt idx="1913">
                  <c:v>0.32968466798872648</c:v>
                </c:pt>
                <c:pt idx="1914">
                  <c:v>0.32977988464199998</c:v>
                </c:pt>
                <c:pt idx="1915">
                  <c:v>0.32987508283706735</c:v>
                </c:pt>
                <c:pt idx="1916">
                  <c:v>0.32987508283706735</c:v>
                </c:pt>
                <c:pt idx="1917">
                  <c:v>0.32987508283706735</c:v>
                </c:pt>
                <c:pt idx="1918">
                  <c:v>0.32987508283706735</c:v>
                </c:pt>
                <c:pt idx="1919">
                  <c:v>0.32987508283706735</c:v>
                </c:pt>
                <c:pt idx="1920">
                  <c:v>0.32987508283706735</c:v>
                </c:pt>
                <c:pt idx="1921">
                  <c:v>0.32997026258465911</c:v>
                </c:pt>
                <c:pt idx="1922">
                  <c:v>0.32987508283706735</c:v>
                </c:pt>
                <c:pt idx="1923">
                  <c:v>0.32987508283706735</c:v>
                </c:pt>
                <c:pt idx="1924">
                  <c:v>0.33073103774050677</c:v>
                </c:pt>
                <c:pt idx="1925">
                  <c:v>0.33073103774050677</c:v>
                </c:pt>
                <c:pt idx="1926">
                  <c:v>0.33063600518766662</c:v>
                </c:pt>
                <c:pt idx="1927">
                  <c:v>0.33054095427282182</c:v>
                </c:pt>
                <c:pt idx="1928">
                  <c:v>0.33054095427282182</c:v>
                </c:pt>
                <c:pt idx="1929">
                  <c:v>0.33044588498532446</c:v>
                </c:pt>
                <c:pt idx="1930">
                  <c:v>0.33120592544658789</c:v>
                </c:pt>
                <c:pt idx="1931">
                  <c:v>0.33111098454441484</c:v>
                </c:pt>
                <c:pt idx="1932">
                  <c:v>0.33111098454441484</c:v>
                </c:pt>
                <c:pt idx="1933">
                  <c:v>0.33101602533332181</c:v>
                </c:pt>
                <c:pt idx="1934">
                  <c:v>0.33092104780271225</c:v>
                </c:pt>
                <c:pt idx="1935">
                  <c:v>0.32920830747297236</c:v>
                </c:pt>
                <c:pt idx="1936">
                  <c:v>0.32920830747297236</c:v>
                </c:pt>
                <c:pt idx="1937">
                  <c:v>0.32911297984453869</c:v>
                </c:pt>
                <c:pt idx="1938">
                  <c:v>0.32901763368249365</c:v>
                </c:pt>
                <c:pt idx="1939">
                  <c:v>0.32968466798872648</c:v>
                </c:pt>
                <c:pt idx="1940">
                  <c:v>0.32958943286650605</c:v>
                </c:pt>
                <c:pt idx="1941">
                  <c:v>0.32949417926458746</c:v>
                </c:pt>
                <c:pt idx="1942">
                  <c:v>0.32949417926458746</c:v>
                </c:pt>
                <c:pt idx="1943">
                  <c:v>0.32939890717220877</c:v>
                </c:pt>
                <c:pt idx="1944">
                  <c:v>0.32605265055193855</c:v>
                </c:pt>
                <c:pt idx="1945">
                  <c:v>0.32605265055193855</c:v>
                </c:pt>
                <c:pt idx="1946">
                  <c:v>0.32997026258465911</c:v>
                </c:pt>
                <c:pt idx="1947">
                  <c:v>0.3259567055464706</c:v>
                </c:pt>
                <c:pt idx="1948">
                  <c:v>0.32586074164489071</c:v>
                </c:pt>
                <c:pt idx="1949">
                  <c:v>0.32432274020066232</c:v>
                </c:pt>
                <c:pt idx="1950">
                  <c:v>0.32422645334729189</c:v>
                </c:pt>
                <c:pt idx="1951">
                  <c:v>0.32413014739507062</c:v>
                </c:pt>
                <c:pt idx="1952">
                  <c:v>0.32403382233262912</c:v>
                </c:pt>
                <c:pt idx="1953">
                  <c:v>0.32403382233262912</c:v>
                </c:pt>
                <c:pt idx="1954">
                  <c:v>0.32393747814858653</c:v>
                </c:pt>
                <c:pt idx="1955">
                  <c:v>0.32384111483155081</c:v>
                </c:pt>
                <c:pt idx="1956">
                  <c:v>0.32461148628119502</c:v>
                </c:pt>
                <c:pt idx="1957">
                  <c:v>0.32451525665627257</c:v>
                </c:pt>
                <c:pt idx="1958">
                  <c:v>0.32451525665627257</c:v>
                </c:pt>
                <c:pt idx="1959">
                  <c:v>0.32441900796654027</c:v>
                </c:pt>
                <c:pt idx="1960">
                  <c:v>0.32518846430311166</c:v>
                </c:pt>
                <c:pt idx="1961">
                  <c:v>0.3250923488296254</c:v>
                </c:pt>
                <c:pt idx="1962">
                  <c:v>0.32499621435910847</c:v>
                </c:pt>
                <c:pt idx="1963">
                  <c:v>0.32499621435910847</c:v>
                </c:pt>
                <c:pt idx="1964">
                  <c:v>0.32490006088029239</c:v>
                </c:pt>
                <c:pt idx="1965">
                  <c:v>0.32490006088029239</c:v>
                </c:pt>
                <c:pt idx="1966">
                  <c:v>0.32480388838189717</c:v>
                </c:pt>
                <c:pt idx="1967">
                  <c:v>0.32480388838189717</c:v>
                </c:pt>
                <c:pt idx="1968">
                  <c:v>0.32547669685390646</c:v>
                </c:pt>
                <c:pt idx="1969">
                  <c:v>0.32547669685390646</c:v>
                </c:pt>
                <c:pt idx="1970">
                  <c:v>0.32152262550547483</c:v>
                </c:pt>
                <c:pt idx="1971">
                  <c:v>0.32152262550547483</c:v>
                </c:pt>
                <c:pt idx="1972">
                  <c:v>0.32142578012780709</c:v>
                </c:pt>
                <c:pt idx="1973">
                  <c:v>0.32142578012780709</c:v>
                </c:pt>
                <c:pt idx="1974">
                  <c:v>0.32142578012780709</c:v>
                </c:pt>
                <c:pt idx="1975">
                  <c:v>0.32142578012780709</c:v>
                </c:pt>
                <c:pt idx="1976">
                  <c:v>0.32219999999999999</c:v>
                </c:pt>
                <c:pt idx="1977">
                  <c:v>0.32210329032806551</c:v>
                </c:pt>
                <c:pt idx="1978">
                  <c:v>0.32142578012780709</c:v>
                </c:pt>
                <c:pt idx="1979">
                  <c:v>0.32210329032806551</c:v>
                </c:pt>
                <c:pt idx="1980">
                  <c:v>0.32210329032806551</c:v>
                </c:pt>
                <c:pt idx="1981">
                  <c:v>0.32210329032806551</c:v>
                </c:pt>
                <c:pt idx="1982">
                  <c:v>0.32210329032806551</c:v>
                </c:pt>
                <c:pt idx="1983">
                  <c:v>0.32210329032806551</c:v>
                </c:pt>
                <c:pt idx="1984">
                  <c:v>0.32142578012780709</c:v>
                </c:pt>
                <c:pt idx="1985">
                  <c:v>0.32142578012780709</c:v>
                </c:pt>
                <c:pt idx="1986">
                  <c:v>0.32142578012780709</c:v>
                </c:pt>
                <c:pt idx="1987">
                  <c:v>0.32142578012780709</c:v>
                </c:pt>
                <c:pt idx="1988">
                  <c:v>0.32142578012780709</c:v>
                </c:pt>
                <c:pt idx="1989">
                  <c:v>0.32152262550547483</c:v>
                </c:pt>
                <c:pt idx="1990">
                  <c:v>0.32161945146162829</c:v>
                </c:pt>
                <c:pt idx="1991">
                  <c:v>0.32161945146162829</c:v>
                </c:pt>
                <c:pt idx="1992">
                  <c:v>0.32161945146162829</c:v>
                </c:pt>
                <c:pt idx="1993">
                  <c:v>0.32084429935445669</c:v>
                </c:pt>
                <c:pt idx="1994">
                  <c:v>0.32094126150714231</c:v>
                </c:pt>
                <c:pt idx="1995">
                  <c:v>0.32094126150714231</c:v>
                </c:pt>
                <c:pt idx="1996">
                  <c:v>0.32103820416798828</c:v>
                </c:pt>
                <c:pt idx="1997">
                  <c:v>0.32103820416798828</c:v>
                </c:pt>
                <c:pt idx="1998">
                  <c:v>0.32103820416798828</c:v>
                </c:pt>
                <c:pt idx="1999">
                  <c:v>0.32103820416798828</c:v>
                </c:pt>
                <c:pt idx="2000">
                  <c:v>0.32113512734874522</c:v>
                </c:pt>
                <c:pt idx="2001">
                  <c:v>0.32123203106115139</c:v>
                </c:pt>
                <c:pt idx="2002">
                  <c:v>0.32518846430311166</c:v>
                </c:pt>
                <c:pt idx="2003">
                  <c:v>0.32123203106115139</c:v>
                </c:pt>
                <c:pt idx="2004">
                  <c:v>0.32132891531693375</c:v>
                </c:pt>
                <c:pt idx="2005">
                  <c:v>0.32132891531693375</c:v>
                </c:pt>
                <c:pt idx="2006">
                  <c:v>0.32132891531693375</c:v>
                </c:pt>
                <c:pt idx="2007">
                  <c:v>0.32132891531693375</c:v>
                </c:pt>
                <c:pt idx="2008">
                  <c:v>0.32132891531693375</c:v>
                </c:pt>
                <c:pt idx="2009">
                  <c:v>0.32045625558989888</c:v>
                </c:pt>
                <c:pt idx="2010">
                  <c:v>0.32132891531693375</c:v>
                </c:pt>
                <c:pt idx="2011">
                  <c:v>0.32132891531693375</c:v>
                </c:pt>
                <c:pt idx="2012">
                  <c:v>0.32132891531693375</c:v>
                </c:pt>
                <c:pt idx="2013">
                  <c:v>0.32132891531693375</c:v>
                </c:pt>
                <c:pt idx="2014">
                  <c:v>0.32132891531693375</c:v>
                </c:pt>
                <c:pt idx="2015">
                  <c:v>0.32123203106115139</c:v>
                </c:pt>
                <c:pt idx="2016">
                  <c:v>0.32518846430311166</c:v>
                </c:pt>
                <c:pt idx="2017">
                  <c:v>0.32123203106115139</c:v>
                </c:pt>
                <c:pt idx="2018">
                  <c:v>0.32123203106115139</c:v>
                </c:pt>
                <c:pt idx="2019">
                  <c:v>0.32123203106115139</c:v>
                </c:pt>
                <c:pt idx="2020">
                  <c:v>0.32123203106115139</c:v>
                </c:pt>
                <c:pt idx="2021">
                  <c:v>0.32123203106115139</c:v>
                </c:pt>
                <c:pt idx="2022">
                  <c:v>0.32518846430311166</c:v>
                </c:pt>
                <c:pt idx="2023">
                  <c:v>0.32518846430311166</c:v>
                </c:pt>
                <c:pt idx="2024">
                  <c:v>0.32518846430311166</c:v>
                </c:pt>
                <c:pt idx="2025">
                  <c:v>0.3250923488296254</c:v>
                </c:pt>
                <c:pt idx="2026">
                  <c:v>0.32113512734874522</c:v>
                </c:pt>
                <c:pt idx="2027">
                  <c:v>0.32113512734874522</c:v>
                </c:pt>
                <c:pt idx="2028">
                  <c:v>0.32103820416798828</c:v>
                </c:pt>
                <c:pt idx="2029">
                  <c:v>0.32490006088029239</c:v>
                </c:pt>
                <c:pt idx="2030">
                  <c:v>0.32094126150714231</c:v>
                </c:pt>
                <c:pt idx="2031">
                  <c:v>0.32094126150714231</c:v>
                </c:pt>
                <c:pt idx="2032">
                  <c:v>0.32161945146162829</c:v>
                </c:pt>
                <c:pt idx="2033">
                  <c:v>0.32161945146162829</c:v>
                </c:pt>
                <c:pt idx="2034">
                  <c:v>0.32161945146162829</c:v>
                </c:pt>
                <c:pt idx="2035">
                  <c:v>0.32152262550547483</c:v>
                </c:pt>
                <c:pt idx="2036">
                  <c:v>0.32142578012780709</c:v>
                </c:pt>
                <c:pt idx="2037">
                  <c:v>0.32142578012780709</c:v>
                </c:pt>
                <c:pt idx="2038">
                  <c:v>0.32142578012780709</c:v>
                </c:pt>
                <c:pt idx="2039">
                  <c:v>0.32210329032806551</c:v>
                </c:pt>
                <c:pt idx="2040">
                  <c:v>0.32200656130452027</c:v>
                </c:pt>
                <c:pt idx="2041">
                  <c:v>0.32200656130452027</c:v>
                </c:pt>
                <c:pt idx="2042">
                  <c:v>0.32200656130452027</c:v>
                </c:pt>
                <c:pt idx="2043">
                  <c:v>0.32190981291774279</c:v>
                </c:pt>
                <c:pt idx="2044">
                  <c:v>0.32181304515610004</c:v>
                </c:pt>
                <c:pt idx="2045">
                  <c:v>0.32181304515610004</c:v>
                </c:pt>
                <c:pt idx="2046">
                  <c:v>0.32181304515610004</c:v>
                </c:pt>
                <c:pt idx="2047">
                  <c:v>0.3217162580079474</c:v>
                </c:pt>
                <c:pt idx="2048">
                  <c:v>0.3193875200169024</c:v>
                </c:pt>
                <c:pt idx="2049">
                  <c:v>0.320165017524638</c:v>
                </c:pt>
                <c:pt idx="2050">
                  <c:v>0.320165017524638</c:v>
                </c:pt>
                <c:pt idx="2051">
                  <c:v>0.32006789901280291</c:v>
                </c:pt>
                <c:pt idx="2052">
                  <c:v>0.31997076090284149</c:v>
                </c:pt>
                <c:pt idx="2053">
                  <c:v>0.31997076090284149</c:v>
                </c:pt>
                <c:pt idx="2054">
                  <c:v>0.31997076090284149</c:v>
                </c:pt>
                <c:pt idx="2055">
                  <c:v>0.31987360318288449</c:v>
                </c:pt>
                <c:pt idx="2056">
                  <c:v>0.31987360318288449</c:v>
                </c:pt>
                <c:pt idx="2057">
                  <c:v>0.31987360318288449</c:v>
                </c:pt>
                <c:pt idx="2058">
                  <c:v>0.31987360318288449</c:v>
                </c:pt>
                <c:pt idx="2059">
                  <c:v>0.31987360318288449</c:v>
                </c:pt>
                <c:pt idx="2060">
                  <c:v>0.3197764258410507</c:v>
                </c:pt>
                <c:pt idx="2061">
                  <c:v>0.3197764258410507</c:v>
                </c:pt>
                <c:pt idx="2062">
                  <c:v>0.32055329582768238</c:v>
                </c:pt>
                <c:pt idx="2063">
                  <c:v>0.31967922886544692</c:v>
                </c:pt>
                <c:pt idx="2064">
                  <c:v>0.32045625558989888</c:v>
                </c:pt>
                <c:pt idx="2065">
                  <c:v>0.31967922886544692</c:v>
                </c:pt>
                <c:pt idx="2066">
                  <c:v>0.31967922886544692</c:v>
                </c:pt>
                <c:pt idx="2067">
                  <c:v>0.32035919580134659</c:v>
                </c:pt>
                <c:pt idx="2068">
                  <c:v>0.32035919580134659</c:v>
                </c:pt>
                <c:pt idx="2069">
                  <c:v>0.32403382233262912</c:v>
                </c:pt>
                <c:pt idx="2070">
                  <c:v>0.32035919580134659</c:v>
                </c:pt>
                <c:pt idx="2071">
                  <c:v>0.32190981291774279</c:v>
                </c:pt>
                <c:pt idx="2072">
                  <c:v>0.32026211645020414</c:v>
                </c:pt>
                <c:pt idx="2073">
                  <c:v>0.32393747814858653</c:v>
                </c:pt>
                <c:pt idx="2074">
                  <c:v>0.32181304515610004</c:v>
                </c:pt>
                <c:pt idx="2075">
                  <c:v>0.32393747814858653</c:v>
                </c:pt>
                <c:pt idx="2076">
                  <c:v>0.32181304515610004</c:v>
                </c:pt>
                <c:pt idx="2077">
                  <c:v>0.32181304515610004</c:v>
                </c:pt>
                <c:pt idx="2078">
                  <c:v>0.32026211645020414</c:v>
                </c:pt>
                <c:pt idx="2079">
                  <c:v>0.32181304515610004</c:v>
                </c:pt>
                <c:pt idx="2080">
                  <c:v>0.32393747814858653</c:v>
                </c:pt>
                <c:pt idx="2081">
                  <c:v>0.32113512734874522</c:v>
                </c:pt>
                <c:pt idx="2082">
                  <c:v>0.32113512734874522</c:v>
                </c:pt>
                <c:pt idx="2083">
                  <c:v>0.32335901085195967</c:v>
                </c:pt>
                <c:pt idx="2084">
                  <c:v>0.32345547000523878</c:v>
                </c:pt>
                <c:pt idx="2085">
                  <c:v>0.32345547000523878</c:v>
                </c:pt>
                <c:pt idx="2086">
                  <c:v>0.32345547000523878</c:v>
                </c:pt>
                <c:pt idx="2087">
                  <c:v>0.3197764258410507</c:v>
                </c:pt>
                <c:pt idx="2088">
                  <c:v>0.32355190996839434</c:v>
                </c:pt>
                <c:pt idx="2089">
                  <c:v>0.32355190996839434</c:v>
                </c:pt>
                <c:pt idx="2090">
                  <c:v>0.31987360318288449</c:v>
                </c:pt>
                <c:pt idx="2091">
                  <c:v>0.32364833075287508</c:v>
                </c:pt>
                <c:pt idx="2092">
                  <c:v>0.32297298210823194</c:v>
                </c:pt>
                <c:pt idx="2093">
                  <c:v>0.32297298210823194</c:v>
                </c:pt>
                <c:pt idx="2094">
                  <c:v>0.32306951813672163</c:v>
                </c:pt>
                <c:pt idx="2095">
                  <c:v>0.32306951813672163</c:v>
                </c:pt>
                <c:pt idx="2096">
                  <c:v>0.32316603492917845</c:v>
                </c:pt>
                <c:pt idx="2097">
                  <c:v>0.32326253249709674</c:v>
                </c:pt>
                <c:pt idx="2098">
                  <c:v>0.32258664540365234</c:v>
                </c:pt>
                <c:pt idx="2099">
                  <c:v>0.32490006088029239</c:v>
                </c:pt>
                <c:pt idx="2100">
                  <c:v>0.32499621435910847</c:v>
                </c:pt>
                <c:pt idx="2101">
                  <c:v>0.32499621435910847</c:v>
                </c:pt>
                <c:pt idx="2102">
                  <c:v>0.3250923488296254</c:v>
                </c:pt>
                <c:pt idx="2103">
                  <c:v>0.32441900796654027</c:v>
                </c:pt>
                <c:pt idx="2104">
                  <c:v>0.32451525665627257</c:v>
                </c:pt>
                <c:pt idx="2105">
                  <c:v>0.32451525665627257</c:v>
                </c:pt>
                <c:pt idx="2106">
                  <c:v>0.32451525665627257</c:v>
                </c:pt>
                <c:pt idx="2107">
                  <c:v>0.32451525665627257</c:v>
                </c:pt>
                <c:pt idx="2108">
                  <c:v>0.32451525665627257</c:v>
                </c:pt>
                <c:pt idx="2109">
                  <c:v>0.32451525665627257</c:v>
                </c:pt>
                <c:pt idx="2110">
                  <c:v>0.32451525665627257</c:v>
                </c:pt>
                <c:pt idx="2111">
                  <c:v>0.32451525665627257</c:v>
                </c:pt>
                <c:pt idx="2112">
                  <c:v>0.32451525665627257</c:v>
                </c:pt>
                <c:pt idx="2113">
                  <c:v>0.32451525665627257</c:v>
                </c:pt>
                <c:pt idx="2114">
                  <c:v>0.32451525665627257</c:v>
                </c:pt>
                <c:pt idx="2115">
                  <c:v>0.32451525665627257</c:v>
                </c:pt>
                <c:pt idx="2116">
                  <c:v>0.32451525665627257</c:v>
                </c:pt>
                <c:pt idx="2117">
                  <c:v>0.32518846430311166</c:v>
                </c:pt>
                <c:pt idx="2118">
                  <c:v>0.32451525665627257</c:v>
                </c:pt>
                <c:pt idx="2119">
                  <c:v>0.32451525665627257</c:v>
                </c:pt>
                <c:pt idx="2120">
                  <c:v>0.32518846430311166</c:v>
                </c:pt>
                <c:pt idx="2121">
                  <c:v>0.32518846430311166</c:v>
                </c:pt>
                <c:pt idx="2122">
                  <c:v>0.32518846430311166</c:v>
                </c:pt>
                <c:pt idx="2123">
                  <c:v>0.32518846430311166</c:v>
                </c:pt>
                <c:pt idx="2124">
                  <c:v>0.32518846430311166</c:v>
                </c:pt>
                <c:pt idx="2125">
                  <c:v>0.32518846430311166</c:v>
                </c:pt>
                <c:pt idx="2126">
                  <c:v>0.32518846430311166</c:v>
                </c:pt>
                <c:pt idx="2127">
                  <c:v>0.3250923488296254</c:v>
                </c:pt>
                <c:pt idx="2128">
                  <c:v>0.3250923488296254</c:v>
                </c:pt>
                <c:pt idx="2129">
                  <c:v>0.3250923488296254</c:v>
                </c:pt>
                <c:pt idx="2130">
                  <c:v>0.32113512734874522</c:v>
                </c:pt>
                <c:pt idx="2131">
                  <c:v>0.32190981291774279</c:v>
                </c:pt>
                <c:pt idx="2132">
                  <c:v>0.32345547000523878</c:v>
                </c:pt>
                <c:pt idx="2133">
                  <c:v>0.32181304515610004</c:v>
                </c:pt>
                <c:pt idx="2134">
                  <c:v>0.32181304515610004</c:v>
                </c:pt>
                <c:pt idx="2135">
                  <c:v>0.32181304515610004</c:v>
                </c:pt>
                <c:pt idx="2136">
                  <c:v>0.32181304515610004</c:v>
                </c:pt>
                <c:pt idx="2137">
                  <c:v>0.3217162580079474</c:v>
                </c:pt>
                <c:pt idx="2138">
                  <c:v>0.32161945146162829</c:v>
                </c:pt>
                <c:pt idx="2139">
                  <c:v>0.3193875200169024</c:v>
                </c:pt>
                <c:pt idx="2140">
                  <c:v>0.3193875200169024</c:v>
                </c:pt>
                <c:pt idx="2141">
                  <c:v>0.32006789901280291</c:v>
                </c:pt>
                <c:pt idx="2142">
                  <c:v>0.31997076090284149</c:v>
                </c:pt>
                <c:pt idx="2143">
                  <c:v>0.31997076090284149</c:v>
                </c:pt>
                <c:pt idx="2144">
                  <c:v>0.31987360318288449</c:v>
                </c:pt>
                <c:pt idx="2145">
                  <c:v>0.31987360318288449</c:v>
                </c:pt>
                <c:pt idx="2146">
                  <c:v>0.32055329582768238</c:v>
                </c:pt>
                <c:pt idx="2147">
                  <c:v>0.32045625558989888</c:v>
                </c:pt>
                <c:pt idx="2148">
                  <c:v>0.32035919580134659</c:v>
                </c:pt>
                <c:pt idx="2149">
                  <c:v>0.31812139731138406</c:v>
                </c:pt>
                <c:pt idx="2150">
                  <c:v>0.32026211645020414</c:v>
                </c:pt>
                <c:pt idx="2151">
                  <c:v>0.31802386473030947</c:v>
                </c:pt>
                <c:pt idx="2152">
                  <c:v>0.31802386473030947</c:v>
                </c:pt>
                <c:pt idx="2153">
                  <c:v>0.31792631229931428</c:v>
                </c:pt>
                <c:pt idx="2154">
                  <c:v>0.31792631229931428</c:v>
                </c:pt>
                <c:pt idx="2155">
                  <c:v>0.31860876289144791</c:v>
                </c:pt>
                <c:pt idx="2156">
                  <c:v>0.31860876289144791</c:v>
                </c:pt>
                <c:pt idx="2157">
                  <c:v>0.3185113293785381</c:v>
                </c:pt>
                <c:pt idx="2158">
                  <c:v>0.3185113293785381</c:v>
                </c:pt>
                <c:pt idx="2159">
                  <c:v>0.31841387607614602</c:v>
                </c:pt>
                <c:pt idx="2160">
                  <c:v>0.31841387607614602</c:v>
                </c:pt>
                <c:pt idx="2161">
                  <c:v>0.31909563403511482</c:v>
                </c:pt>
                <c:pt idx="2162">
                  <c:v>0.31831640297220859</c:v>
                </c:pt>
                <c:pt idx="2163">
                  <c:v>0.31899829928909801</c:v>
                </c:pt>
                <c:pt idx="2164">
                  <c:v>0.31899829928909801</c:v>
                </c:pt>
                <c:pt idx="2165">
                  <c:v>0.3189009448137311</c:v>
                </c:pt>
                <c:pt idx="2166">
                  <c:v>0.3189009448137311</c:v>
                </c:pt>
                <c:pt idx="2167">
                  <c:v>0.31880357059701186</c:v>
                </c:pt>
                <c:pt idx="2168">
                  <c:v>0.31880357059701186</c:v>
                </c:pt>
                <c:pt idx="2169">
                  <c:v>0.31880357059701186</c:v>
                </c:pt>
                <c:pt idx="2170">
                  <c:v>0.3189009448137311</c:v>
                </c:pt>
                <c:pt idx="2171">
                  <c:v>0.3189009448137311</c:v>
                </c:pt>
                <c:pt idx="2172">
                  <c:v>0.3189009448137311</c:v>
                </c:pt>
                <c:pt idx="2173">
                  <c:v>0.31899829928909801</c:v>
                </c:pt>
                <c:pt idx="2174">
                  <c:v>0.31831640297220859</c:v>
                </c:pt>
                <c:pt idx="2175">
                  <c:v>0.31841387607614602</c:v>
                </c:pt>
                <c:pt idx="2176">
                  <c:v>0.31782874000627426</c:v>
                </c:pt>
                <c:pt idx="2177">
                  <c:v>0.320165017524638</c:v>
                </c:pt>
                <c:pt idx="2178">
                  <c:v>0.32026211645020414</c:v>
                </c:pt>
                <c:pt idx="2179">
                  <c:v>0.31967922886544692</c:v>
                </c:pt>
                <c:pt idx="2180">
                  <c:v>0.31987360318288449</c:v>
                </c:pt>
                <c:pt idx="2181">
                  <c:v>0.32152262550547483</c:v>
                </c:pt>
                <c:pt idx="2182">
                  <c:v>0.32161945146162829</c:v>
                </c:pt>
                <c:pt idx="2183">
                  <c:v>0.32103820416798828</c:v>
                </c:pt>
                <c:pt idx="2184">
                  <c:v>0.32132891531693375</c:v>
                </c:pt>
                <c:pt idx="2185">
                  <c:v>0.3207473176981695</c:v>
                </c:pt>
                <c:pt idx="2186">
                  <c:v>0.32413014739507062</c:v>
                </c:pt>
                <c:pt idx="2187">
                  <c:v>0.32364833075287508</c:v>
                </c:pt>
                <c:pt idx="2188">
                  <c:v>0.32614857667245273</c:v>
                </c:pt>
                <c:pt idx="2189">
                  <c:v>0.32393747814858653</c:v>
                </c:pt>
                <c:pt idx="2190">
                  <c:v>0.3263403723031964</c:v>
                </c:pt>
                <c:pt idx="2191">
                  <c:v>0.3257647588360299</c:v>
                </c:pt>
                <c:pt idx="2192">
                  <c:v>0.32586074164489071</c:v>
                </c:pt>
                <c:pt idx="2193">
                  <c:v>0.32605265055193855</c:v>
                </c:pt>
                <c:pt idx="2194">
                  <c:v>0.32605265055193855</c:v>
                </c:pt>
                <c:pt idx="2195">
                  <c:v>0.32538063830401143</c:v>
                </c:pt>
                <c:pt idx="2196">
                  <c:v>0.32547669685390646</c:v>
                </c:pt>
                <c:pt idx="2197">
                  <c:v>0.32557273645173435</c:v>
                </c:pt>
                <c:pt idx="2198">
                  <c:v>0.32566875710870813</c:v>
                </c:pt>
                <c:pt idx="2199">
                  <c:v>0.3282541958762073</c:v>
                </c:pt>
                <c:pt idx="2200">
                  <c:v>0.3275852098396923</c:v>
                </c:pt>
                <c:pt idx="2201">
                  <c:v>0.32691530711357253</c:v>
                </c:pt>
                <c:pt idx="2202">
                  <c:v>0.32710680165206546</c:v>
                </c:pt>
                <c:pt idx="2203">
                  <c:v>0.3272982211388003</c:v>
                </c:pt>
                <c:pt idx="2204">
                  <c:v>0.32748956566195231</c:v>
                </c:pt>
                <c:pt idx="2205">
                  <c:v>0.32748956566195231</c:v>
                </c:pt>
                <c:pt idx="2206">
                  <c:v>0.32997026258465911</c:v>
                </c:pt>
                <c:pt idx="2207">
                  <c:v>0.32997026258465911</c:v>
                </c:pt>
                <c:pt idx="2208">
                  <c:v>0.32748956566195231</c:v>
                </c:pt>
                <c:pt idx="2209">
                  <c:v>0.32748956566195231</c:v>
                </c:pt>
                <c:pt idx="2210">
                  <c:v>0.32748956566195231</c:v>
                </c:pt>
                <c:pt idx="2211">
                  <c:v>0.32748956566195231</c:v>
                </c:pt>
                <c:pt idx="2212">
                  <c:v>0.32739390276531993</c:v>
                </c:pt>
                <c:pt idx="2213">
                  <c:v>0.32815868242375679</c:v>
                </c:pt>
                <c:pt idx="2214">
                  <c:v>0.32806315032907818</c:v>
                </c:pt>
                <c:pt idx="2215">
                  <c:v>0.32806315032907818</c:v>
                </c:pt>
                <c:pt idx="2216">
                  <c:v>0.32873148388649476</c:v>
                </c:pt>
                <c:pt idx="2217">
                  <c:v>0.32451525665627257</c:v>
                </c:pt>
                <c:pt idx="2218">
                  <c:v>0.32441900796654027</c:v>
                </c:pt>
                <c:pt idx="2219">
                  <c:v>0.32432274020066232</c:v>
                </c:pt>
                <c:pt idx="2220">
                  <c:v>0.32422645334729189</c:v>
                </c:pt>
                <c:pt idx="2221">
                  <c:v>0.32413014739507062</c:v>
                </c:pt>
                <c:pt idx="2222">
                  <c:v>0.32403382233262912</c:v>
                </c:pt>
                <c:pt idx="2223">
                  <c:v>0.32490006088029239</c:v>
                </c:pt>
                <c:pt idx="2224">
                  <c:v>0.3223933613354642</c:v>
                </c:pt>
                <c:pt idx="2225">
                  <c:v>0.32653209252774662</c:v>
                </c:pt>
                <c:pt idx="2226">
                  <c:v>0.32229669033193348</c:v>
                </c:pt>
                <c:pt idx="2227">
                  <c:v>0.32219999999999999</c:v>
                </c:pt>
                <c:pt idx="2228">
                  <c:v>0.3263403723031964</c:v>
                </c:pt>
                <c:pt idx="2229">
                  <c:v>0.32624448391915994</c:v>
                </c:pt>
                <c:pt idx="2230">
                  <c:v>0.32624448391915994</c:v>
                </c:pt>
                <c:pt idx="2231">
                  <c:v>0.32614857667245273</c:v>
                </c:pt>
                <c:pt idx="2232">
                  <c:v>0.32614857667245273</c:v>
                </c:pt>
                <c:pt idx="2233">
                  <c:v>0.32605265055193855</c:v>
                </c:pt>
                <c:pt idx="2234">
                  <c:v>0.32605265055193855</c:v>
                </c:pt>
                <c:pt idx="2235">
                  <c:v>0.32605265055193855</c:v>
                </c:pt>
                <c:pt idx="2236">
                  <c:v>0.3259567055464706</c:v>
                </c:pt>
                <c:pt idx="2237">
                  <c:v>0.3259567055464706</c:v>
                </c:pt>
                <c:pt idx="2238">
                  <c:v>0.3259567055464706</c:v>
                </c:pt>
                <c:pt idx="2239">
                  <c:v>0.326627924390478</c:v>
                </c:pt>
                <c:pt idx="2240">
                  <c:v>0.32586074164489071</c:v>
                </c:pt>
                <c:pt idx="2241">
                  <c:v>0.32586074164489071</c:v>
                </c:pt>
                <c:pt idx="2242">
                  <c:v>0.32586074164489071</c:v>
                </c:pt>
                <c:pt idx="2243">
                  <c:v>0.3257647588360299</c:v>
                </c:pt>
                <c:pt idx="2244">
                  <c:v>0.3257647588360299</c:v>
                </c:pt>
                <c:pt idx="2245">
                  <c:v>0.3257647588360299</c:v>
                </c:pt>
                <c:pt idx="2246">
                  <c:v>0.32566875710870813</c:v>
                </c:pt>
                <c:pt idx="2247">
                  <c:v>0.32566875710870813</c:v>
                </c:pt>
                <c:pt idx="2248">
                  <c:v>0.32643624183568726</c:v>
                </c:pt>
                <c:pt idx="2249">
                  <c:v>0.32643624183568726</c:v>
                </c:pt>
                <c:pt idx="2250">
                  <c:v>0.3263403723031964</c:v>
                </c:pt>
                <c:pt idx="2251">
                  <c:v>0.3263403723031964</c:v>
                </c:pt>
                <c:pt idx="2252">
                  <c:v>0.32403382233262912</c:v>
                </c:pt>
                <c:pt idx="2253">
                  <c:v>0.32624448391915994</c:v>
                </c:pt>
                <c:pt idx="2254">
                  <c:v>0.32624448391915994</c:v>
                </c:pt>
                <c:pt idx="2255">
                  <c:v>0.32393747814858653</c:v>
                </c:pt>
                <c:pt idx="2256">
                  <c:v>0.32393747814858653</c:v>
                </c:pt>
                <c:pt idx="2257">
                  <c:v>0.32384111483155081</c:v>
                </c:pt>
                <c:pt idx="2258">
                  <c:v>0.32374473237011858</c:v>
                </c:pt>
                <c:pt idx="2259">
                  <c:v>0.32374473237011858</c:v>
                </c:pt>
                <c:pt idx="2260">
                  <c:v>0.32374473237011858</c:v>
                </c:pt>
                <c:pt idx="2261">
                  <c:v>0.32364833075287508</c:v>
                </c:pt>
                <c:pt idx="2262">
                  <c:v>0.32364833075287508</c:v>
                </c:pt>
                <c:pt idx="2263">
                  <c:v>0.32355190996839434</c:v>
                </c:pt>
                <c:pt idx="2264">
                  <c:v>0.32355190996839434</c:v>
                </c:pt>
                <c:pt idx="2265">
                  <c:v>0.32355190996839434</c:v>
                </c:pt>
                <c:pt idx="2266">
                  <c:v>0.32355190996839434</c:v>
                </c:pt>
                <c:pt idx="2267">
                  <c:v>0.32345547000523878</c:v>
                </c:pt>
                <c:pt idx="2268">
                  <c:v>0.32345547000523878</c:v>
                </c:pt>
                <c:pt idx="2269">
                  <c:v>0.32345547000523878</c:v>
                </c:pt>
                <c:pt idx="2270">
                  <c:v>0.32345547000523878</c:v>
                </c:pt>
                <c:pt idx="2271">
                  <c:v>0.32345547000523878</c:v>
                </c:pt>
                <c:pt idx="2272">
                  <c:v>0.32355190996839434</c:v>
                </c:pt>
                <c:pt idx="2273">
                  <c:v>0.32355190996839434</c:v>
                </c:pt>
                <c:pt idx="2274">
                  <c:v>0.32355190996839434</c:v>
                </c:pt>
                <c:pt idx="2275">
                  <c:v>0.32364833075287508</c:v>
                </c:pt>
                <c:pt idx="2276">
                  <c:v>0.32364833075287508</c:v>
                </c:pt>
                <c:pt idx="2277">
                  <c:v>0.3275852098396923</c:v>
                </c:pt>
                <c:pt idx="2278">
                  <c:v>0.3275852098396923</c:v>
                </c:pt>
                <c:pt idx="2279">
                  <c:v>0.32691530711357253</c:v>
                </c:pt>
                <c:pt idx="2280">
                  <c:v>0.32701106376980643</c:v>
                </c:pt>
                <c:pt idx="2281">
                  <c:v>0.32710680165206546</c:v>
                </c:pt>
                <c:pt idx="2282">
                  <c:v>0.32710680165206546</c:v>
                </c:pt>
                <c:pt idx="2283">
                  <c:v>0.32643624183568726</c:v>
                </c:pt>
                <c:pt idx="2284">
                  <c:v>0.32643624183568726</c:v>
                </c:pt>
                <c:pt idx="2285">
                  <c:v>0.32653209252774662</c:v>
                </c:pt>
                <c:pt idx="2286">
                  <c:v>0.32882688571430146</c:v>
                </c:pt>
                <c:pt idx="2287">
                  <c:v>0.32892226897602272</c:v>
                </c:pt>
                <c:pt idx="2288">
                  <c:v>0.32892226897602272</c:v>
                </c:pt>
                <c:pt idx="2289">
                  <c:v>0.32901763368249365</c:v>
                </c:pt>
                <c:pt idx="2290">
                  <c:v>0.3282541958762073</c:v>
                </c:pt>
                <c:pt idx="2291">
                  <c:v>0.32834969069733927</c:v>
                </c:pt>
                <c:pt idx="2292">
                  <c:v>0.32844516689805114</c:v>
                </c:pt>
                <c:pt idx="2293">
                  <c:v>0.32854062448923121</c:v>
                </c:pt>
                <c:pt idx="2294">
                  <c:v>0.32777644208242129</c:v>
                </c:pt>
                <c:pt idx="2295">
                  <c:v>0.32787203016934641</c:v>
                </c:pt>
                <c:pt idx="2296">
                  <c:v>0.32796759958125166</c:v>
                </c:pt>
                <c:pt idx="2297">
                  <c:v>0.32815868242375679</c:v>
                </c:pt>
                <c:pt idx="2298">
                  <c:v>0.32739390276531993</c:v>
                </c:pt>
                <c:pt idx="2299">
                  <c:v>0.32987508283706735</c:v>
                </c:pt>
                <c:pt idx="2300">
                  <c:v>0.32997026258465911</c:v>
                </c:pt>
                <c:pt idx="2301">
                  <c:v>0.32997026258465911</c:v>
                </c:pt>
                <c:pt idx="2302">
                  <c:v>0.32930361657859791</c:v>
                </c:pt>
                <c:pt idx="2303">
                  <c:v>0.32939890717220877</c:v>
                </c:pt>
                <c:pt idx="2304">
                  <c:v>0.32958943286650605</c:v>
                </c:pt>
                <c:pt idx="2305">
                  <c:v>0.32968466798872648</c:v>
                </c:pt>
                <c:pt idx="2306">
                  <c:v>0.32892226897602272</c:v>
                </c:pt>
                <c:pt idx="2307">
                  <c:v>0.32901763368249365</c:v>
                </c:pt>
                <c:pt idx="2308">
                  <c:v>0.32815868242375679</c:v>
                </c:pt>
                <c:pt idx="2309">
                  <c:v>0.3282541958762073</c:v>
                </c:pt>
                <c:pt idx="2310">
                  <c:v>0.32834969069733927</c:v>
                </c:pt>
                <c:pt idx="2311">
                  <c:v>0.3308260519419795</c:v>
                </c:pt>
                <c:pt idx="2312">
                  <c:v>0.32834969069733927</c:v>
                </c:pt>
                <c:pt idx="2313">
                  <c:v>0.33177518696442221</c:v>
                </c:pt>
                <c:pt idx="2314">
                  <c:v>0.32920830747297236</c:v>
                </c:pt>
                <c:pt idx="2315">
                  <c:v>0.32920830747297236</c:v>
                </c:pt>
                <c:pt idx="2316">
                  <c:v>0.33006542389549548</c:v>
                </c:pt>
                <c:pt idx="2317">
                  <c:v>0.32997026258465911</c:v>
                </c:pt>
                <c:pt idx="2318">
                  <c:v>0.32987508283706735</c:v>
                </c:pt>
                <c:pt idx="2319">
                  <c:v>0.32968466798872648</c:v>
                </c:pt>
                <c:pt idx="2320">
                  <c:v>0.33044588498532446</c:v>
                </c:pt>
                <c:pt idx="2321">
                  <c:v>0.33035079731451672</c:v>
                </c:pt>
                <c:pt idx="2322">
                  <c:v>0.33111098454441484</c:v>
                </c:pt>
                <c:pt idx="2323">
                  <c:v>0.33101602533332181</c:v>
                </c:pt>
                <c:pt idx="2324">
                  <c:v>0.3308260519419795</c:v>
                </c:pt>
                <c:pt idx="2325">
                  <c:v>0.33073103774050677</c:v>
                </c:pt>
                <c:pt idx="2326">
                  <c:v>0.33063600518766662</c:v>
                </c:pt>
                <c:pt idx="2327">
                  <c:v>0.32815868242375679</c:v>
                </c:pt>
                <c:pt idx="2328">
                  <c:v>0.32892226897602272</c:v>
                </c:pt>
                <c:pt idx="2329">
                  <c:v>0.32882688571430146</c:v>
                </c:pt>
                <c:pt idx="2330">
                  <c:v>0.32873148388649476</c:v>
                </c:pt>
                <c:pt idx="2331">
                  <c:v>0.32939890717220877</c:v>
                </c:pt>
                <c:pt idx="2332">
                  <c:v>0.32930361657859791</c:v>
                </c:pt>
                <c:pt idx="2333">
                  <c:v>0.32528456079082491</c:v>
                </c:pt>
                <c:pt idx="2334">
                  <c:v>0.32920830747297236</c:v>
                </c:pt>
                <c:pt idx="2335">
                  <c:v>0.3250923488296254</c:v>
                </c:pt>
                <c:pt idx="2336">
                  <c:v>0.3250923488296254</c:v>
                </c:pt>
                <c:pt idx="2337">
                  <c:v>0.3257647588360299</c:v>
                </c:pt>
                <c:pt idx="2338">
                  <c:v>0.3257647588360299</c:v>
                </c:pt>
                <c:pt idx="2339">
                  <c:v>0.32566875710870813</c:v>
                </c:pt>
                <c:pt idx="2340">
                  <c:v>0.3272982211388003</c:v>
                </c:pt>
                <c:pt idx="2341">
                  <c:v>0.32316603492917845</c:v>
                </c:pt>
                <c:pt idx="2342">
                  <c:v>0.32547669685390646</c:v>
                </c:pt>
                <c:pt idx="2343">
                  <c:v>0.32624448391915994</c:v>
                </c:pt>
                <c:pt idx="2344">
                  <c:v>0.32624448391915994</c:v>
                </c:pt>
                <c:pt idx="2345">
                  <c:v>0.32384111483155081</c:v>
                </c:pt>
                <c:pt idx="2346">
                  <c:v>0.32384111483155081</c:v>
                </c:pt>
                <c:pt idx="2347">
                  <c:v>0.32374473237011858</c:v>
                </c:pt>
                <c:pt idx="2348">
                  <c:v>0.32374473237011858</c:v>
                </c:pt>
                <c:pt idx="2349">
                  <c:v>0.32364833075287508</c:v>
                </c:pt>
                <c:pt idx="2350">
                  <c:v>0.32364833075287508</c:v>
                </c:pt>
                <c:pt idx="2351">
                  <c:v>0.32355190996839434</c:v>
                </c:pt>
                <c:pt idx="2352">
                  <c:v>0.32345547000523878</c:v>
                </c:pt>
                <c:pt idx="2353">
                  <c:v>0.32345547000523878</c:v>
                </c:pt>
                <c:pt idx="2354">
                  <c:v>0.32422645334729189</c:v>
                </c:pt>
                <c:pt idx="2355">
                  <c:v>0.32413014739507062</c:v>
                </c:pt>
                <c:pt idx="2356">
                  <c:v>0.32413014739507062</c:v>
                </c:pt>
                <c:pt idx="2357">
                  <c:v>0.32413014739507062</c:v>
                </c:pt>
                <c:pt idx="2358">
                  <c:v>0.32413014739507062</c:v>
                </c:pt>
                <c:pt idx="2359">
                  <c:v>0.32403382233262912</c:v>
                </c:pt>
                <c:pt idx="2360">
                  <c:v>0.32403382233262912</c:v>
                </c:pt>
                <c:pt idx="2361">
                  <c:v>0.32403382233262912</c:v>
                </c:pt>
                <c:pt idx="2362">
                  <c:v>0.32403382233262912</c:v>
                </c:pt>
                <c:pt idx="2363">
                  <c:v>0.32403382233262912</c:v>
                </c:pt>
                <c:pt idx="2364">
                  <c:v>0.32413014739507062</c:v>
                </c:pt>
                <c:pt idx="2365">
                  <c:v>0.32413014739507062</c:v>
                </c:pt>
                <c:pt idx="2366">
                  <c:v>0.32335901085195967</c:v>
                </c:pt>
                <c:pt idx="2367">
                  <c:v>0.32345547000523878</c:v>
                </c:pt>
                <c:pt idx="2368">
                  <c:v>0.32355190996839434</c:v>
                </c:pt>
                <c:pt idx="2369">
                  <c:v>0.32364833075287508</c:v>
                </c:pt>
                <c:pt idx="2370">
                  <c:v>0.32605265055193855</c:v>
                </c:pt>
                <c:pt idx="2371">
                  <c:v>0.32306951813672163</c:v>
                </c:pt>
                <c:pt idx="2372">
                  <c:v>0.32547669685390646</c:v>
                </c:pt>
                <c:pt idx="2373">
                  <c:v>0.32557273645173435</c:v>
                </c:pt>
                <c:pt idx="2374">
                  <c:v>0.32490006088029239</c:v>
                </c:pt>
                <c:pt idx="2375">
                  <c:v>0.32911297984453869</c:v>
                </c:pt>
                <c:pt idx="2376">
                  <c:v>0.32920830747297236</c:v>
                </c:pt>
                <c:pt idx="2377">
                  <c:v>0.32863606348175672</c:v>
                </c:pt>
                <c:pt idx="2378">
                  <c:v>0.32882688571430146</c:v>
                </c:pt>
                <c:pt idx="2379">
                  <c:v>0.32815868242375679</c:v>
                </c:pt>
                <c:pt idx="2380">
                  <c:v>0.33073103774050677</c:v>
                </c:pt>
                <c:pt idx="2381">
                  <c:v>0.3308260519419795</c:v>
                </c:pt>
                <c:pt idx="2382">
                  <c:v>0.33092104780271225</c:v>
                </c:pt>
                <c:pt idx="2383">
                  <c:v>0.33016056678028599</c:v>
                </c:pt>
                <c:pt idx="2384">
                  <c:v>0.33025569124973009</c:v>
                </c:pt>
                <c:pt idx="2385">
                  <c:v>0.33035079731451672</c:v>
                </c:pt>
                <c:pt idx="2386">
                  <c:v>0.33044588498532446</c:v>
                </c:pt>
                <c:pt idx="2387">
                  <c:v>0.32977988464199998</c:v>
                </c:pt>
                <c:pt idx="2388">
                  <c:v>0.32997026258465911</c:v>
                </c:pt>
                <c:pt idx="2389">
                  <c:v>0.32997026258465911</c:v>
                </c:pt>
                <c:pt idx="2390">
                  <c:v>0.32997026258465911</c:v>
                </c:pt>
                <c:pt idx="2391">
                  <c:v>0.33234379202011638</c:v>
                </c:pt>
                <c:pt idx="2392">
                  <c:v>0.3308260519419795</c:v>
                </c:pt>
                <c:pt idx="2393">
                  <c:v>0.32901763368249365</c:v>
                </c:pt>
                <c:pt idx="2394">
                  <c:v>0.32815868242375679</c:v>
                </c:pt>
                <c:pt idx="2395">
                  <c:v>0.33243849586597962</c:v>
                </c:pt>
                <c:pt idx="2396">
                  <c:v>0.3282541958762073</c:v>
                </c:pt>
                <c:pt idx="2397">
                  <c:v>0.32834969069733927</c:v>
                </c:pt>
                <c:pt idx="2398">
                  <c:v>0.32834969069733927</c:v>
                </c:pt>
                <c:pt idx="2399">
                  <c:v>0.32834969069733927</c:v>
                </c:pt>
                <c:pt idx="2400">
                  <c:v>0.32834969069733927</c:v>
                </c:pt>
                <c:pt idx="2401">
                  <c:v>0.32834969069733927</c:v>
                </c:pt>
                <c:pt idx="2402">
                  <c:v>0.3282541958762073</c:v>
                </c:pt>
                <c:pt idx="2403">
                  <c:v>0.3282541958762073</c:v>
                </c:pt>
                <c:pt idx="2404">
                  <c:v>0.3282541958762073</c:v>
                </c:pt>
                <c:pt idx="2405">
                  <c:v>0.32920830747297236</c:v>
                </c:pt>
                <c:pt idx="2406">
                  <c:v>0.32911297984453869</c:v>
                </c:pt>
                <c:pt idx="2407">
                  <c:v>0.32911297984453869</c:v>
                </c:pt>
                <c:pt idx="2408">
                  <c:v>0.32901763368249365</c:v>
                </c:pt>
                <c:pt idx="2409">
                  <c:v>0.32653209252774662</c:v>
                </c:pt>
                <c:pt idx="2410">
                  <c:v>0.32739390276531993</c:v>
                </c:pt>
                <c:pt idx="2411">
                  <c:v>0.3272982211388003</c:v>
                </c:pt>
                <c:pt idx="2412">
                  <c:v>0.32720252077138762</c:v>
                </c:pt>
                <c:pt idx="2413">
                  <c:v>0.32710680165206546</c:v>
                </c:pt>
                <c:pt idx="2414">
                  <c:v>0.32701106376980643</c:v>
                </c:pt>
                <c:pt idx="2415">
                  <c:v>0.32768083530952413</c:v>
                </c:pt>
                <c:pt idx="2416">
                  <c:v>0.3275852098396923</c:v>
                </c:pt>
                <c:pt idx="2417">
                  <c:v>0.32834969069733927</c:v>
                </c:pt>
                <c:pt idx="2418">
                  <c:v>0.32815868242375679</c:v>
                </c:pt>
                <c:pt idx="2419">
                  <c:v>0.32806315032907818</c:v>
                </c:pt>
                <c:pt idx="2420">
                  <c:v>0.32566875710870813</c:v>
                </c:pt>
                <c:pt idx="2421">
                  <c:v>0.32557273645173435</c:v>
                </c:pt>
                <c:pt idx="2422">
                  <c:v>0.32624448391915994</c:v>
                </c:pt>
                <c:pt idx="2423">
                  <c:v>0.32624448391915994</c:v>
                </c:pt>
                <c:pt idx="2424">
                  <c:v>0.32614857667245273</c:v>
                </c:pt>
                <c:pt idx="2425">
                  <c:v>0.32605265055193855</c:v>
                </c:pt>
                <c:pt idx="2426">
                  <c:v>0.32605265055193855</c:v>
                </c:pt>
                <c:pt idx="2427">
                  <c:v>0.32672373743497357</c:v>
                </c:pt>
                <c:pt idx="2428">
                  <c:v>0.326627924390478</c:v>
                </c:pt>
                <c:pt idx="2429">
                  <c:v>0.326627924390478</c:v>
                </c:pt>
                <c:pt idx="2430">
                  <c:v>0.32249001302217883</c:v>
                </c:pt>
                <c:pt idx="2431">
                  <c:v>0.32643624183568726</c:v>
                </c:pt>
                <c:pt idx="2432">
                  <c:v>0.3223933613354642</c:v>
                </c:pt>
                <c:pt idx="2433">
                  <c:v>0.32229669033193348</c:v>
                </c:pt>
                <c:pt idx="2434">
                  <c:v>0.32306951813672163</c:v>
                </c:pt>
                <c:pt idx="2435">
                  <c:v>0.32297298210823194</c:v>
                </c:pt>
                <c:pt idx="2436">
                  <c:v>0.32287642683220336</c:v>
                </c:pt>
                <c:pt idx="2437">
                  <c:v>0.32364833075287508</c:v>
                </c:pt>
                <c:pt idx="2438">
                  <c:v>0.32355190996839434</c:v>
                </c:pt>
                <c:pt idx="2439">
                  <c:v>0.32345547000523878</c:v>
                </c:pt>
                <c:pt idx="2440">
                  <c:v>0.32113512734874522</c:v>
                </c:pt>
                <c:pt idx="2441">
                  <c:v>0.32335901085195967</c:v>
                </c:pt>
                <c:pt idx="2442">
                  <c:v>0.32103820416798828</c:v>
                </c:pt>
                <c:pt idx="2443">
                  <c:v>0.32094126150714231</c:v>
                </c:pt>
                <c:pt idx="2444">
                  <c:v>0.3217162580079474</c:v>
                </c:pt>
                <c:pt idx="2445">
                  <c:v>0.32161945146162829</c:v>
                </c:pt>
                <c:pt idx="2446">
                  <c:v>0.32161945146162829</c:v>
                </c:pt>
                <c:pt idx="2447">
                  <c:v>0.32152262550547483</c:v>
                </c:pt>
                <c:pt idx="2448">
                  <c:v>0.32152262550547483</c:v>
                </c:pt>
                <c:pt idx="2449">
                  <c:v>0.32152262550547483</c:v>
                </c:pt>
                <c:pt idx="2450">
                  <c:v>0.32142578012780709</c:v>
                </c:pt>
                <c:pt idx="2451">
                  <c:v>0.32219999999999999</c:v>
                </c:pt>
                <c:pt idx="2452">
                  <c:v>0.32210329032806551</c:v>
                </c:pt>
                <c:pt idx="2453">
                  <c:v>0.32210329032806551</c:v>
                </c:pt>
                <c:pt idx="2454">
                  <c:v>0.32200656130452027</c:v>
                </c:pt>
                <c:pt idx="2455">
                  <c:v>0.32200656130452027</c:v>
                </c:pt>
                <c:pt idx="2456">
                  <c:v>0.32200656130452027</c:v>
                </c:pt>
                <c:pt idx="2457">
                  <c:v>0.32200656130452027</c:v>
                </c:pt>
                <c:pt idx="2458">
                  <c:v>0.32190981291774279</c:v>
                </c:pt>
                <c:pt idx="2459">
                  <c:v>0.32200656130452027</c:v>
                </c:pt>
                <c:pt idx="2460">
                  <c:v>0.32200656130452027</c:v>
                </c:pt>
                <c:pt idx="2461">
                  <c:v>0.32200656130452027</c:v>
                </c:pt>
                <c:pt idx="2462">
                  <c:v>0.32210329032806551</c:v>
                </c:pt>
                <c:pt idx="2463">
                  <c:v>0.32142578012780709</c:v>
                </c:pt>
                <c:pt idx="2464">
                  <c:v>0.32152262550547483</c:v>
                </c:pt>
                <c:pt idx="2465">
                  <c:v>0.32316603492917845</c:v>
                </c:pt>
                <c:pt idx="2466">
                  <c:v>0.32326253249709674</c:v>
                </c:pt>
                <c:pt idx="2467">
                  <c:v>0.32345547000523878</c:v>
                </c:pt>
                <c:pt idx="2468">
                  <c:v>0.32277985229711842</c:v>
                </c:pt>
                <c:pt idx="2469">
                  <c:v>0.32297298210823194</c:v>
                </c:pt>
                <c:pt idx="2470">
                  <c:v>0.32229669033193348</c:v>
                </c:pt>
                <c:pt idx="2471">
                  <c:v>0.3223933613354642</c:v>
                </c:pt>
                <c:pt idx="2472">
                  <c:v>0.3217162580079474</c:v>
                </c:pt>
                <c:pt idx="2473">
                  <c:v>0.32605265055193855</c:v>
                </c:pt>
                <c:pt idx="2474">
                  <c:v>0.32547669685390646</c:v>
                </c:pt>
                <c:pt idx="2475">
                  <c:v>0.32796759958125166</c:v>
                </c:pt>
                <c:pt idx="2476">
                  <c:v>0.32413014739507062</c:v>
                </c:pt>
                <c:pt idx="2477">
                  <c:v>0.32335901085195967</c:v>
                </c:pt>
                <c:pt idx="2478">
                  <c:v>0.32701106376980643</c:v>
                </c:pt>
                <c:pt idx="2479">
                  <c:v>0.32958943286650605</c:v>
                </c:pt>
                <c:pt idx="2480">
                  <c:v>0.32977988464199998</c:v>
                </c:pt>
                <c:pt idx="2481">
                  <c:v>0.32920830747297236</c:v>
                </c:pt>
                <c:pt idx="2482">
                  <c:v>0.32939890717220877</c:v>
                </c:pt>
                <c:pt idx="2483">
                  <c:v>0.32873148388649476</c:v>
                </c:pt>
                <c:pt idx="2484">
                  <c:v>0.32882688571430146</c:v>
                </c:pt>
                <c:pt idx="2485">
                  <c:v>0.33149063840539827</c:v>
                </c:pt>
                <c:pt idx="2486">
                  <c:v>0.33158550617765176</c:v>
                </c:pt>
                <c:pt idx="2487">
                  <c:v>0.33168035569381454</c:v>
                </c:pt>
                <c:pt idx="2488">
                  <c:v>0.33092104780271225</c:v>
                </c:pt>
                <c:pt idx="2489">
                  <c:v>0.33101602533332181</c:v>
                </c:pt>
                <c:pt idx="2490">
                  <c:v>0.33025569124973009</c:v>
                </c:pt>
                <c:pt idx="2491">
                  <c:v>0.33035079731451672</c:v>
                </c:pt>
                <c:pt idx="2492">
                  <c:v>0.33044588498532446</c:v>
                </c:pt>
                <c:pt idx="2493">
                  <c:v>0.33054095427282182</c:v>
                </c:pt>
                <c:pt idx="2494">
                  <c:v>0.33054095427282182</c:v>
                </c:pt>
                <c:pt idx="2495">
                  <c:v>0.33054095427282182</c:v>
                </c:pt>
                <c:pt idx="2496">
                  <c:v>0.33054095427282182</c:v>
                </c:pt>
                <c:pt idx="2497">
                  <c:v>0.33054095427282182</c:v>
                </c:pt>
                <c:pt idx="2498">
                  <c:v>0.32586074164489071</c:v>
                </c:pt>
                <c:pt idx="2499">
                  <c:v>0.32691530711357253</c:v>
                </c:pt>
                <c:pt idx="2500">
                  <c:v>0.32681953167231487</c:v>
                </c:pt>
                <c:pt idx="2501">
                  <c:v>0.32777644208242129</c:v>
                </c:pt>
                <c:pt idx="2502">
                  <c:v>0.32768083530952413</c:v>
                </c:pt>
                <c:pt idx="2503">
                  <c:v>0.3275852098396923</c:v>
                </c:pt>
                <c:pt idx="2504">
                  <c:v>0.3275852098396923</c:v>
                </c:pt>
                <c:pt idx="2505">
                  <c:v>0.32748956566195231</c:v>
                </c:pt>
                <c:pt idx="2506">
                  <c:v>0.32739390276531993</c:v>
                </c:pt>
                <c:pt idx="2507">
                  <c:v>0.3282541958762073</c:v>
                </c:pt>
                <c:pt idx="2508">
                  <c:v>0.32815868242375679</c:v>
                </c:pt>
                <c:pt idx="2509">
                  <c:v>0.32806315032907818</c:v>
                </c:pt>
                <c:pt idx="2510">
                  <c:v>0.32796759958125166</c:v>
                </c:pt>
                <c:pt idx="2511">
                  <c:v>0.32873148388649476</c:v>
                </c:pt>
                <c:pt idx="2512">
                  <c:v>0.32863606348175672</c:v>
                </c:pt>
                <c:pt idx="2513">
                  <c:v>0.32605265055193855</c:v>
                </c:pt>
                <c:pt idx="2514">
                  <c:v>0.32681953167231487</c:v>
                </c:pt>
                <c:pt idx="2515">
                  <c:v>0.32672373743497357</c:v>
                </c:pt>
                <c:pt idx="2516">
                  <c:v>0.32748956566195231</c:v>
                </c:pt>
                <c:pt idx="2517">
                  <c:v>0.3272982211388003</c:v>
                </c:pt>
                <c:pt idx="2518">
                  <c:v>0.32720252077138762</c:v>
                </c:pt>
                <c:pt idx="2519">
                  <c:v>0.32287642683220336</c:v>
                </c:pt>
                <c:pt idx="2520">
                  <c:v>0.32364833075287508</c:v>
                </c:pt>
                <c:pt idx="2521">
                  <c:v>0.32355190996839434</c:v>
                </c:pt>
                <c:pt idx="2522">
                  <c:v>0.32335901085195967</c:v>
                </c:pt>
                <c:pt idx="2523">
                  <c:v>0.32181304515610004</c:v>
                </c:pt>
                <c:pt idx="2524">
                  <c:v>0.3217162580079474</c:v>
                </c:pt>
                <c:pt idx="2525">
                  <c:v>0.32152262550547483</c:v>
                </c:pt>
                <c:pt idx="2526">
                  <c:v>0.32152262550547483</c:v>
                </c:pt>
                <c:pt idx="2527">
                  <c:v>0.32142578012780709</c:v>
                </c:pt>
                <c:pt idx="2528">
                  <c:v>0.32132891531693375</c:v>
                </c:pt>
                <c:pt idx="2529">
                  <c:v>0.32210329032806551</c:v>
                </c:pt>
                <c:pt idx="2530">
                  <c:v>0.32200656130452027</c:v>
                </c:pt>
                <c:pt idx="2531">
                  <c:v>0.32268325849144819</c:v>
                </c:pt>
                <c:pt idx="2532">
                  <c:v>0.32268325849144819</c:v>
                </c:pt>
                <c:pt idx="2533">
                  <c:v>0.32026211645020414</c:v>
                </c:pt>
                <c:pt idx="2534">
                  <c:v>0.32006789901280291</c:v>
                </c:pt>
                <c:pt idx="2535">
                  <c:v>0.31997076090284149</c:v>
                </c:pt>
                <c:pt idx="2536">
                  <c:v>0.3207473176981695</c:v>
                </c:pt>
                <c:pt idx="2537">
                  <c:v>0.32065031652650672</c:v>
                </c:pt>
                <c:pt idx="2538">
                  <c:v>0.32065031652650672</c:v>
                </c:pt>
                <c:pt idx="2539">
                  <c:v>0.32132891531693375</c:v>
                </c:pt>
                <c:pt idx="2540">
                  <c:v>0.32123203106115139</c:v>
                </c:pt>
                <c:pt idx="2541">
                  <c:v>0.32113512734874522</c:v>
                </c:pt>
                <c:pt idx="2542">
                  <c:v>0.32113512734874522</c:v>
                </c:pt>
                <c:pt idx="2543">
                  <c:v>0.32103820416798828</c:v>
                </c:pt>
                <c:pt idx="2544">
                  <c:v>0.3217162580079474</c:v>
                </c:pt>
                <c:pt idx="2545">
                  <c:v>0.32161945146162829</c:v>
                </c:pt>
                <c:pt idx="2546">
                  <c:v>0.31763353578549919</c:v>
                </c:pt>
                <c:pt idx="2547">
                  <c:v>0.31753590383345315</c:v>
                </c:pt>
                <c:pt idx="2548">
                  <c:v>0.31831640297220859</c:v>
                </c:pt>
                <c:pt idx="2549">
                  <c:v>0.31821891005465047</c:v>
                </c:pt>
                <c:pt idx="2550">
                  <c:v>0.31812139731138406</c:v>
                </c:pt>
                <c:pt idx="2551">
                  <c:v>0.31812139731138406</c:v>
                </c:pt>
                <c:pt idx="2552">
                  <c:v>0.31802386473030947</c:v>
                </c:pt>
                <c:pt idx="2553">
                  <c:v>0.31802386473030947</c:v>
                </c:pt>
                <c:pt idx="2554">
                  <c:v>0.31802386473030947</c:v>
                </c:pt>
                <c:pt idx="2555">
                  <c:v>0.31802386473030947</c:v>
                </c:pt>
                <c:pt idx="2556">
                  <c:v>0.31802386473030947</c:v>
                </c:pt>
                <c:pt idx="2557">
                  <c:v>0.31812139731138406</c:v>
                </c:pt>
                <c:pt idx="2558">
                  <c:v>0.31812139731138406</c:v>
                </c:pt>
                <c:pt idx="2559">
                  <c:v>0.31734058018517397</c:v>
                </c:pt>
                <c:pt idx="2560">
                  <c:v>0.31743825197074022</c:v>
                </c:pt>
                <c:pt idx="2561">
                  <c:v>0.31753590383345315</c:v>
                </c:pt>
                <c:pt idx="2562">
                  <c:v>0.3207473176981695</c:v>
                </c:pt>
                <c:pt idx="2563">
                  <c:v>0.32094126150714231</c:v>
                </c:pt>
                <c:pt idx="2564">
                  <c:v>0.32113512734874522</c:v>
                </c:pt>
                <c:pt idx="2565">
                  <c:v>0.32045625558989888</c:v>
                </c:pt>
                <c:pt idx="2566">
                  <c:v>0.32055329582768238</c:v>
                </c:pt>
                <c:pt idx="2567">
                  <c:v>0.31987360318288449</c:v>
                </c:pt>
                <c:pt idx="2568">
                  <c:v>0.3223933613354642</c:v>
                </c:pt>
                <c:pt idx="2569">
                  <c:v>0.3217162580079474</c:v>
                </c:pt>
                <c:pt idx="2570">
                  <c:v>0.32103820416798828</c:v>
                </c:pt>
                <c:pt idx="2571">
                  <c:v>0.32132891531693375</c:v>
                </c:pt>
                <c:pt idx="2572">
                  <c:v>0.32152262550547483</c:v>
                </c:pt>
                <c:pt idx="2573">
                  <c:v>0.32316603492917845</c:v>
                </c:pt>
                <c:pt idx="2574">
                  <c:v>0.32335901085195967</c:v>
                </c:pt>
                <c:pt idx="2575">
                  <c:v>0.32355190996839434</c:v>
                </c:pt>
                <c:pt idx="2576">
                  <c:v>0.32287642683220336</c:v>
                </c:pt>
                <c:pt idx="2577">
                  <c:v>0.32297298210823194</c:v>
                </c:pt>
                <c:pt idx="2578">
                  <c:v>0.32316603492917845</c:v>
                </c:pt>
                <c:pt idx="2579">
                  <c:v>0.32229669033193348</c:v>
                </c:pt>
                <c:pt idx="2580">
                  <c:v>0.32490006088029239</c:v>
                </c:pt>
                <c:pt idx="2581">
                  <c:v>0.3250923488296254</c:v>
                </c:pt>
                <c:pt idx="2582">
                  <c:v>0.32432274020066232</c:v>
                </c:pt>
                <c:pt idx="2583">
                  <c:v>0.32441900796654027</c:v>
                </c:pt>
                <c:pt idx="2584">
                  <c:v>0.32441900796654027</c:v>
                </c:pt>
                <c:pt idx="2585">
                  <c:v>0.32451525665627257</c:v>
                </c:pt>
                <c:pt idx="2586">
                  <c:v>0.32451525665627257</c:v>
                </c:pt>
                <c:pt idx="2587">
                  <c:v>0.32451525665627257</c:v>
                </c:pt>
                <c:pt idx="2588">
                  <c:v>0.32461148628119502</c:v>
                </c:pt>
                <c:pt idx="2589">
                  <c:v>0.32461148628119502</c:v>
                </c:pt>
                <c:pt idx="2590">
                  <c:v>0.32461148628119502</c:v>
                </c:pt>
                <c:pt idx="2591">
                  <c:v>0.32461148628119502</c:v>
                </c:pt>
                <c:pt idx="2592">
                  <c:v>0.32451525665627257</c:v>
                </c:pt>
                <c:pt idx="2593">
                  <c:v>0.32547669685390646</c:v>
                </c:pt>
                <c:pt idx="2594">
                  <c:v>0.32547669685390646</c:v>
                </c:pt>
                <c:pt idx="2595">
                  <c:v>0.32547669685390646</c:v>
                </c:pt>
                <c:pt idx="2596">
                  <c:v>0.32547669685390646</c:v>
                </c:pt>
                <c:pt idx="2597">
                  <c:v>0.32547669685390646</c:v>
                </c:pt>
                <c:pt idx="2598">
                  <c:v>0.32547669685390646</c:v>
                </c:pt>
                <c:pt idx="2599">
                  <c:v>0.32547669685390646</c:v>
                </c:pt>
                <c:pt idx="2600">
                  <c:v>0.32538063830401143</c:v>
                </c:pt>
                <c:pt idx="2601">
                  <c:v>0.32538063830401143</c:v>
                </c:pt>
                <c:pt idx="2602">
                  <c:v>0.32538063830401143</c:v>
                </c:pt>
                <c:pt idx="2603">
                  <c:v>0.32528456079082491</c:v>
                </c:pt>
                <c:pt idx="2604">
                  <c:v>0.32614857667245273</c:v>
                </c:pt>
                <c:pt idx="2605">
                  <c:v>0.32605265055193855</c:v>
                </c:pt>
                <c:pt idx="2606">
                  <c:v>0.3259567055464706</c:v>
                </c:pt>
                <c:pt idx="2607">
                  <c:v>0.32586074164489071</c:v>
                </c:pt>
                <c:pt idx="2608">
                  <c:v>0.3223933613354642</c:v>
                </c:pt>
                <c:pt idx="2609">
                  <c:v>0.32413014739507062</c:v>
                </c:pt>
                <c:pt idx="2610">
                  <c:v>0.32403382233262912</c:v>
                </c:pt>
                <c:pt idx="2611">
                  <c:v>0.32065031652650672</c:v>
                </c:pt>
                <c:pt idx="2612">
                  <c:v>0.32045625558989888</c:v>
                </c:pt>
                <c:pt idx="2613">
                  <c:v>0.32035919580134659</c:v>
                </c:pt>
                <c:pt idx="2614">
                  <c:v>0.32026211645020414</c:v>
                </c:pt>
                <c:pt idx="2615">
                  <c:v>0.320165017524638</c:v>
                </c:pt>
                <c:pt idx="2616">
                  <c:v>0.32103820416798828</c:v>
                </c:pt>
                <c:pt idx="2617">
                  <c:v>0.32094126150714231</c:v>
                </c:pt>
                <c:pt idx="2618">
                  <c:v>0.32084429935445669</c:v>
                </c:pt>
                <c:pt idx="2619">
                  <c:v>0.31919294906377138</c:v>
                </c:pt>
                <c:pt idx="2620">
                  <c:v>0.31909563403511482</c:v>
                </c:pt>
                <c:pt idx="2621">
                  <c:v>0.31899829928909801</c:v>
                </c:pt>
                <c:pt idx="2622">
                  <c:v>0.3189009448137311</c:v>
                </c:pt>
                <c:pt idx="2623">
                  <c:v>0.31967922886544692</c:v>
                </c:pt>
                <c:pt idx="2624">
                  <c:v>0.31967922886544692</c:v>
                </c:pt>
                <c:pt idx="2625">
                  <c:v>0.31958201224416782</c:v>
                </c:pt>
                <c:pt idx="2626">
                  <c:v>0.31948477596529606</c:v>
                </c:pt>
                <c:pt idx="2627">
                  <c:v>0.32026211645020414</c:v>
                </c:pt>
                <c:pt idx="2628">
                  <c:v>0.320165017524638</c:v>
                </c:pt>
                <c:pt idx="2629">
                  <c:v>0.32006789901280291</c:v>
                </c:pt>
                <c:pt idx="2630">
                  <c:v>0.32006789901280291</c:v>
                </c:pt>
                <c:pt idx="2631">
                  <c:v>0.31997076090284149</c:v>
                </c:pt>
                <c:pt idx="2632">
                  <c:v>0.31987360318288449</c:v>
                </c:pt>
                <c:pt idx="2633">
                  <c:v>0.32065031652650672</c:v>
                </c:pt>
                <c:pt idx="2634">
                  <c:v>0.32055329582768238</c:v>
                </c:pt>
                <c:pt idx="2635">
                  <c:v>0.31655848721143376</c:v>
                </c:pt>
                <c:pt idx="2636">
                  <c:v>0.32045625558989888</c:v>
                </c:pt>
                <c:pt idx="2637">
                  <c:v>0.31812139731138406</c:v>
                </c:pt>
                <c:pt idx="2638">
                  <c:v>0.3189009448137311</c:v>
                </c:pt>
                <c:pt idx="2639">
                  <c:v>0.31479408061852648</c:v>
                </c:pt>
                <c:pt idx="2640">
                  <c:v>0.31479408061852648</c:v>
                </c:pt>
                <c:pt idx="2641">
                  <c:v>0.31469586626356327</c:v>
                </c:pt>
                <c:pt idx="2642">
                  <c:v>0.31469586626356327</c:v>
                </c:pt>
                <c:pt idx="2643">
                  <c:v>0.3145976316394104</c:v>
                </c:pt>
                <c:pt idx="2644">
                  <c:v>0.31449937673351364</c:v>
                </c:pt>
                <c:pt idx="2645">
                  <c:v>0.31528484879400015</c:v>
                </c:pt>
                <c:pt idx="2646">
                  <c:v>0.31528484879400015</c:v>
                </c:pt>
                <c:pt idx="2647">
                  <c:v>0.31518673559712029</c:v>
                </c:pt>
                <c:pt idx="2648">
                  <c:v>0.31518673559712029</c:v>
                </c:pt>
                <c:pt idx="2649">
                  <c:v>0.31518673559712029</c:v>
                </c:pt>
                <c:pt idx="2650">
                  <c:v>0.31518673559712029</c:v>
                </c:pt>
                <c:pt idx="2651">
                  <c:v>0.31518673559712029</c:v>
                </c:pt>
                <c:pt idx="2652">
                  <c:v>0.31518673559712029</c:v>
                </c:pt>
                <c:pt idx="2653">
                  <c:v>0.31518673559712029</c:v>
                </c:pt>
                <c:pt idx="2654">
                  <c:v>0.31528484879400015</c:v>
                </c:pt>
                <c:pt idx="2655">
                  <c:v>0.31449937673351364</c:v>
                </c:pt>
                <c:pt idx="2656">
                  <c:v>0.3145976316394104</c:v>
                </c:pt>
                <c:pt idx="2657">
                  <c:v>0.32026211645020414</c:v>
                </c:pt>
                <c:pt idx="2658">
                  <c:v>0.32035919580134659</c:v>
                </c:pt>
                <c:pt idx="2659">
                  <c:v>0.31967922886544692</c:v>
                </c:pt>
                <c:pt idx="2660">
                  <c:v>0.31987360318288449</c:v>
                </c:pt>
                <c:pt idx="2661">
                  <c:v>0.32006789901280291</c:v>
                </c:pt>
                <c:pt idx="2662">
                  <c:v>0.3193875200169024</c:v>
                </c:pt>
                <c:pt idx="2663">
                  <c:v>0.31948477596529606</c:v>
                </c:pt>
                <c:pt idx="2664">
                  <c:v>0.31880357059701186</c:v>
                </c:pt>
                <c:pt idx="2665">
                  <c:v>0.31899829928909801</c:v>
                </c:pt>
                <c:pt idx="2666">
                  <c:v>0.32065031652650672</c:v>
                </c:pt>
                <c:pt idx="2667">
                  <c:v>0.32084429935445669</c:v>
                </c:pt>
                <c:pt idx="2668">
                  <c:v>0.32006789901280291</c:v>
                </c:pt>
                <c:pt idx="2669">
                  <c:v>0.32026211645020414</c:v>
                </c:pt>
                <c:pt idx="2670">
                  <c:v>0.32045625558989888</c:v>
                </c:pt>
                <c:pt idx="2671">
                  <c:v>0.32306951813672163</c:v>
                </c:pt>
                <c:pt idx="2672">
                  <c:v>0.3223933613354642</c:v>
                </c:pt>
                <c:pt idx="2673">
                  <c:v>0.32249001302217883</c:v>
                </c:pt>
                <c:pt idx="2674">
                  <c:v>0.3217162580079474</c:v>
                </c:pt>
                <c:pt idx="2675">
                  <c:v>0.32181304515610004</c:v>
                </c:pt>
                <c:pt idx="2676">
                  <c:v>0.32200656130452027</c:v>
                </c:pt>
                <c:pt idx="2677">
                  <c:v>0.32219999999999999</c:v>
                </c:pt>
                <c:pt idx="2678">
                  <c:v>0.32132891531693375</c:v>
                </c:pt>
                <c:pt idx="2679">
                  <c:v>0.32142578012780709</c:v>
                </c:pt>
                <c:pt idx="2680">
                  <c:v>0.32152262550547483</c:v>
                </c:pt>
                <c:pt idx="2681">
                  <c:v>0.32316603492917845</c:v>
                </c:pt>
                <c:pt idx="2682">
                  <c:v>0.32335901085195967</c:v>
                </c:pt>
                <c:pt idx="2683">
                  <c:v>0.32345547000523878</c:v>
                </c:pt>
                <c:pt idx="2684">
                  <c:v>0.32355190996839434</c:v>
                </c:pt>
                <c:pt idx="2685">
                  <c:v>0.32355190996839434</c:v>
                </c:pt>
                <c:pt idx="2686">
                  <c:v>0.32364833075287508</c:v>
                </c:pt>
                <c:pt idx="2687">
                  <c:v>0.32364833075287508</c:v>
                </c:pt>
                <c:pt idx="2688">
                  <c:v>0.32374473237011858</c:v>
                </c:pt>
                <c:pt idx="2689">
                  <c:v>0.32384111483155081</c:v>
                </c:pt>
                <c:pt idx="2690">
                  <c:v>0.32374473237011858</c:v>
                </c:pt>
                <c:pt idx="2691">
                  <c:v>0.32374473237011858</c:v>
                </c:pt>
                <c:pt idx="2692">
                  <c:v>0.32374473237011858</c:v>
                </c:pt>
                <c:pt idx="2693">
                  <c:v>0.32364833075287508</c:v>
                </c:pt>
                <c:pt idx="2694">
                  <c:v>0.32461148628119502</c:v>
                </c:pt>
                <c:pt idx="2695">
                  <c:v>0.32461148628119502</c:v>
                </c:pt>
                <c:pt idx="2696">
                  <c:v>0.32441900796654027</c:v>
                </c:pt>
                <c:pt idx="2697">
                  <c:v>0.32441900796654027</c:v>
                </c:pt>
                <c:pt idx="2698">
                  <c:v>0.32528456079082491</c:v>
                </c:pt>
                <c:pt idx="2699">
                  <c:v>0.3207473176981695</c:v>
                </c:pt>
                <c:pt idx="2700">
                  <c:v>0.32065031652650672</c:v>
                </c:pt>
                <c:pt idx="2701">
                  <c:v>0.32045625558989888</c:v>
                </c:pt>
                <c:pt idx="2702">
                  <c:v>0.32142578012780709</c:v>
                </c:pt>
                <c:pt idx="2703">
                  <c:v>0.31880357059701186</c:v>
                </c:pt>
                <c:pt idx="2704">
                  <c:v>0.31860876289144791</c:v>
                </c:pt>
                <c:pt idx="2705">
                  <c:v>0.31948477596529606</c:v>
                </c:pt>
                <c:pt idx="2706">
                  <c:v>0.3193875200169024</c:v>
                </c:pt>
                <c:pt idx="2707">
                  <c:v>0.31929024438704534</c:v>
                </c:pt>
                <c:pt idx="2708">
                  <c:v>0.31909563403511482</c:v>
                </c:pt>
                <c:pt idx="2709">
                  <c:v>0.31997076090284149</c:v>
                </c:pt>
                <c:pt idx="2710">
                  <c:v>0.3197764258410507</c:v>
                </c:pt>
                <c:pt idx="2711">
                  <c:v>0.32065031652650672</c:v>
                </c:pt>
                <c:pt idx="2712">
                  <c:v>0.32055329582768238</c:v>
                </c:pt>
                <c:pt idx="2713">
                  <c:v>0.32035919580134659</c:v>
                </c:pt>
                <c:pt idx="2714">
                  <c:v>0.32113512734874522</c:v>
                </c:pt>
                <c:pt idx="2715">
                  <c:v>0.31870617662692635</c:v>
                </c:pt>
                <c:pt idx="2716">
                  <c:v>0.31860876289144791</c:v>
                </c:pt>
                <c:pt idx="2717">
                  <c:v>0.3185113293785381</c:v>
                </c:pt>
                <c:pt idx="2718">
                  <c:v>0.31919294906377138</c:v>
                </c:pt>
                <c:pt idx="2719">
                  <c:v>0.31919294906377138</c:v>
                </c:pt>
                <c:pt idx="2720">
                  <c:v>0.31909563403511482</c:v>
                </c:pt>
                <c:pt idx="2721">
                  <c:v>0.3189009448137311</c:v>
                </c:pt>
                <c:pt idx="2722">
                  <c:v>0.31734058018517397</c:v>
                </c:pt>
                <c:pt idx="2723">
                  <c:v>0.31958201224416782</c:v>
                </c:pt>
                <c:pt idx="2724">
                  <c:v>0.31548101461782219</c:v>
                </c:pt>
                <c:pt idx="2725">
                  <c:v>0.31390942067682115</c:v>
                </c:pt>
                <c:pt idx="2726">
                  <c:v>0.3138110234460994</c:v>
                </c:pt>
                <c:pt idx="2727">
                  <c:v>0.31371260583272942</c:v>
                </c:pt>
                <c:pt idx="2728">
                  <c:v>0.3136141678240395</c:v>
                </c:pt>
                <c:pt idx="2729">
                  <c:v>0.31440110153330519</c:v>
                </c:pt>
                <c:pt idx="2730">
                  <c:v>0.31440110153330519</c:v>
                </c:pt>
                <c:pt idx="2731">
                  <c:v>0.31430280602620503</c:v>
                </c:pt>
                <c:pt idx="2732">
                  <c:v>0.31420449019961949</c:v>
                </c:pt>
                <c:pt idx="2733">
                  <c:v>0.31499044857103736</c:v>
                </c:pt>
                <c:pt idx="2734">
                  <c:v>0.31489227471684161</c:v>
                </c:pt>
                <c:pt idx="2735">
                  <c:v>0.31479408061852648</c:v>
                </c:pt>
                <c:pt idx="2736">
                  <c:v>0.31479408061852648</c:v>
                </c:pt>
                <c:pt idx="2737">
                  <c:v>0.31469586626356327</c:v>
                </c:pt>
                <c:pt idx="2738">
                  <c:v>0.3145976316394104</c:v>
                </c:pt>
                <c:pt idx="2739">
                  <c:v>0.31449937673351364</c:v>
                </c:pt>
                <c:pt idx="2740">
                  <c:v>0.31528484879400015</c:v>
                </c:pt>
                <c:pt idx="2741">
                  <c:v>0.31518673559712029</c:v>
                </c:pt>
                <c:pt idx="2742">
                  <c:v>0.31518673559712029</c:v>
                </c:pt>
                <c:pt idx="2743">
                  <c:v>0.31587310433426563</c:v>
                </c:pt>
                <c:pt idx="2744">
                  <c:v>0.31587310433426563</c:v>
                </c:pt>
                <c:pt idx="2745">
                  <c:v>0.31577511211548226</c:v>
                </c:pt>
                <c:pt idx="2746">
                  <c:v>0.31577511211548226</c:v>
                </c:pt>
                <c:pt idx="2747">
                  <c:v>0.31577511211548226</c:v>
                </c:pt>
                <c:pt idx="2748">
                  <c:v>0.31508860219362927</c:v>
                </c:pt>
                <c:pt idx="2749">
                  <c:v>0.31508860219362927</c:v>
                </c:pt>
                <c:pt idx="2750">
                  <c:v>0.31518673559712029</c:v>
                </c:pt>
                <c:pt idx="2751">
                  <c:v>0.31440110153330519</c:v>
                </c:pt>
                <c:pt idx="2752">
                  <c:v>0.3145976316394104</c:v>
                </c:pt>
                <c:pt idx="2753">
                  <c:v>0.31469586626356327</c:v>
                </c:pt>
                <c:pt idx="2754">
                  <c:v>0.31400779753755353</c:v>
                </c:pt>
                <c:pt idx="2755">
                  <c:v>0.31410615404094211</c:v>
                </c:pt>
                <c:pt idx="2756">
                  <c:v>0.31341723056994675</c:v>
                </c:pt>
                <c:pt idx="2757">
                  <c:v>0.3136141678240395</c:v>
                </c:pt>
                <c:pt idx="2758">
                  <c:v>0.31518673559712029</c:v>
                </c:pt>
                <c:pt idx="2759">
                  <c:v>0.31870617662692635</c:v>
                </c:pt>
                <c:pt idx="2760">
                  <c:v>0.31880357059701186</c:v>
                </c:pt>
                <c:pt idx="2761">
                  <c:v>0.31909563403511482</c:v>
                </c:pt>
                <c:pt idx="2762">
                  <c:v>0.31841387607614602</c:v>
                </c:pt>
                <c:pt idx="2763">
                  <c:v>0.32006789901280291</c:v>
                </c:pt>
                <c:pt idx="2764">
                  <c:v>0.32035919580134659</c:v>
                </c:pt>
                <c:pt idx="2765">
                  <c:v>0.31967922886544692</c:v>
                </c:pt>
                <c:pt idx="2766">
                  <c:v>0.31987360318288449</c:v>
                </c:pt>
                <c:pt idx="2767">
                  <c:v>0.31909563403511482</c:v>
                </c:pt>
                <c:pt idx="2768">
                  <c:v>0.31929024438704534</c:v>
                </c:pt>
                <c:pt idx="2769">
                  <c:v>0.32200656130452027</c:v>
                </c:pt>
                <c:pt idx="2770">
                  <c:v>0.32123203106115139</c:v>
                </c:pt>
                <c:pt idx="2771">
                  <c:v>0.32142578012780709</c:v>
                </c:pt>
                <c:pt idx="2772">
                  <c:v>0.32065031652650672</c:v>
                </c:pt>
                <c:pt idx="2773">
                  <c:v>0.32084429935445669</c:v>
                </c:pt>
                <c:pt idx="2774">
                  <c:v>0.32103820416798828</c:v>
                </c:pt>
                <c:pt idx="2775">
                  <c:v>0.32277985229711842</c:v>
                </c:pt>
                <c:pt idx="2776">
                  <c:v>0.32287642683220336</c:v>
                </c:pt>
                <c:pt idx="2777">
                  <c:v>0.32306951813672163</c:v>
                </c:pt>
                <c:pt idx="2778">
                  <c:v>0.32210329032806551</c:v>
                </c:pt>
                <c:pt idx="2779">
                  <c:v>0.32229669033193348</c:v>
                </c:pt>
                <c:pt idx="2780">
                  <c:v>0.3223933613354642</c:v>
                </c:pt>
                <c:pt idx="2781">
                  <c:v>0.32258664540365234</c:v>
                </c:pt>
                <c:pt idx="2782">
                  <c:v>0.32518846430311166</c:v>
                </c:pt>
                <c:pt idx="2783">
                  <c:v>0.32528456079082491</c:v>
                </c:pt>
                <c:pt idx="2784">
                  <c:v>0.32432274020066232</c:v>
                </c:pt>
                <c:pt idx="2785">
                  <c:v>0.32441900796654027</c:v>
                </c:pt>
                <c:pt idx="2786">
                  <c:v>0.32441900796654027</c:v>
                </c:pt>
                <c:pt idx="2787">
                  <c:v>0.32451525665627257</c:v>
                </c:pt>
                <c:pt idx="2788">
                  <c:v>0.32451525665627257</c:v>
                </c:pt>
                <c:pt idx="2789">
                  <c:v>0.32451525665627257</c:v>
                </c:pt>
                <c:pt idx="2790">
                  <c:v>0.32451525665627257</c:v>
                </c:pt>
                <c:pt idx="2791">
                  <c:v>0.32557273645173435</c:v>
                </c:pt>
                <c:pt idx="2792">
                  <c:v>0.32547669685390646</c:v>
                </c:pt>
                <c:pt idx="2793">
                  <c:v>0.32538063830401143</c:v>
                </c:pt>
                <c:pt idx="2794">
                  <c:v>0.32528456079082491</c:v>
                </c:pt>
                <c:pt idx="2795">
                  <c:v>0.32065031652650672</c:v>
                </c:pt>
                <c:pt idx="2796">
                  <c:v>0.3250923488296254</c:v>
                </c:pt>
                <c:pt idx="2797">
                  <c:v>0.32152262550547483</c:v>
                </c:pt>
                <c:pt idx="2798">
                  <c:v>0.32142578012780709</c:v>
                </c:pt>
                <c:pt idx="2799">
                  <c:v>0.31870617662692635</c:v>
                </c:pt>
                <c:pt idx="2800">
                  <c:v>0.32413014739507062</c:v>
                </c:pt>
                <c:pt idx="2801">
                  <c:v>0.32403382233262912</c:v>
                </c:pt>
                <c:pt idx="2802">
                  <c:v>0.3193875200169024</c:v>
                </c:pt>
                <c:pt idx="2803">
                  <c:v>0.32026211645020414</c:v>
                </c:pt>
                <c:pt idx="2804">
                  <c:v>0.32006789901280291</c:v>
                </c:pt>
                <c:pt idx="2805">
                  <c:v>0.31743825197074022</c:v>
                </c:pt>
                <c:pt idx="2806">
                  <c:v>0.31831640297220859</c:v>
                </c:pt>
                <c:pt idx="2807">
                  <c:v>0.31812139731138406</c:v>
                </c:pt>
                <c:pt idx="2808">
                  <c:v>0.31802386473030947</c:v>
                </c:pt>
                <c:pt idx="2809">
                  <c:v>0.3189009448137311</c:v>
                </c:pt>
                <c:pt idx="2810">
                  <c:v>0.31880357059701186</c:v>
                </c:pt>
                <c:pt idx="2811">
                  <c:v>0.31967922886544692</c:v>
                </c:pt>
                <c:pt idx="2812">
                  <c:v>0.31948477596529606</c:v>
                </c:pt>
                <c:pt idx="2813">
                  <c:v>0.3193875200169024</c:v>
                </c:pt>
                <c:pt idx="2814">
                  <c:v>0.320165017524638</c:v>
                </c:pt>
                <c:pt idx="2815">
                  <c:v>0.31753590383345315</c:v>
                </c:pt>
                <c:pt idx="2816">
                  <c:v>0.31743825197074022</c:v>
                </c:pt>
                <c:pt idx="2817">
                  <c:v>0.31410615404094211</c:v>
                </c:pt>
                <c:pt idx="2818">
                  <c:v>0.31390942067682115</c:v>
                </c:pt>
                <c:pt idx="2819">
                  <c:v>0.3138110234460994</c:v>
                </c:pt>
                <c:pt idx="2820">
                  <c:v>0.31371260583272942</c:v>
                </c:pt>
                <c:pt idx="2821">
                  <c:v>0.3145976316394104</c:v>
                </c:pt>
                <c:pt idx="2822">
                  <c:v>0.31449937673351364</c:v>
                </c:pt>
                <c:pt idx="2823">
                  <c:v>0.31440110153330519</c:v>
                </c:pt>
                <c:pt idx="2824">
                  <c:v>0.31528484879400015</c:v>
                </c:pt>
                <c:pt idx="2825">
                  <c:v>0.31518673559712029</c:v>
                </c:pt>
                <c:pt idx="2826">
                  <c:v>0.31508860219362927</c:v>
                </c:pt>
                <c:pt idx="2827">
                  <c:v>0.31262866319732124</c:v>
                </c:pt>
                <c:pt idx="2828">
                  <c:v>0.31253000000000003</c:v>
                </c:pt>
                <c:pt idx="2829">
                  <c:v>0.31341723056994675</c:v>
                </c:pt>
                <c:pt idx="2830">
                  <c:v>0.3133187312991344</c:v>
                </c:pt>
                <c:pt idx="2831">
                  <c:v>0.31322021158218322</c:v>
                </c:pt>
                <c:pt idx="2832">
                  <c:v>0.31312167140635555</c:v>
                </c:pt>
                <c:pt idx="2833">
                  <c:v>0.31312167140635555</c:v>
                </c:pt>
                <c:pt idx="2834">
                  <c:v>0.31390942067682115</c:v>
                </c:pt>
                <c:pt idx="2835">
                  <c:v>0.3138110234460994</c:v>
                </c:pt>
                <c:pt idx="2836">
                  <c:v>0.31371260583272942</c:v>
                </c:pt>
                <c:pt idx="2837">
                  <c:v>0.31371260583272942</c:v>
                </c:pt>
                <c:pt idx="2838">
                  <c:v>0.3136141678240395</c:v>
                </c:pt>
                <c:pt idx="2839">
                  <c:v>0.31351570940734463</c:v>
                </c:pt>
                <c:pt idx="2840">
                  <c:v>0.31341723056994675</c:v>
                </c:pt>
                <c:pt idx="2841">
                  <c:v>0.31341723056994675</c:v>
                </c:pt>
                <c:pt idx="2842">
                  <c:v>0.31430280602620503</c:v>
                </c:pt>
                <c:pt idx="2843">
                  <c:v>0.31341723056994675</c:v>
                </c:pt>
                <c:pt idx="2844">
                  <c:v>0.31341723056994675</c:v>
                </c:pt>
                <c:pt idx="2845">
                  <c:v>0.31351570940734463</c:v>
                </c:pt>
                <c:pt idx="2846">
                  <c:v>0.31351570940734463</c:v>
                </c:pt>
                <c:pt idx="2847">
                  <c:v>0.31371260583272942</c:v>
                </c:pt>
                <c:pt idx="2848">
                  <c:v>0.31371260583272942</c:v>
                </c:pt>
                <c:pt idx="2849">
                  <c:v>0.31292452962705336</c:v>
                </c:pt>
                <c:pt idx="2850">
                  <c:v>0.31312167140635555</c:v>
                </c:pt>
                <c:pt idx="2851">
                  <c:v>0.31233261194727707</c:v>
                </c:pt>
                <c:pt idx="2852">
                  <c:v>0.31253000000000003</c:v>
                </c:pt>
                <c:pt idx="2853">
                  <c:v>0.31410615404094211</c:v>
                </c:pt>
                <c:pt idx="2854">
                  <c:v>0.31341723056994675</c:v>
                </c:pt>
                <c:pt idx="2855">
                  <c:v>0.3136141678240395</c:v>
                </c:pt>
                <c:pt idx="2856">
                  <c:v>0.31714517679667337</c:v>
                </c:pt>
                <c:pt idx="2857">
                  <c:v>0.3189009448137311</c:v>
                </c:pt>
                <c:pt idx="2858">
                  <c:v>0.31919294906377138</c:v>
                </c:pt>
                <c:pt idx="2859">
                  <c:v>0.3185113293785381</c:v>
                </c:pt>
                <c:pt idx="2860">
                  <c:v>0.31773114783905226</c:v>
                </c:pt>
                <c:pt idx="2861">
                  <c:v>0.31802386473030947</c:v>
                </c:pt>
                <c:pt idx="2862">
                  <c:v>0.3197764258410507</c:v>
                </c:pt>
                <c:pt idx="2863">
                  <c:v>0.31899829928909801</c:v>
                </c:pt>
                <c:pt idx="2864">
                  <c:v>0.31929024438704534</c:v>
                </c:pt>
                <c:pt idx="2865">
                  <c:v>0.31948477596529606</c:v>
                </c:pt>
                <c:pt idx="2866">
                  <c:v>0.32123203106115139</c:v>
                </c:pt>
                <c:pt idx="2867">
                  <c:v>0.32035919580134659</c:v>
                </c:pt>
                <c:pt idx="2868">
                  <c:v>0.32065031652650672</c:v>
                </c:pt>
                <c:pt idx="2869">
                  <c:v>0.32084429935445669</c:v>
                </c:pt>
                <c:pt idx="2870">
                  <c:v>0.32268325849144819</c:v>
                </c:pt>
                <c:pt idx="2871">
                  <c:v>0.32277985229711842</c:v>
                </c:pt>
                <c:pt idx="2872">
                  <c:v>0.32297298210823194</c:v>
                </c:pt>
                <c:pt idx="2873">
                  <c:v>0.32200656130452027</c:v>
                </c:pt>
                <c:pt idx="2874">
                  <c:v>0.32219999999999999</c:v>
                </c:pt>
                <c:pt idx="2875">
                  <c:v>0.3223933613354642</c:v>
                </c:pt>
                <c:pt idx="2876">
                  <c:v>0.32249001302217883</c:v>
                </c:pt>
                <c:pt idx="2877">
                  <c:v>0.32528456079082491</c:v>
                </c:pt>
                <c:pt idx="2878">
                  <c:v>0.32547669685390646</c:v>
                </c:pt>
                <c:pt idx="2879">
                  <c:v>0.32557273645173435</c:v>
                </c:pt>
                <c:pt idx="2880">
                  <c:v>0.32557273645173435</c:v>
                </c:pt>
                <c:pt idx="2881">
                  <c:v>0.32557273645173435</c:v>
                </c:pt>
                <c:pt idx="2882">
                  <c:v>0.32557273645173435</c:v>
                </c:pt>
                <c:pt idx="2883">
                  <c:v>0.32566875710870813</c:v>
                </c:pt>
                <c:pt idx="2884">
                  <c:v>0.32557273645173435</c:v>
                </c:pt>
                <c:pt idx="2885">
                  <c:v>0.32557273645173435</c:v>
                </c:pt>
                <c:pt idx="2886">
                  <c:v>0.32557273645173435</c:v>
                </c:pt>
                <c:pt idx="2887">
                  <c:v>0.32547669685390646</c:v>
                </c:pt>
                <c:pt idx="2888">
                  <c:v>0.32643624183568726</c:v>
                </c:pt>
                <c:pt idx="2889">
                  <c:v>0.32374473237011858</c:v>
                </c:pt>
                <c:pt idx="2890">
                  <c:v>0.32355190996839434</c:v>
                </c:pt>
                <c:pt idx="2891">
                  <c:v>0.32355190996839434</c:v>
                </c:pt>
                <c:pt idx="2892">
                  <c:v>0.32451525665627257</c:v>
                </c:pt>
                <c:pt idx="2893">
                  <c:v>0.32432274020066232</c:v>
                </c:pt>
                <c:pt idx="2894">
                  <c:v>0.31948477596529606</c:v>
                </c:pt>
                <c:pt idx="2895">
                  <c:v>0.3193875200169024</c:v>
                </c:pt>
                <c:pt idx="2896">
                  <c:v>0.32035919580134659</c:v>
                </c:pt>
                <c:pt idx="2897">
                  <c:v>0.32026211645020414</c:v>
                </c:pt>
                <c:pt idx="2898">
                  <c:v>0.32113512734874522</c:v>
                </c:pt>
                <c:pt idx="2899">
                  <c:v>0.31841387607614602</c:v>
                </c:pt>
                <c:pt idx="2900">
                  <c:v>0.31821891005465047</c:v>
                </c:pt>
                <c:pt idx="2901">
                  <c:v>0.31919294906377138</c:v>
                </c:pt>
                <c:pt idx="2902">
                  <c:v>0.31899829928909801</c:v>
                </c:pt>
                <c:pt idx="2903">
                  <c:v>0.3189009448137311</c:v>
                </c:pt>
                <c:pt idx="2904">
                  <c:v>0.3197764258410507</c:v>
                </c:pt>
                <c:pt idx="2905">
                  <c:v>0.31704744516930372</c:v>
                </c:pt>
                <c:pt idx="2906">
                  <c:v>0.31685192198714418</c:v>
                </c:pt>
                <c:pt idx="2907">
                  <c:v>0.31675413040784406</c:v>
                </c:pt>
                <c:pt idx="2908">
                  <c:v>0.31763353578549919</c:v>
                </c:pt>
                <c:pt idx="2909">
                  <c:v>0.31753590383345315</c:v>
                </c:pt>
                <c:pt idx="2910">
                  <c:v>0.31841387607614602</c:v>
                </c:pt>
                <c:pt idx="2911">
                  <c:v>0.31831640297220859</c:v>
                </c:pt>
                <c:pt idx="2912">
                  <c:v>0.31821891005465047</c:v>
                </c:pt>
                <c:pt idx="2913">
                  <c:v>0.31909563403511482</c:v>
                </c:pt>
                <c:pt idx="2914">
                  <c:v>0.3145976316394104</c:v>
                </c:pt>
                <c:pt idx="2915">
                  <c:v>0.31193758884940659</c:v>
                </c:pt>
                <c:pt idx="2916">
                  <c:v>0.31538294179674609</c:v>
                </c:pt>
                <c:pt idx="2917">
                  <c:v>0.31282592799803716</c:v>
                </c:pt>
                <c:pt idx="2918">
                  <c:v>0.31272730585906122</c:v>
                </c:pt>
                <c:pt idx="2919">
                  <c:v>0.31253000000000003</c:v>
                </c:pt>
                <c:pt idx="2920">
                  <c:v>0.31351570940734463</c:v>
                </c:pt>
                <c:pt idx="2921">
                  <c:v>0.31341723056994675</c:v>
                </c:pt>
                <c:pt idx="2922">
                  <c:v>0.31341723056994675</c:v>
                </c:pt>
                <c:pt idx="2923">
                  <c:v>0.31322021158218322</c:v>
                </c:pt>
                <c:pt idx="2924">
                  <c:v>0.31420449019961949</c:v>
                </c:pt>
                <c:pt idx="2925">
                  <c:v>0.31410615404094211</c:v>
                </c:pt>
                <c:pt idx="2926">
                  <c:v>0.31400779753755353</c:v>
                </c:pt>
                <c:pt idx="2927">
                  <c:v>0.31390942067682115</c:v>
                </c:pt>
                <c:pt idx="2928">
                  <c:v>0.3138110234460994</c:v>
                </c:pt>
                <c:pt idx="2929">
                  <c:v>0.3138110234460994</c:v>
                </c:pt>
                <c:pt idx="2930">
                  <c:v>0.3145976316394104</c:v>
                </c:pt>
                <c:pt idx="2931">
                  <c:v>0.31213514159808625</c:v>
                </c:pt>
                <c:pt idx="2932">
                  <c:v>0.31213514159808625</c:v>
                </c:pt>
                <c:pt idx="2933">
                  <c:v>0.31203637553012969</c:v>
                </c:pt>
                <c:pt idx="2934">
                  <c:v>0.31193758884940659</c:v>
                </c:pt>
                <c:pt idx="2935">
                  <c:v>0.31282592799803716</c:v>
                </c:pt>
                <c:pt idx="2936">
                  <c:v>0.31282592799803716</c:v>
                </c:pt>
                <c:pt idx="2937">
                  <c:v>0.31183878154300565</c:v>
                </c:pt>
                <c:pt idx="2938">
                  <c:v>0.31272730585906122</c:v>
                </c:pt>
                <c:pt idx="2939">
                  <c:v>0.31183878154300565</c:v>
                </c:pt>
                <c:pt idx="2940">
                  <c:v>0.31282592799803716</c:v>
                </c:pt>
                <c:pt idx="2941">
                  <c:v>0.31193758884940659</c:v>
                </c:pt>
                <c:pt idx="2942">
                  <c:v>0.31203637553012969</c:v>
                </c:pt>
                <c:pt idx="2943">
                  <c:v>0.31213514159808625</c:v>
                </c:pt>
                <c:pt idx="2944">
                  <c:v>0.3136141678240395</c:v>
                </c:pt>
                <c:pt idx="2945">
                  <c:v>0.3138110234460994</c:v>
                </c:pt>
                <c:pt idx="2946">
                  <c:v>0.3138110234460994</c:v>
                </c:pt>
                <c:pt idx="2947">
                  <c:v>0.31302311075890032</c:v>
                </c:pt>
                <c:pt idx="2948">
                  <c:v>0.31322021158218322</c:v>
                </c:pt>
                <c:pt idx="2949">
                  <c:v>0.31233261194727707</c:v>
                </c:pt>
                <c:pt idx="2950">
                  <c:v>0.31253000000000003</c:v>
                </c:pt>
                <c:pt idx="2951">
                  <c:v>0.3185113293785381</c:v>
                </c:pt>
                <c:pt idx="2952">
                  <c:v>0.31782874000627426</c:v>
                </c:pt>
                <c:pt idx="2953">
                  <c:v>0.31802386473030947</c:v>
                </c:pt>
                <c:pt idx="2954">
                  <c:v>0.31724288846455551</c:v>
                </c:pt>
                <c:pt idx="2955">
                  <c:v>0.31655848721143376</c:v>
                </c:pt>
                <c:pt idx="2956">
                  <c:v>0.31675413040784406</c:v>
                </c:pt>
                <c:pt idx="2957">
                  <c:v>0.3185113293785381</c:v>
                </c:pt>
                <c:pt idx="2958">
                  <c:v>0.31880357059701186</c:v>
                </c:pt>
                <c:pt idx="2959">
                  <c:v>0.31802386473030947</c:v>
                </c:pt>
                <c:pt idx="2960">
                  <c:v>0.32094126150714231</c:v>
                </c:pt>
                <c:pt idx="2961">
                  <c:v>0.32006789901280291</c:v>
                </c:pt>
                <c:pt idx="2962">
                  <c:v>0.32035919580134659</c:v>
                </c:pt>
                <c:pt idx="2963">
                  <c:v>0.3193875200169024</c:v>
                </c:pt>
                <c:pt idx="2964">
                  <c:v>0.31958201224416782</c:v>
                </c:pt>
                <c:pt idx="2965">
                  <c:v>0.3223933613354642</c:v>
                </c:pt>
                <c:pt idx="2966">
                  <c:v>0.32152262550547483</c:v>
                </c:pt>
                <c:pt idx="2967">
                  <c:v>0.3217162580079474</c:v>
                </c:pt>
                <c:pt idx="2968">
                  <c:v>0.32190981291774279</c:v>
                </c:pt>
                <c:pt idx="2969">
                  <c:v>0.32084429935445669</c:v>
                </c:pt>
                <c:pt idx="2970">
                  <c:v>0.32103820416798828</c:v>
                </c:pt>
                <c:pt idx="2971">
                  <c:v>0.32113512734874522</c:v>
                </c:pt>
                <c:pt idx="2972">
                  <c:v>0.32403382233262912</c:v>
                </c:pt>
                <c:pt idx="2973">
                  <c:v>0.32413014739507062</c:v>
                </c:pt>
                <c:pt idx="2974">
                  <c:v>0.32413014739507062</c:v>
                </c:pt>
                <c:pt idx="2975">
                  <c:v>0.32413014739507062</c:v>
                </c:pt>
                <c:pt idx="2976">
                  <c:v>0.32422645334729189</c:v>
                </c:pt>
                <c:pt idx="2977">
                  <c:v>0.32432274020066232</c:v>
                </c:pt>
                <c:pt idx="2978">
                  <c:v>0.32441900796654027</c:v>
                </c:pt>
                <c:pt idx="2979">
                  <c:v>0.32441900796654027</c:v>
                </c:pt>
                <c:pt idx="2980">
                  <c:v>0.32441900796654027</c:v>
                </c:pt>
                <c:pt idx="2981">
                  <c:v>0.32441900796654027</c:v>
                </c:pt>
                <c:pt idx="2982">
                  <c:v>0.32441900796654027</c:v>
                </c:pt>
                <c:pt idx="2983">
                  <c:v>0.32432274020066232</c:v>
                </c:pt>
                <c:pt idx="2984">
                  <c:v>0.32422645334729189</c:v>
                </c:pt>
                <c:pt idx="2985">
                  <c:v>0.32528456079082491</c:v>
                </c:pt>
                <c:pt idx="2986">
                  <c:v>0.32528456079082491</c:v>
                </c:pt>
                <c:pt idx="2987">
                  <c:v>0.32518846430311166</c:v>
                </c:pt>
                <c:pt idx="2988">
                  <c:v>0.31734058018517397</c:v>
                </c:pt>
                <c:pt idx="2989">
                  <c:v>0.3185113293785381</c:v>
                </c:pt>
                <c:pt idx="2990">
                  <c:v>0.31841387607614602</c:v>
                </c:pt>
                <c:pt idx="2991">
                  <c:v>0.31821891005465047</c:v>
                </c:pt>
                <c:pt idx="2992">
                  <c:v>0.31812139731138406</c:v>
                </c:pt>
                <c:pt idx="2993">
                  <c:v>0.31919294906377138</c:v>
                </c:pt>
                <c:pt idx="2994">
                  <c:v>0.31899829928909801</c:v>
                </c:pt>
                <c:pt idx="2995">
                  <c:v>0.32006789901280291</c:v>
                </c:pt>
                <c:pt idx="2996">
                  <c:v>0.31987360318288449</c:v>
                </c:pt>
                <c:pt idx="2997">
                  <c:v>0.31967922886544692</c:v>
                </c:pt>
                <c:pt idx="2998">
                  <c:v>0.31812139731138406</c:v>
                </c:pt>
                <c:pt idx="2999">
                  <c:v>0.31792631229931428</c:v>
                </c:pt>
                <c:pt idx="3000">
                  <c:v>0.3189009448137311</c:v>
                </c:pt>
                <c:pt idx="3001">
                  <c:v>0.31880357059701186</c:v>
                </c:pt>
                <c:pt idx="3002">
                  <c:v>0.31860876289144791</c:v>
                </c:pt>
                <c:pt idx="3003">
                  <c:v>0.3185113293785381</c:v>
                </c:pt>
                <c:pt idx="3004">
                  <c:v>0.31841387607614602</c:v>
                </c:pt>
                <c:pt idx="3005">
                  <c:v>0.3193875200169024</c:v>
                </c:pt>
                <c:pt idx="3006">
                  <c:v>0.31929024438704534</c:v>
                </c:pt>
                <c:pt idx="3007">
                  <c:v>0.3145976316394104</c:v>
                </c:pt>
                <c:pt idx="3008">
                  <c:v>0.31557906726967999</c:v>
                </c:pt>
                <c:pt idx="3009">
                  <c:v>0.31292452962705336</c:v>
                </c:pt>
                <c:pt idx="3010">
                  <c:v>0.31282592799803716</c:v>
                </c:pt>
                <c:pt idx="3011">
                  <c:v>0.31272730585906122</c:v>
                </c:pt>
                <c:pt idx="3012">
                  <c:v>0.31371260583272942</c:v>
                </c:pt>
                <c:pt idx="3013">
                  <c:v>0.3136141678240395</c:v>
                </c:pt>
                <c:pt idx="3014">
                  <c:v>0.3136141678240395</c:v>
                </c:pt>
                <c:pt idx="3015">
                  <c:v>0.3145976316394104</c:v>
                </c:pt>
                <c:pt idx="3016">
                  <c:v>0.31449937673351364</c:v>
                </c:pt>
                <c:pt idx="3017">
                  <c:v>0.31440110153330519</c:v>
                </c:pt>
                <c:pt idx="3018">
                  <c:v>0.31430280602620503</c:v>
                </c:pt>
                <c:pt idx="3019">
                  <c:v>0.31528484879400015</c:v>
                </c:pt>
                <c:pt idx="3020">
                  <c:v>0.31518673559712029</c:v>
                </c:pt>
                <c:pt idx="3021">
                  <c:v>0.31508860219362927</c:v>
                </c:pt>
                <c:pt idx="3022">
                  <c:v>0.31253000000000003</c:v>
                </c:pt>
                <c:pt idx="3023">
                  <c:v>0.31253000000000003</c:v>
                </c:pt>
                <c:pt idx="3024">
                  <c:v>0.31243131625426657</c:v>
                </c:pt>
                <c:pt idx="3025">
                  <c:v>0.31341723056994675</c:v>
                </c:pt>
                <c:pt idx="3026">
                  <c:v>0.31341723056994675</c:v>
                </c:pt>
                <c:pt idx="3027">
                  <c:v>0.3133187312991344</c:v>
                </c:pt>
                <c:pt idx="3028">
                  <c:v>0.3133187312991344</c:v>
                </c:pt>
                <c:pt idx="3029">
                  <c:v>0.31322021158218322</c:v>
                </c:pt>
                <c:pt idx="3030">
                  <c:v>0.30876545363385294</c:v>
                </c:pt>
                <c:pt idx="3031">
                  <c:v>0.31312167140635555</c:v>
                </c:pt>
                <c:pt idx="3032">
                  <c:v>0.30866597940702045</c:v>
                </c:pt>
                <c:pt idx="3033">
                  <c:v>0.30866597940702045</c:v>
                </c:pt>
                <c:pt idx="3034">
                  <c:v>0.30866597940702045</c:v>
                </c:pt>
                <c:pt idx="3035">
                  <c:v>0.30866597940702045</c:v>
                </c:pt>
                <c:pt idx="3036">
                  <c:v>0.30866597940702045</c:v>
                </c:pt>
                <c:pt idx="3037">
                  <c:v>0.30866597940702045</c:v>
                </c:pt>
                <c:pt idx="3038">
                  <c:v>0.31322021158218322</c:v>
                </c:pt>
                <c:pt idx="3039">
                  <c:v>0.31322021158218322</c:v>
                </c:pt>
                <c:pt idx="3040">
                  <c:v>0.31233261194727707</c:v>
                </c:pt>
                <c:pt idx="3041">
                  <c:v>0.31243131625426657</c:v>
                </c:pt>
                <c:pt idx="3042">
                  <c:v>0.31499044857103736</c:v>
                </c:pt>
                <c:pt idx="3043">
                  <c:v>0.31410615404094211</c:v>
                </c:pt>
                <c:pt idx="3044">
                  <c:v>0.31420449019961949</c:v>
                </c:pt>
                <c:pt idx="3045">
                  <c:v>0.31430280602620503</c:v>
                </c:pt>
                <c:pt idx="3046">
                  <c:v>0.31430280602620503</c:v>
                </c:pt>
                <c:pt idx="3047">
                  <c:v>0.31449937673351364</c:v>
                </c:pt>
                <c:pt idx="3048">
                  <c:v>0.31351570940734463</c:v>
                </c:pt>
                <c:pt idx="3049">
                  <c:v>0.3136141678240395</c:v>
                </c:pt>
                <c:pt idx="3050">
                  <c:v>0.31262866319732124</c:v>
                </c:pt>
                <c:pt idx="3051">
                  <c:v>0.31538294179674609</c:v>
                </c:pt>
                <c:pt idx="3052">
                  <c:v>0.31557906726967999</c:v>
                </c:pt>
                <c:pt idx="3053">
                  <c:v>0.31469586626356327</c:v>
                </c:pt>
                <c:pt idx="3054">
                  <c:v>0.31479408061852648</c:v>
                </c:pt>
                <c:pt idx="3055">
                  <c:v>0.31390942067682115</c:v>
                </c:pt>
                <c:pt idx="3056">
                  <c:v>0.31675413040784406</c:v>
                </c:pt>
                <c:pt idx="3057">
                  <c:v>0.31704744516930372</c:v>
                </c:pt>
                <c:pt idx="3058">
                  <c:v>0.31606902842559864</c:v>
                </c:pt>
                <c:pt idx="3059">
                  <c:v>0.31626487213780707</c:v>
                </c:pt>
                <c:pt idx="3060">
                  <c:v>0.31646063556973797</c:v>
                </c:pt>
                <c:pt idx="3061">
                  <c:v>0.31646063556973797</c:v>
                </c:pt>
                <c:pt idx="3062">
                  <c:v>0.31646063556973797</c:v>
                </c:pt>
                <c:pt idx="3063">
                  <c:v>0.31636276388263712</c:v>
                </c:pt>
                <c:pt idx="3064">
                  <c:v>0.31743825197074022</c:v>
                </c:pt>
                <c:pt idx="3065">
                  <c:v>0.31734058018517397</c:v>
                </c:pt>
                <c:pt idx="3066">
                  <c:v>0.31724288846455551</c:v>
                </c:pt>
                <c:pt idx="3067">
                  <c:v>0.31714517679667337</c:v>
                </c:pt>
                <c:pt idx="3068">
                  <c:v>0.31704744516930372</c:v>
                </c:pt>
                <c:pt idx="3069">
                  <c:v>0.31704744516930372</c:v>
                </c:pt>
                <c:pt idx="3070">
                  <c:v>0.31704744516930372</c:v>
                </c:pt>
                <c:pt idx="3071">
                  <c:v>0.31704744516930372</c:v>
                </c:pt>
                <c:pt idx="3072">
                  <c:v>0.31704744516930372</c:v>
                </c:pt>
                <c:pt idx="3073">
                  <c:v>0.31694969357021024</c:v>
                </c:pt>
                <c:pt idx="3074">
                  <c:v>0.31694969357021024</c:v>
                </c:pt>
                <c:pt idx="3075">
                  <c:v>0.31694969357021024</c:v>
                </c:pt>
                <c:pt idx="3076">
                  <c:v>0.31685192198714418</c:v>
                </c:pt>
                <c:pt idx="3077">
                  <c:v>0.31685192198714418</c:v>
                </c:pt>
                <c:pt idx="3078">
                  <c:v>0.31685192198714418</c:v>
                </c:pt>
                <c:pt idx="3079">
                  <c:v>0.31685192198714418</c:v>
                </c:pt>
                <c:pt idx="3080">
                  <c:v>0.31518673559712029</c:v>
                </c:pt>
                <c:pt idx="3081">
                  <c:v>0.31518673559712029</c:v>
                </c:pt>
                <c:pt idx="3082">
                  <c:v>0.31508860219362927</c:v>
                </c:pt>
                <c:pt idx="3083">
                  <c:v>0.31606902842559864</c:v>
                </c:pt>
                <c:pt idx="3084">
                  <c:v>0.31597107643350852</c:v>
                </c:pt>
                <c:pt idx="3085">
                  <c:v>0.31587310433426563</c:v>
                </c:pt>
                <c:pt idx="3086">
                  <c:v>0.31577511211548226</c:v>
                </c:pt>
                <c:pt idx="3087">
                  <c:v>0.31665631882003603</c:v>
                </c:pt>
                <c:pt idx="3088">
                  <c:v>0.31655848721143376</c:v>
                </c:pt>
                <c:pt idx="3089">
                  <c:v>0.31390942067682115</c:v>
                </c:pt>
                <c:pt idx="3090">
                  <c:v>0.3138110234460994</c:v>
                </c:pt>
                <c:pt idx="3091">
                  <c:v>0.31479408061852648</c:v>
                </c:pt>
                <c:pt idx="3092">
                  <c:v>0.31469586626356327</c:v>
                </c:pt>
                <c:pt idx="3093">
                  <c:v>0.3145976316394104</c:v>
                </c:pt>
                <c:pt idx="3094">
                  <c:v>0.3145976316394104</c:v>
                </c:pt>
                <c:pt idx="3095">
                  <c:v>0.31449937673351364</c:v>
                </c:pt>
                <c:pt idx="3096">
                  <c:v>0.31440110153330519</c:v>
                </c:pt>
                <c:pt idx="3097">
                  <c:v>0.31430280602620503</c:v>
                </c:pt>
                <c:pt idx="3098">
                  <c:v>0.31528484879400015</c:v>
                </c:pt>
                <c:pt idx="3099">
                  <c:v>0.31518673559712029</c:v>
                </c:pt>
                <c:pt idx="3100">
                  <c:v>0.31518673559712029</c:v>
                </c:pt>
                <c:pt idx="3101">
                  <c:v>0.31065148034517276</c:v>
                </c:pt>
                <c:pt idx="3102">
                  <c:v>0.31499044857103736</c:v>
                </c:pt>
                <c:pt idx="3103">
                  <c:v>0.31055240372387632</c:v>
                </c:pt>
                <c:pt idx="3104">
                  <c:v>0.31243131625426657</c:v>
                </c:pt>
                <c:pt idx="3105">
                  <c:v>0.30896433896267317</c:v>
                </c:pt>
                <c:pt idx="3106">
                  <c:v>0.3133187312991344</c:v>
                </c:pt>
                <c:pt idx="3107">
                  <c:v>0.30886490681461964</c:v>
                </c:pt>
                <c:pt idx="3108">
                  <c:v>0.30876545363385294</c:v>
                </c:pt>
                <c:pt idx="3109">
                  <c:v>0.30866597940702045</c:v>
                </c:pt>
                <c:pt idx="3110">
                  <c:v>0.30866597940702045</c:v>
                </c:pt>
                <c:pt idx="3111">
                  <c:v>0.30866597940702045</c:v>
                </c:pt>
                <c:pt idx="3112">
                  <c:v>0.30965977620174734</c:v>
                </c:pt>
                <c:pt idx="3113">
                  <c:v>0.30956049090999338</c:v>
                </c:pt>
                <c:pt idx="3114">
                  <c:v>0.30956049090999338</c:v>
                </c:pt>
                <c:pt idx="3115">
                  <c:v>0.30956049090999338</c:v>
                </c:pt>
                <c:pt idx="3116">
                  <c:v>0.30946118467860106</c:v>
                </c:pt>
                <c:pt idx="3117">
                  <c:v>0.30946118467860106</c:v>
                </c:pt>
                <c:pt idx="3118">
                  <c:v>0.30936185749431616</c:v>
                </c:pt>
                <c:pt idx="3119">
                  <c:v>0.30936185749431616</c:v>
                </c:pt>
                <c:pt idx="3120">
                  <c:v>0.30926250934387023</c:v>
                </c:pt>
                <c:pt idx="3121">
                  <c:v>0.31025504896035205</c:v>
                </c:pt>
                <c:pt idx="3122">
                  <c:v>0.31025504896035205</c:v>
                </c:pt>
                <c:pt idx="3123">
                  <c:v>0.31015588902886765</c:v>
                </c:pt>
                <c:pt idx="3124">
                  <c:v>0.31015588902886765</c:v>
                </c:pt>
                <c:pt idx="3125">
                  <c:v>0.31015588902886765</c:v>
                </c:pt>
                <c:pt idx="3126">
                  <c:v>0.31005670823697845</c:v>
                </c:pt>
                <c:pt idx="3127">
                  <c:v>0.31005670823697845</c:v>
                </c:pt>
                <c:pt idx="3128">
                  <c:v>0.31005670823697845</c:v>
                </c:pt>
                <c:pt idx="3129">
                  <c:v>0.30995750657151333</c:v>
                </c:pt>
                <c:pt idx="3130">
                  <c:v>0.30995750657151333</c:v>
                </c:pt>
                <c:pt idx="3131">
                  <c:v>0.30995750657151333</c:v>
                </c:pt>
                <c:pt idx="3132">
                  <c:v>0.31005670823697845</c:v>
                </c:pt>
                <c:pt idx="3133">
                  <c:v>0.31005670823697845</c:v>
                </c:pt>
                <c:pt idx="3134">
                  <c:v>0.31015588902886765</c:v>
                </c:pt>
                <c:pt idx="3135">
                  <c:v>0.30916314021398106</c:v>
                </c:pt>
                <c:pt idx="3136">
                  <c:v>0.30926250934387023</c:v>
                </c:pt>
                <c:pt idx="3137">
                  <c:v>0.30936185749431616</c:v>
                </c:pt>
                <c:pt idx="3138">
                  <c:v>0.30836743031638886</c:v>
                </c:pt>
                <c:pt idx="3139">
                  <c:v>0.31292452962705336</c:v>
                </c:pt>
                <c:pt idx="3140">
                  <c:v>0.31213514159808625</c:v>
                </c:pt>
                <c:pt idx="3141">
                  <c:v>0.31124550384063543</c:v>
                </c:pt>
                <c:pt idx="3142">
                  <c:v>0.31400779753755353</c:v>
                </c:pt>
                <c:pt idx="3143">
                  <c:v>0.31322021158218322</c:v>
                </c:pt>
                <c:pt idx="3144">
                  <c:v>0.31223388706617394</c:v>
                </c:pt>
                <c:pt idx="3145">
                  <c:v>0.31253000000000003</c:v>
                </c:pt>
                <c:pt idx="3146">
                  <c:v>0.31164110500145786</c:v>
                </c:pt>
                <c:pt idx="3147">
                  <c:v>0.3133187312991344</c:v>
                </c:pt>
                <c:pt idx="3148">
                  <c:v>0.3136141678240395</c:v>
                </c:pt>
                <c:pt idx="3149">
                  <c:v>0.3138110234460994</c:v>
                </c:pt>
                <c:pt idx="3150">
                  <c:v>0.31400779753755353</c:v>
                </c:pt>
                <c:pt idx="3151">
                  <c:v>0.31577511211548226</c:v>
                </c:pt>
                <c:pt idx="3152">
                  <c:v>0.31597107643350852</c:v>
                </c:pt>
                <c:pt idx="3153">
                  <c:v>0.31479408061852648</c:v>
                </c:pt>
                <c:pt idx="3154">
                  <c:v>0.31499044857103736</c:v>
                </c:pt>
                <c:pt idx="3155">
                  <c:v>0.31518673559712029</c:v>
                </c:pt>
                <c:pt idx="3156">
                  <c:v>0.31528484879400015</c:v>
                </c:pt>
                <c:pt idx="3157">
                  <c:v>0.31548101461782219</c:v>
                </c:pt>
                <c:pt idx="3158">
                  <c:v>0.31714517679667337</c:v>
                </c:pt>
                <c:pt idx="3159">
                  <c:v>0.31724288846455551</c:v>
                </c:pt>
                <c:pt idx="3160">
                  <c:v>0.31734058018517397</c:v>
                </c:pt>
                <c:pt idx="3161">
                  <c:v>0.31753590383345315</c:v>
                </c:pt>
                <c:pt idx="3162">
                  <c:v>0.31753590383345315</c:v>
                </c:pt>
                <c:pt idx="3163">
                  <c:v>0.31753590383345315</c:v>
                </c:pt>
                <c:pt idx="3164">
                  <c:v>0.31753590383345315</c:v>
                </c:pt>
                <c:pt idx="3165">
                  <c:v>0.31753590383345315</c:v>
                </c:pt>
                <c:pt idx="3166">
                  <c:v>0.31763353578549919</c:v>
                </c:pt>
                <c:pt idx="3167">
                  <c:v>0.31773114783905226</c:v>
                </c:pt>
                <c:pt idx="3168">
                  <c:v>0.31773114783905226</c:v>
                </c:pt>
                <c:pt idx="3169">
                  <c:v>0.31773114783905226</c:v>
                </c:pt>
                <c:pt idx="3170">
                  <c:v>0.31773114783905226</c:v>
                </c:pt>
                <c:pt idx="3171">
                  <c:v>0.31773114783905226</c:v>
                </c:pt>
                <c:pt idx="3172">
                  <c:v>0.31763353578549919</c:v>
                </c:pt>
                <c:pt idx="3173">
                  <c:v>0.31763353578549919</c:v>
                </c:pt>
                <c:pt idx="3174">
                  <c:v>0.31880357059701186</c:v>
                </c:pt>
                <c:pt idx="3175">
                  <c:v>0.31860876289144791</c:v>
                </c:pt>
                <c:pt idx="3176">
                  <c:v>0.31860876289144791</c:v>
                </c:pt>
                <c:pt idx="3177">
                  <c:v>0.31841387607614602</c:v>
                </c:pt>
                <c:pt idx="3178">
                  <c:v>0.31557906726967999</c:v>
                </c:pt>
                <c:pt idx="3179">
                  <c:v>0.31665631882003603</c:v>
                </c:pt>
                <c:pt idx="3180">
                  <c:v>0.31655848721143376</c:v>
                </c:pt>
                <c:pt idx="3181">
                  <c:v>0.31753590383345315</c:v>
                </c:pt>
                <c:pt idx="3182">
                  <c:v>0.31743825197074022</c:v>
                </c:pt>
                <c:pt idx="3183">
                  <c:v>0.31724288846455551</c:v>
                </c:pt>
                <c:pt idx="3184">
                  <c:v>0.31704744516930372</c:v>
                </c:pt>
                <c:pt idx="3185">
                  <c:v>0.31694969357021024</c:v>
                </c:pt>
                <c:pt idx="3186">
                  <c:v>0.31792631229931428</c:v>
                </c:pt>
                <c:pt idx="3187">
                  <c:v>0.31508860219362927</c:v>
                </c:pt>
                <c:pt idx="3188">
                  <c:v>0.31606902842559864</c:v>
                </c:pt>
                <c:pt idx="3189">
                  <c:v>0.31597107643350852</c:v>
                </c:pt>
                <c:pt idx="3190">
                  <c:v>0.31577511211548226</c:v>
                </c:pt>
                <c:pt idx="3191">
                  <c:v>0.31675413040784406</c:v>
                </c:pt>
                <c:pt idx="3192">
                  <c:v>0.31203637553012969</c:v>
                </c:pt>
                <c:pt idx="3193">
                  <c:v>0.3138110234460994</c:v>
                </c:pt>
                <c:pt idx="3194">
                  <c:v>0.31479408061852648</c:v>
                </c:pt>
                <c:pt idx="3195">
                  <c:v>0.31469586626356327</c:v>
                </c:pt>
                <c:pt idx="3196">
                  <c:v>0.30995750657151333</c:v>
                </c:pt>
                <c:pt idx="3197">
                  <c:v>0.30985828401928789</c:v>
                </c:pt>
                <c:pt idx="3198">
                  <c:v>0.31084957121657958</c:v>
                </c:pt>
                <c:pt idx="3199">
                  <c:v>0.31075053617171111</c:v>
                </c:pt>
                <c:pt idx="3200">
                  <c:v>0.31173995359800211</c:v>
                </c:pt>
                <c:pt idx="3201">
                  <c:v>0.31164110500145786</c:v>
                </c:pt>
                <c:pt idx="3202">
                  <c:v>0.30886490681461964</c:v>
                </c:pt>
                <c:pt idx="3203">
                  <c:v>0.30876545363385294</c:v>
                </c:pt>
                <c:pt idx="3204">
                  <c:v>0.30866597940702045</c:v>
                </c:pt>
                <c:pt idx="3205">
                  <c:v>0.30965977620174734</c:v>
                </c:pt>
                <c:pt idx="3206">
                  <c:v>0.30956049090999338</c:v>
                </c:pt>
                <c:pt idx="3207">
                  <c:v>0.31055240372387632</c:v>
                </c:pt>
                <c:pt idx="3208">
                  <c:v>0.31045330629472007</c:v>
                </c:pt>
                <c:pt idx="3209">
                  <c:v>0.31035418804458842</c:v>
                </c:pt>
                <c:pt idx="3210">
                  <c:v>0.31025504896035205</c:v>
                </c:pt>
                <c:pt idx="3211">
                  <c:v>0.31015588902886765</c:v>
                </c:pt>
                <c:pt idx="3212">
                  <c:v>0.30995750657151333</c:v>
                </c:pt>
                <c:pt idx="3213">
                  <c:v>0.31094858549285248</c:v>
                </c:pt>
                <c:pt idx="3214">
                  <c:v>0.31084957121657958</c:v>
                </c:pt>
                <c:pt idx="3215">
                  <c:v>0.31075053617171111</c:v>
                </c:pt>
                <c:pt idx="3216">
                  <c:v>0.30916314021398106</c:v>
                </c:pt>
                <c:pt idx="3217">
                  <c:v>0.30916314021398106</c:v>
                </c:pt>
                <c:pt idx="3218">
                  <c:v>0.30906375009135217</c:v>
                </c:pt>
                <c:pt idx="3219">
                  <c:v>0.30896433896267317</c:v>
                </c:pt>
                <c:pt idx="3220">
                  <c:v>0.30985828401928789</c:v>
                </c:pt>
                <c:pt idx="3221">
                  <c:v>0.30975904056710341</c:v>
                </c:pt>
                <c:pt idx="3222">
                  <c:v>0.30547161117617255</c:v>
                </c:pt>
                <c:pt idx="3223">
                  <c:v>0.30956049090999338</c:v>
                </c:pt>
                <c:pt idx="3224">
                  <c:v>0.30956049090999338</c:v>
                </c:pt>
                <c:pt idx="3225">
                  <c:v>0.30946118467860106</c:v>
                </c:pt>
                <c:pt idx="3226">
                  <c:v>0.30707151856192111</c:v>
                </c:pt>
                <c:pt idx="3227">
                  <c:v>0.30707151856192111</c:v>
                </c:pt>
                <c:pt idx="3228">
                  <c:v>0.30707151856192111</c:v>
                </c:pt>
                <c:pt idx="3229">
                  <c:v>0.30707151856192111</c:v>
                </c:pt>
                <c:pt idx="3230">
                  <c:v>0.30946118467860106</c:v>
                </c:pt>
                <c:pt idx="3231">
                  <c:v>0.30956049090999338</c:v>
                </c:pt>
                <c:pt idx="3232">
                  <c:v>0.30866597940702045</c:v>
                </c:pt>
                <c:pt idx="3233">
                  <c:v>0.30876545363385294</c:v>
                </c:pt>
                <c:pt idx="3234">
                  <c:v>0.30886490681461964</c:v>
                </c:pt>
                <c:pt idx="3235">
                  <c:v>0.30896433896267317</c:v>
                </c:pt>
                <c:pt idx="3236">
                  <c:v>0.30806869132910852</c:v>
                </c:pt>
                <c:pt idx="3237">
                  <c:v>0.30826787177148307</c:v>
                </c:pt>
                <c:pt idx="3238">
                  <c:v>0.30985828401928789</c:v>
                </c:pt>
                <c:pt idx="3239">
                  <c:v>0.30995750657151333</c:v>
                </c:pt>
                <c:pt idx="3240">
                  <c:v>0.31015588902886765</c:v>
                </c:pt>
                <c:pt idx="3241">
                  <c:v>0.30926250934387023</c:v>
                </c:pt>
                <c:pt idx="3242">
                  <c:v>0.30946118467860106</c:v>
                </c:pt>
                <c:pt idx="3243">
                  <c:v>0.30856648412075527</c:v>
                </c:pt>
                <c:pt idx="3244">
                  <c:v>0.30866597940702045</c:v>
                </c:pt>
                <c:pt idx="3245">
                  <c:v>0.31035418804458842</c:v>
                </c:pt>
                <c:pt idx="3246">
                  <c:v>0.31055240372387632</c:v>
                </c:pt>
                <c:pt idx="3247">
                  <c:v>0.31410615404094211</c:v>
                </c:pt>
                <c:pt idx="3248">
                  <c:v>0.31430280602620503</c:v>
                </c:pt>
                <c:pt idx="3249">
                  <c:v>0.31351570940734463</c:v>
                </c:pt>
                <c:pt idx="3250">
                  <c:v>0.3136141678240395</c:v>
                </c:pt>
                <c:pt idx="3251">
                  <c:v>0.31646063556973797</c:v>
                </c:pt>
                <c:pt idx="3252">
                  <c:v>0.31548101461782219</c:v>
                </c:pt>
                <c:pt idx="3253">
                  <c:v>0.31557906726967999</c:v>
                </c:pt>
                <c:pt idx="3254">
                  <c:v>0.31577511211548226</c:v>
                </c:pt>
                <c:pt idx="3255">
                  <c:v>0.31597107643350852</c:v>
                </c:pt>
                <c:pt idx="3256">
                  <c:v>0.31499044857103736</c:v>
                </c:pt>
                <c:pt idx="3257">
                  <c:v>0.31763353578549919</c:v>
                </c:pt>
                <c:pt idx="3258">
                  <c:v>0.31763353578549919</c:v>
                </c:pt>
                <c:pt idx="3259">
                  <c:v>0.31782874000627426</c:v>
                </c:pt>
                <c:pt idx="3260">
                  <c:v>0.31675413040784406</c:v>
                </c:pt>
                <c:pt idx="3261">
                  <c:v>0.31685192198714418</c:v>
                </c:pt>
                <c:pt idx="3262">
                  <c:v>0.31694969357021024</c:v>
                </c:pt>
                <c:pt idx="3263">
                  <c:v>0.31694969357021024</c:v>
                </c:pt>
                <c:pt idx="3264">
                  <c:v>0.31213514159808625</c:v>
                </c:pt>
                <c:pt idx="3265">
                  <c:v>0.31704744516930372</c:v>
                </c:pt>
                <c:pt idx="3266">
                  <c:v>0.31233261194727707</c:v>
                </c:pt>
                <c:pt idx="3267">
                  <c:v>0.31223388706617394</c:v>
                </c:pt>
                <c:pt idx="3268">
                  <c:v>0.31704744516930372</c:v>
                </c:pt>
                <c:pt idx="3269">
                  <c:v>0.31223388706617394</c:v>
                </c:pt>
                <c:pt idx="3270">
                  <c:v>0.31341723056994675</c:v>
                </c:pt>
                <c:pt idx="3271">
                  <c:v>0.31341723056994675</c:v>
                </c:pt>
                <c:pt idx="3272">
                  <c:v>0.3133187312991344</c:v>
                </c:pt>
                <c:pt idx="3273">
                  <c:v>0.3133187312991344</c:v>
                </c:pt>
                <c:pt idx="3274">
                  <c:v>0.31430280602620503</c:v>
                </c:pt>
                <c:pt idx="3275">
                  <c:v>0.31420449019961949</c:v>
                </c:pt>
                <c:pt idx="3276">
                  <c:v>0.31410615404094211</c:v>
                </c:pt>
                <c:pt idx="3277">
                  <c:v>0.31134443517299559</c:v>
                </c:pt>
                <c:pt idx="3278">
                  <c:v>0.31243131625426657</c:v>
                </c:pt>
                <c:pt idx="3279">
                  <c:v>0.31223388706617394</c:v>
                </c:pt>
                <c:pt idx="3280">
                  <c:v>0.31213514159808625</c:v>
                </c:pt>
                <c:pt idx="3281">
                  <c:v>0.31312167140635555</c:v>
                </c:pt>
                <c:pt idx="3282">
                  <c:v>0.31292452962705336</c:v>
                </c:pt>
                <c:pt idx="3283">
                  <c:v>0.31282592799803716</c:v>
                </c:pt>
                <c:pt idx="3284">
                  <c:v>0.31114655179184025</c:v>
                </c:pt>
                <c:pt idx="3285">
                  <c:v>0.31104757901359037</c:v>
                </c:pt>
                <c:pt idx="3286">
                  <c:v>0.31203637553012969</c:v>
                </c:pt>
                <c:pt idx="3287">
                  <c:v>0.31183878154300565</c:v>
                </c:pt>
                <c:pt idx="3288">
                  <c:v>0.31173995359800211</c:v>
                </c:pt>
                <c:pt idx="3289">
                  <c:v>0.31164110500145786</c:v>
                </c:pt>
                <c:pt idx="3290">
                  <c:v>0.31253000000000003</c:v>
                </c:pt>
                <c:pt idx="3291">
                  <c:v>0.30796906940474988</c:v>
                </c:pt>
                <c:pt idx="3292">
                  <c:v>0.30786942632699332</c:v>
                </c:pt>
                <c:pt idx="3293">
                  <c:v>0.30886490681461964</c:v>
                </c:pt>
                <c:pt idx="3294">
                  <c:v>0.30627224917653101</c:v>
                </c:pt>
                <c:pt idx="3295">
                  <c:v>0.30617224441671403</c:v>
                </c:pt>
                <c:pt idx="3296">
                  <c:v>0.30607221825863806</c:v>
                </c:pt>
                <c:pt idx="3297">
                  <c:v>0.30707151856192111</c:v>
                </c:pt>
                <c:pt idx="3298">
                  <c:v>0.30697168449522971</c:v>
                </c:pt>
                <c:pt idx="3299">
                  <c:v>0.30687182913968669</c:v>
                </c:pt>
                <c:pt idx="3300">
                  <c:v>0.30786942632699332</c:v>
                </c:pt>
                <c:pt idx="3301">
                  <c:v>0.30776976208235801</c:v>
                </c:pt>
                <c:pt idx="3302">
                  <c:v>0.30767007665734919</c:v>
                </c:pt>
                <c:pt idx="3303">
                  <c:v>0.30757037003845744</c:v>
                </c:pt>
                <c:pt idx="3304">
                  <c:v>0.30747064221215903</c:v>
                </c:pt>
                <c:pt idx="3305">
                  <c:v>0.30836743031638886</c:v>
                </c:pt>
                <c:pt idx="3306">
                  <c:v>0.30836743031638886</c:v>
                </c:pt>
                <c:pt idx="3307">
                  <c:v>0.30826787177148307</c:v>
                </c:pt>
                <c:pt idx="3308">
                  <c:v>0.30816829211353552</c:v>
                </c:pt>
                <c:pt idx="3309">
                  <c:v>0.30906375009135217</c:v>
                </c:pt>
                <c:pt idx="3310">
                  <c:v>0.30906375009135217</c:v>
                </c:pt>
                <c:pt idx="3311">
                  <c:v>0.30657213520362586</c:v>
                </c:pt>
                <c:pt idx="3312">
                  <c:v>0.30647219455628177</c:v>
                </c:pt>
                <c:pt idx="3313">
                  <c:v>0.30647219455628177</c:v>
                </c:pt>
                <c:pt idx="3314">
                  <c:v>0.30637223255181611</c:v>
                </c:pt>
                <c:pt idx="3315">
                  <c:v>0.30627224917653101</c:v>
                </c:pt>
                <c:pt idx="3316">
                  <c:v>0.30717133135337099</c:v>
                </c:pt>
                <c:pt idx="3317">
                  <c:v>0.30717133135337099</c:v>
                </c:pt>
                <c:pt idx="3318">
                  <c:v>0.30707151856192111</c:v>
                </c:pt>
                <c:pt idx="3319">
                  <c:v>0.30697168449522971</c:v>
                </c:pt>
                <c:pt idx="3320">
                  <c:v>0.30697168449522971</c:v>
                </c:pt>
                <c:pt idx="3321">
                  <c:v>0.30547161117617255</c:v>
                </c:pt>
                <c:pt idx="3322">
                  <c:v>0.30547161117617255</c:v>
                </c:pt>
                <c:pt idx="3323">
                  <c:v>0.30776976208235801</c:v>
                </c:pt>
                <c:pt idx="3324">
                  <c:v>0.30547161117617255</c:v>
                </c:pt>
                <c:pt idx="3325">
                  <c:v>0.3045692487168476</c:v>
                </c:pt>
                <c:pt idx="3326">
                  <c:v>0.30697168449522971</c:v>
                </c:pt>
                <c:pt idx="3327">
                  <c:v>0.30697168449522971</c:v>
                </c:pt>
                <c:pt idx="3328">
                  <c:v>0.30707151856192111</c:v>
                </c:pt>
                <c:pt idx="3329">
                  <c:v>0.30617224441671403</c:v>
                </c:pt>
                <c:pt idx="3330">
                  <c:v>0.30627224917653101</c:v>
                </c:pt>
                <c:pt idx="3331">
                  <c:v>0.30637223255181611</c:v>
                </c:pt>
                <c:pt idx="3332">
                  <c:v>0.30647219455628177</c:v>
                </c:pt>
                <c:pt idx="3333">
                  <c:v>0.3055717660128956</c:v>
                </c:pt>
                <c:pt idx="3334">
                  <c:v>0.30816829211353552</c:v>
                </c:pt>
                <c:pt idx="3335">
                  <c:v>0.30826787177148307</c:v>
                </c:pt>
                <c:pt idx="3336">
                  <c:v>0.30737089316491589</c:v>
                </c:pt>
                <c:pt idx="3337">
                  <c:v>0.30757037003845744</c:v>
                </c:pt>
                <c:pt idx="3338">
                  <c:v>0.30767007665734919</c:v>
                </c:pt>
                <c:pt idx="3339">
                  <c:v>0.30677195248166705</c:v>
                </c:pt>
                <c:pt idx="3340">
                  <c:v>0.30687182913968669</c:v>
                </c:pt>
                <c:pt idx="3341">
                  <c:v>0.30597217068856136</c:v>
                </c:pt>
                <c:pt idx="3342">
                  <c:v>0.30607221825863806</c:v>
                </c:pt>
                <c:pt idx="3343">
                  <c:v>0.30617224441671403</c:v>
                </c:pt>
                <c:pt idx="3344">
                  <c:v>0.30886490681461964</c:v>
                </c:pt>
                <c:pt idx="3345">
                  <c:v>0.30796906940474988</c:v>
                </c:pt>
                <c:pt idx="3346">
                  <c:v>0.30806869132910852</c:v>
                </c:pt>
                <c:pt idx="3347">
                  <c:v>0.30826787177148307</c:v>
                </c:pt>
                <c:pt idx="3348">
                  <c:v>0.30727112288317548</c:v>
                </c:pt>
                <c:pt idx="3349">
                  <c:v>0.30737089316491589</c:v>
                </c:pt>
                <c:pt idx="3350">
                  <c:v>0.30747064221215903</c:v>
                </c:pt>
                <c:pt idx="3351">
                  <c:v>0.31025504896035205</c:v>
                </c:pt>
                <c:pt idx="3352">
                  <c:v>0.31035418804458842</c:v>
                </c:pt>
                <c:pt idx="3353">
                  <c:v>0.30936185749431616</c:v>
                </c:pt>
                <c:pt idx="3354">
                  <c:v>0.30946118467860106</c:v>
                </c:pt>
                <c:pt idx="3355">
                  <c:v>0.30956049090999338</c:v>
                </c:pt>
                <c:pt idx="3356">
                  <c:v>0.30956049090999338</c:v>
                </c:pt>
                <c:pt idx="3357">
                  <c:v>0.30965977620174734</c:v>
                </c:pt>
                <c:pt idx="3358">
                  <c:v>0.30975904056710341</c:v>
                </c:pt>
                <c:pt idx="3359">
                  <c:v>0.31243131625426657</c:v>
                </c:pt>
                <c:pt idx="3360">
                  <c:v>0.31253000000000003</c:v>
                </c:pt>
                <c:pt idx="3361">
                  <c:v>0.31253000000000003</c:v>
                </c:pt>
                <c:pt idx="3362">
                  <c:v>0.31253000000000003</c:v>
                </c:pt>
                <c:pt idx="3363">
                  <c:v>0.31253000000000003</c:v>
                </c:pt>
                <c:pt idx="3364">
                  <c:v>0.30786942632699332</c:v>
                </c:pt>
                <c:pt idx="3365">
                  <c:v>0.30906375009135217</c:v>
                </c:pt>
                <c:pt idx="3366">
                  <c:v>0.30906375009135217</c:v>
                </c:pt>
                <c:pt idx="3367">
                  <c:v>0.30896433896267317</c:v>
                </c:pt>
                <c:pt idx="3368">
                  <c:v>0.30896433896267317</c:v>
                </c:pt>
                <c:pt idx="3369">
                  <c:v>0.30886490681461964</c:v>
                </c:pt>
                <c:pt idx="3370">
                  <c:v>0.30995750657151333</c:v>
                </c:pt>
                <c:pt idx="3371">
                  <c:v>0.30985828401928789</c:v>
                </c:pt>
                <c:pt idx="3372">
                  <c:v>0.30717133135337099</c:v>
                </c:pt>
                <c:pt idx="3373">
                  <c:v>0.30826787177148307</c:v>
                </c:pt>
                <c:pt idx="3374">
                  <c:v>0.30816829211353552</c:v>
                </c:pt>
                <c:pt idx="3375">
                  <c:v>0.30806869132910852</c:v>
                </c:pt>
                <c:pt idx="3376">
                  <c:v>0.30796906940474988</c:v>
                </c:pt>
                <c:pt idx="3377">
                  <c:v>0.30786942632699332</c:v>
                </c:pt>
                <c:pt idx="3378">
                  <c:v>0.30886490681461964</c:v>
                </c:pt>
                <c:pt idx="3379">
                  <c:v>0.30426807257371075</c:v>
                </c:pt>
                <c:pt idx="3380">
                  <c:v>0.30527123700459713</c:v>
                </c:pt>
                <c:pt idx="3381">
                  <c:v>0.30517101764203958</c:v>
                </c:pt>
                <c:pt idx="3382">
                  <c:v>0.30245690830433991</c:v>
                </c:pt>
                <c:pt idx="3383">
                  <c:v>0.30245690830433991</c:v>
                </c:pt>
                <c:pt idx="3384">
                  <c:v>0.30336337288406967</c:v>
                </c:pt>
                <c:pt idx="3385">
                  <c:v>0.30336337288406967</c:v>
                </c:pt>
                <c:pt idx="3386">
                  <c:v>0.30426807257371075</c:v>
                </c:pt>
                <c:pt idx="3387">
                  <c:v>0.30416763722089207</c:v>
                </c:pt>
                <c:pt idx="3388">
                  <c:v>0.30406718019215745</c:v>
                </c:pt>
                <c:pt idx="3389">
                  <c:v>0.30396670147346672</c:v>
                </c:pt>
                <c:pt idx="3390">
                  <c:v>0.30497051429400934</c:v>
                </c:pt>
                <c:pt idx="3391">
                  <c:v>0.30487023028074195</c:v>
                </c:pt>
                <c:pt idx="3392">
                  <c:v>0.30476992468941827</c:v>
                </c:pt>
                <c:pt idx="3393">
                  <c:v>0.30567189936868788</c:v>
                </c:pt>
                <c:pt idx="3394">
                  <c:v>0.3055717660128956</c:v>
                </c:pt>
                <c:pt idx="3395">
                  <c:v>0.30316208919566295</c:v>
                </c:pt>
                <c:pt idx="3396">
                  <c:v>0.29860991704898032</c:v>
                </c:pt>
                <c:pt idx="3397">
                  <c:v>0.29962539613260619</c:v>
                </c:pt>
                <c:pt idx="3398">
                  <c:v>0.29962539613260619</c:v>
                </c:pt>
                <c:pt idx="3399">
                  <c:v>0.2995239489219283</c:v>
                </c:pt>
                <c:pt idx="3400">
                  <c:v>0.29942247937342925</c:v>
                </c:pt>
                <c:pt idx="3401">
                  <c:v>0.30043617142259926</c:v>
                </c:pt>
                <c:pt idx="3402">
                  <c:v>0.30033490238499078</c:v>
                </c:pt>
                <c:pt idx="3403">
                  <c:v>0.30023361112707708</c:v>
                </c:pt>
                <c:pt idx="3404">
                  <c:v>0.30013229763422494</c:v>
                </c:pt>
                <c:pt idx="3405">
                  <c:v>0.30013229763422494</c:v>
                </c:pt>
                <c:pt idx="3406">
                  <c:v>0.29759219082481669</c:v>
                </c:pt>
                <c:pt idx="3407">
                  <c:v>0.29850824579383084</c:v>
                </c:pt>
                <c:pt idx="3408">
                  <c:v>0.29850824579383084</c:v>
                </c:pt>
                <c:pt idx="3409">
                  <c:v>0.29840655205250227</c:v>
                </c:pt>
                <c:pt idx="3410">
                  <c:v>0.29840655205250227</c:v>
                </c:pt>
                <c:pt idx="3411">
                  <c:v>0.29932098747234692</c:v>
                </c:pt>
                <c:pt idx="3412">
                  <c:v>0.29921947320390258</c:v>
                </c:pt>
                <c:pt idx="3413">
                  <c:v>0.29921947320390258</c:v>
                </c:pt>
                <c:pt idx="3414">
                  <c:v>0.29911793655330154</c:v>
                </c:pt>
                <c:pt idx="3415">
                  <c:v>0.29911793655330154</c:v>
                </c:pt>
                <c:pt idx="3416">
                  <c:v>0.29901637750573246</c:v>
                </c:pt>
                <c:pt idx="3417">
                  <c:v>0.29901637750573246</c:v>
                </c:pt>
                <c:pt idx="3418">
                  <c:v>0.29901637750573246</c:v>
                </c:pt>
                <c:pt idx="3419">
                  <c:v>0.29901637750573246</c:v>
                </c:pt>
                <c:pt idx="3420">
                  <c:v>0.29901637750573246</c:v>
                </c:pt>
                <c:pt idx="3421">
                  <c:v>0.29911793655330154</c:v>
                </c:pt>
                <c:pt idx="3422">
                  <c:v>0.29911793655330154</c:v>
                </c:pt>
                <c:pt idx="3423">
                  <c:v>0.29820309705158676</c:v>
                </c:pt>
                <c:pt idx="3424">
                  <c:v>0.29830483581006845</c:v>
                </c:pt>
                <c:pt idx="3425">
                  <c:v>0.29728643252935427</c:v>
                </c:pt>
                <c:pt idx="3426">
                  <c:v>0.29992960388509315</c:v>
                </c:pt>
                <c:pt idx="3427">
                  <c:v>0.30426807257371075</c:v>
                </c:pt>
                <c:pt idx="3428">
                  <c:v>0.29911793655330154</c:v>
                </c:pt>
                <c:pt idx="3429">
                  <c:v>0.30255771406757914</c:v>
                </c:pt>
                <c:pt idx="3430">
                  <c:v>0.30285999999999996</c:v>
                </c:pt>
                <c:pt idx="3431">
                  <c:v>0.30195255045169472</c:v>
                </c:pt>
                <c:pt idx="3432">
                  <c:v>0.30356456941780363</c:v>
                </c:pt>
                <c:pt idx="3433">
                  <c:v>0.30376567890997924</c:v>
                </c:pt>
                <c:pt idx="3434">
                  <c:v>0.30285999999999996</c:v>
                </c:pt>
                <c:pt idx="3435">
                  <c:v>0.30195255045169472</c:v>
                </c:pt>
                <c:pt idx="3436">
                  <c:v>0.30225523101352225</c:v>
                </c:pt>
                <c:pt idx="3437">
                  <c:v>0.30836743031638886</c:v>
                </c:pt>
                <c:pt idx="3438">
                  <c:v>0.30757037003845744</c:v>
                </c:pt>
                <c:pt idx="3439">
                  <c:v>0.30776976208235801</c:v>
                </c:pt>
                <c:pt idx="3440">
                  <c:v>0.30806869132910852</c:v>
                </c:pt>
                <c:pt idx="3441">
                  <c:v>0.30717133135337099</c:v>
                </c:pt>
                <c:pt idx="3442">
                  <c:v>0.30995750657151333</c:v>
                </c:pt>
                <c:pt idx="3443">
                  <c:v>0.30906375009135217</c:v>
                </c:pt>
                <c:pt idx="3444">
                  <c:v>0.30926250934387023</c:v>
                </c:pt>
                <c:pt idx="3445">
                  <c:v>0.30826787177148307</c:v>
                </c:pt>
                <c:pt idx="3446">
                  <c:v>0.31104757901359037</c:v>
                </c:pt>
                <c:pt idx="3447">
                  <c:v>0.31005670823697845</c:v>
                </c:pt>
                <c:pt idx="3448">
                  <c:v>0.31025504896035205</c:v>
                </c:pt>
                <c:pt idx="3449">
                  <c:v>0.31035418804458842</c:v>
                </c:pt>
                <c:pt idx="3450">
                  <c:v>0.3055717660128956</c:v>
                </c:pt>
                <c:pt idx="3451">
                  <c:v>0.30567189936868788</c:v>
                </c:pt>
                <c:pt idx="3452">
                  <c:v>0.30577201125736486</c:v>
                </c:pt>
                <c:pt idx="3453">
                  <c:v>0.30587210169272738</c:v>
                </c:pt>
                <c:pt idx="3454">
                  <c:v>0.30876545363385294</c:v>
                </c:pt>
                <c:pt idx="3455">
                  <c:v>0.30876545363385294</c:v>
                </c:pt>
                <c:pt idx="3456">
                  <c:v>0.30896433896267317</c:v>
                </c:pt>
                <c:pt idx="3457">
                  <c:v>0.30896433896267317</c:v>
                </c:pt>
                <c:pt idx="3458">
                  <c:v>0.30906375009135217</c:v>
                </c:pt>
                <c:pt idx="3459">
                  <c:v>0.30906375009135217</c:v>
                </c:pt>
                <c:pt idx="3460">
                  <c:v>0.30906375009135217</c:v>
                </c:pt>
                <c:pt idx="3461">
                  <c:v>0.30906375009135217</c:v>
                </c:pt>
                <c:pt idx="3462">
                  <c:v>0.30906375009135217</c:v>
                </c:pt>
                <c:pt idx="3463">
                  <c:v>0.30896433896267317</c:v>
                </c:pt>
                <c:pt idx="3464">
                  <c:v>0.30896433896267317</c:v>
                </c:pt>
                <c:pt idx="3465">
                  <c:v>0.31005670823697845</c:v>
                </c:pt>
                <c:pt idx="3466">
                  <c:v>0.31005670823697845</c:v>
                </c:pt>
                <c:pt idx="3467">
                  <c:v>0.30717133135337099</c:v>
                </c:pt>
                <c:pt idx="3468">
                  <c:v>0.30707151856192111</c:v>
                </c:pt>
                <c:pt idx="3469">
                  <c:v>0.30816829211353552</c:v>
                </c:pt>
                <c:pt idx="3470">
                  <c:v>0.30806869132910852</c:v>
                </c:pt>
                <c:pt idx="3471">
                  <c:v>0.30796906940474988</c:v>
                </c:pt>
                <c:pt idx="3472">
                  <c:v>0.30906375009135217</c:v>
                </c:pt>
                <c:pt idx="3473">
                  <c:v>0.30886490681461964</c:v>
                </c:pt>
                <c:pt idx="3474">
                  <c:v>0.30527123700459713</c:v>
                </c:pt>
                <c:pt idx="3475">
                  <c:v>0.30507077674314026</c:v>
                </c:pt>
                <c:pt idx="3476">
                  <c:v>0.30225523101352225</c:v>
                </c:pt>
                <c:pt idx="3477">
                  <c:v>0.30336337288406967</c:v>
                </c:pt>
                <c:pt idx="3478">
                  <c:v>0.30326274194127961</c:v>
                </c:pt>
                <c:pt idx="3479">
                  <c:v>0.30426807257371075</c:v>
                </c:pt>
                <c:pt idx="3480">
                  <c:v>0.30416763722089207</c:v>
                </c:pt>
                <c:pt idx="3481">
                  <c:v>0.30406718019215745</c:v>
                </c:pt>
                <c:pt idx="3482">
                  <c:v>0.30396670147346672</c:v>
                </c:pt>
                <c:pt idx="3483">
                  <c:v>0.30386620105076423</c:v>
                </c:pt>
                <c:pt idx="3484">
                  <c:v>0.30235608062442143</c:v>
                </c:pt>
                <c:pt idx="3485">
                  <c:v>0.30225523101352225</c:v>
                </c:pt>
                <c:pt idx="3486">
                  <c:v>0.30215435945732561</c:v>
                </c:pt>
                <c:pt idx="3487">
                  <c:v>0.30316208919566295</c:v>
                </c:pt>
                <c:pt idx="3488">
                  <c:v>0.30306141463304204</c:v>
                </c:pt>
                <c:pt idx="3489">
                  <c:v>0.30296071823922383</c:v>
                </c:pt>
                <c:pt idx="3490">
                  <c:v>0.30285999999999996</c:v>
                </c:pt>
                <c:pt idx="3491">
                  <c:v>0.30386620105076423</c:v>
                </c:pt>
                <c:pt idx="3492">
                  <c:v>0.30376567890997924</c:v>
                </c:pt>
                <c:pt idx="3493">
                  <c:v>0.30376567890997924</c:v>
                </c:pt>
                <c:pt idx="3494">
                  <c:v>0.30466959750610334</c:v>
                </c:pt>
                <c:pt idx="3495">
                  <c:v>0.30023361112707708</c:v>
                </c:pt>
                <c:pt idx="3496">
                  <c:v>0.30013229763422494</c:v>
                </c:pt>
                <c:pt idx="3497">
                  <c:v>0.30114443374312544</c:v>
                </c:pt>
                <c:pt idx="3498">
                  <c:v>0.29850824579383084</c:v>
                </c:pt>
                <c:pt idx="3499">
                  <c:v>0.29840655205250227</c:v>
                </c:pt>
                <c:pt idx="3500">
                  <c:v>0.29942247937342925</c:v>
                </c:pt>
                <c:pt idx="3501">
                  <c:v>0.29932098747234692</c:v>
                </c:pt>
                <c:pt idx="3502">
                  <c:v>0.29921947320390258</c:v>
                </c:pt>
                <c:pt idx="3503">
                  <c:v>0.29911793655330154</c:v>
                </c:pt>
                <c:pt idx="3504">
                  <c:v>0.29911793655330154</c:v>
                </c:pt>
                <c:pt idx="3505">
                  <c:v>0.30003096189178546</c:v>
                </c:pt>
                <c:pt idx="3506">
                  <c:v>0.30003096189178546</c:v>
                </c:pt>
                <c:pt idx="3507">
                  <c:v>0.29992960388509315</c:v>
                </c:pt>
                <c:pt idx="3508">
                  <c:v>0.29992960388509315</c:v>
                </c:pt>
                <c:pt idx="3509">
                  <c:v>0.30084102566208076</c:v>
                </c:pt>
                <c:pt idx="3510">
                  <c:v>0.30084102566208076</c:v>
                </c:pt>
                <c:pt idx="3511">
                  <c:v>0.30073984535968318</c:v>
                </c:pt>
                <c:pt idx="3512">
                  <c:v>0.30073984535968318</c:v>
                </c:pt>
                <c:pt idx="3513">
                  <c:v>0.30073984535968318</c:v>
                </c:pt>
                <c:pt idx="3514">
                  <c:v>0.30063864289535247</c:v>
                </c:pt>
                <c:pt idx="3515">
                  <c:v>0.30063864289535247</c:v>
                </c:pt>
                <c:pt idx="3516">
                  <c:v>0.30063864289535247</c:v>
                </c:pt>
                <c:pt idx="3517">
                  <c:v>0.30063864289535247</c:v>
                </c:pt>
                <c:pt idx="3518">
                  <c:v>0.23575919634230863</c:v>
                </c:pt>
                <c:pt idx="3519">
                  <c:v>0.23457992674547162</c:v>
                </c:pt>
                <c:pt idx="3520">
                  <c:v>0.23469801173743282</c:v>
                </c:pt>
                <c:pt idx="3521">
                  <c:v>0.23469801173743282</c:v>
                </c:pt>
                <c:pt idx="3522">
                  <c:v>0.23575919634230863</c:v>
                </c:pt>
                <c:pt idx="3523">
                  <c:v>0.23587693072483451</c:v>
                </c:pt>
                <c:pt idx="3524">
                  <c:v>0.23599463021792783</c:v>
                </c:pt>
                <c:pt idx="3525">
                  <c:v>0.23880903114026303</c:v>
                </c:pt>
                <c:pt idx="3526">
                  <c:v>0.23892586835435814</c:v>
                </c:pt>
                <c:pt idx="3527">
                  <c:v>0.23787310230024267</c:v>
                </c:pt>
                <c:pt idx="3528">
                  <c:v>0.23787310230024267</c:v>
                </c:pt>
                <c:pt idx="3529">
                  <c:v>0.23681755236362029</c:v>
                </c:pt>
                <c:pt idx="3530">
                  <c:v>0.23974277577335806</c:v>
                </c:pt>
                <c:pt idx="3531">
                  <c:v>0.23985934103545431</c:v>
                </c:pt>
                <c:pt idx="3532">
                  <c:v>0.23880903114026303</c:v>
                </c:pt>
                <c:pt idx="3533">
                  <c:v>0.23763877700719938</c:v>
                </c:pt>
                <c:pt idx="3534">
                  <c:v>0.23775595685317119</c:v>
                </c:pt>
                <c:pt idx="3535">
                  <c:v>0.24079064662088323</c:v>
                </c:pt>
                <c:pt idx="3536">
                  <c:v>0.24195175399494545</c:v>
                </c:pt>
                <c:pt idx="3537">
                  <c:v>0.24206768090663877</c:v>
                </c:pt>
                <c:pt idx="3538">
                  <c:v>0.24218357451078476</c:v>
                </c:pt>
                <c:pt idx="3539">
                  <c:v>0.24102313617290266</c:v>
                </c:pt>
                <c:pt idx="3540">
                  <c:v>0.24403336563870487</c:v>
                </c:pt>
                <c:pt idx="3541">
                  <c:v>0.24403336563870487</c:v>
                </c:pt>
                <c:pt idx="3542">
                  <c:v>0.24414869737119632</c:v>
                </c:pt>
                <c:pt idx="3543">
                  <c:v>0.24299389953349526</c:v>
                </c:pt>
                <c:pt idx="3544">
                  <c:v>0.24183579374697056</c:v>
                </c:pt>
                <c:pt idx="3545">
                  <c:v>0.24426399630637818</c:v>
                </c:pt>
                <c:pt idx="3546">
                  <c:v>0.24195175399494545</c:v>
                </c:pt>
                <c:pt idx="3547">
                  <c:v>0.24839314797784934</c:v>
                </c:pt>
                <c:pt idx="3548">
                  <c:v>0.24725034757052894</c:v>
                </c:pt>
                <c:pt idx="3549">
                  <c:v>0.24495510273718407</c:v>
                </c:pt>
                <c:pt idx="3550">
                  <c:v>0.24725034757052894</c:v>
                </c:pt>
                <c:pt idx="3551">
                  <c:v>0.24736477142029251</c:v>
                </c:pt>
                <c:pt idx="3552">
                  <c:v>0.24736477142029251</c:v>
                </c:pt>
                <c:pt idx="3553">
                  <c:v>0.24736477142029251</c:v>
                </c:pt>
                <c:pt idx="3554">
                  <c:v>0.24736477142029251</c:v>
                </c:pt>
                <c:pt idx="3555">
                  <c:v>0.24610434153307692</c:v>
                </c:pt>
                <c:pt idx="3556">
                  <c:v>0.24736477142029251</c:v>
                </c:pt>
                <c:pt idx="3557">
                  <c:v>0.24610434153307692</c:v>
                </c:pt>
                <c:pt idx="3558">
                  <c:v>0.24736477142029251</c:v>
                </c:pt>
                <c:pt idx="3559">
                  <c:v>0.24736477142029251</c:v>
                </c:pt>
                <c:pt idx="3560">
                  <c:v>0.24495510273718407</c:v>
                </c:pt>
                <c:pt idx="3561">
                  <c:v>0.24495510273718407</c:v>
                </c:pt>
                <c:pt idx="3562">
                  <c:v>0.24484</c:v>
                </c:pt>
                <c:pt idx="3563">
                  <c:v>0.24598956357854296</c:v>
                </c:pt>
                <c:pt idx="3564">
                  <c:v>0.24598956357854296</c:v>
                </c:pt>
                <c:pt idx="3565">
                  <c:v>0.24598956357854296</c:v>
                </c:pt>
                <c:pt idx="3566">
                  <c:v>0.24587475326940395</c:v>
                </c:pt>
                <c:pt idx="3567">
                  <c:v>0.24702140367607472</c:v>
                </c:pt>
                <c:pt idx="3568">
                  <c:v>0.24287823828108307</c:v>
                </c:pt>
                <c:pt idx="3569">
                  <c:v>0.2427625439211113</c:v>
                </c:pt>
                <c:pt idx="3570">
                  <c:v>0.24391800108089962</c:v>
                </c:pt>
                <c:pt idx="3571">
                  <c:v>0.24391800108089962</c:v>
                </c:pt>
                <c:pt idx="3572">
                  <c:v>0.24380260366973694</c:v>
                </c:pt>
                <c:pt idx="3573">
                  <c:v>0.24495510273718407</c:v>
                </c:pt>
                <c:pt idx="3574">
                  <c:v>0.24495510273718407</c:v>
                </c:pt>
                <c:pt idx="3575">
                  <c:v>0.24253105576466005</c:v>
                </c:pt>
                <c:pt idx="3576">
                  <c:v>0.24253105576466005</c:v>
                </c:pt>
                <c:pt idx="3577">
                  <c:v>0.23962617662108321</c:v>
                </c:pt>
                <c:pt idx="3578">
                  <c:v>0.23950954354905268</c:v>
                </c:pt>
                <c:pt idx="3579">
                  <c:v>0.23950954354905268</c:v>
                </c:pt>
                <c:pt idx="3580">
                  <c:v>0.23950954354905268</c:v>
                </c:pt>
                <c:pt idx="3581">
                  <c:v>0.24067435142058508</c:v>
                </c:pt>
                <c:pt idx="3582">
                  <c:v>0.24055802256518405</c:v>
                </c:pt>
                <c:pt idx="3583">
                  <c:v>0.24055802256518405</c:v>
                </c:pt>
                <c:pt idx="3584">
                  <c:v>0.24171980013393879</c:v>
                </c:pt>
                <c:pt idx="3585">
                  <c:v>0.24171980013393879</c:v>
                </c:pt>
                <c:pt idx="3586">
                  <c:v>0.24160377312703335</c:v>
                </c:pt>
                <c:pt idx="3587">
                  <c:v>0.24160377312703335</c:v>
                </c:pt>
                <c:pt idx="3588">
                  <c:v>0.23869215979816405</c:v>
                </c:pt>
                <c:pt idx="3589">
                  <c:v>0.23869215979816405</c:v>
                </c:pt>
                <c:pt idx="3590">
                  <c:v>0.23857525429813736</c:v>
                </c:pt>
                <c:pt idx="3591">
                  <c:v>0.23857525429813736</c:v>
                </c:pt>
                <c:pt idx="3592">
                  <c:v>0.23974277577335806</c:v>
                </c:pt>
                <c:pt idx="3593">
                  <c:v>0.23974277577335806</c:v>
                </c:pt>
                <c:pt idx="3594">
                  <c:v>0.23962617662108321</c:v>
                </c:pt>
                <c:pt idx="3595">
                  <c:v>0.23962617662108321</c:v>
                </c:pt>
                <c:pt idx="3596">
                  <c:v>0.23962617662108321</c:v>
                </c:pt>
                <c:pt idx="3597">
                  <c:v>0.23962617662108321</c:v>
                </c:pt>
                <c:pt idx="3598">
                  <c:v>0.24067435142058508</c:v>
                </c:pt>
                <c:pt idx="3599">
                  <c:v>0.24067435142058508</c:v>
                </c:pt>
                <c:pt idx="3600">
                  <c:v>0.24067435142058508</c:v>
                </c:pt>
                <c:pt idx="3601">
                  <c:v>0.23670009623114413</c:v>
                </c:pt>
                <c:pt idx="3602">
                  <c:v>0.23787310230024267</c:v>
                </c:pt>
                <c:pt idx="3603">
                  <c:v>0.23775595685317119</c:v>
                </c:pt>
                <c:pt idx="3604">
                  <c:v>0.23775595685317119</c:v>
                </c:pt>
                <c:pt idx="3605">
                  <c:v>0.23775595685317119</c:v>
                </c:pt>
                <c:pt idx="3606">
                  <c:v>0.23775595685317119</c:v>
                </c:pt>
                <c:pt idx="3607">
                  <c:v>0.23775595685317119</c:v>
                </c:pt>
                <c:pt idx="3608">
                  <c:v>0.23775595685317119</c:v>
                </c:pt>
                <c:pt idx="3609">
                  <c:v>0.23763877700719938</c:v>
                </c:pt>
                <c:pt idx="3610">
                  <c:v>0.23763877700719938</c:v>
                </c:pt>
                <c:pt idx="3611">
                  <c:v>0.23775595685317119</c:v>
                </c:pt>
                <c:pt idx="3612">
                  <c:v>0.23775595685317119</c:v>
                </c:pt>
                <c:pt idx="3613">
                  <c:v>0.23775595685317119</c:v>
                </c:pt>
                <c:pt idx="3614">
                  <c:v>0.23775595685317119</c:v>
                </c:pt>
                <c:pt idx="3615">
                  <c:v>0.23775595685317119</c:v>
                </c:pt>
                <c:pt idx="3616">
                  <c:v>0.23670009623114413</c:v>
                </c:pt>
                <c:pt idx="3617">
                  <c:v>0.24067435142058508</c:v>
                </c:pt>
                <c:pt idx="3618">
                  <c:v>0.24067435142058508</c:v>
                </c:pt>
                <c:pt idx="3619">
                  <c:v>0.23962617662108321</c:v>
                </c:pt>
                <c:pt idx="3620">
                  <c:v>0.23974277577335806</c:v>
                </c:pt>
                <c:pt idx="3621">
                  <c:v>0.23857525429813736</c:v>
                </c:pt>
                <c:pt idx="3622">
                  <c:v>0.23869215979816405</c:v>
                </c:pt>
                <c:pt idx="3623">
                  <c:v>0.24160377312703335</c:v>
                </c:pt>
                <c:pt idx="3624">
                  <c:v>0.24171980013393879</c:v>
                </c:pt>
                <c:pt idx="3625">
                  <c:v>0.24067435142058508</c:v>
                </c:pt>
                <c:pt idx="3626">
                  <c:v>0.23950954354905268</c:v>
                </c:pt>
                <c:pt idx="3627">
                  <c:v>0.23962617662108321</c:v>
                </c:pt>
                <c:pt idx="3628">
                  <c:v>0.24484</c:v>
                </c:pt>
                <c:pt idx="3629">
                  <c:v>0.24495510273718407</c:v>
                </c:pt>
                <c:pt idx="3630">
                  <c:v>0.24391800108089962</c:v>
                </c:pt>
                <c:pt idx="3631">
                  <c:v>0.24403336563870487</c:v>
                </c:pt>
                <c:pt idx="3632">
                  <c:v>0.24287823828108307</c:v>
                </c:pt>
                <c:pt idx="3633">
                  <c:v>0.24183579374697056</c:v>
                </c:pt>
                <c:pt idx="3634">
                  <c:v>0.24610434153307692</c:v>
                </c:pt>
                <c:pt idx="3635">
                  <c:v>0.24495510273718407</c:v>
                </c:pt>
                <c:pt idx="3636">
                  <c:v>0.24507017287197641</c:v>
                </c:pt>
                <c:pt idx="3637">
                  <c:v>0.24621908716034391</c:v>
                </c:pt>
                <c:pt idx="3638">
                  <c:v>0.24633380048764358</c:v>
                </c:pt>
                <c:pt idx="3639">
                  <c:v>0.24518521043206476</c:v>
                </c:pt>
                <c:pt idx="3640">
                  <c:v>0.24941894964805311</c:v>
                </c:pt>
                <c:pt idx="3641">
                  <c:v>0.24827901142514613</c:v>
                </c:pt>
                <c:pt idx="3642">
                  <c:v>0.24827901142514613</c:v>
                </c:pt>
                <c:pt idx="3643">
                  <c:v>0.24827901142514613</c:v>
                </c:pt>
                <c:pt idx="3644">
                  <c:v>0.24827901142514613</c:v>
                </c:pt>
                <c:pt idx="3645">
                  <c:v>0.24827901142514613</c:v>
                </c:pt>
                <c:pt idx="3646">
                  <c:v>0.24827901142514613</c:v>
                </c:pt>
                <c:pt idx="3647">
                  <c:v>0.24827901142514613</c:v>
                </c:pt>
                <c:pt idx="3648">
                  <c:v>0.24702140367607472</c:v>
                </c:pt>
                <c:pt idx="3649">
                  <c:v>0.24713589166477518</c:v>
                </c:pt>
                <c:pt idx="3650">
                  <c:v>0.25134961759342511</c:v>
                </c:pt>
                <c:pt idx="3651">
                  <c:v>0.25134961759342511</c:v>
                </c:pt>
                <c:pt idx="3652">
                  <c:v>0.25134961759342511</c:v>
                </c:pt>
                <c:pt idx="3653">
                  <c:v>0.25134961759342511</c:v>
                </c:pt>
                <c:pt idx="3654">
                  <c:v>0.25123629900894784</c:v>
                </c:pt>
                <c:pt idx="3655">
                  <c:v>0.25123629900894784</c:v>
                </c:pt>
                <c:pt idx="3656">
                  <c:v>0.25123629900894784</c:v>
                </c:pt>
                <c:pt idx="3657">
                  <c:v>0.24702140367607472</c:v>
                </c:pt>
                <c:pt idx="3658">
                  <c:v>0.24827901142514613</c:v>
                </c:pt>
                <c:pt idx="3659">
                  <c:v>0.24816484305737407</c:v>
                </c:pt>
                <c:pt idx="3660">
                  <c:v>0.24816484305737407</c:v>
                </c:pt>
                <c:pt idx="3661">
                  <c:v>0.24805064284791345</c:v>
                </c:pt>
                <c:pt idx="3662">
                  <c:v>0.24805064284791345</c:v>
                </c:pt>
                <c:pt idx="3663">
                  <c:v>0.24690688357743301</c:v>
                </c:pt>
                <c:pt idx="3664">
                  <c:v>0.24679233134181772</c:v>
                </c:pt>
                <c:pt idx="3665">
                  <c:v>0.24679233134181772</c:v>
                </c:pt>
                <c:pt idx="3666">
                  <c:v>0.24793641077010725</c:v>
                </c:pt>
                <c:pt idx="3667">
                  <c:v>0.2478221467972615</c:v>
                </c:pt>
                <c:pt idx="3668">
                  <c:v>0.24357171017496398</c:v>
                </c:pt>
                <c:pt idx="3669">
                  <c:v>0.24484</c:v>
                </c:pt>
                <c:pt idx="3670">
                  <c:v>0.2447248646326971</c:v>
                </c:pt>
                <c:pt idx="3671">
                  <c:v>0.2447248646326971</c:v>
                </c:pt>
                <c:pt idx="3672">
                  <c:v>0.24587475326940395</c:v>
                </c:pt>
                <c:pt idx="3673">
                  <c:v>0.24587475326940395</c:v>
                </c:pt>
                <c:pt idx="3674">
                  <c:v>0.24575991057828322</c:v>
                </c:pt>
                <c:pt idx="3675">
                  <c:v>0.24690688357743301</c:v>
                </c:pt>
                <c:pt idx="3676">
                  <c:v>0.24679233134181772</c:v>
                </c:pt>
                <c:pt idx="3677">
                  <c:v>0.24679233134181772</c:v>
                </c:pt>
                <c:pt idx="3678">
                  <c:v>0.24667774694215855</c:v>
                </c:pt>
                <c:pt idx="3679">
                  <c:v>0.24380260366973694</c:v>
                </c:pt>
                <c:pt idx="3680">
                  <c:v>0.24380260366973694</c:v>
                </c:pt>
                <c:pt idx="3681">
                  <c:v>0.24137161881612657</c:v>
                </c:pt>
                <c:pt idx="3682">
                  <c:v>0.24137161881612657</c:v>
                </c:pt>
                <c:pt idx="3683">
                  <c:v>0.24253105576466005</c:v>
                </c:pt>
                <c:pt idx="3684">
                  <c:v>0.24253105576466005</c:v>
                </c:pt>
                <c:pt idx="3685">
                  <c:v>0.2424152619111643</c:v>
                </c:pt>
                <c:pt idx="3686">
                  <c:v>0.2424152619111643</c:v>
                </c:pt>
                <c:pt idx="3687">
                  <c:v>0.24357171017496398</c:v>
                </c:pt>
                <c:pt idx="3688">
                  <c:v>0.24357171017496398</c:v>
                </c:pt>
                <c:pt idx="3689">
                  <c:v>0.24357171017496398</c:v>
                </c:pt>
                <c:pt idx="3690">
                  <c:v>0.23939287652764679</c:v>
                </c:pt>
                <c:pt idx="3691">
                  <c:v>0.23939287652764679</c:v>
                </c:pt>
                <c:pt idx="3692">
                  <c:v>0.23939287652764679</c:v>
                </c:pt>
                <c:pt idx="3693">
                  <c:v>0.24055802256518405</c:v>
                </c:pt>
                <c:pt idx="3694">
                  <c:v>0.24055802256518405</c:v>
                </c:pt>
                <c:pt idx="3695">
                  <c:v>0.24044166002544476</c:v>
                </c:pt>
                <c:pt idx="3696">
                  <c:v>0.24160377312703335</c:v>
                </c:pt>
                <c:pt idx="3697">
                  <c:v>0.24160377312703335</c:v>
                </c:pt>
                <c:pt idx="3698">
                  <c:v>0.24160377312703335</c:v>
                </c:pt>
                <c:pt idx="3699">
                  <c:v>0.24148771269739594</c:v>
                </c:pt>
                <c:pt idx="3700">
                  <c:v>0.24148771269739594</c:v>
                </c:pt>
                <c:pt idx="3701">
                  <c:v>0.24264681642513286</c:v>
                </c:pt>
                <c:pt idx="3702">
                  <c:v>0.24264681642513286</c:v>
                </c:pt>
                <c:pt idx="3703">
                  <c:v>0.24264681642513286</c:v>
                </c:pt>
                <c:pt idx="3704">
                  <c:v>0.23857525429813736</c:v>
                </c:pt>
                <c:pt idx="3705">
                  <c:v>0.23857525429813736</c:v>
                </c:pt>
                <c:pt idx="3706">
                  <c:v>0.23857525429813736</c:v>
                </c:pt>
                <c:pt idx="3707">
                  <c:v>0.23857525429813736</c:v>
                </c:pt>
                <c:pt idx="3708">
                  <c:v>0.23857525429813736</c:v>
                </c:pt>
                <c:pt idx="3709">
                  <c:v>0.24148771269739594</c:v>
                </c:pt>
                <c:pt idx="3710">
                  <c:v>0.24148771269739594</c:v>
                </c:pt>
                <c:pt idx="3711">
                  <c:v>0.24160377312703335</c:v>
                </c:pt>
                <c:pt idx="3712">
                  <c:v>0.24160377312703335</c:v>
                </c:pt>
                <c:pt idx="3713">
                  <c:v>0.24171980013393879</c:v>
                </c:pt>
                <c:pt idx="3714">
                  <c:v>0.24055802256518405</c:v>
                </c:pt>
                <c:pt idx="3715">
                  <c:v>0.23939287652764679</c:v>
                </c:pt>
                <c:pt idx="3716">
                  <c:v>0.23950954354905268</c:v>
                </c:pt>
                <c:pt idx="3717">
                  <c:v>0.23962617662108321</c:v>
                </c:pt>
                <c:pt idx="3718">
                  <c:v>0.24484</c:v>
                </c:pt>
                <c:pt idx="3719">
                  <c:v>0.24495510273718407</c:v>
                </c:pt>
                <c:pt idx="3720">
                  <c:v>0.24380260366973694</c:v>
                </c:pt>
                <c:pt idx="3721">
                  <c:v>0.24391800108089962</c:v>
                </c:pt>
                <c:pt idx="3722">
                  <c:v>0.24287823828108307</c:v>
                </c:pt>
                <c:pt idx="3723">
                  <c:v>0.24287823828108307</c:v>
                </c:pt>
                <c:pt idx="3724">
                  <c:v>0.24587475326940395</c:v>
                </c:pt>
                <c:pt idx="3725">
                  <c:v>0.24598956357854296</c:v>
                </c:pt>
                <c:pt idx="3726">
                  <c:v>0.24495510273718407</c:v>
                </c:pt>
                <c:pt idx="3727">
                  <c:v>0.24380260366973694</c:v>
                </c:pt>
                <c:pt idx="3728">
                  <c:v>0.24621908716034391</c:v>
                </c:pt>
                <c:pt idx="3729">
                  <c:v>0.24930509823917185</c:v>
                </c:pt>
                <c:pt idx="3730">
                  <c:v>0.24827901142514613</c:v>
                </c:pt>
                <c:pt idx="3731">
                  <c:v>0.24827901142514613</c:v>
                </c:pt>
                <c:pt idx="3732">
                  <c:v>0.24713589166477518</c:v>
                </c:pt>
                <c:pt idx="3733">
                  <c:v>0.24725034757052894</c:v>
                </c:pt>
                <c:pt idx="3734">
                  <c:v>0.25032862728435201</c:v>
                </c:pt>
                <c:pt idx="3735">
                  <c:v>0.25044219567588644</c:v>
                </c:pt>
                <c:pt idx="3736">
                  <c:v>0.24930509823917185</c:v>
                </c:pt>
                <c:pt idx="3737">
                  <c:v>0.24930509823917185</c:v>
                </c:pt>
                <c:pt idx="3738">
                  <c:v>0.24930509823917185</c:v>
                </c:pt>
                <c:pt idx="3739">
                  <c:v>0.24805064284791345</c:v>
                </c:pt>
                <c:pt idx="3740">
                  <c:v>0.24805064284791345</c:v>
                </c:pt>
                <c:pt idx="3741">
                  <c:v>0.24805064284791345</c:v>
                </c:pt>
                <c:pt idx="3742">
                  <c:v>0.25236808796425186</c:v>
                </c:pt>
                <c:pt idx="3743">
                  <c:v>0.25248109659577245</c:v>
                </c:pt>
                <c:pt idx="3744">
                  <c:v>0.25248109659577245</c:v>
                </c:pt>
                <c:pt idx="3745">
                  <c:v>0.25248109659577245</c:v>
                </c:pt>
                <c:pt idx="3746">
                  <c:v>0.25248109659577245</c:v>
                </c:pt>
                <c:pt idx="3747">
                  <c:v>0.25123629900894784</c:v>
                </c:pt>
                <c:pt idx="3748">
                  <c:v>0.25123629900894784</c:v>
                </c:pt>
                <c:pt idx="3749">
                  <c:v>0.25123629900894784</c:v>
                </c:pt>
                <c:pt idx="3750">
                  <c:v>0.25123629900894784</c:v>
                </c:pt>
                <c:pt idx="3751">
                  <c:v>0.25123629900894784</c:v>
                </c:pt>
                <c:pt idx="3752">
                  <c:v>0.25248109659577245</c:v>
                </c:pt>
                <c:pt idx="3753">
                  <c:v>0.25248109659577245</c:v>
                </c:pt>
                <c:pt idx="3754">
                  <c:v>0.25236808796425186</c:v>
                </c:pt>
                <c:pt idx="3755">
                  <c:v>0.25236808796425186</c:v>
                </c:pt>
                <c:pt idx="3756">
                  <c:v>0.25236808796425186</c:v>
                </c:pt>
                <c:pt idx="3757">
                  <c:v>0.2522550484518355</c:v>
                </c:pt>
                <c:pt idx="3758">
                  <c:v>0.24793641077010725</c:v>
                </c:pt>
                <c:pt idx="3759">
                  <c:v>0.24907730066366973</c:v>
                </c:pt>
                <c:pt idx="3760">
                  <c:v>0.24907730066366973</c:v>
                </c:pt>
                <c:pt idx="3761">
                  <c:v>0.25021502755063513</c:v>
                </c:pt>
                <c:pt idx="3762">
                  <c:v>0.25021502755063513</c:v>
                </c:pt>
                <c:pt idx="3763">
                  <c:v>0.25021502755063513</c:v>
                </c:pt>
                <c:pt idx="3764">
                  <c:v>0.25010139644877238</c:v>
                </c:pt>
                <c:pt idx="3765">
                  <c:v>0.25123629900894784</c:v>
                </c:pt>
                <c:pt idx="3766">
                  <c:v>0.25123629900894784</c:v>
                </c:pt>
                <c:pt idx="3767">
                  <c:v>0.2522550484518355</c:v>
                </c:pt>
                <c:pt idx="3768">
                  <c:v>0.24987404003657615</c:v>
                </c:pt>
                <c:pt idx="3769">
                  <c:v>0.24564503547776567</c:v>
                </c:pt>
                <c:pt idx="3770">
                  <c:v>0.24564503547776567</c:v>
                </c:pt>
                <c:pt idx="3771">
                  <c:v>0.24564503547776567</c:v>
                </c:pt>
                <c:pt idx="3772">
                  <c:v>0.24553012794039725</c:v>
                </c:pt>
                <c:pt idx="3773">
                  <c:v>0.24679233134181772</c:v>
                </c:pt>
                <c:pt idx="3774">
                  <c:v>0.24679233134181772</c:v>
                </c:pt>
                <c:pt idx="3775">
                  <c:v>0.24679233134181772</c:v>
                </c:pt>
                <c:pt idx="3776">
                  <c:v>0.24793641077010725</c:v>
                </c:pt>
                <c:pt idx="3777">
                  <c:v>0.24793641077010725</c:v>
                </c:pt>
                <c:pt idx="3778">
                  <c:v>0.24368717337713297</c:v>
                </c:pt>
                <c:pt idx="3779">
                  <c:v>0.24357171017496398</c:v>
                </c:pt>
                <c:pt idx="3780">
                  <c:v>0.24357171017496398</c:v>
                </c:pt>
                <c:pt idx="3781">
                  <c:v>0.24484</c:v>
                </c:pt>
                <c:pt idx="3782">
                  <c:v>0.2447248646326971</c:v>
                </c:pt>
                <c:pt idx="3783">
                  <c:v>0.2447248646326971</c:v>
                </c:pt>
                <c:pt idx="3784">
                  <c:v>0.24587475326940395</c:v>
                </c:pt>
                <c:pt idx="3785">
                  <c:v>0.24587475326940395</c:v>
                </c:pt>
                <c:pt idx="3786">
                  <c:v>0.24587475326940395</c:v>
                </c:pt>
                <c:pt idx="3787">
                  <c:v>0.24587475326940395</c:v>
                </c:pt>
                <c:pt idx="3788">
                  <c:v>0.24575991057828322</c:v>
                </c:pt>
                <c:pt idx="3789">
                  <c:v>0.24690688357743301</c:v>
                </c:pt>
                <c:pt idx="3790">
                  <c:v>0.24690688357743301</c:v>
                </c:pt>
                <c:pt idx="3791">
                  <c:v>0.2427625439211113</c:v>
                </c:pt>
                <c:pt idx="3792">
                  <c:v>0.2427625439211113</c:v>
                </c:pt>
                <c:pt idx="3793">
                  <c:v>0.24391800108089962</c:v>
                </c:pt>
                <c:pt idx="3794">
                  <c:v>0.24391800108089962</c:v>
                </c:pt>
                <c:pt idx="3795">
                  <c:v>0.24380260366973694</c:v>
                </c:pt>
                <c:pt idx="3796">
                  <c:v>0.24380260366973694</c:v>
                </c:pt>
                <c:pt idx="3797">
                  <c:v>0.24380260366973694</c:v>
                </c:pt>
                <c:pt idx="3798">
                  <c:v>0.24380260366973694</c:v>
                </c:pt>
                <c:pt idx="3799">
                  <c:v>0.24380260366973694</c:v>
                </c:pt>
                <c:pt idx="3800">
                  <c:v>0.24380260366973694</c:v>
                </c:pt>
                <c:pt idx="3801">
                  <c:v>0.24495510273718407</c:v>
                </c:pt>
                <c:pt idx="3802">
                  <c:v>0.24495510273718407</c:v>
                </c:pt>
                <c:pt idx="3803">
                  <c:v>0.24380260366973694</c:v>
                </c:pt>
                <c:pt idx="3804">
                  <c:v>0.24380260366973694</c:v>
                </c:pt>
                <c:pt idx="3805">
                  <c:v>0.24380260366973694</c:v>
                </c:pt>
                <c:pt idx="3806">
                  <c:v>0.24380260366973694</c:v>
                </c:pt>
                <c:pt idx="3807">
                  <c:v>0.24391800108089962</c:v>
                </c:pt>
                <c:pt idx="3808">
                  <c:v>0.24391800108089962</c:v>
                </c:pt>
                <c:pt idx="3809">
                  <c:v>0.2427625439211113</c:v>
                </c:pt>
                <c:pt idx="3810">
                  <c:v>0.24287823828108307</c:v>
                </c:pt>
                <c:pt idx="3811">
                  <c:v>0.24287823828108307</c:v>
                </c:pt>
                <c:pt idx="3812">
                  <c:v>0.24171980013393879</c:v>
                </c:pt>
                <c:pt idx="3813">
                  <c:v>0.24598956357854296</c:v>
                </c:pt>
                <c:pt idx="3814">
                  <c:v>0.24484</c:v>
                </c:pt>
                <c:pt idx="3815">
                  <c:v>0.24495510273718407</c:v>
                </c:pt>
                <c:pt idx="3816">
                  <c:v>0.24621908716034391</c:v>
                </c:pt>
                <c:pt idx="3817">
                  <c:v>0.24633380048764358</c:v>
                </c:pt>
                <c:pt idx="3818">
                  <c:v>0.24941894964805311</c:v>
                </c:pt>
                <c:pt idx="3819">
                  <c:v>0.24827901142514613</c:v>
                </c:pt>
                <c:pt idx="3820">
                  <c:v>0.24839314797784934</c:v>
                </c:pt>
                <c:pt idx="3821">
                  <c:v>0.24725034757052894</c:v>
                </c:pt>
                <c:pt idx="3822">
                  <c:v>0.25044219567588644</c:v>
                </c:pt>
                <c:pt idx="3823">
                  <c:v>0.25055573275116616</c:v>
                </c:pt>
                <c:pt idx="3824">
                  <c:v>0.24941894964805311</c:v>
                </c:pt>
                <c:pt idx="3825">
                  <c:v>0.25066923853608286</c:v>
                </c:pt>
                <c:pt idx="3826">
                  <c:v>0.25078271305649308</c:v>
                </c:pt>
                <c:pt idx="3827">
                  <c:v>0.24953276950603637</c:v>
                </c:pt>
                <c:pt idx="3828">
                  <c:v>0.25394741010631244</c:v>
                </c:pt>
                <c:pt idx="3829">
                  <c:v>0.25394741010631244</c:v>
                </c:pt>
                <c:pt idx="3830">
                  <c:v>0.25394741010631244</c:v>
                </c:pt>
                <c:pt idx="3831">
                  <c:v>0.25394741010631244</c:v>
                </c:pt>
                <c:pt idx="3832">
                  <c:v>0.25270702131727185</c:v>
                </c:pt>
                <c:pt idx="3833">
                  <c:v>0.25270702131727185</c:v>
                </c:pt>
                <c:pt idx="3834">
                  <c:v>0.25270702131727185</c:v>
                </c:pt>
                <c:pt idx="3835">
                  <c:v>0.25270702131727185</c:v>
                </c:pt>
                <c:pt idx="3836">
                  <c:v>0.25270702131727185</c:v>
                </c:pt>
                <c:pt idx="3837">
                  <c:v>0.25270702131727185</c:v>
                </c:pt>
                <c:pt idx="3838">
                  <c:v>0.25270702131727185</c:v>
                </c:pt>
                <c:pt idx="3839">
                  <c:v>0.25021502755063513</c:v>
                </c:pt>
                <c:pt idx="3840">
                  <c:v>0.25010139644877238</c:v>
                </c:pt>
                <c:pt idx="3841">
                  <c:v>0.25134961759342511</c:v>
                </c:pt>
                <c:pt idx="3842">
                  <c:v>0.25134961759342511</c:v>
                </c:pt>
                <c:pt idx="3843">
                  <c:v>0.25248109659577245</c:v>
                </c:pt>
                <c:pt idx="3844">
                  <c:v>0.25236808796425186</c:v>
                </c:pt>
                <c:pt idx="3845">
                  <c:v>0.2522550484518355</c:v>
                </c:pt>
                <c:pt idx="3846">
                  <c:v>0.24919121525314036</c:v>
                </c:pt>
                <c:pt idx="3847">
                  <c:v>0.24907730066366973</c:v>
                </c:pt>
                <c:pt idx="3848">
                  <c:v>0.25021502755063513</c:v>
                </c:pt>
                <c:pt idx="3849">
                  <c:v>0.25021502755063513</c:v>
                </c:pt>
                <c:pt idx="3850">
                  <c:v>0.25123629900894784</c:v>
                </c:pt>
                <c:pt idx="3851">
                  <c:v>0.24702140367607472</c:v>
                </c:pt>
                <c:pt idx="3852">
                  <c:v>0.24575991057828322</c:v>
                </c:pt>
                <c:pt idx="3853">
                  <c:v>0.24575991057828322</c:v>
                </c:pt>
                <c:pt idx="3854">
                  <c:v>0.24690688357743301</c:v>
                </c:pt>
                <c:pt idx="3855">
                  <c:v>0.24679233134181772</c:v>
                </c:pt>
                <c:pt idx="3856">
                  <c:v>0.4002265005322545</c:v>
                </c:pt>
                <c:pt idx="3857">
                  <c:v>0.41053968321549694</c:v>
                </c:pt>
                <c:pt idx="3858">
                  <c:v>0.40791730340881238</c:v>
                </c:pt>
                <c:pt idx="3859">
                  <c:v>0.4043743372294698</c:v>
                </c:pt>
                <c:pt idx="3860">
                  <c:v>0.37256808033445865</c:v>
                </c:pt>
                <c:pt idx="3861">
                  <c:v>0.35403025915426312</c:v>
                </c:pt>
                <c:pt idx="3862">
                  <c:v>0.35102751468177062</c:v>
                </c:pt>
                <c:pt idx="3863">
                  <c:v>0.34708823707871128</c:v>
                </c:pt>
                <c:pt idx="3864">
                  <c:v>0.34459906038655574</c:v>
                </c:pt>
                <c:pt idx="3865">
                  <c:v>0.34209757548085185</c:v>
                </c:pt>
                <c:pt idx="3866">
                  <c:v>0.3391166605939494</c:v>
                </c:pt>
                <c:pt idx="3867">
                  <c:v>0.3396769332015197</c:v>
                </c:pt>
                <c:pt idx="3868">
                  <c:v>0.3388362889253288</c:v>
                </c:pt>
                <c:pt idx="3869">
                  <c:v>0.3357417626316726</c:v>
                </c:pt>
                <c:pt idx="3870">
                  <c:v>0.3357417626316726</c:v>
                </c:pt>
                <c:pt idx="3871">
                  <c:v>0.33630583517478974</c:v>
                </c:pt>
                <c:pt idx="3872">
                  <c:v>0.3332900144564182</c:v>
                </c:pt>
                <c:pt idx="3873">
                  <c:v>0.3332900144564182</c:v>
                </c:pt>
                <c:pt idx="3874">
                  <c:v>0.3332900144564182</c:v>
                </c:pt>
                <c:pt idx="3875">
                  <c:v>0.33385687998855473</c:v>
                </c:pt>
                <c:pt idx="3876">
                  <c:v>0.33073103774050677</c:v>
                </c:pt>
                <c:pt idx="3877">
                  <c:v>0.33073103774050677</c:v>
                </c:pt>
                <c:pt idx="3878">
                  <c:v>0.33073103774050677</c:v>
                </c:pt>
                <c:pt idx="3879">
                  <c:v>0.33130084805042703</c:v>
                </c:pt>
                <c:pt idx="3880">
                  <c:v>0.33130084805042703</c:v>
                </c:pt>
                <c:pt idx="3881">
                  <c:v>0.33130084805042703</c:v>
                </c:pt>
                <c:pt idx="3882">
                  <c:v>0.32834969069733927</c:v>
                </c:pt>
                <c:pt idx="3883">
                  <c:v>0.32834969069733927</c:v>
                </c:pt>
                <c:pt idx="3884">
                  <c:v>0.32834969069733927</c:v>
                </c:pt>
                <c:pt idx="3885">
                  <c:v>0.32834969069733927</c:v>
                </c:pt>
                <c:pt idx="3886">
                  <c:v>0.32834969069733927</c:v>
                </c:pt>
                <c:pt idx="3887">
                  <c:v>0.32892226897602272</c:v>
                </c:pt>
                <c:pt idx="3888">
                  <c:v>0.32892226897602272</c:v>
                </c:pt>
                <c:pt idx="3889">
                  <c:v>0.32748956566195231</c:v>
                </c:pt>
                <c:pt idx="3890">
                  <c:v>0.3259567055464706</c:v>
                </c:pt>
                <c:pt idx="3891">
                  <c:v>0.32806315032907818</c:v>
                </c:pt>
                <c:pt idx="3892">
                  <c:v>0.32815868242375679</c:v>
                </c:pt>
                <c:pt idx="3893">
                  <c:v>0.32815868242375679</c:v>
                </c:pt>
                <c:pt idx="3894">
                  <c:v>0.32815868242375679</c:v>
                </c:pt>
                <c:pt idx="3895">
                  <c:v>0.32815868242375679</c:v>
                </c:pt>
                <c:pt idx="3896">
                  <c:v>0.32815868242375679</c:v>
                </c:pt>
                <c:pt idx="3897">
                  <c:v>0.3282541958762073</c:v>
                </c:pt>
                <c:pt idx="3898">
                  <c:v>0.3282541958762073</c:v>
                </c:pt>
                <c:pt idx="3899">
                  <c:v>0.32470769685263212</c:v>
                </c:pt>
                <c:pt idx="3900">
                  <c:v>0.32470769685263212</c:v>
                </c:pt>
                <c:pt idx="3901">
                  <c:v>0.32480388838189717</c:v>
                </c:pt>
                <c:pt idx="3902">
                  <c:v>0.32490006088029239</c:v>
                </c:pt>
                <c:pt idx="3903">
                  <c:v>0.32499621435910847</c:v>
                </c:pt>
                <c:pt idx="3904">
                  <c:v>0.3250923488296254</c:v>
                </c:pt>
                <c:pt idx="3905">
                  <c:v>0.32518846430311166</c:v>
                </c:pt>
                <c:pt idx="3906">
                  <c:v>0.32518846430311166</c:v>
                </c:pt>
                <c:pt idx="3907">
                  <c:v>0.32748956566195231</c:v>
                </c:pt>
                <c:pt idx="3908">
                  <c:v>0.3275852098396923</c:v>
                </c:pt>
                <c:pt idx="3909">
                  <c:v>0.32777644208242129</c:v>
                </c:pt>
                <c:pt idx="3910">
                  <c:v>0.32422645334729189</c:v>
                </c:pt>
                <c:pt idx="3911">
                  <c:v>0.32441900796654027</c:v>
                </c:pt>
                <c:pt idx="3912">
                  <c:v>0.32681953167231487</c:v>
                </c:pt>
                <c:pt idx="3913">
                  <c:v>0.32701106376980643</c:v>
                </c:pt>
                <c:pt idx="3914">
                  <c:v>0.32345547000523878</c:v>
                </c:pt>
                <c:pt idx="3915">
                  <c:v>0.3257647588360299</c:v>
                </c:pt>
                <c:pt idx="3916">
                  <c:v>0.3259567055464706</c:v>
                </c:pt>
                <c:pt idx="3917">
                  <c:v>0.32229669033193348</c:v>
                </c:pt>
                <c:pt idx="3918">
                  <c:v>0.32249001302217883</c:v>
                </c:pt>
                <c:pt idx="3919">
                  <c:v>0.32490006088029239</c:v>
                </c:pt>
                <c:pt idx="3920">
                  <c:v>0.32113512734874522</c:v>
                </c:pt>
                <c:pt idx="3921">
                  <c:v>0.32210329032806551</c:v>
                </c:pt>
                <c:pt idx="3922">
                  <c:v>0.32229669033193348</c:v>
                </c:pt>
                <c:pt idx="3923">
                  <c:v>0.31919294906377138</c:v>
                </c:pt>
                <c:pt idx="3924">
                  <c:v>0.32152262550547483</c:v>
                </c:pt>
                <c:pt idx="3925">
                  <c:v>0.32229669033193348</c:v>
                </c:pt>
                <c:pt idx="3926">
                  <c:v>0.32451525665627257</c:v>
                </c:pt>
                <c:pt idx="3927">
                  <c:v>0.32768083530952413</c:v>
                </c:pt>
                <c:pt idx="3928">
                  <c:v>0.32768083530952413</c:v>
                </c:pt>
                <c:pt idx="3929">
                  <c:v>0.32787203016934641</c:v>
                </c:pt>
                <c:pt idx="3930">
                  <c:v>0.32413014739507062</c:v>
                </c:pt>
                <c:pt idx="3931">
                  <c:v>0.32432274020066232</c:v>
                </c:pt>
                <c:pt idx="3932">
                  <c:v>0.32681953167231487</c:v>
                </c:pt>
                <c:pt idx="3933">
                  <c:v>0.36799449685406704</c:v>
                </c:pt>
                <c:pt idx="3934">
                  <c:v>0.39175299194561819</c:v>
                </c:pt>
                <c:pt idx="3935">
                  <c:v>0.38895613872086876</c:v>
                </c:pt>
                <c:pt idx="3936">
                  <c:v>0.38494802049984578</c:v>
                </c:pt>
                <c:pt idx="3937">
                  <c:v>0.38486242181241281</c:v>
                </c:pt>
                <c:pt idx="3938">
                  <c:v>0.38469118417791326</c:v>
                </c:pt>
                <c:pt idx="3939">
                  <c:v>0.38486242181241281</c:v>
                </c:pt>
                <c:pt idx="3940">
                  <c:v>0.38469118417791326</c:v>
                </c:pt>
                <c:pt idx="3941">
                  <c:v>0.3846055452182181</c:v>
                </c:pt>
                <c:pt idx="3942">
                  <c:v>0.3846055452182181</c:v>
                </c:pt>
                <c:pt idx="3943">
                  <c:v>0.38451989282179877</c:v>
                </c:pt>
                <c:pt idx="3944">
                  <c:v>0.38469118417791326</c:v>
                </c:pt>
                <c:pt idx="3945">
                  <c:v>0.38116890076759236</c:v>
                </c:pt>
                <c:pt idx="3946">
                  <c:v>0.38142740395156016</c:v>
                </c:pt>
                <c:pt idx="3947">
                  <c:v>0.37849045230533673</c:v>
                </c:pt>
                <c:pt idx="3948">
                  <c:v>0.36542659539840971</c:v>
                </c:pt>
                <c:pt idx="3949">
                  <c:v>0.36123802541059147</c:v>
                </c:pt>
                <c:pt idx="3950">
                  <c:v>0.35854682455507991</c:v>
                </c:pt>
                <c:pt idx="3951">
                  <c:v>0.35529887785398828</c:v>
                </c:pt>
                <c:pt idx="3952">
                  <c:v>0.35266755004572026</c:v>
                </c:pt>
                <c:pt idx="3953">
                  <c:v>0.34956528547162014</c:v>
                </c:pt>
                <c:pt idx="3954">
                  <c:v>0.3469042717254549</c:v>
                </c:pt>
                <c:pt idx="3955">
                  <c:v>0.34385917105403518</c:v>
                </c:pt>
                <c:pt idx="3956">
                  <c:v>0.34589126954236904</c:v>
                </c:pt>
                <c:pt idx="3957">
                  <c:v>0.34635197566837062</c:v>
                </c:pt>
                <c:pt idx="3958">
                  <c:v>0.34330354210013236</c:v>
                </c:pt>
                <c:pt idx="3959">
                  <c:v>0.34330354210013236</c:v>
                </c:pt>
                <c:pt idx="3960">
                  <c:v>0.34367402933220237</c:v>
                </c:pt>
                <c:pt idx="3961">
                  <c:v>0.34367402933220237</c:v>
                </c:pt>
                <c:pt idx="3962">
                  <c:v>0.34098180556337099</c:v>
                </c:pt>
                <c:pt idx="3963">
                  <c:v>0.34910747976494227</c:v>
                </c:pt>
                <c:pt idx="3964">
                  <c:v>0.36852423293012937</c:v>
                </c:pt>
                <c:pt idx="3965">
                  <c:v>0.38073778816610193</c:v>
                </c:pt>
                <c:pt idx="3966">
                  <c:v>0.37866365636957444</c:v>
                </c:pt>
                <c:pt idx="3967">
                  <c:v>0.37849045230533673</c:v>
                </c:pt>
                <c:pt idx="3968">
                  <c:v>0.37840382942869688</c:v>
                </c:pt>
                <c:pt idx="3969">
                  <c:v>0.37840382942869688</c:v>
                </c:pt>
                <c:pt idx="3970">
                  <c:v>0.37857706128339996</c:v>
                </c:pt>
                <c:pt idx="3971">
                  <c:v>0.37518895067838998</c:v>
                </c:pt>
                <c:pt idx="3972">
                  <c:v>0.37545033386109783</c:v>
                </c:pt>
                <c:pt idx="3973">
                  <c:v>0.37536322027878899</c:v>
                </c:pt>
                <c:pt idx="3974">
                  <c:v>0.37536322027878899</c:v>
                </c:pt>
                <c:pt idx="3975">
                  <c:v>0.37762359699682846</c:v>
                </c:pt>
                <c:pt idx="3976">
                  <c:v>0.37553743330732814</c:v>
                </c:pt>
                <c:pt idx="3977">
                  <c:v>0.37414214197240769</c:v>
                </c:pt>
                <c:pt idx="3978">
                  <c:v>0.37414214197240769</c:v>
                </c:pt>
                <c:pt idx="3979">
                  <c:v>0.37204236077776531</c:v>
                </c:pt>
                <c:pt idx="3980">
                  <c:v>0.37230528529991147</c:v>
                </c:pt>
                <c:pt idx="3981">
                  <c:v>0.37440403591908844</c:v>
                </c:pt>
                <c:pt idx="3982">
                  <c:v>0.37256808033445865</c:v>
                </c:pt>
                <c:pt idx="3983">
                  <c:v>0.37256808033445865</c:v>
                </c:pt>
                <c:pt idx="3984">
                  <c:v>0.37449130545390519</c:v>
                </c:pt>
                <c:pt idx="3985">
                  <c:v>0.36905343988702477</c:v>
                </c:pt>
                <c:pt idx="3986">
                  <c:v>0.36498258739958322</c:v>
                </c:pt>
                <c:pt idx="3987">
                  <c:v>0.36150638356852527</c:v>
                </c:pt>
                <c:pt idx="3988">
                  <c:v>0.36186398031592348</c:v>
                </c:pt>
                <c:pt idx="3989">
                  <c:v>0.35881657126071265</c:v>
                </c:pt>
                <c:pt idx="3990">
                  <c:v>0.35881657126071265</c:v>
                </c:pt>
                <c:pt idx="3991">
                  <c:v>0.35575120162320473</c:v>
                </c:pt>
                <c:pt idx="3992">
                  <c:v>0.3562031300388433</c:v>
                </c:pt>
                <c:pt idx="3993">
                  <c:v>0.35366722264625738</c:v>
                </c:pt>
                <c:pt idx="3994">
                  <c:v>0.35266755004572026</c:v>
                </c:pt>
                <c:pt idx="3995">
                  <c:v>0.34974829292347698</c:v>
                </c:pt>
                <c:pt idx="3996">
                  <c:v>0.35020552509234937</c:v>
                </c:pt>
                <c:pt idx="3997">
                  <c:v>0.34727213588634598</c:v>
                </c:pt>
                <c:pt idx="3998">
                  <c:v>0.34385917105403518</c:v>
                </c:pt>
                <c:pt idx="3999">
                  <c:v>0.34653614109277409</c:v>
                </c:pt>
                <c:pt idx="4000">
                  <c:v>0.3466281987643528</c:v>
                </c:pt>
                <c:pt idx="4001">
                  <c:v>0.34376660867651909</c:v>
                </c:pt>
                <c:pt idx="4002">
                  <c:v>0.34385917105403518</c:v>
                </c:pt>
                <c:pt idx="4003">
                  <c:v>0.34404424494595753</c:v>
                </c:pt>
                <c:pt idx="4004">
                  <c:v>0.34265453406036539</c:v>
                </c:pt>
                <c:pt idx="4005">
                  <c:v>0.34284005018447006</c:v>
                </c:pt>
                <c:pt idx="4006">
                  <c:v>0.34302549806647686</c:v>
                </c:pt>
                <c:pt idx="4007">
                  <c:v>0.34321087778163906</c:v>
                </c:pt>
                <c:pt idx="4008">
                  <c:v>0.34032979367258476</c:v>
                </c:pt>
                <c:pt idx="4009">
                  <c:v>0.34256175038397185</c:v>
                </c:pt>
                <c:pt idx="4010">
                  <c:v>0.34274730065738868</c:v>
                </c:pt>
                <c:pt idx="4011">
                  <c:v>0.34293278265102911</c:v>
                </c:pt>
                <c:pt idx="4012">
                  <c:v>0.33995683466662074</c:v>
                </c:pt>
                <c:pt idx="4013">
                  <c:v>0.34014334884411412</c:v>
                </c:pt>
                <c:pt idx="4014">
                  <c:v>0.34237613175531756</c:v>
                </c:pt>
                <c:pt idx="4015">
                  <c:v>0.33874279676843655</c:v>
                </c:pt>
                <c:pt idx="4016">
                  <c:v>0.3388362889253288</c:v>
                </c:pt>
                <c:pt idx="4017">
                  <c:v>0.33949024531234628</c:v>
                </c:pt>
                <c:pt idx="4018">
                  <c:v>0.33958359795465454</c:v>
                </c:pt>
                <c:pt idx="4019">
                  <c:v>0.33592985791281676</c:v>
                </c:pt>
                <c:pt idx="4020">
                  <c:v>0.338181476333207</c:v>
                </c:pt>
                <c:pt idx="4021">
                  <c:v>0.3389297636086841</c:v>
                </c:pt>
                <c:pt idx="4022">
                  <c:v>0.33902322082829617</c:v>
                </c:pt>
                <c:pt idx="4023">
                  <c:v>0.3391166605939494</c:v>
                </c:pt>
                <c:pt idx="4024">
                  <c:v>0.33555359614276714</c:v>
                </c:pt>
                <c:pt idx="4025">
                  <c:v>0.33564768829324482</c:v>
                </c:pt>
                <c:pt idx="4026">
                  <c:v>0.33790057942674706</c:v>
                </c:pt>
                <c:pt idx="4027">
                  <c:v>0.33799422928770162</c:v>
                </c:pt>
                <c:pt idx="4028">
                  <c:v>0.33808786158656279</c:v>
                </c:pt>
                <c:pt idx="4029">
                  <c:v>0.33432877267164379</c:v>
                </c:pt>
                <c:pt idx="4030">
                  <c:v>0.33508286785504593</c:v>
                </c:pt>
                <c:pt idx="4031">
                  <c:v>0.33517704921778602</c:v>
                </c:pt>
                <c:pt idx="4032">
                  <c:v>0.33527121271777327</c:v>
                </c:pt>
                <c:pt idx="4033">
                  <c:v>0.33527121271777327</c:v>
                </c:pt>
                <c:pt idx="4034">
                  <c:v>0.33592985791281676</c:v>
                </c:pt>
                <c:pt idx="4035">
                  <c:v>0.33215432980165444</c:v>
                </c:pt>
                <c:pt idx="4036">
                  <c:v>0.33215432980165444</c:v>
                </c:pt>
                <c:pt idx="4037">
                  <c:v>0.33205957140811609</c:v>
                </c:pt>
                <c:pt idx="4038">
                  <c:v>0.33196479481106289</c:v>
                </c:pt>
                <c:pt idx="4039">
                  <c:v>0.33272249847552487</c:v>
                </c:pt>
                <c:pt idx="4040">
                  <c:v>0.33262784908324405</c:v>
                </c:pt>
                <c:pt idx="4041">
                  <c:v>0.33262784908324405</c:v>
                </c:pt>
                <c:pt idx="4042">
                  <c:v>0.33253318155020728</c:v>
                </c:pt>
                <c:pt idx="4043">
                  <c:v>0.33310091484543186</c:v>
                </c:pt>
                <c:pt idx="4044">
                  <c:v>0.33300633791202799</c:v>
                </c:pt>
                <c:pt idx="4045">
                  <c:v>0.33291174287950703</c:v>
                </c:pt>
                <c:pt idx="4046">
                  <c:v>0.33281712973747429</c:v>
                </c:pt>
                <c:pt idx="4047">
                  <c:v>0.3332900144564182</c:v>
                </c:pt>
                <c:pt idx="4048">
                  <c:v>0.33310091484543186</c:v>
                </c:pt>
                <c:pt idx="4049">
                  <c:v>0.33300633791202799</c:v>
                </c:pt>
                <c:pt idx="4050">
                  <c:v>0.33073103774050677</c:v>
                </c:pt>
                <c:pt idx="4051">
                  <c:v>0.33120592544658789</c:v>
                </c:pt>
                <c:pt idx="4052">
                  <c:v>0.33111098454441484</c:v>
                </c:pt>
                <c:pt idx="4053">
                  <c:v>0.3272982211388003</c:v>
                </c:pt>
                <c:pt idx="4054">
                  <c:v>0.33092104780271225</c:v>
                </c:pt>
                <c:pt idx="4055">
                  <c:v>0.3308260519419795</c:v>
                </c:pt>
                <c:pt idx="4056">
                  <c:v>0.33130084805042703</c:v>
                </c:pt>
                <c:pt idx="4057">
                  <c:v>0.33120592544658789</c:v>
                </c:pt>
                <c:pt idx="4058">
                  <c:v>0.32901763368249365</c:v>
                </c:pt>
                <c:pt idx="4059">
                  <c:v>0.32892226897602272</c:v>
                </c:pt>
                <c:pt idx="4060">
                  <c:v>0.32882688571430146</c:v>
                </c:pt>
                <c:pt idx="4061">
                  <c:v>0.32939890717220877</c:v>
                </c:pt>
                <c:pt idx="4062">
                  <c:v>0.32930361657859791</c:v>
                </c:pt>
                <c:pt idx="4063">
                  <c:v>0.32557273645173435</c:v>
                </c:pt>
                <c:pt idx="4064">
                  <c:v>0.32911297984453869</c:v>
                </c:pt>
                <c:pt idx="4065">
                  <c:v>0.32911297984453869</c:v>
                </c:pt>
                <c:pt idx="4066">
                  <c:v>0.32901763368249365</c:v>
                </c:pt>
                <c:pt idx="4067">
                  <c:v>0.32538063830401143</c:v>
                </c:pt>
                <c:pt idx="4068">
                  <c:v>0.32892226897602272</c:v>
                </c:pt>
                <c:pt idx="4069">
                  <c:v>0.32528456079082491</c:v>
                </c:pt>
                <c:pt idx="4070">
                  <c:v>0.32882688571430146</c:v>
                </c:pt>
                <c:pt idx="4071">
                  <c:v>0.32586074164489071</c:v>
                </c:pt>
                <c:pt idx="4072">
                  <c:v>0.32930361657859791</c:v>
                </c:pt>
                <c:pt idx="4073">
                  <c:v>0.32566875710870813</c:v>
                </c:pt>
                <c:pt idx="4074">
                  <c:v>0.32624448391915994</c:v>
                </c:pt>
                <c:pt idx="4075">
                  <c:v>0.32614857667245273</c:v>
                </c:pt>
                <c:pt idx="4076">
                  <c:v>0.32605265055193855</c:v>
                </c:pt>
                <c:pt idx="4077">
                  <c:v>0.32384111483155081</c:v>
                </c:pt>
                <c:pt idx="4078">
                  <c:v>0.32384111483155081</c:v>
                </c:pt>
                <c:pt idx="4079">
                  <c:v>0.32374473237011858</c:v>
                </c:pt>
                <c:pt idx="4080">
                  <c:v>0.32374473237011858</c:v>
                </c:pt>
                <c:pt idx="4081">
                  <c:v>0.32432274020066232</c:v>
                </c:pt>
                <c:pt idx="4082">
                  <c:v>0.32422645334729189</c:v>
                </c:pt>
                <c:pt idx="4083">
                  <c:v>0.32422645334729189</c:v>
                </c:pt>
                <c:pt idx="4084">
                  <c:v>0.32413014739507062</c:v>
                </c:pt>
                <c:pt idx="4085">
                  <c:v>0.32413014739507062</c:v>
                </c:pt>
                <c:pt idx="4086">
                  <c:v>0.32413014739507062</c:v>
                </c:pt>
                <c:pt idx="4087">
                  <c:v>0.32413014739507062</c:v>
                </c:pt>
                <c:pt idx="4088">
                  <c:v>0.32413014739507062</c:v>
                </c:pt>
                <c:pt idx="4089">
                  <c:v>0.32413014739507062</c:v>
                </c:pt>
                <c:pt idx="4090">
                  <c:v>0.32413014739507062</c:v>
                </c:pt>
                <c:pt idx="4091">
                  <c:v>0.32413014739507062</c:v>
                </c:pt>
                <c:pt idx="4092">
                  <c:v>0.32422645334729189</c:v>
                </c:pt>
                <c:pt idx="4093">
                  <c:v>0.32432274020066232</c:v>
                </c:pt>
                <c:pt idx="4094">
                  <c:v>0.32432274020066232</c:v>
                </c:pt>
                <c:pt idx="4095">
                  <c:v>0.32643624183568726</c:v>
                </c:pt>
                <c:pt idx="4096">
                  <c:v>0.32653209252774662</c:v>
                </c:pt>
                <c:pt idx="4097">
                  <c:v>0.32614857667245273</c:v>
                </c:pt>
                <c:pt idx="4098">
                  <c:v>0.32624448391915994</c:v>
                </c:pt>
                <c:pt idx="4099">
                  <c:v>0.32643624183568726</c:v>
                </c:pt>
                <c:pt idx="4100">
                  <c:v>0.326627924390478</c:v>
                </c:pt>
                <c:pt idx="4101">
                  <c:v>0.32624448391915994</c:v>
                </c:pt>
                <c:pt idx="4102">
                  <c:v>0.32854062448923121</c:v>
                </c:pt>
                <c:pt idx="4103">
                  <c:v>0.3250923488296254</c:v>
                </c:pt>
                <c:pt idx="4104">
                  <c:v>0.32528456079082491</c:v>
                </c:pt>
                <c:pt idx="4105">
                  <c:v>0.32538063830401143</c:v>
                </c:pt>
                <c:pt idx="4106">
                  <c:v>0.32480388838189717</c:v>
                </c:pt>
                <c:pt idx="4107">
                  <c:v>0.32557273645173435</c:v>
                </c:pt>
                <c:pt idx="4108">
                  <c:v>0.32777644208242129</c:v>
                </c:pt>
                <c:pt idx="4109">
                  <c:v>0.32403382233262912</c:v>
                </c:pt>
                <c:pt idx="4110">
                  <c:v>0.32413014739507062</c:v>
                </c:pt>
                <c:pt idx="4111">
                  <c:v>0.32413014739507062</c:v>
                </c:pt>
                <c:pt idx="4112">
                  <c:v>0.32413014739507062</c:v>
                </c:pt>
                <c:pt idx="4113">
                  <c:v>0.32432274020066232</c:v>
                </c:pt>
                <c:pt idx="4114">
                  <c:v>0.32451525665627257</c:v>
                </c:pt>
                <c:pt idx="4115">
                  <c:v>0.32624448391915994</c:v>
                </c:pt>
                <c:pt idx="4116">
                  <c:v>0.32653209252774662</c:v>
                </c:pt>
                <c:pt idx="4117">
                  <c:v>0.32672373743497357</c:v>
                </c:pt>
                <c:pt idx="4118">
                  <c:v>0.32911297984453869</c:v>
                </c:pt>
                <c:pt idx="4119">
                  <c:v>0.32557273645173435</c:v>
                </c:pt>
                <c:pt idx="4120">
                  <c:v>0.3257647588360299</c:v>
                </c:pt>
                <c:pt idx="4121">
                  <c:v>0.32518846430311166</c:v>
                </c:pt>
                <c:pt idx="4122">
                  <c:v>0.32605265055193855</c:v>
                </c:pt>
                <c:pt idx="4123">
                  <c:v>0.32624448391915994</c:v>
                </c:pt>
                <c:pt idx="4124">
                  <c:v>0.32624448391915994</c:v>
                </c:pt>
                <c:pt idx="4125">
                  <c:v>0.32461148628119502</c:v>
                </c:pt>
                <c:pt idx="4126">
                  <c:v>0.32219999999999999</c:v>
                </c:pt>
                <c:pt idx="4127">
                  <c:v>0.32210329032806551</c:v>
                </c:pt>
                <c:pt idx="4128">
                  <c:v>0.32586074164489071</c:v>
                </c:pt>
                <c:pt idx="4129">
                  <c:v>0.32557273645173435</c:v>
                </c:pt>
                <c:pt idx="4130">
                  <c:v>0.32614857667245273</c:v>
                </c:pt>
                <c:pt idx="4131">
                  <c:v>0.32297298210823194</c:v>
                </c:pt>
                <c:pt idx="4132">
                  <c:v>0.32277985229711842</c:v>
                </c:pt>
                <c:pt idx="4133">
                  <c:v>0.32268325849144819</c:v>
                </c:pt>
                <c:pt idx="4134">
                  <c:v>0.32653209252774662</c:v>
                </c:pt>
                <c:pt idx="4135">
                  <c:v>0.32710680165206546</c:v>
                </c:pt>
                <c:pt idx="4136">
                  <c:v>0.32480388838189717</c:v>
                </c:pt>
                <c:pt idx="4137">
                  <c:v>0.32470769685263212</c:v>
                </c:pt>
                <c:pt idx="4138">
                  <c:v>0.32461148628119502</c:v>
                </c:pt>
                <c:pt idx="4139">
                  <c:v>0.32441900796654027</c:v>
                </c:pt>
                <c:pt idx="4140">
                  <c:v>0.32499621435910847</c:v>
                </c:pt>
                <c:pt idx="4141">
                  <c:v>0.32490006088029239</c:v>
                </c:pt>
                <c:pt idx="4142">
                  <c:v>0.32480388838189717</c:v>
                </c:pt>
                <c:pt idx="4143">
                  <c:v>0.32470769685263212</c:v>
                </c:pt>
                <c:pt idx="4144">
                  <c:v>0.32461148628119502</c:v>
                </c:pt>
                <c:pt idx="4145">
                  <c:v>0.32451525665627257</c:v>
                </c:pt>
                <c:pt idx="4146">
                  <c:v>0.32229669033193348</c:v>
                </c:pt>
                <c:pt idx="4147">
                  <c:v>0.32219999999999999</c:v>
                </c:pt>
                <c:pt idx="4148">
                  <c:v>0.32277985229711842</c:v>
                </c:pt>
                <c:pt idx="4149">
                  <c:v>0.32277985229711842</c:v>
                </c:pt>
                <c:pt idx="4150">
                  <c:v>0.32268325849144819</c:v>
                </c:pt>
                <c:pt idx="4151">
                  <c:v>0.32258664540365234</c:v>
                </c:pt>
                <c:pt idx="4152">
                  <c:v>0.32249001302217883</c:v>
                </c:pt>
                <c:pt idx="4153">
                  <c:v>0.32306951813672163</c:v>
                </c:pt>
                <c:pt idx="4154">
                  <c:v>0.32297298210823194</c:v>
                </c:pt>
                <c:pt idx="4155">
                  <c:v>0.32297298210823194</c:v>
                </c:pt>
                <c:pt idx="4156">
                  <c:v>0.32287642683220336</c:v>
                </c:pt>
                <c:pt idx="4157">
                  <c:v>0.32287642683220336</c:v>
                </c:pt>
                <c:pt idx="4158">
                  <c:v>0.32277985229711842</c:v>
                </c:pt>
                <c:pt idx="4159">
                  <c:v>0.32277985229711842</c:v>
                </c:pt>
                <c:pt idx="4160">
                  <c:v>0.32268325849144819</c:v>
                </c:pt>
                <c:pt idx="4161">
                  <c:v>0.32268325849144819</c:v>
                </c:pt>
                <c:pt idx="4162">
                  <c:v>0.32258664540365234</c:v>
                </c:pt>
                <c:pt idx="4163">
                  <c:v>0.32055329582768238</c:v>
                </c:pt>
                <c:pt idx="4164">
                  <c:v>0.32045625558989888</c:v>
                </c:pt>
                <c:pt idx="4165">
                  <c:v>0.32103820416798828</c:v>
                </c:pt>
                <c:pt idx="4166">
                  <c:v>0.32103820416798828</c:v>
                </c:pt>
                <c:pt idx="4167">
                  <c:v>0.32103820416798828</c:v>
                </c:pt>
                <c:pt idx="4168">
                  <c:v>0.32103820416798828</c:v>
                </c:pt>
                <c:pt idx="4169">
                  <c:v>0.32094126150714231</c:v>
                </c:pt>
                <c:pt idx="4170">
                  <c:v>0.32094126150714231</c:v>
                </c:pt>
                <c:pt idx="4171">
                  <c:v>0.32094126150714231</c:v>
                </c:pt>
                <c:pt idx="4172">
                  <c:v>0.32084429935445669</c:v>
                </c:pt>
                <c:pt idx="4173">
                  <c:v>0.32084429935445669</c:v>
                </c:pt>
                <c:pt idx="4174">
                  <c:v>0.32084429935445669</c:v>
                </c:pt>
                <c:pt idx="4175">
                  <c:v>0.32142578012780709</c:v>
                </c:pt>
                <c:pt idx="4176">
                  <c:v>0.32132891531693375</c:v>
                </c:pt>
                <c:pt idx="4177">
                  <c:v>0.32132891531693375</c:v>
                </c:pt>
                <c:pt idx="4178">
                  <c:v>0.32132891531693375</c:v>
                </c:pt>
                <c:pt idx="4179">
                  <c:v>0.32123203106115139</c:v>
                </c:pt>
                <c:pt idx="4180">
                  <c:v>0.32123203106115139</c:v>
                </c:pt>
                <c:pt idx="4181">
                  <c:v>0.32123203106115139</c:v>
                </c:pt>
                <c:pt idx="4182">
                  <c:v>0.32123203106115139</c:v>
                </c:pt>
                <c:pt idx="4183">
                  <c:v>0.32123203106115139</c:v>
                </c:pt>
                <c:pt idx="4184">
                  <c:v>0.32123203106115139</c:v>
                </c:pt>
                <c:pt idx="4185">
                  <c:v>0.32123203106115139</c:v>
                </c:pt>
                <c:pt idx="4186">
                  <c:v>0.32132891531693375</c:v>
                </c:pt>
                <c:pt idx="4187">
                  <c:v>0.32132891531693375</c:v>
                </c:pt>
                <c:pt idx="4188">
                  <c:v>0.32132891531693375</c:v>
                </c:pt>
                <c:pt idx="4189">
                  <c:v>0.32142578012780709</c:v>
                </c:pt>
                <c:pt idx="4190">
                  <c:v>0.32084429935445669</c:v>
                </c:pt>
                <c:pt idx="4191">
                  <c:v>0.32094126150714231</c:v>
                </c:pt>
                <c:pt idx="4192">
                  <c:v>0.32103820416798828</c:v>
                </c:pt>
                <c:pt idx="4193">
                  <c:v>0.32316603492917845</c:v>
                </c:pt>
                <c:pt idx="4194">
                  <c:v>0.32326253249709674</c:v>
                </c:pt>
                <c:pt idx="4195">
                  <c:v>0.32335901085195967</c:v>
                </c:pt>
                <c:pt idx="4196">
                  <c:v>0.32335901085195967</c:v>
                </c:pt>
                <c:pt idx="4197">
                  <c:v>0.32345547000523878</c:v>
                </c:pt>
                <c:pt idx="4198">
                  <c:v>0.32355190996839434</c:v>
                </c:pt>
                <c:pt idx="4199">
                  <c:v>0.32287642683220336</c:v>
                </c:pt>
                <c:pt idx="4200">
                  <c:v>0.32297298210823194</c:v>
                </c:pt>
                <c:pt idx="4201">
                  <c:v>0.31929024438704534</c:v>
                </c:pt>
                <c:pt idx="4202">
                  <c:v>0.3193875200169024</c:v>
                </c:pt>
                <c:pt idx="4203">
                  <c:v>0.31948477596529606</c:v>
                </c:pt>
                <c:pt idx="4204">
                  <c:v>0.31958201224416782</c:v>
                </c:pt>
                <c:pt idx="4205">
                  <c:v>0.31967922886544692</c:v>
                </c:pt>
                <c:pt idx="4206">
                  <c:v>0.32190981291774279</c:v>
                </c:pt>
                <c:pt idx="4207">
                  <c:v>0.32200656130452027</c:v>
                </c:pt>
                <c:pt idx="4208">
                  <c:v>0.32210329032806551</c:v>
                </c:pt>
                <c:pt idx="4209">
                  <c:v>0.32219999999999999</c:v>
                </c:pt>
                <c:pt idx="4210">
                  <c:v>0.3223933613354642</c:v>
                </c:pt>
                <c:pt idx="4211">
                  <c:v>0.32249001302217883</c:v>
                </c:pt>
                <c:pt idx="4212">
                  <c:v>0.31880357059701186</c:v>
                </c:pt>
                <c:pt idx="4213">
                  <c:v>0.32103820416798828</c:v>
                </c:pt>
                <c:pt idx="4214">
                  <c:v>0.32113512734874522</c:v>
                </c:pt>
                <c:pt idx="4215">
                  <c:v>0.32123203106115139</c:v>
                </c:pt>
                <c:pt idx="4216">
                  <c:v>0.32132891531693375</c:v>
                </c:pt>
                <c:pt idx="4217">
                  <c:v>0.32132891531693375</c:v>
                </c:pt>
                <c:pt idx="4218">
                  <c:v>0.32132891531693375</c:v>
                </c:pt>
                <c:pt idx="4219">
                  <c:v>0.31831640297220859</c:v>
                </c:pt>
                <c:pt idx="4220">
                  <c:v>0.31831640297220859</c:v>
                </c:pt>
                <c:pt idx="4221">
                  <c:v>0.31841387607614602</c:v>
                </c:pt>
                <c:pt idx="4222">
                  <c:v>0.31909563403511482</c:v>
                </c:pt>
                <c:pt idx="4223">
                  <c:v>0.31919294906377138</c:v>
                </c:pt>
                <c:pt idx="4224">
                  <c:v>0.32132891531693375</c:v>
                </c:pt>
                <c:pt idx="4225">
                  <c:v>0.31753590383345315</c:v>
                </c:pt>
                <c:pt idx="4226">
                  <c:v>0.31753590383345315</c:v>
                </c:pt>
                <c:pt idx="4227">
                  <c:v>0.31831640297220859</c:v>
                </c:pt>
                <c:pt idx="4228">
                  <c:v>0.31821891005465047</c:v>
                </c:pt>
                <c:pt idx="4229">
                  <c:v>0.31821891005465047</c:v>
                </c:pt>
                <c:pt idx="4230">
                  <c:v>0.3189009448137311</c:v>
                </c:pt>
                <c:pt idx="4231">
                  <c:v>0.31880357059701186</c:v>
                </c:pt>
                <c:pt idx="4232">
                  <c:v>0.31499044857103736</c:v>
                </c:pt>
                <c:pt idx="4233">
                  <c:v>0.31489227471684161</c:v>
                </c:pt>
                <c:pt idx="4234">
                  <c:v>0.31557906726967999</c:v>
                </c:pt>
                <c:pt idx="4235">
                  <c:v>0.31341723056994675</c:v>
                </c:pt>
                <c:pt idx="4236">
                  <c:v>0.3133187312991344</c:v>
                </c:pt>
                <c:pt idx="4237">
                  <c:v>0.31390942067682115</c:v>
                </c:pt>
                <c:pt idx="4238">
                  <c:v>0.31390942067682115</c:v>
                </c:pt>
                <c:pt idx="4239">
                  <c:v>0.3138110234460994</c:v>
                </c:pt>
                <c:pt idx="4240">
                  <c:v>0.31440110153330519</c:v>
                </c:pt>
                <c:pt idx="4241">
                  <c:v>0.31440110153330519</c:v>
                </c:pt>
                <c:pt idx="4242">
                  <c:v>0.31430280602620503</c:v>
                </c:pt>
                <c:pt idx="4243">
                  <c:v>0.31420449019961949</c:v>
                </c:pt>
                <c:pt idx="4244">
                  <c:v>0.31124550384063543</c:v>
                </c:pt>
                <c:pt idx="4245">
                  <c:v>0.31114655179184025</c:v>
                </c:pt>
                <c:pt idx="4246">
                  <c:v>0.31114655179184025</c:v>
                </c:pt>
                <c:pt idx="4247">
                  <c:v>0.37875023757054305</c:v>
                </c:pt>
                <c:pt idx="4248">
                  <c:v>0.37116500805217234</c:v>
                </c:pt>
                <c:pt idx="4249">
                  <c:v>0.36870069396180982</c:v>
                </c:pt>
                <c:pt idx="4250">
                  <c:v>0.36852423293012937</c:v>
                </c:pt>
                <c:pt idx="4251">
                  <c:v>0.36843598037135439</c:v>
                </c:pt>
                <c:pt idx="4252">
                  <c:v>0.36524903712759738</c:v>
                </c:pt>
                <c:pt idx="4253">
                  <c:v>0.36516023553541055</c:v>
                </c:pt>
                <c:pt idx="4254">
                  <c:v>0.36507141896193407</c:v>
                </c:pt>
                <c:pt idx="4255">
                  <c:v>0.36542659539840971</c:v>
                </c:pt>
                <c:pt idx="4256">
                  <c:v>0.36542659539840971</c:v>
                </c:pt>
                <c:pt idx="4257">
                  <c:v>0.36177460404802686</c:v>
                </c:pt>
                <c:pt idx="4258">
                  <c:v>0.35845687787657021</c:v>
                </c:pt>
                <c:pt idx="4259">
                  <c:v>0.35575120162320473</c:v>
                </c:pt>
                <c:pt idx="4260">
                  <c:v>0.35266755004572026</c:v>
                </c:pt>
                <c:pt idx="4261">
                  <c:v>0.34956528547162014</c:v>
                </c:pt>
                <c:pt idx="4262">
                  <c:v>0.34901586933976481</c:v>
                </c:pt>
                <c:pt idx="4263">
                  <c:v>0.34947375715672779</c:v>
                </c:pt>
                <c:pt idx="4264">
                  <c:v>0.3464440667304739</c:v>
                </c:pt>
                <c:pt idx="4265">
                  <c:v>0.34681226407163201</c:v>
                </c:pt>
                <c:pt idx="4266">
                  <c:v>0.34330354210013236</c:v>
                </c:pt>
                <c:pt idx="4267">
                  <c:v>0.34385917105403518</c:v>
                </c:pt>
                <c:pt idx="4268">
                  <c:v>0.34376660867651909</c:v>
                </c:pt>
                <c:pt idx="4269">
                  <c:v>0.34070247559150535</c:v>
                </c:pt>
                <c:pt idx="4270">
                  <c:v>0.34330354210013236</c:v>
                </c:pt>
                <c:pt idx="4271">
                  <c:v>0.3397702510626629</c:v>
                </c:pt>
                <c:pt idx="4272">
                  <c:v>0.34032979367258476</c:v>
                </c:pt>
                <c:pt idx="4273">
                  <c:v>0.34023657992214285</c:v>
                </c:pt>
                <c:pt idx="4274">
                  <c:v>0.34079560284870047</c:v>
                </c:pt>
                <c:pt idx="4275">
                  <c:v>0.34079560284870047</c:v>
                </c:pt>
                <c:pt idx="4276">
                  <c:v>0.33724453782987124</c:v>
                </c:pt>
                <c:pt idx="4277">
                  <c:v>0.33724453782987124</c:v>
                </c:pt>
                <c:pt idx="4278">
                  <c:v>0.33724453782987124</c:v>
                </c:pt>
                <c:pt idx="4279">
                  <c:v>0.33780691199381324</c:v>
                </c:pt>
                <c:pt idx="4280">
                  <c:v>0.33780691199381324</c:v>
                </c:pt>
                <c:pt idx="4281">
                  <c:v>0.33780691199381324</c:v>
                </c:pt>
                <c:pt idx="4282">
                  <c:v>0.3348002164885639</c:v>
                </c:pt>
                <c:pt idx="4283">
                  <c:v>0.33489445150061881</c:v>
                </c:pt>
                <c:pt idx="4284">
                  <c:v>0.33489445150061881</c:v>
                </c:pt>
                <c:pt idx="4285">
                  <c:v>0.33489445150061881</c:v>
                </c:pt>
                <c:pt idx="4286">
                  <c:v>0.33489445150061881</c:v>
                </c:pt>
                <c:pt idx="4287">
                  <c:v>0.33489445150061881</c:v>
                </c:pt>
                <c:pt idx="4288">
                  <c:v>0.33555359614276714</c:v>
                </c:pt>
                <c:pt idx="4289">
                  <c:v>0.33414006953414654</c:v>
                </c:pt>
                <c:pt idx="4290">
                  <c:v>0.33423443008533721</c:v>
                </c:pt>
                <c:pt idx="4291">
                  <c:v>0.33423443008533721</c:v>
                </c:pt>
                <c:pt idx="4292">
                  <c:v>0.33432877267164379</c:v>
                </c:pt>
                <c:pt idx="4293">
                  <c:v>0.33442309730332309</c:v>
                </c:pt>
                <c:pt idx="4294">
                  <c:v>0.33451740399062235</c:v>
                </c:pt>
                <c:pt idx="4295">
                  <c:v>0.33508286785504593</c:v>
                </c:pt>
                <c:pt idx="4296">
                  <c:v>0.33149063840539827</c:v>
                </c:pt>
                <c:pt idx="4297">
                  <c:v>0.33158550617765176</c:v>
                </c:pt>
                <c:pt idx="4298">
                  <c:v>0.33158550617765176</c:v>
                </c:pt>
                <c:pt idx="4299">
                  <c:v>0.33168035569381454</c:v>
                </c:pt>
                <c:pt idx="4300">
                  <c:v>0.33177518696442221</c:v>
                </c:pt>
                <c:pt idx="4301">
                  <c:v>0.33404569100780518</c:v>
                </c:pt>
                <c:pt idx="4302">
                  <c:v>0.33414006953414654</c:v>
                </c:pt>
                <c:pt idx="4303">
                  <c:v>0.33423443008533721</c:v>
                </c:pt>
                <c:pt idx="4304">
                  <c:v>0.33432877267164379</c:v>
                </c:pt>
                <c:pt idx="4305">
                  <c:v>0.3308260519419795</c:v>
                </c:pt>
                <c:pt idx="4306">
                  <c:v>0.33092104780271225</c:v>
                </c:pt>
                <c:pt idx="4307">
                  <c:v>0.33101602533332181</c:v>
                </c:pt>
                <c:pt idx="4308">
                  <c:v>0.3332900144564182</c:v>
                </c:pt>
                <c:pt idx="4309">
                  <c:v>0.32968466798872648</c:v>
                </c:pt>
                <c:pt idx="4310">
                  <c:v>0.33035079731451672</c:v>
                </c:pt>
                <c:pt idx="4311">
                  <c:v>0.33035079731451672</c:v>
                </c:pt>
                <c:pt idx="4312">
                  <c:v>0.33044588498532446</c:v>
                </c:pt>
                <c:pt idx="4313">
                  <c:v>0.32739390276531993</c:v>
                </c:pt>
                <c:pt idx="4314">
                  <c:v>0.32739390276531993</c:v>
                </c:pt>
                <c:pt idx="4315">
                  <c:v>0.32739390276531993</c:v>
                </c:pt>
                <c:pt idx="4316">
                  <c:v>0.33025569124973009</c:v>
                </c:pt>
                <c:pt idx="4317">
                  <c:v>0.32806315032907818</c:v>
                </c:pt>
                <c:pt idx="4318">
                  <c:v>0.32643624183568726</c:v>
                </c:pt>
                <c:pt idx="4319">
                  <c:v>0.32710680165206546</c:v>
                </c:pt>
                <c:pt idx="4320">
                  <c:v>0.32710680165206546</c:v>
                </c:pt>
                <c:pt idx="4321">
                  <c:v>0.32710680165206546</c:v>
                </c:pt>
                <c:pt idx="4322">
                  <c:v>0.32768083530952413</c:v>
                </c:pt>
                <c:pt idx="4323">
                  <c:v>0.32547669685390646</c:v>
                </c:pt>
                <c:pt idx="4324">
                  <c:v>0.3223933613354642</c:v>
                </c:pt>
                <c:pt idx="4325">
                  <c:v>0.32229669033193348</c:v>
                </c:pt>
                <c:pt idx="4326">
                  <c:v>0.32229669033193348</c:v>
                </c:pt>
                <c:pt idx="4327">
                  <c:v>0.32287642683220336</c:v>
                </c:pt>
                <c:pt idx="4328">
                  <c:v>0.32277985229711842</c:v>
                </c:pt>
                <c:pt idx="4329">
                  <c:v>0.32335901085195967</c:v>
                </c:pt>
                <c:pt idx="4330">
                  <c:v>0.31958201224416782</c:v>
                </c:pt>
                <c:pt idx="4331">
                  <c:v>0.31948477596529606</c:v>
                </c:pt>
                <c:pt idx="4332">
                  <c:v>0.32006789901280291</c:v>
                </c:pt>
                <c:pt idx="4333">
                  <c:v>0.31997076090284149</c:v>
                </c:pt>
                <c:pt idx="4334">
                  <c:v>0.32055329582768238</c:v>
                </c:pt>
                <c:pt idx="4335">
                  <c:v>0.32045625558989888</c:v>
                </c:pt>
                <c:pt idx="4336">
                  <c:v>0.32094126150714231</c:v>
                </c:pt>
                <c:pt idx="4337">
                  <c:v>0.32084429935445669</c:v>
                </c:pt>
                <c:pt idx="4338">
                  <c:v>0.31714517679667337</c:v>
                </c:pt>
                <c:pt idx="4339">
                  <c:v>0.31773114783905226</c:v>
                </c:pt>
                <c:pt idx="4340">
                  <c:v>0.31763353578549919</c:v>
                </c:pt>
                <c:pt idx="4341">
                  <c:v>0.31753590383345315</c:v>
                </c:pt>
                <c:pt idx="4342">
                  <c:v>0.31538294179674609</c:v>
                </c:pt>
                <c:pt idx="4343">
                  <c:v>0.31528484879400015</c:v>
                </c:pt>
                <c:pt idx="4344">
                  <c:v>0.31587310433426563</c:v>
                </c:pt>
                <c:pt idx="4345">
                  <c:v>0.31577511211548226</c:v>
                </c:pt>
                <c:pt idx="4346">
                  <c:v>0.31577511211548226</c:v>
                </c:pt>
                <c:pt idx="4347">
                  <c:v>0.31636276388263712</c:v>
                </c:pt>
                <c:pt idx="4348">
                  <c:v>0.31626487213780707</c:v>
                </c:pt>
                <c:pt idx="4349">
                  <c:v>0.3161669603229107</c:v>
                </c:pt>
                <c:pt idx="4350">
                  <c:v>0.31606902842559864</c:v>
                </c:pt>
                <c:pt idx="4351">
                  <c:v>0.31597107643350852</c:v>
                </c:pt>
                <c:pt idx="4352">
                  <c:v>0.31665631882003603</c:v>
                </c:pt>
                <c:pt idx="4353">
                  <c:v>0.31655848721143376</c:v>
                </c:pt>
                <c:pt idx="4354">
                  <c:v>0.31646063556973797</c:v>
                </c:pt>
                <c:pt idx="4355">
                  <c:v>0.31636276388263712</c:v>
                </c:pt>
                <c:pt idx="4356">
                  <c:v>0.31351570940734463</c:v>
                </c:pt>
                <c:pt idx="4357">
                  <c:v>0.31341723056994675</c:v>
                </c:pt>
                <c:pt idx="4358">
                  <c:v>0.31341723056994675</c:v>
                </c:pt>
                <c:pt idx="4359">
                  <c:v>0.3133187312991344</c:v>
                </c:pt>
                <c:pt idx="4360">
                  <c:v>0.31124550384063543</c:v>
                </c:pt>
                <c:pt idx="4361">
                  <c:v>0.31469586626356327</c:v>
                </c:pt>
                <c:pt idx="4362">
                  <c:v>0.31114655179184025</c:v>
                </c:pt>
                <c:pt idx="4363">
                  <c:v>0.31104757901359037</c:v>
                </c:pt>
                <c:pt idx="4364">
                  <c:v>0.31104757901359037</c:v>
                </c:pt>
                <c:pt idx="4365">
                  <c:v>0.31164110500145786</c:v>
                </c:pt>
                <c:pt idx="4366">
                  <c:v>0.31164110500145786</c:v>
                </c:pt>
                <c:pt idx="4367">
                  <c:v>0.31154223574042111</c:v>
                </c:pt>
                <c:pt idx="4368">
                  <c:v>0.31154223574042111</c:v>
                </c:pt>
                <c:pt idx="4369">
                  <c:v>0.31144334580192656</c:v>
                </c:pt>
                <c:pt idx="4370">
                  <c:v>0.31144334580192656</c:v>
                </c:pt>
                <c:pt idx="4371">
                  <c:v>0.31144334580192656</c:v>
                </c:pt>
                <c:pt idx="4372">
                  <c:v>0.31144334580192656</c:v>
                </c:pt>
                <c:pt idx="4373">
                  <c:v>0.31144334580192656</c:v>
                </c:pt>
                <c:pt idx="4374">
                  <c:v>0.31144334580192656</c:v>
                </c:pt>
                <c:pt idx="4375">
                  <c:v>0.31144334580192656</c:v>
                </c:pt>
                <c:pt idx="4376">
                  <c:v>0.31144334580192656</c:v>
                </c:pt>
                <c:pt idx="4377">
                  <c:v>0.31154223574042111</c:v>
                </c:pt>
                <c:pt idx="4378">
                  <c:v>0.31154223574042111</c:v>
                </c:pt>
                <c:pt idx="4379">
                  <c:v>0.31154223574042111</c:v>
                </c:pt>
                <c:pt idx="4380">
                  <c:v>0.31164110500145786</c:v>
                </c:pt>
                <c:pt idx="4381">
                  <c:v>0.31164110500145786</c:v>
                </c:pt>
                <c:pt idx="4382">
                  <c:v>0.31173995359800211</c:v>
                </c:pt>
                <c:pt idx="4383">
                  <c:v>0.31124550384063543</c:v>
                </c:pt>
                <c:pt idx="4384">
                  <c:v>0.3133187312991344</c:v>
                </c:pt>
                <c:pt idx="4385">
                  <c:v>0.31351570940734463</c:v>
                </c:pt>
                <c:pt idx="4386">
                  <c:v>0.3136141678240395</c:v>
                </c:pt>
                <c:pt idx="4387">
                  <c:v>0.31371260583272942</c:v>
                </c:pt>
                <c:pt idx="4388">
                  <c:v>0.31390942067682115</c:v>
                </c:pt>
                <c:pt idx="4389">
                  <c:v>0.3133187312991344</c:v>
                </c:pt>
                <c:pt idx="4390">
                  <c:v>0.31557906726967999</c:v>
                </c:pt>
                <c:pt idx="4391">
                  <c:v>0.31567709976475805</c:v>
                </c:pt>
                <c:pt idx="4392">
                  <c:v>0.31223388706617394</c:v>
                </c:pt>
                <c:pt idx="4393">
                  <c:v>0.31233261194727707</c:v>
                </c:pt>
                <c:pt idx="4394">
                  <c:v>0.31243131625426657</c:v>
                </c:pt>
                <c:pt idx="4395">
                  <c:v>0.31253000000000003</c:v>
                </c:pt>
                <c:pt idx="4396">
                  <c:v>0.31469586626356327</c:v>
                </c:pt>
                <c:pt idx="4397">
                  <c:v>0.31272730585906122</c:v>
                </c:pt>
                <c:pt idx="4398">
                  <c:v>0.31489227471684161</c:v>
                </c:pt>
                <c:pt idx="4399">
                  <c:v>0.31499044857103736</c:v>
                </c:pt>
                <c:pt idx="4400">
                  <c:v>0.31144334580192656</c:v>
                </c:pt>
                <c:pt idx="4401">
                  <c:v>0.31154223574042111</c:v>
                </c:pt>
                <c:pt idx="4402">
                  <c:v>0.31164110500145786</c:v>
                </c:pt>
                <c:pt idx="4403">
                  <c:v>0.31173995359800211</c:v>
                </c:pt>
                <c:pt idx="4404">
                  <c:v>0.31173995359800211</c:v>
                </c:pt>
                <c:pt idx="4405">
                  <c:v>0.31390942067682115</c:v>
                </c:pt>
                <c:pt idx="4406">
                  <c:v>0.31400779753755353</c:v>
                </c:pt>
                <c:pt idx="4407">
                  <c:v>0.31035418804458842</c:v>
                </c:pt>
                <c:pt idx="4408">
                  <c:v>0.31114655179184025</c:v>
                </c:pt>
                <c:pt idx="4409">
                  <c:v>0.31114655179184025</c:v>
                </c:pt>
                <c:pt idx="4410">
                  <c:v>0.31114655179184025</c:v>
                </c:pt>
                <c:pt idx="4411">
                  <c:v>0.31114655179184025</c:v>
                </c:pt>
                <c:pt idx="4412">
                  <c:v>0.31124550384063543</c:v>
                </c:pt>
                <c:pt idx="4413">
                  <c:v>0.30747064221215903</c:v>
                </c:pt>
                <c:pt idx="4414">
                  <c:v>0.30826787177148307</c:v>
                </c:pt>
                <c:pt idx="4415">
                  <c:v>0.30826787177148307</c:v>
                </c:pt>
                <c:pt idx="4416">
                  <c:v>0.30826787177148307</c:v>
                </c:pt>
                <c:pt idx="4417">
                  <c:v>0.30826787177148307</c:v>
                </c:pt>
                <c:pt idx="4418">
                  <c:v>0.30896433896267317</c:v>
                </c:pt>
                <c:pt idx="4419">
                  <c:v>0.30737089316491589</c:v>
                </c:pt>
                <c:pt idx="4420">
                  <c:v>0.30517101764203958</c:v>
                </c:pt>
                <c:pt idx="4421">
                  <c:v>0.30587210169272738</c:v>
                </c:pt>
                <c:pt idx="4422">
                  <c:v>0.30577201125736486</c:v>
                </c:pt>
                <c:pt idx="4423">
                  <c:v>0.30647219455628177</c:v>
                </c:pt>
                <c:pt idx="4424">
                  <c:v>0.30637223255181611</c:v>
                </c:pt>
                <c:pt idx="4425">
                  <c:v>0.30245690830433991</c:v>
                </c:pt>
                <c:pt idx="4426">
                  <c:v>0.30316208919566295</c:v>
                </c:pt>
                <c:pt idx="4427">
                  <c:v>0.30386620105076423</c:v>
                </c:pt>
                <c:pt idx="4428">
                  <c:v>0.3045692487168476</c:v>
                </c:pt>
                <c:pt idx="4429">
                  <c:v>0.30436848626463869</c:v>
                </c:pt>
                <c:pt idx="4430">
                  <c:v>0.30134659525387192</c:v>
                </c:pt>
                <c:pt idx="4431">
                  <c:v>0.30124552554316208</c:v>
                </c:pt>
                <c:pt idx="4432">
                  <c:v>0.30195255045169472</c:v>
                </c:pt>
                <c:pt idx="4433">
                  <c:v>0.30255771406757914</c:v>
                </c:pt>
                <c:pt idx="4434">
                  <c:v>0.30235608062442143</c:v>
                </c:pt>
                <c:pt idx="4435">
                  <c:v>0.29871156583286035</c:v>
                </c:pt>
                <c:pt idx="4436">
                  <c:v>0.29942247937342925</c:v>
                </c:pt>
                <c:pt idx="4437">
                  <c:v>0.29718446778489671</c:v>
                </c:pt>
                <c:pt idx="4438">
                  <c:v>0.29789774553018</c:v>
                </c:pt>
                <c:pt idx="4439">
                  <c:v>0.29779591655774934</c:v>
                </c:pt>
                <c:pt idx="4440">
                  <c:v>0.29779591655774934</c:v>
                </c:pt>
                <c:pt idx="4441">
                  <c:v>0.29769406499430906</c:v>
                </c:pt>
                <c:pt idx="4442">
                  <c:v>0.29840655205250227</c:v>
                </c:pt>
                <c:pt idx="4443">
                  <c:v>0.29830483581006845</c:v>
                </c:pt>
                <c:pt idx="4444">
                  <c:v>0.29544758444900393</c:v>
                </c:pt>
                <c:pt idx="4445">
                  <c:v>0.29534520910658851</c:v>
                </c:pt>
                <c:pt idx="4446">
                  <c:v>0.29534520910658851</c:v>
                </c:pt>
                <c:pt idx="4447">
                  <c:v>0.29595911735032687</c:v>
                </c:pt>
                <c:pt idx="4448">
                  <c:v>0.29585685656019639</c:v>
                </c:pt>
                <c:pt idx="4449">
                  <c:v>0.29585685656019639</c:v>
                </c:pt>
                <c:pt idx="4450">
                  <c:v>0.29657220247575627</c:v>
                </c:pt>
                <c:pt idx="4451">
                  <c:v>0.29647007864210606</c:v>
                </c:pt>
                <c:pt idx="4452">
                  <c:v>0.29636793202058626</c:v>
                </c:pt>
                <c:pt idx="4453">
                  <c:v>0.29636793202058626</c:v>
                </c:pt>
                <c:pt idx="4454">
                  <c:v>0.29277832419088229</c:v>
                </c:pt>
                <c:pt idx="4455">
                  <c:v>0.29349851231067148</c:v>
                </c:pt>
                <c:pt idx="4456">
                  <c:v>0.29143779254663504</c:v>
                </c:pt>
                <c:pt idx="4457">
                  <c:v>0.29133451028395968</c:v>
                </c:pt>
                <c:pt idx="4458">
                  <c:v>0.29411490994476674</c:v>
                </c:pt>
                <c:pt idx="4459">
                  <c:v>0.29205699200519669</c:v>
                </c:pt>
                <c:pt idx="4460">
                  <c:v>0.291953850838578</c:v>
                </c:pt>
                <c:pt idx="4461">
                  <c:v>0.291953850838578</c:v>
                </c:pt>
                <c:pt idx="4462">
                  <c:v>0.291953850838578</c:v>
                </c:pt>
                <c:pt idx="4463">
                  <c:v>0.29267534690773678</c:v>
                </c:pt>
                <c:pt idx="4464">
                  <c:v>0.29257234626048761</c:v>
                </c:pt>
                <c:pt idx="4465">
                  <c:v>0.29257234626048761</c:v>
                </c:pt>
                <c:pt idx="4466">
                  <c:v>0.28895247939350649</c:v>
                </c:pt>
                <c:pt idx="4467">
                  <c:v>0.28895247939350649</c:v>
                </c:pt>
                <c:pt idx="4468">
                  <c:v>0.28895247939350649</c:v>
                </c:pt>
                <c:pt idx="4469">
                  <c:v>0.28967877721684421</c:v>
                </c:pt>
                <c:pt idx="4470">
                  <c:v>0.28967877721684421</c:v>
                </c:pt>
                <c:pt idx="4471">
                  <c:v>0.28967877721684421</c:v>
                </c:pt>
                <c:pt idx="4472">
                  <c:v>0.28967877721684421</c:v>
                </c:pt>
                <c:pt idx="4473">
                  <c:v>0.28895247939350649</c:v>
                </c:pt>
                <c:pt idx="4474">
                  <c:v>0.29102452199720497</c:v>
                </c:pt>
                <c:pt idx="4475">
                  <c:v>0.29112787502540111</c:v>
                </c:pt>
                <c:pt idx="4476">
                  <c:v>0.29112787502540111</c:v>
                </c:pt>
                <c:pt idx="4477">
                  <c:v>0.29123120444893075</c:v>
                </c:pt>
                <c:pt idx="4478">
                  <c:v>0.29050740221913135</c:v>
                </c:pt>
                <c:pt idx="4479">
                  <c:v>0.29061087351379361</c:v>
                </c:pt>
                <c:pt idx="4480">
                  <c:v>0.29081774506205788</c:v>
                </c:pt>
                <c:pt idx="4481">
                  <c:v>0.29009327985693362</c:v>
                </c:pt>
                <c:pt idx="4482">
                  <c:v>0.29380681548401355</c:v>
                </c:pt>
                <c:pt idx="4483">
                  <c:v>0.29319000000000001</c:v>
                </c:pt>
                <c:pt idx="4484">
                  <c:v>0.29339569813227834</c:v>
                </c:pt>
                <c:pt idx="4485">
                  <c:v>0.29123120444893075</c:v>
                </c:pt>
                <c:pt idx="4486">
                  <c:v>0.29503794527740074</c:v>
                </c:pt>
                <c:pt idx="4487">
                  <c:v>0.29432019050959535</c:v>
                </c:pt>
                <c:pt idx="4488">
                  <c:v>0.29657220247575627</c:v>
                </c:pt>
                <c:pt idx="4489">
                  <c:v>0.29677638184040883</c:v>
                </c:pt>
                <c:pt idx="4490">
                  <c:v>0.29616357035287516</c:v>
                </c:pt>
                <c:pt idx="4491">
                  <c:v>0.29626576259593551</c:v>
                </c:pt>
                <c:pt idx="4492">
                  <c:v>0.29647007864210606</c:v>
                </c:pt>
                <c:pt idx="4493">
                  <c:v>0.29575457289037155</c:v>
                </c:pt>
                <c:pt idx="4494">
                  <c:v>0.29810133576209807</c:v>
                </c:pt>
                <c:pt idx="4495">
                  <c:v>0.29830483581006845</c:v>
                </c:pt>
                <c:pt idx="4496">
                  <c:v>0.29769406499430906</c:v>
                </c:pt>
                <c:pt idx="4497">
                  <c:v>0.29401223495531059</c:v>
                </c:pt>
                <c:pt idx="4498">
                  <c:v>0.2942175617909808</c:v>
                </c:pt>
                <c:pt idx="4499">
                  <c:v>0.2956522663254883</c:v>
                </c:pt>
                <c:pt idx="4500">
                  <c:v>0.29585685656019639</c:v>
                </c:pt>
                <c:pt idx="4501">
                  <c:v>0.29606135527610983</c:v>
                </c:pt>
                <c:pt idx="4502">
                  <c:v>0.29616357035287516</c:v>
                </c:pt>
                <c:pt idx="4503">
                  <c:v>0.29636793202058626</c:v>
                </c:pt>
                <c:pt idx="4504">
                  <c:v>0.29779591655774934</c:v>
                </c:pt>
                <c:pt idx="4505">
                  <c:v>0.29799955192662658</c:v>
                </c:pt>
                <c:pt idx="4506">
                  <c:v>0.29810133576209807</c:v>
                </c:pt>
                <c:pt idx="4507">
                  <c:v>0.29820309705158676</c:v>
                </c:pt>
                <c:pt idx="4508">
                  <c:v>0.29657220247575627</c:v>
                </c:pt>
                <c:pt idx="4509">
                  <c:v>0.29667430353678143</c:v>
                </c:pt>
                <c:pt idx="4510">
                  <c:v>0.29667430353678143</c:v>
                </c:pt>
                <c:pt idx="4511">
                  <c:v>0.29677638184040883</c:v>
                </c:pt>
                <c:pt idx="4512">
                  <c:v>0.29769406499430906</c:v>
                </c:pt>
                <c:pt idx="4513">
                  <c:v>0.29769406499430906</c:v>
                </c:pt>
                <c:pt idx="4514">
                  <c:v>0.29769406499430906</c:v>
                </c:pt>
                <c:pt idx="4515">
                  <c:v>0.29769406499430906</c:v>
                </c:pt>
                <c:pt idx="4516">
                  <c:v>0.29462793805600462</c:v>
                </c:pt>
                <c:pt idx="4517">
                  <c:v>0.29452537862650863</c:v>
                </c:pt>
                <c:pt idx="4518">
                  <c:v>0.29524281080748604</c:v>
                </c:pt>
                <c:pt idx="4519">
                  <c:v>0.29360130325159545</c:v>
                </c:pt>
                <c:pt idx="4520">
                  <c:v>0.2942175617909808</c:v>
                </c:pt>
                <c:pt idx="4521">
                  <c:v>0.29112787502540111</c:v>
                </c:pt>
                <c:pt idx="4522">
                  <c:v>0.29092114534815816</c:v>
                </c:pt>
                <c:pt idx="4523">
                  <c:v>0.28947138296480174</c:v>
                </c:pt>
                <c:pt idx="4524">
                  <c:v>0.2892638932493371</c:v>
                </c:pt>
                <c:pt idx="4525">
                  <c:v>0.29009327985693362</c:v>
                </c:pt>
                <c:pt idx="4526">
                  <c:v>0.29081774506205788</c:v>
                </c:pt>
                <c:pt idx="4527">
                  <c:v>0.29071432112268303</c:v>
                </c:pt>
                <c:pt idx="4528">
                  <c:v>0.28676652218169568</c:v>
                </c:pt>
                <c:pt idx="4529">
                  <c:v>0.28760052294467198</c:v>
                </c:pt>
                <c:pt idx="4530">
                  <c:v>0.28749635760554026</c:v>
                </c:pt>
                <c:pt idx="4531">
                  <c:v>0.28739216808408863</c:v>
                </c:pt>
                <c:pt idx="4532">
                  <c:v>0.28812098749390863</c:v>
                </c:pt>
                <c:pt idx="4533">
                  <c:v>0.28593096616848879</c:v>
                </c:pt>
                <c:pt idx="4534">
                  <c:v>0.2858264118792358</c:v>
                </c:pt>
                <c:pt idx="4535">
                  <c:v>0.28572183313569816</c:v>
                </c:pt>
                <c:pt idx="4536">
                  <c:v>0.28572183313569816</c:v>
                </c:pt>
                <c:pt idx="4537">
                  <c:v>0.28561722992070909</c:v>
                </c:pt>
                <c:pt idx="4538">
                  <c:v>0.28551260221708163</c:v>
                </c:pt>
                <c:pt idx="4539">
                  <c:v>0.28634893912529269</c:v>
                </c:pt>
                <c:pt idx="4540">
                  <c:v>0.28624448248190931</c:v>
                </c:pt>
                <c:pt idx="4541">
                  <c:v>0.28624448248190931</c:v>
                </c:pt>
                <c:pt idx="4542">
                  <c:v>0.28614000145270868</c:v>
                </c:pt>
                <c:pt idx="4543">
                  <c:v>0.28614000145270868</c:v>
                </c:pt>
                <c:pt idx="4544">
                  <c:v>0.28603549602060413</c:v>
                </c:pt>
                <c:pt idx="4545">
                  <c:v>0.2868708571516001</c:v>
                </c:pt>
                <c:pt idx="4546">
                  <c:v>0.2868708571516001</c:v>
                </c:pt>
                <c:pt idx="4547">
                  <c:v>0.28467469692797598</c:v>
                </c:pt>
                <c:pt idx="4548">
                  <c:v>0.28467469692797598</c:v>
                </c:pt>
                <c:pt idx="4549">
                  <c:v>0.28456984804985413</c:v>
                </c:pt>
                <c:pt idx="4550">
                  <c:v>0.28456984804985413</c:v>
                </c:pt>
                <c:pt idx="4551">
                  <c:v>0.28456984804985413</c:v>
                </c:pt>
                <c:pt idx="4552">
                  <c:v>0.28446497451011105</c:v>
                </c:pt>
                <c:pt idx="4553">
                  <c:v>0.28446497451011105</c:v>
                </c:pt>
                <c:pt idx="4554">
                  <c:v>0.28446497451011105</c:v>
                </c:pt>
                <c:pt idx="4555">
                  <c:v>0.28436007629133664</c:v>
                </c:pt>
                <c:pt idx="4556">
                  <c:v>0.28436007629133664</c:v>
                </c:pt>
                <c:pt idx="4557">
                  <c:v>0.28436007629133664</c:v>
                </c:pt>
                <c:pt idx="4558">
                  <c:v>0.28436007629133664</c:v>
                </c:pt>
                <c:pt idx="4559">
                  <c:v>0.28791287403635257</c:v>
                </c:pt>
                <c:pt idx="4560">
                  <c:v>0.28425515337609997</c:v>
                </c:pt>
                <c:pt idx="4561">
                  <c:v>0.28425515337609997</c:v>
                </c:pt>
                <c:pt idx="4562">
                  <c:v>0.28791287403635257</c:v>
                </c:pt>
                <c:pt idx="4563">
                  <c:v>0.28509384617174094</c:v>
                </c:pt>
                <c:pt idx="4564">
                  <c:v>0.28791287403635257</c:v>
                </c:pt>
                <c:pt idx="4565">
                  <c:v>0.28425515337609997</c:v>
                </c:pt>
                <c:pt idx="4566">
                  <c:v>0.28780878114327707</c:v>
                </c:pt>
                <c:pt idx="4567">
                  <c:v>0.28780878114327707</c:v>
                </c:pt>
                <c:pt idx="4568">
                  <c:v>0.28791287403635257</c:v>
                </c:pt>
                <c:pt idx="4569">
                  <c:v>0.28791287403635257</c:v>
                </c:pt>
                <c:pt idx="4570">
                  <c:v>0.28791287403635257</c:v>
                </c:pt>
                <c:pt idx="4571">
                  <c:v>0.28791287403635257</c:v>
                </c:pt>
                <c:pt idx="4572">
                  <c:v>0.28801694281431228</c:v>
                </c:pt>
                <c:pt idx="4573">
                  <c:v>0.28812098749390863</c:v>
                </c:pt>
                <c:pt idx="4574">
                  <c:v>0.28739216808408863</c:v>
                </c:pt>
                <c:pt idx="4575">
                  <c:v>0.28749635760554026</c:v>
                </c:pt>
                <c:pt idx="4576">
                  <c:v>0.28676652218169568</c:v>
                </c:pt>
                <c:pt idx="4577">
                  <c:v>0.28905630793850329</c:v>
                </c:pt>
                <c:pt idx="4578">
                  <c:v>0.28843297710975113</c:v>
                </c:pt>
                <c:pt idx="4579">
                  <c:v>0.28853692556303112</c:v>
                </c:pt>
                <c:pt idx="4580">
                  <c:v>0.28791287403635257</c:v>
                </c:pt>
                <c:pt idx="4581">
                  <c:v>0.28718371642680623</c:v>
                </c:pt>
                <c:pt idx="4582">
                  <c:v>0.28957509201551596</c:v>
                </c:pt>
                <c:pt idx="4583">
                  <c:v>0.29277832419088229</c:v>
                </c:pt>
                <c:pt idx="4584">
                  <c:v>0.29298420872841263</c:v>
                </c:pt>
                <c:pt idx="4585">
                  <c:v>0.29236627481001931</c:v>
                </c:pt>
                <c:pt idx="4586">
                  <c:v>0.29390953680695225</c:v>
                </c:pt>
                <c:pt idx="4587">
                  <c:v>0.29411490994476674</c:v>
                </c:pt>
                <c:pt idx="4588">
                  <c:v>0.29339569813227834</c:v>
                </c:pt>
                <c:pt idx="4589">
                  <c:v>0.29360130325159545</c:v>
                </c:pt>
                <c:pt idx="4590">
                  <c:v>0.29514038953624594</c:v>
                </c:pt>
                <c:pt idx="4591">
                  <c:v>0.29514038953624594</c:v>
                </c:pt>
                <c:pt idx="4592">
                  <c:v>0.29123120444893075</c:v>
                </c:pt>
                <c:pt idx="4593">
                  <c:v>0.29534520910658851</c:v>
                </c:pt>
                <c:pt idx="4594">
                  <c:v>0.29544758444900393</c:v>
                </c:pt>
                <c:pt idx="4595">
                  <c:v>0.2956522663254883</c:v>
                </c:pt>
                <c:pt idx="4596">
                  <c:v>0.29718446778489671</c:v>
                </c:pt>
                <c:pt idx="4597">
                  <c:v>0.29647007864210606</c:v>
                </c:pt>
                <c:pt idx="4598">
                  <c:v>0.29657220247575627</c:v>
                </c:pt>
                <c:pt idx="4599">
                  <c:v>0.29677638184040883</c:v>
                </c:pt>
                <c:pt idx="4600">
                  <c:v>0.29595911735032687</c:v>
                </c:pt>
                <c:pt idx="4601">
                  <c:v>0.29606135527610983</c:v>
                </c:pt>
                <c:pt idx="4602">
                  <c:v>0.29616357035287516</c:v>
                </c:pt>
                <c:pt idx="4603">
                  <c:v>0.29850824579383084</c:v>
                </c:pt>
                <c:pt idx="4604">
                  <c:v>0.29850824579383084</c:v>
                </c:pt>
                <c:pt idx="4605">
                  <c:v>0.29860991704898032</c:v>
                </c:pt>
                <c:pt idx="4606">
                  <c:v>0.29452537862650863</c:v>
                </c:pt>
                <c:pt idx="4607">
                  <c:v>0.29462793805600462</c:v>
                </c:pt>
                <c:pt idx="4608">
                  <c:v>0.29462793805600462</c:v>
                </c:pt>
                <c:pt idx="4609">
                  <c:v>0.29462793805600462</c:v>
                </c:pt>
                <c:pt idx="4610">
                  <c:v>0.29462793805600462</c:v>
                </c:pt>
                <c:pt idx="4611">
                  <c:v>0.29462793805600462</c:v>
                </c:pt>
                <c:pt idx="4612">
                  <c:v>0.29554993685016528</c:v>
                </c:pt>
                <c:pt idx="4613">
                  <c:v>0.29554993685016528</c:v>
                </c:pt>
                <c:pt idx="4614">
                  <c:v>0.29554993685016528</c:v>
                </c:pt>
                <c:pt idx="4615">
                  <c:v>0.29544758444900393</c:v>
                </c:pt>
                <c:pt idx="4616">
                  <c:v>0.29534520910658851</c:v>
                </c:pt>
                <c:pt idx="4617">
                  <c:v>0.29380681548401355</c:v>
                </c:pt>
                <c:pt idx="4618">
                  <c:v>0.29370407097079909</c:v>
                </c:pt>
                <c:pt idx="4619">
                  <c:v>0.29462793805600462</c:v>
                </c:pt>
                <c:pt idx="4620">
                  <c:v>0.29040390722241927</c:v>
                </c:pt>
                <c:pt idx="4621">
                  <c:v>0.29030038850736162</c:v>
                </c:pt>
                <c:pt idx="4622">
                  <c:v>0.29112787502540111</c:v>
                </c:pt>
                <c:pt idx="4623">
                  <c:v>0.291953850838578</c:v>
                </c:pt>
                <c:pt idx="4624">
                  <c:v>0.29174749806173744</c:v>
                </c:pt>
                <c:pt idx="4625">
                  <c:v>0.29030038850736162</c:v>
                </c:pt>
                <c:pt idx="4626">
                  <c:v>0.29019684605764412</c:v>
                </c:pt>
                <c:pt idx="4627">
                  <c:v>0.29102452199720497</c:v>
                </c:pt>
                <c:pt idx="4628">
                  <c:v>0.29092114534815816</c:v>
                </c:pt>
                <c:pt idx="4629">
                  <c:v>0.29081774506205788</c:v>
                </c:pt>
                <c:pt idx="4630">
                  <c:v>0.28770466411831402</c:v>
                </c:pt>
                <c:pt idx="4631">
                  <c:v>0.28770466411831402</c:v>
                </c:pt>
                <c:pt idx="4632">
                  <c:v>0.28760052294467198</c:v>
                </c:pt>
                <c:pt idx="4633">
                  <c:v>0.28843297710975113</c:v>
                </c:pt>
                <c:pt idx="4634">
                  <c:v>0.28832900462492406</c:v>
                </c:pt>
                <c:pt idx="4635">
                  <c:v>0.28832900462492406</c:v>
                </c:pt>
                <c:pt idx="4636">
                  <c:v>0.28603549602060413</c:v>
                </c:pt>
                <c:pt idx="4637">
                  <c:v>0.2868708571516001</c:v>
                </c:pt>
                <c:pt idx="4638">
                  <c:v>0.28676652218169568</c:v>
                </c:pt>
                <c:pt idx="4639">
                  <c:v>0.28676652218169568</c:v>
                </c:pt>
                <c:pt idx="4640">
                  <c:v>0.28760052294467198</c:v>
                </c:pt>
                <c:pt idx="4641">
                  <c:v>0.28749635760554026</c:v>
                </c:pt>
                <c:pt idx="4642">
                  <c:v>0.28749635760554026</c:v>
                </c:pt>
                <c:pt idx="4643">
                  <c:v>0.28351999999999994</c:v>
                </c:pt>
                <c:pt idx="4644">
                  <c:v>0.28351999999999994</c:v>
                </c:pt>
                <c:pt idx="4645">
                  <c:v>0.28436007629133664</c:v>
                </c:pt>
                <c:pt idx="4646">
                  <c:v>0.28436007629133664</c:v>
                </c:pt>
                <c:pt idx="4647">
                  <c:v>0.28425515337609997</c:v>
                </c:pt>
                <c:pt idx="4648">
                  <c:v>0.28519857200219578</c:v>
                </c:pt>
                <c:pt idx="4649">
                  <c:v>0.28509384617174094</c:v>
                </c:pt>
                <c:pt idx="4650">
                  <c:v>0.28498909576641007</c:v>
                </c:pt>
                <c:pt idx="4651">
                  <c:v>0.28498909576641007</c:v>
                </c:pt>
                <c:pt idx="4652">
                  <c:v>0.28498909576641007</c:v>
                </c:pt>
                <c:pt idx="4653">
                  <c:v>0.2858264118792358</c:v>
                </c:pt>
                <c:pt idx="4654">
                  <c:v>0.2858264118792358</c:v>
                </c:pt>
                <c:pt idx="4655">
                  <c:v>0.28572183313569816</c:v>
                </c:pt>
                <c:pt idx="4656">
                  <c:v>0.2819405654946307</c:v>
                </c:pt>
                <c:pt idx="4657">
                  <c:v>0.2819405654946307</c:v>
                </c:pt>
                <c:pt idx="4658">
                  <c:v>0.2819405654946307</c:v>
                </c:pt>
                <c:pt idx="4659">
                  <c:v>0.28278362962397069</c:v>
                </c:pt>
                <c:pt idx="4660">
                  <c:v>0.28056715560222389</c:v>
                </c:pt>
                <c:pt idx="4661">
                  <c:v>0.28278362962397069</c:v>
                </c:pt>
                <c:pt idx="4662">
                  <c:v>0.28056715560222389</c:v>
                </c:pt>
                <c:pt idx="4663">
                  <c:v>0.28278362962397069</c:v>
                </c:pt>
                <c:pt idx="4664">
                  <c:v>0.28278362962397069</c:v>
                </c:pt>
                <c:pt idx="4665">
                  <c:v>0.28278362962397069</c:v>
                </c:pt>
                <c:pt idx="4666">
                  <c:v>0.28278362962397069</c:v>
                </c:pt>
                <c:pt idx="4667">
                  <c:v>0.28278362962397069</c:v>
                </c:pt>
                <c:pt idx="4668">
                  <c:v>0.28278362962397069</c:v>
                </c:pt>
                <c:pt idx="4669">
                  <c:v>0.28278362962397069</c:v>
                </c:pt>
                <c:pt idx="4670">
                  <c:v>0.2819405654946307</c:v>
                </c:pt>
                <c:pt idx="4671">
                  <c:v>0.2820460361839271</c:v>
                </c:pt>
                <c:pt idx="4672">
                  <c:v>0.2820460361839271</c:v>
                </c:pt>
                <c:pt idx="4673">
                  <c:v>0.28215148178803057</c:v>
                </c:pt>
                <c:pt idx="4674">
                  <c:v>0.28225690232483136</c:v>
                </c:pt>
                <c:pt idx="4675">
                  <c:v>0.28141283514260118</c:v>
                </c:pt>
                <c:pt idx="4676">
                  <c:v>0.28141283514260118</c:v>
                </c:pt>
                <c:pt idx="4677">
                  <c:v>0.28540795000760844</c:v>
                </c:pt>
                <c:pt idx="4678">
                  <c:v>0.28383521440119741</c:v>
                </c:pt>
                <c:pt idx="4679">
                  <c:v>0.28299414569629433</c:v>
                </c:pt>
                <c:pt idx="4680">
                  <c:v>0.28309936633618188</c:v>
                </c:pt>
                <c:pt idx="4681">
                  <c:v>0.28614000145270868</c:v>
                </c:pt>
                <c:pt idx="4682">
                  <c:v>0.28634893912529269</c:v>
                </c:pt>
                <c:pt idx="4683">
                  <c:v>0.28655777932285598</c:v>
                </c:pt>
                <c:pt idx="4684">
                  <c:v>0.28791287403635257</c:v>
                </c:pt>
                <c:pt idx="4685">
                  <c:v>0.28801694281431228</c:v>
                </c:pt>
                <c:pt idx="4686">
                  <c:v>0.28812098749390863</c:v>
                </c:pt>
                <c:pt idx="4687">
                  <c:v>0.28728795436346699</c:v>
                </c:pt>
                <c:pt idx="4688">
                  <c:v>0.28749635760554026</c:v>
                </c:pt>
                <c:pt idx="4689">
                  <c:v>0.28760052294467198</c:v>
                </c:pt>
                <c:pt idx="4690">
                  <c:v>0.28770466411831402</c:v>
                </c:pt>
                <c:pt idx="4691">
                  <c:v>0.28905630793850329</c:v>
                </c:pt>
                <c:pt idx="4692">
                  <c:v>0.28916011255159979</c:v>
                </c:pt>
                <c:pt idx="4693">
                  <c:v>0.28519857200219578</c:v>
                </c:pt>
                <c:pt idx="4694">
                  <c:v>0.28936765004823672</c:v>
                </c:pt>
                <c:pt idx="4695">
                  <c:v>0.28530327327506233</c:v>
                </c:pt>
                <c:pt idx="4696">
                  <c:v>0.28530327327506233</c:v>
                </c:pt>
                <c:pt idx="4697">
                  <c:v>0.28540795000760844</c:v>
                </c:pt>
                <c:pt idx="4698">
                  <c:v>0.28540795000760844</c:v>
                </c:pt>
                <c:pt idx="4699">
                  <c:v>0.28551260221708163</c:v>
                </c:pt>
                <c:pt idx="4700">
                  <c:v>0.28561722992070909</c:v>
                </c:pt>
                <c:pt idx="4701">
                  <c:v>0.28561722992070909</c:v>
                </c:pt>
                <c:pt idx="4702">
                  <c:v>0.28561722992070909</c:v>
                </c:pt>
                <c:pt idx="4703">
                  <c:v>0.28561722992070909</c:v>
                </c:pt>
                <c:pt idx="4704">
                  <c:v>0.28561722992070909</c:v>
                </c:pt>
                <c:pt idx="4705">
                  <c:v>0.28791287403635257</c:v>
                </c:pt>
                <c:pt idx="4706">
                  <c:v>0.28655777932285598</c:v>
                </c:pt>
                <c:pt idx="4707">
                  <c:v>0.28655777932285598</c:v>
                </c:pt>
                <c:pt idx="4708">
                  <c:v>0.28341487888308842</c:v>
                </c:pt>
                <c:pt idx="4709">
                  <c:v>0.28330973291191008</c:v>
                </c:pt>
                <c:pt idx="4710">
                  <c:v>0.28425515337609997</c:v>
                </c:pt>
                <c:pt idx="4711">
                  <c:v>0.28415020574694988</c:v>
                </c:pt>
                <c:pt idx="4712">
                  <c:v>0.28404523338641452</c:v>
                </c:pt>
                <c:pt idx="4713">
                  <c:v>0.28498909576641007</c:v>
                </c:pt>
                <c:pt idx="4714">
                  <c:v>0.28488432076889469</c:v>
                </c:pt>
                <c:pt idx="4715">
                  <c:v>0.28172954878879125</c:v>
                </c:pt>
                <c:pt idx="4716">
                  <c:v>0.28162400273636107</c:v>
                </c:pt>
                <c:pt idx="4717">
                  <c:v>0.28162400273636107</c:v>
                </c:pt>
                <c:pt idx="4718">
                  <c:v>0.28246766826797998</c:v>
                </c:pt>
                <c:pt idx="4719">
                  <c:v>0.28236229781219863</c:v>
                </c:pt>
                <c:pt idx="4720">
                  <c:v>0.28099019749481219</c:v>
                </c:pt>
                <c:pt idx="4721">
                  <c:v>0.28099019749481219</c:v>
                </c:pt>
                <c:pt idx="4722">
                  <c:v>0.28088447496491775</c:v>
                </c:pt>
                <c:pt idx="4723">
                  <c:v>0.27791391223411854</c:v>
                </c:pt>
                <c:pt idx="4724">
                  <c:v>0.27780744903724869</c:v>
                </c:pt>
                <c:pt idx="4725">
                  <c:v>0.27780744903724869</c:v>
                </c:pt>
                <c:pt idx="4726">
                  <c:v>0.27865843326387091</c:v>
                </c:pt>
                <c:pt idx="4727">
                  <c:v>0.27865843326387091</c:v>
                </c:pt>
                <c:pt idx="4728">
                  <c:v>0.27855215027324809</c:v>
                </c:pt>
                <c:pt idx="4729">
                  <c:v>0.27855215027324809</c:v>
                </c:pt>
                <c:pt idx="4730">
                  <c:v>0.27950777465920451</c:v>
                </c:pt>
                <c:pt idx="4731">
                  <c:v>0.27940169650229396</c:v>
                </c:pt>
                <c:pt idx="4732">
                  <c:v>0.27940169650229396</c:v>
                </c:pt>
                <c:pt idx="4733">
                  <c:v>0.27929559280591998</c:v>
                </c:pt>
                <c:pt idx="4734">
                  <c:v>0.28024960819821815</c:v>
                </c:pt>
                <c:pt idx="4735">
                  <c:v>0.27642107111721265</c:v>
                </c:pt>
                <c:pt idx="4736">
                  <c:v>0.27631424474073052</c:v>
                </c:pt>
                <c:pt idx="4737">
                  <c:v>0.27631424474073052</c:v>
                </c:pt>
                <c:pt idx="4738">
                  <c:v>0.27631424474073052</c:v>
                </c:pt>
                <c:pt idx="4739">
                  <c:v>0.27631424474073052</c:v>
                </c:pt>
                <c:pt idx="4740">
                  <c:v>0.27620739228040481</c:v>
                </c:pt>
                <c:pt idx="4741">
                  <c:v>0.27716812700582921</c:v>
                </c:pt>
                <c:pt idx="4742">
                  <c:v>0.27716812700582921</c:v>
                </c:pt>
                <c:pt idx="4743">
                  <c:v>0.27812676124696817</c:v>
                </c:pt>
                <c:pt idx="4744">
                  <c:v>0.36052172894581536</c:v>
                </c:pt>
                <c:pt idx="4745">
                  <c:v>0.35890645574617774</c:v>
                </c:pt>
                <c:pt idx="4746">
                  <c:v>0.35872667123908175</c:v>
                </c:pt>
                <c:pt idx="4747">
                  <c:v>0.35872667123908175</c:v>
                </c:pt>
                <c:pt idx="4748">
                  <c:v>0.35872667123908175</c:v>
                </c:pt>
                <c:pt idx="4749">
                  <c:v>0.35872667123908175</c:v>
                </c:pt>
                <c:pt idx="4750">
                  <c:v>0.35863675567322606</c:v>
                </c:pt>
                <c:pt idx="4751">
                  <c:v>0.35863675567322606</c:v>
                </c:pt>
                <c:pt idx="4752">
                  <c:v>0.35863675567322606</c:v>
                </c:pt>
                <c:pt idx="4753">
                  <c:v>0.35908617814081112</c:v>
                </c:pt>
                <c:pt idx="4754">
                  <c:v>0.35557031961605223</c:v>
                </c:pt>
                <c:pt idx="4755">
                  <c:v>0.35602240604868451</c:v>
                </c:pt>
                <c:pt idx="4756">
                  <c:v>0.35511783741462688</c:v>
                </c:pt>
                <c:pt idx="4757">
                  <c:v>0.352030381138697</c:v>
                </c:pt>
                <c:pt idx="4758">
                  <c:v>0.35248558241741279</c:v>
                </c:pt>
                <c:pt idx="4759">
                  <c:v>0.34901586933976481</c:v>
                </c:pt>
                <c:pt idx="4760">
                  <c:v>0.34947375715672779</c:v>
                </c:pt>
                <c:pt idx="4761">
                  <c:v>0.34589126954236904</c:v>
                </c:pt>
                <c:pt idx="4762">
                  <c:v>0.33995683466662074</c:v>
                </c:pt>
                <c:pt idx="4763">
                  <c:v>0.34910747976494227</c:v>
                </c:pt>
                <c:pt idx="4764">
                  <c:v>0.34552240311572657</c:v>
                </c:pt>
                <c:pt idx="4765">
                  <c:v>0.34956528547162014</c:v>
                </c:pt>
                <c:pt idx="4766">
                  <c:v>0.35557031961605223</c:v>
                </c:pt>
                <c:pt idx="4767">
                  <c:v>0.35212145368108638</c:v>
                </c:pt>
                <c:pt idx="4768">
                  <c:v>0.352030381138697</c:v>
                </c:pt>
                <c:pt idx="4769">
                  <c:v>0.352030381138697</c:v>
                </c:pt>
                <c:pt idx="4770">
                  <c:v>0.35212145368108638</c:v>
                </c:pt>
                <c:pt idx="4771">
                  <c:v>0.35212145368108638</c:v>
                </c:pt>
                <c:pt idx="4772">
                  <c:v>0.35212145368108638</c:v>
                </c:pt>
                <c:pt idx="4773">
                  <c:v>0.35212145368108638</c:v>
                </c:pt>
                <c:pt idx="4774">
                  <c:v>0.35212145368108638</c:v>
                </c:pt>
                <c:pt idx="4775">
                  <c:v>0.352030381138697</c:v>
                </c:pt>
                <c:pt idx="4776">
                  <c:v>0.352030381138697</c:v>
                </c:pt>
                <c:pt idx="4777">
                  <c:v>0.352030381138697</c:v>
                </c:pt>
                <c:pt idx="4778">
                  <c:v>0.352030381138697</c:v>
                </c:pt>
                <c:pt idx="4779">
                  <c:v>0.35212145368108638</c:v>
                </c:pt>
                <c:pt idx="4780">
                  <c:v>0.35212145368108638</c:v>
                </c:pt>
                <c:pt idx="4781">
                  <c:v>0.35212145368108638</c:v>
                </c:pt>
                <c:pt idx="4782">
                  <c:v>0.35212145368108638</c:v>
                </c:pt>
                <c:pt idx="4783">
                  <c:v>0.352030381138697</c:v>
                </c:pt>
                <c:pt idx="4784">
                  <c:v>0.352030381138697</c:v>
                </c:pt>
                <c:pt idx="4785">
                  <c:v>0.352030381138697</c:v>
                </c:pt>
                <c:pt idx="4786">
                  <c:v>0.3489242424659964</c:v>
                </c:pt>
                <c:pt idx="4787">
                  <c:v>0.34947375715672779</c:v>
                </c:pt>
                <c:pt idx="4788">
                  <c:v>0.34938221243744139</c:v>
                </c:pt>
                <c:pt idx="4789">
                  <c:v>0.3489242424659964</c:v>
                </c:pt>
                <c:pt idx="4790">
                  <c:v>0.34589126954236904</c:v>
                </c:pt>
                <c:pt idx="4791">
                  <c:v>0.34284005018447006</c:v>
                </c:pt>
                <c:pt idx="4792">
                  <c:v>0.34302549806647686</c:v>
                </c:pt>
                <c:pt idx="4793">
                  <c:v>0.34005010042883199</c:v>
                </c:pt>
                <c:pt idx="4794">
                  <c:v>0.34284005018447006</c:v>
                </c:pt>
                <c:pt idx="4795">
                  <c:v>0.33930348780247221</c:v>
                </c:pt>
                <c:pt idx="4796">
                  <c:v>0.33949024531234628</c:v>
                </c:pt>
                <c:pt idx="4797">
                  <c:v>0.33649371731672145</c:v>
                </c:pt>
                <c:pt idx="4798">
                  <c:v>0.33939687526486517</c:v>
                </c:pt>
                <c:pt idx="4799">
                  <c:v>0.33949024531234628</c:v>
                </c:pt>
                <c:pt idx="4800">
                  <c:v>0.33592985791281676</c:v>
                </c:pt>
                <c:pt idx="4801">
                  <c:v>0.33602387887572821</c:v>
                </c:pt>
                <c:pt idx="4802">
                  <c:v>0.33668152857309874</c:v>
                </c:pt>
                <c:pt idx="4803">
                  <c:v>0.33583581916816246</c:v>
                </c:pt>
                <c:pt idx="4804">
                  <c:v>0.33592985791281676</c:v>
                </c:pt>
                <c:pt idx="4805">
                  <c:v>0.33592985791281676</c:v>
                </c:pt>
                <c:pt idx="4806">
                  <c:v>0.33281712973747429</c:v>
                </c:pt>
                <c:pt idx="4807">
                  <c:v>0.33281712973747429</c:v>
                </c:pt>
                <c:pt idx="4808">
                  <c:v>0.33338453715474065</c:v>
                </c:pt>
                <c:pt idx="4809">
                  <c:v>0.3332900144564182</c:v>
                </c:pt>
                <c:pt idx="4810">
                  <c:v>0.32949417926458746</c:v>
                </c:pt>
                <c:pt idx="4811">
                  <c:v>0.33016056678028599</c:v>
                </c:pt>
                <c:pt idx="4812">
                  <c:v>0.33006542389549548</c:v>
                </c:pt>
                <c:pt idx="4813">
                  <c:v>0.33063600518766662</c:v>
                </c:pt>
                <c:pt idx="4814">
                  <c:v>0.32834969069733927</c:v>
                </c:pt>
                <c:pt idx="4815">
                  <c:v>0.32892226897602272</c:v>
                </c:pt>
                <c:pt idx="4816">
                  <c:v>0.3250923488296254</c:v>
                </c:pt>
                <c:pt idx="4817">
                  <c:v>0.32557273645173435</c:v>
                </c:pt>
                <c:pt idx="4818">
                  <c:v>0.32547669685390646</c:v>
                </c:pt>
                <c:pt idx="4819">
                  <c:v>0.32538063830401143</c:v>
                </c:pt>
                <c:pt idx="4820">
                  <c:v>0.32528456079082491</c:v>
                </c:pt>
                <c:pt idx="4821">
                  <c:v>0.3257647588360299</c:v>
                </c:pt>
                <c:pt idx="4822">
                  <c:v>0.32566875710870813</c:v>
                </c:pt>
                <c:pt idx="4823">
                  <c:v>0.32624448391915994</c:v>
                </c:pt>
                <c:pt idx="4824">
                  <c:v>0.32614857667245273</c:v>
                </c:pt>
                <c:pt idx="4825">
                  <c:v>0.3259567055464706</c:v>
                </c:pt>
                <c:pt idx="4826">
                  <c:v>0.32643624183568726</c:v>
                </c:pt>
                <c:pt idx="4827">
                  <c:v>0.32287642683220336</c:v>
                </c:pt>
                <c:pt idx="4828">
                  <c:v>0.32335901085195967</c:v>
                </c:pt>
                <c:pt idx="4829">
                  <c:v>0.32123203106115139</c:v>
                </c:pt>
                <c:pt idx="4830">
                  <c:v>0.32113512734874522</c:v>
                </c:pt>
                <c:pt idx="4831">
                  <c:v>0.32103820416798828</c:v>
                </c:pt>
                <c:pt idx="4832">
                  <c:v>0.32094126150714231</c:v>
                </c:pt>
                <c:pt idx="4833">
                  <c:v>0.32152262550547483</c:v>
                </c:pt>
                <c:pt idx="4834">
                  <c:v>0.32142578012780709</c:v>
                </c:pt>
                <c:pt idx="4835">
                  <c:v>0.32132891531693375</c:v>
                </c:pt>
                <c:pt idx="4836">
                  <c:v>0.32181304515610004</c:v>
                </c:pt>
                <c:pt idx="4837">
                  <c:v>0.3217162580079474</c:v>
                </c:pt>
                <c:pt idx="4838">
                  <c:v>0.3217162580079474</c:v>
                </c:pt>
                <c:pt idx="4839">
                  <c:v>0.32161945146162829</c:v>
                </c:pt>
                <c:pt idx="4840">
                  <c:v>0.32210329032806551</c:v>
                </c:pt>
                <c:pt idx="4841">
                  <c:v>0.32210329032806551</c:v>
                </c:pt>
                <c:pt idx="4842">
                  <c:v>0.31997076090284149</c:v>
                </c:pt>
                <c:pt idx="4843">
                  <c:v>0.31987360318288449</c:v>
                </c:pt>
                <c:pt idx="4844">
                  <c:v>0.31694969357021024</c:v>
                </c:pt>
                <c:pt idx="4845">
                  <c:v>0.31694969357021024</c:v>
                </c:pt>
                <c:pt idx="4846">
                  <c:v>0.31685192198714418</c:v>
                </c:pt>
                <c:pt idx="4847">
                  <c:v>0.31675413040784406</c:v>
                </c:pt>
                <c:pt idx="4848">
                  <c:v>0.31675413040784406</c:v>
                </c:pt>
                <c:pt idx="4849">
                  <c:v>0.31675413040784406</c:v>
                </c:pt>
                <c:pt idx="4850">
                  <c:v>0.31665631882003603</c:v>
                </c:pt>
                <c:pt idx="4851">
                  <c:v>0.31655848721143376</c:v>
                </c:pt>
                <c:pt idx="4852">
                  <c:v>0.31714517679667337</c:v>
                </c:pt>
                <c:pt idx="4853">
                  <c:v>0.31714517679667337</c:v>
                </c:pt>
                <c:pt idx="4854">
                  <c:v>0.31714517679667337</c:v>
                </c:pt>
                <c:pt idx="4855">
                  <c:v>0.31714517679667337</c:v>
                </c:pt>
                <c:pt idx="4856">
                  <c:v>0.31714517679667337</c:v>
                </c:pt>
                <c:pt idx="4857">
                  <c:v>0.31714517679667337</c:v>
                </c:pt>
                <c:pt idx="4858">
                  <c:v>0.31714517679667337</c:v>
                </c:pt>
                <c:pt idx="4859">
                  <c:v>0.31714517679667337</c:v>
                </c:pt>
                <c:pt idx="4860">
                  <c:v>0.31724288846455551</c:v>
                </c:pt>
                <c:pt idx="4861">
                  <c:v>0.31665631882003603</c:v>
                </c:pt>
                <c:pt idx="4862">
                  <c:v>0.31675413040784406</c:v>
                </c:pt>
                <c:pt idx="4863">
                  <c:v>0.31685192198714418</c:v>
                </c:pt>
                <c:pt idx="4864">
                  <c:v>0.31694969357021024</c:v>
                </c:pt>
                <c:pt idx="4865">
                  <c:v>0.31919294906377138</c:v>
                </c:pt>
                <c:pt idx="4866">
                  <c:v>0.31870617662692635</c:v>
                </c:pt>
                <c:pt idx="4867">
                  <c:v>0.3189009448137311</c:v>
                </c:pt>
                <c:pt idx="4868">
                  <c:v>0.31899829928909801</c:v>
                </c:pt>
                <c:pt idx="4869">
                  <c:v>0.32113512734874522</c:v>
                </c:pt>
                <c:pt idx="4870">
                  <c:v>0.3207473176981695</c:v>
                </c:pt>
                <c:pt idx="4871">
                  <c:v>0.32084429935445669</c:v>
                </c:pt>
                <c:pt idx="4872">
                  <c:v>0.31743825197074022</c:v>
                </c:pt>
                <c:pt idx="4873">
                  <c:v>0.31753590383345315</c:v>
                </c:pt>
                <c:pt idx="4874">
                  <c:v>0.31763353578549919</c:v>
                </c:pt>
                <c:pt idx="4875">
                  <c:v>0.31773114783905226</c:v>
                </c:pt>
                <c:pt idx="4876">
                  <c:v>0.31782874000627426</c:v>
                </c:pt>
                <c:pt idx="4877">
                  <c:v>0.32006789901280291</c:v>
                </c:pt>
                <c:pt idx="4878">
                  <c:v>0.320165017524638</c:v>
                </c:pt>
                <c:pt idx="4879">
                  <c:v>0.32026211645020414</c:v>
                </c:pt>
                <c:pt idx="4880">
                  <c:v>0.32035919580134659</c:v>
                </c:pt>
                <c:pt idx="4881">
                  <c:v>0.32045625558989888</c:v>
                </c:pt>
                <c:pt idx="4882">
                  <c:v>0.32055329582768238</c:v>
                </c:pt>
                <c:pt idx="4883">
                  <c:v>0.32065031652650672</c:v>
                </c:pt>
                <c:pt idx="4884">
                  <c:v>0.3207473176981695</c:v>
                </c:pt>
                <c:pt idx="4885">
                  <c:v>0.31929024438704534</c:v>
                </c:pt>
                <c:pt idx="4886">
                  <c:v>0.31929024438704534</c:v>
                </c:pt>
                <c:pt idx="4887">
                  <c:v>0.3193875200169024</c:v>
                </c:pt>
                <c:pt idx="4888">
                  <c:v>0.3193875200169024</c:v>
                </c:pt>
                <c:pt idx="4889">
                  <c:v>0.3193875200169024</c:v>
                </c:pt>
                <c:pt idx="4890">
                  <c:v>0.31948477596529606</c:v>
                </c:pt>
                <c:pt idx="4891">
                  <c:v>0.31948477596529606</c:v>
                </c:pt>
                <c:pt idx="4892">
                  <c:v>0.31646063556973797</c:v>
                </c:pt>
                <c:pt idx="4893">
                  <c:v>0.31646063556973797</c:v>
                </c:pt>
                <c:pt idx="4894">
                  <c:v>0.31646063556973797</c:v>
                </c:pt>
                <c:pt idx="4895">
                  <c:v>0.31646063556973797</c:v>
                </c:pt>
                <c:pt idx="4896">
                  <c:v>0.31724288846455551</c:v>
                </c:pt>
                <c:pt idx="4897">
                  <c:v>0.31724288846455551</c:v>
                </c:pt>
                <c:pt idx="4898">
                  <c:v>0.31341723056994675</c:v>
                </c:pt>
                <c:pt idx="4899">
                  <c:v>0.31341723056994675</c:v>
                </c:pt>
                <c:pt idx="4900">
                  <c:v>0.31341723056994675</c:v>
                </c:pt>
                <c:pt idx="4901">
                  <c:v>0.31400779753755353</c:v>
                </c:pt>
                <c:pt idx="4902">
                  <c:v>0.31469586626356327</c:v>
                </c:pt>
                <c:pt idx="4903">
                  <c:v>0.3145976316394104</c:v>
                </c:pt>
                <c:pt idx="4904">
                  <c:v>0.31449937673351364</c:v>
                </c:pt>
                <c:pt idx="4905">
                  <c:v>0.31134443517299559</c:v>
                </c:pt>
                <c:pt idx="4906">
                  <c:v>0.31203637553012969</c:v>
                </c:pt>
                <c:pt idx="4907">
                  <c:v>0.31183878154300565</c:v>
                </c:pt>
                <c:pt idx="4908">
                  <c:v>0.31243131625426657</c:v>
                </c:pt>
                <c:pt idx="4909">
                  <c:v>0.31223388706617394</c:v>
                </c:pt>
                <c:pt idx="4910">
                  <c:v>0.30707151856192111</c:v>
                </c:pt>
                <c:pt idx="4911">
                  <c:v>0.30687182913968669</c:v>
                </c:pt>
                <c:pt idx="4912">
                  <c:v>0.30747064221215903</c:v>
                </c:pt>
                <c:pt idx="4913">
                  <c:v>0.30806869132910852</c:v>
                </c:pt>
                <c:pt idx="4914">
                  <c:v>0.30796906940474988</c:v>
                </c:pt>
                <c:pt idx="4915">
                  <c:v>0.30786942632699332</c:v>
                </c:pt>
                <c:pt idx="4916">
                  <c:v>0.30487023028074195</c:v>
                </c:pt>
                <c:pt idx="4917">
                  <c:v>0.30547161117617255</c:v>
                </c:pt>
                <c:pt idx="4918">
                  <c:v>0.30537143484468809</c:v>
                </c:pt>
                <c:pt idx="4919">
                  <c:v>0.30316208919566295</c:v>
                </c:pt>
                <c:pt idx="4920">
                  <c:v>0.30386620105076423</c:v>
                </c:pt>
                <c:pt idx="4921">
                  <c:v>0.30376567890997924</c:v>
                </c:pt>
                <c:pt idx="4922">
                  <c:v>0.30436848626463869</c:v>
                </c:pt>
                <c:pt idx="4923">
                  <c:v>0.30426807257371075</c:v>
                </c:pt>
                <c:pt idx="4924">
                  <c:v>0.30416763722089207</c:v>
                </c:pt>
                <c:pt idx="4925">
                  <c:v>0.30053741825451946</c:v>
                </c:pt>
                <c:pt idx="4926">
                  <c:v>0.30124552554316208</c:v>
                </c:pt>
                <c:pt idx="4927">
                  <c:v>0.30114443374312544</c:v>
                </c:pt>
                <c:pt idx="4928">
                  <c:v>0.30185161297354884</c:v>
                </c:pt>
                <c:pt idx="4929">
                  <c:v>0.30175065349268215</c:v>
                </c:pt>
                <c:pt idx="4930">
                  <c:v>0.30164967199469961</c:v>
                </c:pt>
                <c:pt idx="4931">
                  <c:v>0.30225523101352225</c:v>
                </c:pt>
                <c:pt idx="4932">
                  <c:v>0.30225523101352225</c:v>
                </c:pt>
                <c:pt idx="4933">
                  <c:v>0.30215435945732561</c:v>
                </c:pt>
                <c:pt idx="4934">
                  <c:v>0.29942247937342925</c:v>
                </c:pt>
                <c:pt idx="4935">
                  <c:v>0.29932098747234692</c:v>
                </c:pt>
                <c:pt idx="4936">
                  <c:v>0.29932098747234692</c:v>
                </c:pt>
                <c:pt idx="4937">
                  <c:v>0.29921947320390258</c:v>
                </c:pt>
                <c:pt idx="4938">
                  <c:v>0.29911793655330154</c:v>
                </c:pt>
                <c:pt idx="4939">
                  <c:v>0.29982822359946687</c:v>
                </c:pt>
                <c:pt idx="4940">
                  <c:v>0.2997268210202092</c:v>
                </c:pt>
                <c:pt idx="4941">
                  <c:v>0.2997268210202092</c:v>
                </c:pt>
                <c:pt idx="4942">
                  <c:v>0.30033490238499078</c:v>
                </c:pt>
                <c:pt idx="4943">
                  <c:v>0.29687843740184894</c:v>
                </c:pt>
                <c:pt idx="4944">
                  <c:v>0.29687843740184894</c:v>
                </c:pt>
                <c:pt idx="4945">
                  <c:v>0.29677638184040883</c:v>
                </c:pt>
                <c:pt idx="4946">
                  <c:v>0.2973883746074234</c:v>
                </c:pt>
                <c:pt idx="4947">
                  <c:v>0.2973883746074234</c:v>
                </c:pt>
                <c:pt idx="4948">
                  <c:v>0.2973883746074234</c:v>
                </c:pt>
                <c:pt idx="4949">
                  <c:v>0.29728643252935427</c:v>
                </c:pt>
                <c:pt idx="4950">
                  <c:v>0.29799955192662658</c:v>
                </c:pt>
                <c:pt idx="4951">
                  <c:v>0.29799955192662658</c:v>
                </c:pt>
                <c:pt idx="4952">
                  <c:v>0.29799955192662658</c:v>
                </c:pt>
                <c:pt idx="4953">
                  <c:v>0.29799955192662658</c:v>
                </c:pt>
                <c:pt idx="4954">
                  <c:v>0.29799955192662658</c:v>
                </c:pt>
                <c:pt idx="4955">
                  <c:v>0.29799955192662658</c:v>
                </c:pt>
                <c:pt idx="4956">
                  <c:v>0.29462793805600462</c:v>
                </c:pt>
                <c:pt idx="4957">
                  <c:v>0.29401223495531059</c:v>
                </c:pt>
                <c:pt idx="4958">
                  <c:v>0.29411490994476674</c:v>
                </c:pt>
                <c:pt idx="4959">
                  <c:v>0.2942175617909808</c:v>
                </c:pt>
                <c:pt idx="4960">
                  <c:v>0.29432019050959535</c:v>
                </c:pt>
                <c:pt idx="4961">
                  <c:v>0.29718446778489671</c:v>
                </c:pt>
                <c:pt idx="4962">
                  <c:v>0.29932098747234692</c:v>
                </c:pt>
                <c:pt idx="4963">
                  <c:v>0.29942247937342925</c:v>
                </c:pt>
                <c:pt idx="4964">
                  <c:v>0.29881319216036389</c:v>
                </c:pt>
                <c:pt idx="4965">
                  <c:v>0.29901637750573246</c:v>
                </c:pt>
                <c:pt idx="4966">
                  <c:v>0.29840655205250227</c:v>
                </c:pt>
                <c:pt idx="4967">
                  <c:v>0.29850824579383084</c:v>
                </c:pt>
                <c:pt idx="4968">
                  <c:v>0.29871156583286035</c:v>
                </c:pt>
                <c:pt idx="4969">
                  <c:v>0.29881319216036389</c:v>
                </c:pt>
                <c:pt idx="4970">
                  <c:v>0.30033490238499078</c:v>
                </c:pt>
                <c:pt idx="4971">
                  <c:v>0.29687843740184894</c:v>
                </c:pt>
                <c:pt idx="4972">
                  <c:v>0.29698047023629531</c:v>
                </c:pt>
                <c:pt idx="4973">
                  <c:v>0.29636793202058626</c:v>
                </c:pt>
                <c:pt idx="4974">
                  <c:v>0.29860991704898032</c:v>
                </c:pt>
                <c:pt idx="4975">
                  <c:v>0.29871156583286035</c:v>
                </c:pt>
                <c:pt idx="4976">
                  <c:v>0.29881319216036389</c:v>
                </c:pt>
                <c:pt idx="4977">
                  <c:v>0.29891479604636784</c:v>
                </c:pt>
                <c:pt idx="4978">
                  <c:v>0.29901637750573246</c:v>
                </c:pt>
                <c:pt idx="4979">
                  <c:v>0.29830483581006845</c:v>
                </c:pt>
                <c:pt idx="4980">
                  <c:v>0.29850824579383084</c:v>
                </c:pt>
                <c:pt idx="4981">
                  <c:v>0.30073984535968318</c:v>
                </c:pt>
                <c:pt idx="4982">
                  <c:v>0.30013229763422494</c:v>
                </c:pt>
                <c:pt idx="4983">
                  <c:v>0.30023361112707708</c:v>
                </c:pt>
                <c:pt idx="4984">
                  <c:v>0.30033490238499078</c:v>
                </c:pt>
                <c:pt idx="4985">
                  <c:v>0.30043617142259926</c:v>
                </c:pt>
                <c:pt idx="4986">
                  <c:v>0.30043617142259926</c:v>
                </c:pt>
                <c:pt idx="4987">
                  <c:v>0.30053741825451946</c:v>
                </c:pt>
                <c:pt idx="4988">
                  <c:v>0.29677638184040883</c:v>
                </c:pt>
                <c:pt idx="4989">
                  <c:v>0.29687843740184894</c:v>
                </c:pt>
                <c:pt idx="4990">
                  <c:v>0.29911793655330154</c:v>
                </c:pt>
                <c:pt idx="4991">
                  <c:v>0.29911793655330154</c:v>
                </c:pt>
                <c:pt idx="4992">
                  <c:v>0.30003096189178546</c:v>
                </c:pt>
                <c:pt idx="4993">
                  <c:v>0.30003096189178546</c:v>
                </c:pt>
                <c:pt idx="4994">
                  <c:v>0.30003096189178546</c:v>
                </c:pt>
                <c:pt idx="4995">
                  <c:v>0.30003096189178546</c:v>
                </c:pt>
                <c:pt idx="4996">
                  <c:v>0.29708248035892465</c:v>
                </c:pt>
                <c:pt idx="4997">
                  <c:v>0.29698047023629531</c:v>
                </c:pt>
                <c:pt idx="4998">
                  <c:v>0.29687843740184894</c:v>
                </c:pt>
                <c:pt idx="4999">
                  <c:v>0.29759219082481669</c:v>
                </c:pt>
                <c:pt idx="5000">
                  <c:v>0.29759219082481669</c:v>
                </c:pt>
                <c:pt idx="5001">
                  <c:v>0.29830483581006845</c:v>
                </c:pt>
                <c:pt idx="5002">
                  <c:v>0.29606135527610983</c:v>
                </c:pt>
                <c:pt idx="5003">
                  <c:v>0.29216010971197892</c:v>
                </c:pt>
                <c:pt idx="5004">
                  <c:v>0.29288127812581616</c:v>
                </c:pt>
                <c:pt idx="5005">
                  <c:v>0.29360130325159545</c:v>
                </c:pt>
                <c:pt idx="5006">
                  <c:v>0.29349851231067148</c:v>
                </c:pt>
                <c:pt idx="5007">
                  <c:v>0.29411490994476674</c:v>
                </c:pt>
                <c:pt idx="5008">
                  <c:v>0.29401223495531059</c:v>
                </c:pt>
                <c:pt idx="5009">
                  <c:v>0.29462793805600462</c:v>
                </c:pt>
                <c:pt idx="5010">
                  <c:v>0.29092114534815816</c:v>
                </c:pt>
                <c:pt idx="5011">
                  <c:v>0.29164428641942264</c:v>
                </c:pt>
                <c:pt idx="5012">
                  <c:v>0.29236627481001931</c:v>
                </c:pt>
                <c:pt idx="5013">
                  <c:v>0.29216010971197892</c:v>
                </c:pt>
                <c:pt idx="5014">
                  <c:v>0.28998968988887841</c:v>
                </c:pt>
                <c:pt idx="5015">
                  <c:v>0.29071432112268303</c:v>
                </c:pt>
                <c:pt idx="5016">
                  <c:v>0.29061087351379361</c:v>
                </c:pt>
                <c:pt idx="5017">
                  <c:v>0.29133451028395968</c:v>
                </c:pt>
                <c:pt idx="5018">
                  <c:v>0.29123120444893075</c:v>
                </c:pt>
                <c:pt idx="5019">
                  <c:v>0.28760052294467198</c:v>
                </c:pt>
                <c:pt idx="5020">
                  <c:v>0.28832900462492406</c:v>
                </c:pt>
                <c:pt idx="5021">
                  <c:v>0.28822500809187468</c:v>
                </c:pt>
                <c:pt idx="5022">
                  <c:v>0.28895247939350649</c:v>
                </c:pt>
                <c:pt idx="5023">
                  <c:v>0.28884862690004959</c:v>
                </c:pt>
                <c:pt idx="5024">
                  <c:v>0.28874475044155329</c:v>
                </c:pt>
                <c:pt idx="5025">
                  <c:v>0.28593096616848879</c:v>
                </c:pt>
                <c:pt idx="5026">
                  <c:v>0.28383521440119741</c:v>
                </c:pt>
                <c:pt idx="5027">
                  <c:v>0.28666216291111019</c:v>
                </c:pt>
                <c:pt idx="5028">
                  <c:v>0.28456984804985413</c:v>
                </c:pt>
                <c:pt idx="5029">
                  <c:v>0.28446497451011105</c:v>
                </c:pt>
                <c:pt idx="5030">
                  <c:v>0.28645337139992594</c:v>
                </c:pt>
                <c:pt idx="5031">
                  <c:v>0.28509384617174094</c:v>
                </c:pt>
                <c:pt idx="5032">
                  <c:v>0.28509384617174094</c:v>
                </c:pt>
                <c:pt idx="5033">
                  <c:v>0.28572183313569816</c:v>
                </c:pt>
                <c:pt idx="5034">
                  <c:v>0.28225690232483136</c:v>
                </c:pt>
                <c:pt idx="5035">
                  <c:v>0.28215148178803057</c:v>
                </c:pt>
                <c:pt idx="5036">
                  <c:v>0.28215148178803057</c:v>
                </c:pt>
                <c:pt idx="5037">
                  <c:v>0.2820460361839271</c:v>
                </c:pt>
                <c:pt idx="5038">
                  <c:v>0.28288890013146428</c:v>
                </c:pt>
                <c:pt idx="5039">
                  <c:v>0.28278362962397069</c:v>
                </c:pt>
                <c:pt idx="5040">
                  <c:v>0.28267833415607108</c:v>
                </c:pt>
                <c:pt idx="5041">
                  <c:v>0.28341487888308842</c:v>
                </c:pt>
                <c:pt idx="5042">
                  <c:v>0.28341487888308842</c:v>
                </c:pt>
                <c:pt idx="5043">
                  <c:v>0.28330973291191008</c:v>
                </c:pt>
                <c:pt idx="5044">
                  <c:v>0.28330973291191008</c:v>
                </c:pt>
                <c:pt idx="5045">
                  <c:v>0.27982585607737842</c:v>
                </c:pt>
                <c:pt idx="5046">
                  <c:v>0.27982585607737842</c:v>
                </c:pt>
                <c:pt idx="5047">
                  <c:v>0.28056715560222389</c:v>
                </c:pt>
                <c:pt idx="5048">
                  <c:v>0.28056715560222389</c:v>
                </c:pt>
                <c:pt idx="5049">
                  <c:v>0.28056715560222389</c:v>
                </c:pt>
                <c:pt idx="5050">
                  <c:v>0.27982585607737842</c:v>
                </c:pt>
                <c:pt idx="5051">
                  <c:v>0.27982585607737842</c:v>
                </c:pt>
                <c:pt idx="5052">
                  <c:v>0.27993183226054752</c:v>
                </c:pt>
                <c:pt idx="5053">
                  <c:v>0.27993183226054752</c:v>
                </c:pt>
                <c:pt idx="5054">
                  <c:v>0.28215148178803057</c:v>
                </c:pt>
                <c:pt idx="5055">
                  <c:v>0.28141283514260118</c:v>
                </c:pt>
                <c:pt idx="5056">
                  <c:v>0.28151843152696343</c:v>
                </c:pt>
                <c:pt idx="5057">
                  <c:v>0.28088447496491775</c:v>
                </c:pt>
                <c:pt idx="5058">
                  <c:v>0.28456984804985413</c:v>
                </c:pt>
                <c:pt idx="5059">
                  <c:v>0.28394023627700132</c:v>
                </c:pt>
                <c:pt idx="5060">
                  <c:v>0.28404523338641452</c:v>
                </c:pt>
                <c:pt idx="5061">
                  <c:v>0.28341487888308842</c:v>
                </c:pt>
                <c:pt idx="5062">
                  <c:v>0.28561722992070909</c:v>
                </c:pt>
                <c:pt idx="5063">
                  <c:v>0.28498909576641007</c:v>
                </c:pt>
                <c:pt idx="5064">
                  <c:v>0.28425515337609997</c:v>
                </c:pt>
                <c:pt idx="5065">
                  <c:v>0.28446497451011105</c:v>
                </c:pt>
                <c:pt idx="5066">
                  <c:v>0.28456984804985413</c:v>
                </c:pt>
                <c:pt idx="5067">
                  <c:v>0.28394023627700132</c:v>
                </c:pt>
                <c:pt idx="5068">
                  <c:v>0.28614000145270868</c:v>
                </c:pt>
                <c:pt idx="5069">
                  <c:v>0.28614000145270868</c:v>
                </c:pt>
                <c:pt idx="5070">
                  <c:v>0.28697516783779137</c:v>
                </c:pt>
                <c:pt idx="5071">
                  <c:v>0.28697516783779137</c:v>
                </c:pt>
                <c:pt idx="5072">
                  <c:v>0.28697516783779137</c:v>
                </c:pt>
                <c:pt idx="5073">
                  <c:v>0.28697516783779137</c:v>
                </c:pt>
                <c:pt idx="5074">
                  <c:v>0.28707945425721726</c:v>
                </c:pt>
                <c:pt idx="5075">
                  <c:v>0.28718371642680623</c:v>
                </c:pt>
                <c:pt idx="5076">
                  <c:v>0.28634893912529269</c:v>
                </c:pt>
                <c:pt idx="5077">
                  <c:v>0.28645337139992594</c:v>
                </c:pt>
                <c:pt idx="5078">
                  <c:v>0.28267833415607108</c:v>
                </c:pt>
                <c:pt idx="5079">
                  <c:v>0.28278362962397069</c:v>
                </c:pt>
                <c:pt idx="5080">
                  <c:v>0.28666216291111019</c:v>
                </c:pt>
                <c:pt idx="5081">
                  <c:v>0.28519857200219578</c:v>
                </c:pt>
                <c:pt idx="5082">
                  <c:v>0.28822500809187468</c:v>
                </c:pt>
                <c:pt idx="5083">
                  <c:v>0.28832900462492406</c:v>
                </c:pt>
                <c:pt idx="5084">
                  <c:v>0.28477952116186639</c:v>
                </c:pt>
                <c:pt idx="5085">
                  <c:v>0.28477952116186639</c:v>
                </c:pt>
                <c:pt idx="5086">
                  <c:v>0.28488432076889469</c:v>
                </c:pt>
                <c:pt idx="5087">
                  <c:v>0.28488432076889469</c:v>
                </c:pt>
                <c:pt idx="5088">
                  <c:v>0.28488432076889469</c:v>
                </c:pt>
                <c:pt idx="5089">
                  <c:v>0.28488432076889469</c:v>
                </c:pt>
                <c:pt idx="5090">
                  <c:v>0.28561722992070909</c:v>
                </c:pt>
                <c:pt idx="5091">
                  <c:v>0.28624448248190931</c:v>
                </c:pt>
                <c:pt idx="5092">
                  <c:v>0.28236229781219863</c:v>
                </c:pt>
                <c:pt idx="5093">
                  <c:v>0.28309936633618188</c:v>
                </c:pt>
                <c:pt idx="5094">
                  <c:v>0.28383521440119741</c:v>
                </c:pt>
                <c:pt idx="5095">
                  <c:v>0.28373016774146897</c:v>
                </c:pt>
                <c:pt idx="5096">
                  <c:v>0.28373016774146897</c:v>
                </c:pt>
                <c:pt idx="5097">
                  <c:v>0.28236229781219863</c:v>
                </c:pt>
                <c:pt idx="5098">
                  <c:v>0.28225690232483136</c:v>
                </c:pt>
                <c:pt idx="5099">
                  <c:v>0.28299414569629433</c:v>
                </c:pt>
                <c:pt idx="5100">
                  <c:v>0.28288890013146428</c:v>
                </c:pt>
                <c:pt idx="5101">
                  <c:v>0.27993183226054752</c:v>
                </c:pt>
                <c:pt idx="5102">
                  <c:v>0.27982585607737842</c:v>
                </c:pt>
                <c:pt idx="5103">
                  <c:v>0.27844584159489211</c:v>
                </c:pt>
                <c:pt idx="5104">
                  <c:v>0.2783395072101687</c:v>
                </c:pt>
                <c:pt idx="5105">
                  <c:v>0.27823314710042057</c:v>
                </c:pt>
                <c:pt idx="5106">
                  <c:v>0.27908330872093678</c:v>
                </c:pt>
                <c:pt idx="5107">
                  <c:v>0.27897712829534982</c:v>
                </c:pt>
                <c:pt idx="5108">
                  <c:v>0.27971985442834657</c:v>
                </c:pt>
                <c:pt idx="5109">
                  <c:v>0.27961382729508494</c:v>
                </c:pt>
                <c:pt idx="5110">
                  <c:v>0.27950777465920451</c:v>
                </c:pt>
                <c:pt idx="5111">
                  <c:v>0.27674139393440889</c:v>
                </c:pt>
                <c:pt idx="5112">
                  <c:v>0.27674139393440889</c:v>
                </c:pt>
                <c:pt idx="5113">
                  <c:v>0.27663464569499407</c:v>
                </c:pt>
                <c:pt idx="5114">
                  <c:v>0.27738133787522801</c:v>
                </c:pt>
                <c:pt idx="5115">
                  <c:v>0.27738133787522801</c:v>
                </c:pt>
                <c:pt idx="5116">
                  <c:v>0.27727474539695052</c:v>
                </c:pt>
                <c:pt idx="5117">
                  <c:v>0.27727474539695052</c:v>
                </c:pt>
                <c:pt idx="5118">
                  <c:v>0.27716812700582921</c:v>
                </c:pt>
                <c:pt idx="5119">
                  <c:v>0.27791391223411854</c:v>
                </c:pt>
                <c:pt idx="5120">
                  <c:v>0.27791391223411854</c:v>
                </c:pt>
                <c:pt idx="5121">
                  <c:v>0.27780744903724869</c:v>
                </c:pt>
                <c:pt idx="5122">
                  <c:v>0.27513742884862658</c:v>
                </c:pt>
                <c:pt idx="5123">
                  <c:v>0.2750302881992035</c:v>
                </c:pt>
                <c:pt idx="5124">
                  <c:v>0.2750302881992035</c:v>
                </c:pt>
                <c:pt idx="5125">
                  <c:v>0.27492312123499368</c:v>
                </c:pt>
                <c:pt idx="5126">
                  <c:v>0.27492312123499368</c:v>
                </c:pt>
                <c:pt idx="5127">
                  <c:v>0.27363505802590804</c:v>
                </c:pt>
                <c:pt idx="5128">
                  <c:v>0.2755657286855997</c:v>
                </c:pt>
                <c:pt idx="5129">
                  <c:v>0.27352754719543704</c:v>
                </c:pt>
                <c:pt idx="5130">
                  <c:v>0.27427956575119544</c:v>
                </c:pt>
                <c:pt idx="5131">
                  <c:v>0.27427956575119544</c:v>
                </c:pt>
                <c:pt idx="5132">
                  <c:v>0.27427956575119544</c:v>
                </c:pt>
                <c:pt idx="5133">
                  <c:v>0.27417221403896713</c:v>
                </c:pt>
                <c:pt idx="5134">
                  <c:v>0.27417221403896713</c:v>
                </c:pt>
                <c:pt idx="5135">
                  <c:v>0.27406483585608976</c:v>
                </c:pt>
                <c:pt idx="5136">
                  <c:v>0.27406483585608976</c:v>
                </c:pt>
                <c:pt idx="5137">
                  <c:v>0.27481592793659804</c:v>
                </c:pt>
                <c:pt idx="5138">
                  <c:v>0.2713717205919518</c:v>
                </c:pt>
                <c:pt idx="5139">
                  <c:v>0.27126364722431312</c:v>
                </c:pt>
                <c:pt idx="5140">
                  <c:v>0.27212747963182954</c:v>
                </c:pt>
                <c:pt idx="5141">
                  <c:v>0.27201959475657222</c:v>
                </c:pt>
                <c:pt idx="5142">
                  <c:v>0.27201959475657222</c:v>
                </c:pt>
                <c:pt idx="5143">
                  <c:v>0.27201959475657222</c:v>
                </c:pt>
                <c:pt idx="5144">
                  <c:v>0.27201959475657222</c:v>
                </c:pt>
                <c:pt idx="5145">
                  <c:v>0.27126364722431312</c:v>
                </c:pt>
                <c:pt idx="5146">
                  <c:v>0.27126364722431312</c:v>
                </c:pt>
                <c:pt idx="5147">
                  <c:v>0.27126364722431312</c:v>
                </c:pt>
                <c:pt idx="5148">
                  <c:v>0.27050637628455643</c:v>
                </c:pt>
                <c:pt idx="5149">
                  <c:v>0.27610051371711947</c:v>
                </c:pt>
                <c:pt idx="5150">
                  <c:v>0.27620739228040481</c:v>
                </c:pt>
                <c:pt idx="5151">
                  <c:v>0.2755657286855997</c:v>
                </c:pt>
                <c:pt idx="5152">
                  <c:v>0.27567273805124271</c:v>
                </c:pt>
                <c:pt idx="5153">
                  <c:v>0.2750302881992035</c:v>
                </c:pt>
                <c:pt idx="5154">
                  <c:v>0.27513742884862658</c:v>
                </c:pt>
                <c:pt idx="5155">
                  <c:v>0.27363505802590804</c:v>
                </c:pt>
                <c:pt idx="5156">
                  <c:v>0.27738133787522801</c:v>
                </c:pt>
                <c:pt idx="5157">
                  <c:v>0.27674139393440889</c:v>
                </c:pt>
                <c:pt idx="5158">
                  <c:v>0.27599360903173509</c:v>
                </c:pt>
                <c:pt idx="5159">
                  <c:v>0.27823314710042057</c:v>
                </c:pt>
                <c:pt idx="5160">
                  <c:v>0.27759444516876719</c:v>
                </c:pt>
                <c:pt idx="5161">
                  <c:v>0.27684811616621152</c:v>
                </c:pt>
                <c:pt idx="5162">
                  <c:v>0.27918946355162683</c:v>
                </c:pt>
                <c:pt idx="5163">
                  <c:v>0.28215148178803057</c:v>
                </c:pt>
                <c:pt idx="5164">
                  <c:v>0.28151843152696343</c:v>
                </c:pt>
                <c:pt idx="5165">
                  <c:v>0.28088447496491775</c:v>
                </c:pt>
                <c:pt idx="5166">
                  <c:v>0.28014370830265545</c:v>
                </c:pt>
                <c:pt idx="5167">
                  <c:v>0.280355482701166</c:v>
                </c:pt>
                <c:pt idx="5168">
                  <c:v>0.28267833415607108</c:v>
                </c:pt>
                <c:pt idx="5169">
                  <c:v>0.2819405654946307</c:v>
                </c:pt>
                <c:pt idx="5170">
                  <c:v>0.2820460361839271</c:v>
                </c:pt>
                <c:pt idx="5171">
                  <c:v>0.28120156677688724</c:v>
                </c:pt>
                <c:pt idx="5172">
                  <c:v>0.28141283514260118</c:v>
                </c:pt>
                <c:pt idx="5173">
                  <c:v>0.28288890013146428</c:v>
                </c:pt>
                <c:pt idx="5174">
                  <c:v>0.28299414569629433</c:v>
                </c:pt>
                <c:pt idx="5175">
                  <c:v>0.28603549602060413</c:v>
                </c:pt>
                <c:pt idx="5176">
                  <c:v>0.28614000145270868</c:v>
                </c:pt>
                <c:pt idx="5177">
                  <c:v>0.28624448248190931</c:v>
                </c:pt>
                <c:pt idx="5178">
                  <c:v>0.28540795000760844</c:v>
                </c:pt>
                <c:pt idx="5179">
                  <c:v>0.28383521440119741</c:v>
                </c:pt>
                <c:pt idx="5180">
                  <c:v>0.28488432076889469</c:v>
                </c:pt>
                <c:pt idx="5181">
                  <c:v>0.28488432076889469</c:v>
                </c:pt>
                <c:pt idx="5182">
                  <c:v>0.28488432076889469</c:v>
                </c:pt>
                <c:pt idx="5183">
                  <c:v>0.28488432076889469</c:v>
                </c:pt>
                <c:pt idx="5184">
                  <c:v>0.28488432076889469</c:v>
                </c:pt>
                <c:pt idx="5185">
                  <c:v>0.28488432076889469</c:v>
                </c:pt>
                <c:pt idx="5186">
                  <c:v>0.28488432076889469</c:v>
                </c:pt>
                <c:pt idx="5187">
                  <c:v>0.28498909576641007</c:v>
                </c:pt>
                <c:pt idx="5188">
                  <c:v>0.28498909576641007</c:v>
                </c:pt>
                <c:pt idx="5189">
                  <c:v>0.28488432076889469</c:v>
                </c:pt>
                <c:pt idx="5190">
                  <c:v>0.28488432076889469</c:v>
                </c:pt>
                <c:pt idx="5191">
                  <c:v>0.28488432076889469</c:v>
                </c:pt>
                <c:pt idx="5192">
                  <c:v>0.28477952116186639</c:v>
                </c:pt>
                <c:pt idx="5193">
                  <c:v>0.28351999999999994</c:v>
                </c:pt>
                <c:pt idx="5194">
                  <c:v>0.28561722992070909</c:v>
                </c:pt>
                <c:pt idx="5195">
                  <c:v>0.28425515337609997</c:v>
                </c:pt>
                <c:pt idx="5196">
                  <c:v>0.28425515337609997</c:v>
                </c:pt>
                <c:pt idx="5197">
                  <c:v>0.28404523338641452</c:v>
                </c:pt>
                <c:pt idx="5198">
                  <c:v>0.28488432076889469</c:v>
                </c:pt>
                <c:pt idx="5199">
                  <c:v>0.28088447496491775</c:v>
                </c:pt>
                <c:pt idx="5200">
                  <c:v>0.28183506970222971</c:v>
                </c:pt>
                <c:pt idx="5201">
                  <c:v>0.28172954878879125</c:v>
                </c:pt>
                <c:pt idx="5202">
                  <c:v>0.280355482701166</c:v>
                </c:pt>
                <c:pt idx="5203">
                  <c:v>0.28024960819821815</c:v>
                </c:pt>
                <c:pt idx="5204">
                  <c:v>0.28099019749481219</c:v>
                </c:pt>
                <c:pt idx="5205">
                  <c:v>0.28099019749481219</c:v>
                </c:pt>
                <c:pt idx="5206">
                  <c:v>0.28077872715162394</c:v>
                </c:pt>
                <c:pt idx="5207">
                  <c:v>0.28162400273636107</c:v>
                </c:pt>
                <c:pt idx="5208">
                  <c:v>0.27780744903724869</c:v>
                </c:pt>
                <c:pt idx="5209">
                  <c:v>0.27770096002172934</c:v>
                </c:pt>
                <c:pt idx="5210">
                  <c:v>0.27855215027324809</c:v>
                </c:pt>
                <c:pt idx="5211">
                  <c:v>0.27844584159489211</c:v>
                </c:pt>
                <c:pt idx="5212">
                  <c:v>0.2783395072101687</c:v>
                </c:pt>
                <c:pt idx="5213">
                  <c:v>0.27706148268295655</c:v>
                </c:pt>
                <c:pt idx="5214">
                  <c:v>0.27695481240940184</c:v>
                </c:pt>
                <c:pt idx="5215">
                  <c:v>0.27695481240940184</c:v>
                </c:pt>
                <c:pt idx="5216">
                  <c:v>0.27770096002172934</c:v>
                </c:pt>
                <c:pt idx="5217">
                  <c:v>0.27770096002172934</c:v>
                </c:pt>
                <c:pt idx="5218">
                  <c:v>0.27759444516876719</c:v>
                </c:pt>
                <c:pt idx="5219">
                  <c:v>0.27748790445954635</c:v>
                </c:pt>
                <c:pt idx="5220">
                  <c:v>0.2783395072101687</c:v>
                </c:pt>
                <c:pt idx="5221">
                  <c:v>0.27823314710042057</c:v>
                </c:pt>
                <c:pt idx="5222">
                  <c:v>0.27812676124696817</c:v>
                </c:pt>
                <c:pt idx="5223">
                  <c:v>0.27535163128058959</c:v>
                </c:pt>
                <c:pt idx="5224">
                  <c:v>0.27535163128058959</c:v>
                </c:pt>
                <c:pt idx="5225">
                  <c:v>0.27674139393440889</c:v>
                </c:pt>
                <c:pt idx="5226">
                  <c:v>0.27309723779048134</c:v>
                </c:pt>
                <c:pt idx="5227">
                  <c:v>0.27298959381960786</c:v>
                </c:pt>
                <c:pt idx="5228">
                  <c:v>0.27384999999999998</c:v>
                </c:pt>
                <c:pt idx="5229">
                  <c:v>0.27384999999999998</c:v>
                </c:pt>
                <c:pt idx="5230">
                  <c:v>0.27374254228753303</c:v>
                </c:pt>
                <c:pt idx="5231">
                  <c:v>0.27374254228753303</c:v>
                </c:pt>
                <c:pt idx="5232">
                  <c:v>0.27449418984194818</c:v>
                </c:pt>
                <c:pt idx="5233">
                  <c:v>0.27449418984194818</c:v>
                </c:pt>
                <c:pt idx="5234">
                  <c:v>0.27449418984194818</c:v>
                </c:pt>
                <c:pt idx="5235">
                  <c:v>0.27438689101234154</c:v>
                </c:pt>
                <c:pt idx="5236">
                  <c:v>0.27438689101234154</c:v>
                </c:pt>
                <c:pt idx="5237">
                  <c:v>0.27438689101234154</c:v>
                </c:pt>
                <c:pt idx="5238">
                  <c:v>0.27427956575119544</c:v>
                </c:pt>
                <c:pt idx="5239">
                  <c:v>0.27427956575119544</c:v>
                </c:pt>
                <c:pt idx="5240">
                  <c:v>0.27427956575119544</c:v>
                </c:pt>
                <c:pt idx="5241">
                  <c:v>0.27427956575119544</c:v>
                </c:pt>
                <c:pt idx="5242">
                  <c:v>0.27427956575119544</c:v>
                </c:pt>
                <c:pt idx="5243">
                  <c:v>0.27427956575119544</c:v>
                </c:pt>
                <c:pt idx="5244">
                  <c:v>0.27438689101234154</c:v>
                </c:pt>
                <c:pt idx="5245">
                  <c:v>0.27438689101234154</c:v>
                </c:pt>
                <c:pt idx="5246">
                  <c:v>0.27363505802590804</c:v>
                </c:pt>
                <c:pt idx="5247">
                  <c:v>0.27363505802590804</c:v>
                </c:pt>
                <c:pt idx="5248">
                  <c:v>0.27374254228753303</c:v>
                </c:pt>
                <c:pt idx="5249">
                  <c:v>0.27298959381960786</c:v>
                </c:pt>
                <c:pt idx="5250">
                  <c:v>0.27513742884862658</c:v>
                </c:pt>
                <c:pt idx="5251">
                  <c:v>0.27524454320263814</c:v>
                </c:pt>
                <c:pt idx="5252">
                  <c:v>0.27438689101234154</c:v>
                </c:pt>
                <c:pt idx="5253">
                  <c:v>0.27449418984194818</c:v>
                </c:pt>
                <c:pt idx="5254">
                  <c:v>0.27374254228753303</c:v>
                </c:pt>
                <c:pt idx="5255">
                  <c:v>0.27748790445954635</c:v>
                </c:pt>
                <c:pt idx="5256">
                  <c:v>0.27759444516876719</c:v>
                </c:pt>
                <c:pt idx="5257">
                  <c:v>0.27897712829534982</c:v>
                </c:pt>
                <c:pt idx="5258">
                  <c:v>0.27823314710042057</c:v>
                </c:pt>
                <c:pt idx="5259">
                  <c:v>0.2783395072101687</c:v>
                </c:pt>
                <c:pt idx="5260">
                  <c:v>0.27844584159489211</c:v>
                </c:pt>
                <c:pt idx="5261">
                  <c:v>0.27759444516876719</c:v>
                </c:pt>
                <c:pt idx="5262">
                  <c:v>0.27780744903724869</c:v>
                </c:pt>
                <c:pt idx="5263">
                  <c:v>0.27695481240940184</c:v>
                </c:pt>
                <c:pt idx="5264">
                  <c:v>0.27706148268295655</c:v>
                </c:pt>
                <c:pt idx="5265">
                  <c:v>0.27929559280591998</c:v>
                </c:pt>
                <c:pt idx="5266">
                  <c:v>0.27844584159489211</c:v>
                </c:pt>
                <c:pt idx="5267">
                  <c:v>0.27865843326387091</c:v>
                </c:pt>
                <c:pt idx="5268">
                  <c:v>0.28162400273636107</c:v>
                </c:pt>
                <c:pt idx="5269">
                  <c:v>0.28183506970222971</c:v>
                </c:pt>
                <c:pt idx="5270">
                  <c:v>0.28183506970222971</c:v>
                </c:pt>
                <c:pt idx="5271">
                  <c:v>0.28109589475943375</c:v>
                </c:pt>
                <c:pt idx="5272">
                  <c:v>0.28120156677688724</c:v>
                </c:pt>
                <c:pt idx="5273">
                  <c:v>0.28351999999999994</c:v>
                </c:pt>
                <c:pt idx="5274">
                  <c:v>0.28267833415607108</c:v>
                </c:pt>
                <c:pt idx="5275">
                  <c:v>0.28278362962397069</c:v>
                </c:pt>
                <c:pt idx="5276">
                  <c:v>0.28278362962397069</c:v>
                </c:pt>
                <c:pt idx="5277">
                  <c:v>0.28278362962397069</c:v>
                </c:pt>
                <c:pt idx="5278">
                  <c:v>0.27982585607737842</c:v>
                </c:pt>
                <c:pt idx="5279">
                  <c:v>0.27982585607737842</c:v>
                </c:pt>
                <c:pt idx="5280">
                  <c:v>0.27982585607737842</c:v>
                </c:pt>
                <c:pt idx="5281">
                  <c:v>0.27982585607737842</c:v>
                </c:pt>
                <c:pt idx="5282">
                  <c:v>0.27982585607737842</c:v>
                </c:pt>
                <c:pt idx="5283">
                  <c:v>0.27982585607737842</c:v>
                </c:pt>
                <c:pt idx="5284">
                  <c:v>0.27982585607737842</c:v>
                </c:pt>
                <c:pt idx="5285">
                  <c:v>0.27982585607737842</c:v>
                </c:pt>
                <c:pt idx="5286">
                  <c:v>0.27982585607737842</c:v>
                </c:pt>
                <c:pt idx="5287">
                  <c:v>0.27982585607737842</c:v>
                </c:pt>
                <c:pt idx="5288">
                  <c:v>0.27982585607737842</c:v>
                </c:pt>
                <c:pt idx="5289">
                  <c:v>0.28077872715162394</c:v>
                </c:pt>
                <c:pt idx="5290">
                  <c:v>0.28077872715162394</c:v>
                </c:pt>
                <c:pt idx="5291">
                  <c:v>0.28077872715162394</c:v>
                </c:pt>
                <c:pt idx="5292">
                  <c:v>0.28067295403678261</c:v>
                </c:pt>
                <c:pt idx="5293">
                  <c:v>0.28151843152696343</c:v>
                </c:pt>
                <c:pt idx="5294">
                  <c:v>0.28151843152696343</c:v>
                </c:pt>
                <c:pt idx="5295">
                  <c:v>0.28141283514260118</c:v>
                </c:pt>
                <c:pt idx="5296">
                  <c:v>0.28003778299619886</c:v>
                </c:pt>
                <c:pt idx="5297">
                  <c:v>0.28003778299619886</c:v>
                </c:pt>
                <c:pt idx="5298">
                  <c:v>0.27599360903173509</c:v>
                </c:pt>
                <c:pt idx="5299">
                  <c:v>0.27993183226054752</c:v>
                </c:pt>
                <c:pt idx="5300">
                  <c:v>0.27684811616621152</c:v>
                </c:pt>
                <c:pt idx="5301">
                  <c:v>0.27684811616621152</c:v>
                </c:pt>
                <c:pt idx="5302">
                  <c:v>0.27674139393440889</c:v>
                </c:pt>
                <c:pt idx="5303">
                  <c:v>0.27770096002172934</c:v>
                </c:pt>
                <c:pt idx="5304">
                  <c:v>0.27759444516876719</c:v>
                </c:pt>
                <c:pt idx="5305">
                  <c:v>0.27759444516876719</c:v>
                </c:pt>
                <c:pt idx="5306">
                  <c:v>0.27748790445954635</c:v>
                </c:pt>
                <c:pt idx="5307">
                  <c:v>0.27748790445954635</c:v>
                </c:pt>
                <c:pt idx="5308">
                  <c:v>0.27738133787522801</c:v>
                </c:pt>
                <c:pt idx="5309">
                  <c:v>0.2783395072101687</c:v>
                </c:pt>
                <c:pt idx="5310">
                  <c:v>0.27823314710042057</c:v>
                </c:pt>
                <c:pt idx="5311">
                  <c:v>0.27823314710042057</c:v>
                </c:pt>
                <c:pt idx="5312">
                  <c:v>0.27823314710042057</c:v>
                </c:pt>
                <c:pt idx="5313">
                  <c:v>0.27908330872093678</c:v>
                </c:pt>
                <c:pt idx="5314">
                  <c:v>0.27897712829534982</c:v>
                </c:pt>
                <c:pt idx="5315">
                  <c:v>0.27897712829534982</c:v>
                </c:pt>
                <c:pt idx="5316">
                  <c:v>0.27897712829534982</c:v>
                </c:pt>
                <c:pt idx="5317">
                  <c:v>0.27897712829534982</c:v>
                </c:pt>
                <c:pt idx="5318">
                  <c:v>0.27513742884862658</c:v>
                </c:pt>
                <c:pt idx="5319">
                  <c:v>0.27513742884862658</c:v>
                </c:pt>
                <c:pt idx="5320">
                  <c:v>0.27513742884862658</c:v>
                </c:pt>
                <c:pt idx="5321">
                  <c:v>0.27513742884862658</c:v>
                </c:pt>
                <c:pt idx="5322">
                  <c:v>0.27288192316124815</c:v>
                </c:pt>
                <c:pt idx="5323">
                  <c:v>0.27599360903173509</c:v>
                </c:pt>
                <c:pt idx="5324">
                  <c:v>0.27384999999999998</c:v>
                </c:pt>
                <c:pt idx="5325">
                  <c:v>0.27374254228753303</c:v>
                </c:pt>
                <c:pt idx="5326">
                  <c:v>0.27374254228753303</c:v>
                </c:pt>
                <c:pt idx="5327">
                  <c:v>0.27599360903173509</c:v>
                </c:pt>
                <c:pt idx="5328">
                  <c:v>0.27374254228753303</c:v>
                </c:pt>
                <c:pt idx="5329">
                  <c:v>0.27374254228753303</c:v>
                </c:pt>
                <c:pt idx="5330">
                  <c:v>0.27374254228753303</c:v>
                </c:pt>
                <c:pt idx="5331">
                  <c:v>0.27374254228753303</c:v>
                </c:pt>
                <c:pt idx="5332">
                  <c:v>0.27374254228753303</c:v>
                </c:pt>
                <c:pt idx="5333">
                  <c:v>0.27363505802590804</c:v>
                </c:pt>
                <c:pt idx="5334">
                  <c:v>0.27460146225953402</c:v>
                </c:pt>
                <c:pt idx="5335">
                  <c:v>0.27363505802590804</c:v>
                </c:pt>
                <c:pt idx="5336">
                  <c:v>0.27363505802590804</c:v>
                </c:pt>
                <c:pt idx="5337">
                  <c:v>0.27674139393440889</c:v>
                </c:pt>
                <c:pt idx="5338">
                  <c:v>0.27460146225953402</c:v>
                </c:pt>
                <c:pt idx="5339">
                  <c:v>-1.4519720125624525E-2</c:v>
                </c:pt>
                <c:pt idx="5340">
                  <c:v>-1.8425954526373134E-2</c:v>
                </c:pt>
                <c:pt idx="5341">
                  <c:v>-3.3268323567954505E-2</c:v>
                </c:pt>
                <c:pt idx="5342">
                  <c:v>0.28183506970222971</c:v>
                </c:pt>
                <c:pt idx="5343">
                  <c:v>0.27940169650229396</c:v>
                </c:pt>
                <c:pt idx="5344">
                  <c:v>0.28288890013146428</c:v>
                </c:pt>
                <c:pt idx="5345">
                  <c:v>0.28278362962397069</c:v>
                </c:pt>
                <c:pt idx="5346">
                  <c:v>0.28278362962397069</c:v>
                </c:pt>
                <c:pt idx="5347">
                  <c:v>0.28288890013146428</c:v>
                </c:pt>
                <c:pt idx="5348">
                  <c:v>0.2820460361839271</c:v>
                </c:pt>
                <c:pt idx="5349">
                  <c:v>0.28215148178803057</c:v>
                </c:pt>
                <c:pt idx="5350">
                  <c:v>0.28225690232483136</c:v>
                </c:pt>
                <c:pt idx="5351">
                  <c:v>0.28362509628026156</c:v>
                </c:pt>
                <c:pt idx="5352">
                  <c:v>0.28373016774146897</c:v>
                </c:pt>
                <c:pt idx="5353">
                  <c:v>0.28383521440119741</c:v>
                </c:pt>
                <c:pt idx="5354">
                  <c:v>0.28309936633618188</c:v>
                </c:pt>
                <c:pt idx="5355">
                  <c:v>0.28215148178803057</c:v>
                </c:pt>
                <c:pt idx="5356">
                  <c:v>0.28236229781219863</c:v>
                </c:pt>
                <c:pt idx="5357">
                  <c:v>0.28246766826797998</c:v>
                </c:pt>
                <c:pt idx="5358">
                  <c:v>0.28488432076889469</c:v>
                </c:pt>
                <c:pt idx="5359">
                  <c:v>0.28488432076889469</c:v>
                </c:pt>
                <c:pt idx="5360">
                  <c:v>0.28498909576641007</c:v>
                </c:pt>
                <c:pt idx="5361">
                  <c:v>0.28415020574694988</c:v>
                </c:pt>
                <c:pt idx="5362">
                  <c:v>0.28415020574694988</c:v>
                </c:pt>
                <c:pt idx="5363">
                  <c:v>0.28425515337609997</c:v>
                </c:pt>
                <c:pt idx="5364">
                  <c:v>0.28436007629133664</c:v>
                </c:pt>
                <c:pt idx="5365">
                  <c:v>0.28351999999999994</c:v>
                </c:pt>
                <c:pt idx="5366">
                  <c:v>0.28362509628026156</c:v>
                </c:pt>
                <c:pt idx="5367">
                  <c:v>0.28603549602060413</c:v>
                </c:pt>
                <c:pt idx="5368">
                  <c:v>0.28603549602060413</c:v>
                </c:pt>
                <c:pt idx="5369">
                  <c:v>0.28603549602060413</c:v>
                </c:pt>
                <c:pt idx="5370">
                  <c:v>0.28603549602060413</c:v>
                </c:pt>
                <c:pt idx="5371">
                  <c:v>0.28603549602060413</c:v>
                </c:pt>
                <c:pt idx="5372">
                  <c:v>0.28603549602060413</c:v>
                </c:pt>
                <c:pt idx="5373">
                  <c:v>0.28593096616848879</c:v>
                </c:pt>
                <c:pt idx="5374">
                  <c:v>0.28697516783779137</c:v>
                </c:pt>
                <c:pt idx="5375">
                  <c:v>0.2868708571516001</c:v>
                </c:pt>
                <c:pt idx="5376">
                  <c:v>0.2868708571516001</c:v>
                </c:pt>
                <c:pt idx="5377">
                  <c:v>0.2868708571516001</c:v>
                </c:pt>
                <c:pt idx="5378">
                  <c:v>0.28697516783779137</c:v>
                </c:pt>
                <c:pt idx="5379">
                  <c:v>0.28697516783779137</c:v>
                </c:pt>
                <c:pt idx="5380">
                  <c:v>0.28697516783779137</c:v>
                </c:pt>
                <c:pt idx="5381">
                  <c:v>0.28697516783779137</c:v>
                </c:pt>
                <c:pt idx="5382">
                  <c:v>0.28697516783779137</c:v>
                </c:pt>
                <c:pt idx="5383">
                  <c:v>0.2868708571516001</c:v>
                </c:pt>
                <c:pt idx="5384">
                  <c:v>0.28278362962397069</c:v>
                </c:pt>
                <c:pt idx="5385">
                  <c:v>0.28383521440119741</c:v>
                </c:pt>
                <c:pt idx="5386">
                  <c:v>0.28373016774146897</c:v>
                </c:pt>
                <c:pt idx="5387">
                  <c:v>0.28373016774146897</c:v>
                </c:pt>
                <c:pt idx="5388">
                  <c:v>0.28362509628026156</c:v>
                </c:pt>
                <c:pt idx="5389">
                  <c:v>0.28130721356525584</c:v>
                </c:pt>
                <c:pt idx="5390">
                  <c:v>0.28120156677688724</c:v>
                </c:pt>
                <c:pt idx="5391">
                  <c:v>0.28215148178803057</c:v>
                </c:pt>
                <c:pt idx="5392">
                  <c:v>0.28215148178803057</c:v>
                </c:pt>
                <c:pt idx="5393">
                  <c:v>0.2820460361839271</c:v>
                </c:pt>
                <c:pt idx="5394">
                  <c:v>0.28299414569629433</c:v>
                </c:pt>
                <c:pt idx="5395">
                  <c:v>0.28288890013146428</c:v>
                </c:pt>
                <c:pt idx="5396">
                  <c:v>0.3675526447886972</c:v>
                </c:pt>
                <c:pt idx="5397">
                  <c:v>0.39217552466211181</c:v>
                </c:pt>
                <c:pt idx="5398">
                  <c:v>0.39192204375820017</c:v>
                </c:pt>
                <c:pt idx="5399">
                  <c:v>0.39183752431018459</c:v>
                </c:pt>
                <c:pt idx="5400">
                  <c:v>0.39183752431018459</c:v>
                </c:pt>
                <c:pt idx="5401">
                  <c:v>0.39183752431018459</c:v>
                </c:pt>
                <c:pt idx="5402">
                  <c:v>0.39183752431018459</c:v>
                </c:pt>
                <c:pt idx="5403">
                  <c:v>0.39183752431018459</c:v>
                </c:pt>
                <c:pt idx="5404">
                  <c:v>0.39192204375820017</c:v>
                </c:pt>
                <c:pt idx="5405">
                  <c:v>0.38887116363909868</c:v>
                </c:pt>
                <c:pt idx="5406">
                  <c:v>0.38887116363909868</c:v>
                </c:pt>
                <c:pt idx="5407">
                  <c:v>0.38895613872086876</c:v>
                </c:pt>
                <c:pt idx="5408">
                  <c:v>0.38912604952890806</c:v>
                </c:pt>
                <c:pt idx="5409">
                  <c:v>0.38580327078166876</c:v>
                </c:pt>
                <c:pt idx="5410">
                  <c:v>0.38580327078166876</c:v>
                </c:pt>
                <c:pt idx="5411">
                  <c:v>0.38605958528192419</c:v>
                </c:pt>
                <c:pt idx="5412">
                  <c:v>0.38605958528192419</c:v>
                </c:pt>
                <c:pt idx="5413">
                  <c:v>0.38605958528192419</c:v>
                </c:pt>
                <c:pt idx="5414">
                  <c:v>0.38271807736508168</c:v>
                </c:pt>
                <c:pt idx="5415">
                  <c:v>0.382632127751248</c:v>
                </c:pt>
                <c:pt idx="5416">
                  <c:v>0.38288993586798348</c:v>
                </c:pt>
                <c:pt idx="5417">
                  <c:v>0.38511917764661219</c:v>
                </c:pt>
                <c:pt idx="5418">
                  <c:v>0.38177188345558821</c:v>
                </c:pt>
                <c:pt idx="5419">
                  <c:v>0.38168578406805465</c:v>
                </c:pt>
                <c:pt idx="5420">
                  <c:v>0.38168578406805465</c:v>
                </c:pt>
                <c:pt idx="5421">
                  <c:v>0.37961528736022976</c:v>
                </c:pt>
                <c:pt idx="5422">
                  <c:v>0.37961528736022976</c:v>
                </c:pt>
                <c:pt idx="5423">
                  <c:v>0.38185796919496628</c:v>
                </c:pt>
                <c:pt idx="5424">
                  <c:v>0.37978813136124134</c:v>
                </c:pt>
                <c:pt idx="5425">
                  <c:v>0.37978813136124134</c:v>
                </c:pt>
                <c:pt idx="5426">
                  <c:v>0.37866365636957444</c:v>
                </c:pt>
                <c:pt idx="5427">
                  <c:v>0.37883680489298255</c:v>
                </c:pt>
                <c:pt idx="5428">
                  <c:v>0.37883680489298255</c:v>
                </c:pt>
                <c:pt idx="5429">
                  <c:v>0.37883680489298255</c:v>
                </c:pt>
                <c:pt idx="5430">
                  <c:v>0.37883680489298255</c:v>
                </c:pt>
                <c:pt idx="5431">
                  <c:v>0.37883680489298255</c:v>
                </c:pt>
                <c:pt idx="5432">
                  <c:v>0.37571158981906527</c:v>
                </c:pt>
                <c:pt idx="5433">
                  <c:v>0.37579864689831421</c:v>
                </c:pt>
                <c:pt idx="5434">
                  <c:v>0.37579864689831421</c:v>
                </c:pt>
                <c:pt idx="5435">
                  <c:v>0.37579864689831421</c:v>
                </c:pt>
                <c:pt idx="5436">
                  <c:v>0.37588568986896886</c:v>
                </c:pt>
                <c:pt idx="5437">
                  <c:v>0.3759727187378864</c:v>
                </c:pt>
                <c:pt idx="5438">
                  <c:v>0.376146734197911</c:v>
                </c:pt>
                <c:pt idx="5439">
                  <c:v>0.37623372080270456</c:v>
                </c:pt>
                <c:pt idx="5440">
                  <c:v>0.37501462445098399</c:v>
                </c:pt>
                <c:pt idx="5441">
                  <c:v>0.37518895067838998</c:v>
                </c:pt>
                <c:pt idx="5442">
                  <c:v>0.37527609255351657</c:v>
                </c:pt>
                <c:pt idx="5443">
                  <c:v>0.37545033386109783</c:v>
                </c:pt>
                <c:pt idx="5444">
                  <c:v>0.3756245186243593</c:v>
                </c:pt>
                <c:pt idx="5445">
                  <c:v>0.37230528529991147</c:v>
                </c:pt>
                <c:pt idx="5446">
                  <c:v>0.3723928980228236</c:v>
                </c:pt>
                <c:pt idx="5447">
                  <c:v>0.3728307460725323</c:v>
                </c:pt>
                <c:pt idx="5448">
                  <c:v>0.37291827261897348</c:v>
                </c:pt>
                <c:pt idx="5449">
                  <c:v>0.37518895067838998</c:v>
                </c:pt>
                <c:pt idx="5450">
                  <c:v>0.37186700573084974</c:v>
                </c:pt>
                <c:pt idx="5451">
                  <c:v>0.37195469046225937</c:v>
                </c:pt>
                <c:pt idx="5452">
                  <c:v>0.372480496365313</c:v>
                </c:pt>
                <c:pt idx="5453">
                  <c:v>0.372480496365313</c:v>
                </c:pt>
                <c:pt idx="5454">
                  <c:v>0.38520473611854456</c:v>
                </c:pt>
                <c:pt idx="5455">
                  <c:v>0.38623039495538503</c:v>
                </c:pt>
                <c:pt idx="5456">
                  <c:v>0.38605958528192419</c:v>
                </c:pt>
                <c:pt idx="5457">
                  <c:v>0.38580327078166876</c:v>
                </c:pt>
                <c:pt idx="5458">
                  <c:v>0.3857178059259132</c:v>
                </c:pt>
                <c:pt idx="5459">
                  <c:v>0.38554683614335739</c:v>
                </c:pt>
                <c:pt idx="5460">
                  <c:v>0.38554683614335739</c:v>
                </c:pt>
                <c:pt idx="5461">
                  <c:v>0.38554683614335739</c:v>
                </c:pt>
                <c:pt idx="5462">
                  <c:v>0.38563232771523015</c:v>
                </c:pt>
                <c:pt idx="5463">
                  <c:v>0.38554683614335739</c:v>
                </c:pt>
                <c:pt idx="5464">
                  <c:v>0.38554683614335739</c:v>
                </c:pt>
                <c:pt idx="5465">
                  <c:v>0.38554683614335739</c:v>
                </c:pt>
                <c:pt idx="5466">
                  <c:v>0.3857178059259132</c:v>
                </c:pt>
                <c:pt idx="5467">
                  <c:v>0.3857178059259132</c:v>
                </c:pt>
                <c:pt idx="5468">
                  <c:v>0.3857178059259132</c:v>
                </c:pt>
                <c:pt idx="5469">
                  <c:v>0.3857178059259132</c:v>
                </c:pt>
                <c:pt idx="5470">
                  <c:v>0.3857178059259132</c:v>
                </c:pt>
                <c:pt idx="5471">
                  <c:v>0.38563232771523015</c:v>
                </c:pt>
                <c:pt idx="5472">
                  <c:v>0.38563232771523015</c:v>
                </c:pt>
                <c:pt idx="5473">
                  <c:v>0.38554683614335739</c:v>
                </c:pt>
                <c:pt idx="5474">
                  <c:v>0.38554683614335739</c:v>
                </c:pt>
                <c:pt idx="5475">
                  <c:v>0.38554683614335739</c:v>
                </c:pt>
                <c:pt idx="5476">
                  <c:v>0.38546133120402715</c:v>
                </c:pt>
                <c:pt idx="5477">
                  <c:v>0.38546133120402715</c:v>
                </c:pt>
                <c:pt idx="5478">
                  <c:v>0.38546133120402715</c:v>
                </c:pt>
                <c:pt idx="5479">
                  <c:v>0.38546133120402715</c:v>
                </c:pt>
                <c:pt idx="5480">
                  <c:v>0.38546133120402715</c:v>
                </c:pt>
                <c:pt idx="5481">
                  <c:v>0.38546133120402715</c:v>
                </c:pt>
                <c:pt idx="5482">
                  <c:v>0.3857178059259132</c:v>
                </c:pt>
                <c:pt idx="5483">
                  <c:v>0.38228819339643494</c:v>
                </c:pt>
                <c:pt idx="5484">
                  <c:v>0.38228819339643494</c:v>
                </c:pt>
                <c:pt idx="5485">
                  <c:v>0.38246018776662938</c:v>
                </c:pt>
                <c:pt idx="5486">
                  <c:v>0.38237419738295475</c:v>
                </c:pt>
                <c:pt idx="5487">
                  <c:v>0.38237419738295475</c:v>
                </c:pt>
                <c:pt idx="5488">
                  <c:v>0.38228819339643494</c:v>
                </c:pt>
                <c:pt idx="5489">
                  <c:v>0.38220217580061255</c:v>
                </c:pt>
                <c:pt idx="5490">
                  <c:v>0.38211614458902488</c:v>
                </c:pt>
                <c:pt idx="5491">
                  <c:v>0.38228819339643494</c:v>
                </c:pt>
                <c:pt idx="5492">
                  <c:v>0.38228819339643494</c:v>
                </c:pt>
                <c:pt idx="5493">
                  <c:v>0.38220217580061255</c:v>
                </c:pt>
                <c:pt idx="5494">
                  <c:v>0.38211614458902488</c:v>
                </c:pt>
                <c:pt idx="5495">
                  <c:v>0.38211614458902488</c:v>
                </c:pt>
                <c:pt idx="5496">
                  <c:v>0.38211614458902488</c:v>
                </c:pt>
                <c:pt idx="5497">
                  <c:v>0.38203009975520408</c:v>
                </c:pt>
                <c:pt idx="5498">
                  <c:v>0.38220217580061255</c:v>
                </c:pt>
                <c:pt idx="5499">
                  <c:v>0.38211614458902488</c:v>
                </c:pt>
                <c:pt idx="5500">
                  <c:v>0.38211614458902488</c:v>
                </c:pt>
                <c:pt idx="5501">
                  <c:v>0.37875023757054305</c:v>
                </c:pt>
                <c:pt idx="5502">
                  <c:v>0.37875023757054305</c:v>
                </c:pt>
                <c:pt idx="5503">
                  <c:v>0.37866365636957444</c:v>
                </c:pt>
                <c:pt idx="5504">
                  <c:v>0.37866365636957444</c:v>
                </c:pt>
                <c:pt idx="5505">
                  <c:v>0.37857706128339996</c:v>
                </c:pt>
                <c:pt idx="5506">
                  <c:v>0.37857706128339996</c:v>
                </c:pt>
                <c:pt idx="5507">
                  <c:v>0.37857706128339996</c:v>
                </c:pt>
                <c:pt idx="5508">
                  <c:v>0.37857706128339996</c:v>
                </c:pt>
                <c:pt idx="5509">
                  <c:v>0.37875023757054305</c:v>
                </c:pt>
                <c:pt idx="5510">
                  <c:v>0.37666844284771939</c:v>
                </c:pt>
                <c:pt idx="5511">
                  <c:v>0.37666844284771939</c:v>
                </c:pt>
                <c:pt idx="5512">
                  <c:v>0.37666844284771939</c:v>
                </c:pt>
                <c:pt idx="5513">
                  <c:v>0.37658152654650634</c:v>
                </c:pt>
                <c:pt idx="5514">
                  <c:v>0.3764945961982139</c:v>
                </c:pt>
                <c:pt idx="5515">
                  <c:v>0.3764945961982139</c:v>
                </c:pt>
                <c:pt idx="5516">
                  <c:v>0.37978813136124134</c:v>
                </c:pt>
                <c:pt idx="5517">
                  <c:v>0.37640765179602942</c:v>
                </c:pt>
                <c:pt idx="5518">
                  <c:v>0.37632069333313423</c:v>
                </c:pt>
                <c:pt idx="5519">
                  <c:v>0.37632069333313423</c:v>
                </c:pt>
                <c:pt idx="5520">
                  <c:v>0.37623372080270456</c:v>
                </c:pt>
                <c:pt idx="5521">
                  <c:v>0.37623372080270456</c:v>
                </c:pt>
                <c:pt idx="5522">
                  <c:v>0.376146734197911</c:v>
                </c:pt>
                <c:pt idx="5523">
                  <c:v>0.376146734197911</c:v>
                </c:pt>
                <c:pt idx="5524">
                  <c:v>0.37605973351191846</c:v>
                </c:pt>
                <c:pt idx="5525">
                  <c:v>0.37632069333313423</c:v>
                </c:pt>
                <c:pt idx="5526">
                  <c:v>0.37632069333313423</c:v>
                </c:pt>
                <c:pt idx="5527">
                  <c:v>0.37632069333313423</c:v>
                </c:pt>
                <c:pt idx="5528">
                  <c:v>0.37632069333313423</c:v>
                </c:pt>
                <c:pt idx="5529">
                  <c:v>0.37632069333313423</c:v>
                </c:pt>
                <c:pt idx="5530">
                  <c:v>0.376146734197911</c:v>
                </c:pt>
                <c:pt idx="5531">
                  <c:v>0.376146734197911</c:v>
                </c:pt>
                <c:pt idx="5532">
                  <c:v>0.37623372080270456</c:v>
                </c:pt>
                <c:pt idx="5533">
                  <c:v>0.37632069333313423</c:v>
                </c:pt>
                <c:pt idx="5534">
                  <c:v>0.37632069333313423</c:v>
                </c:pt>
                <c:pt idx="5535">
                  <c:v>0.3764945961982139</c:v>
                </c:pt>
                <c:pt idx="5536">
                  <c:v>0.37658152654650634</c:v>
                </c:pt>
                <c:pt idx="5537">
                  <c:v>0.37866365636957444</c:v>
                </c:pt>
                <c:pt idx="5538">
                  <c:v>0.37883680489298255</c:v>
                </c:pt>
                <c:pt idx="5539">
                  <c:v>0.37900989792895701</c:v>
                </c:pt>
                <c:pt idx="5540">
                  <c:v>0.37900989792895701</c:v>
                </c:pt>
                <c:pt idx="5541">
                  <c:v>0.37605973351191846</c:v>
                </c:pt>
                <c:pt idx="5542">
                  <c:v>0.3759727187378864</c:v>
                </c:pt>
                <c:pt idx="5543">
                  <c:v>0.37831719264678731</c:v>
                </c:pt>
                <c:pt idx="5544">
                  <c:v>0.37857706128339996</c:v>
                </c:pt>
                <c:pt idx="5545">
                  <c:v>0.37875023757054305</c:v>
                </c:pt>
                <c:pt idx="5546">
                  <c:v>0.37553743330732814</c:v>
                </c:pt>
                <c:pt idx="5547">
                  <c:v>0.37571158981906527</c:v>
                </c:pt>
                <c:pt idx="5548">
                  <c:v>0.37588568986896886</c:v>
                </c:pt>
                <c:pt idx="5549">
                  <c:v>0.37849045230533673</c:v>
                </c:pt>
                <c:pt idx="5550">
                  <c:v>0.37518895067838998</c:v>
                </c:pt>
                <c:pt idx="5551">
                  <c:v>0.37536322027878899</c:v>
                </c:pt>
                <c:pt idx="5552">
                  <c:v>0.37753683476540467</c:v>
                </c:pt>
                <c:pt idx="5553">
                  <c:v>0.37449130545390519</c:v>
                </c:pt>
                <c:pt idx="5554">
                  <c:v>0.37466580189411336</c:v>
                </c:pt>
                <c:pt idx="5555">
                  <c:v>0.37475302881338146</c:v>
                </c:pt>
                <c:pt idx="5556">
                  <c:v>0.374840241541334</c:v>
                </c:pt>
                <c:pt idx="5557">
                  <c:v>0.3716915929918595</c:v>
                </c:pt>
                <c:pt idx="5558">
                  <c:v>0.371779306576423</c:v>
                </c:pt>
                <c:pt idx="5559">
                  <c:v>0.37431675216520255</c:v>
                </c:pt>
                <c:pt idx="5560">
                  <c:v>0.37449130545390519</c:v>
                </c:pt>
                <c:pt idx="5561">
                  <c:v>0.37098936397414517</c:v>
                </c:pt>
                <c:pt idx="5562">
                  <c:v>0.3712528083673956</c:v>
                </c:pt>
                <c:pt idx="5563">
                  <c:v>0.3712528083673956</c:v>
                </c:pt>
                <c:pt idx="5564">
                  <c:v>0.37142836558606485</c:v>
                </c:pt>
                <c:pt idx="5565">
                  <c:v>0.36781780030537614</c:v>
                </c:pt>
                <c:pt idx="5566">
                  <c:v>0.36781780030537614</c:v>
                </c:pt>
                <c:pt idx="5567">
                  <c:v>0.36817113443510774</c:v>
                </c:pt>
                <c:pt idx="5568">
                  <c:v>0.36817113443510774</c:v>
                </c:pt>
                <c:pt idx="5569">
                  <c:v>0.36507141896193407</c:v>
                </c:pt>
                <c:pt idx="5570">
                  <c:v>0.36507141896193407</c:v>
                </c:pt>
                <c:pt idx="5571">
                  <c:v>0.36542659539840971</c:v>
                </c:pt>
                <c:pt idx="5572">
                  <c:v>0.36542659539840971</c:v>
                </c:pt>
                <c:pt idx="5573">
                  <c:v>0.36222133280316282</c:v>
                </c:pt>
                <c:pt idx="5574">
                  <c:v>0.3621320175533782</c:v>
                </c:pt>
                <c:pt idx="5575">
                  <c:v>0.36195334131756862</c:v>
                </c:pt>
                <c:pt idx="5576">
                  <c:v>0.36231063281793652</c:v>
                </c:pt>
                <c:pt idx="5577">
                  <c:v>0.3621320175533782</c:v>
                </c:pt>
                <c:pt idx="5578">
                  <c:v>0.36239991760549284</c:v>
                </c:pt>
                <c:pt idx="5579">
                  <c:v>0.36231063281793652</c:v>
                </c:pt>
                <c:pt idx="5580">
                  <c:v>0.3621320175533782</c:v>
                </c:pt>
                <c:pt idx="5581">
                  <c:v>0.36034250114422228</c:v>
                </c:pt>
                <c:pt idx="5582">
                  <c:v>0.36025286414705848</c:v>
                </c:pt>
                <c:pt idx="5583">
                  <c:v>0.3564740977492018</c:v>
                </c:pt>
                <c:pt idx="5584">
                  <c:v>0.36034250114422228</c:v>
                </c:pt>
                <c:pt idx="5585">
                  <c:v>0.35674492372766275</c:v>
                </c:pt>
                <c:pt idx="5586">
                  <c:v>0.35656438881236074</c:v>
                </c:pt>
                <c:pt idx="5587">
                  <c:v>0.3564740977492018</c:v>
                </c:pt>
                <c:pt idx="5588">
                  <c:v>0.35674492372766275</c:v>
                </c:pt>
                <c:pt idx="5589">
                  <c:v>0.35665466413577163</c:v>
                </c:pt>
                <c:pt idx="5590">
                  <c:v>0.35656438881236074</c:v>
                </c:pt>
                <c:pt idx="5591">
                  <c:v>0.35439304009265038</c:v>
                </c:pt>
                <c:pt idx="5592">
                  <c:v>0.35466495840318457</c:v>
                </c:pt>
                <c:pt idx="5593">
                  <c:v>0.35457433489174472</c:v>
                </c:pt>
                <c:pt idx="5594">
                  <c:v>0.35448369545769853</c:v>
                </c:pt>
                <c:pt idx="5595">
                  <c:v>0.35439304009265038</c:v>
                </c:pt>
                <c:pt idx="5596">
                  <c:v>0.3543023687881971</c:v>
                </c:pt>
                <c:pt idx="5597">
                  <c:v>0.35421168153592797</c:v>
                </c:pt>
                <c:pt idx="5598">
                  <c:v>0.35457433489174472</c:v>
                </c:pt>
                <c:pt idx="5599">
                  <c:v>0.35448369545769853</c:v>
                </c:pt>
                <c:pt idx="5600">
                  <c:v>0.35439304009265038</c:v>
                </c:pt>
                <c:pt idx="5601">
                  <c:v>0.35439304009265038</c:v>
                </c:pt>
                <c:pt idx="5602">
                  <c:v>0.3543023687881971</c:v>
                </c:pt>
                <c:pt idx="5603">
                  <c:v>0.35421168153592797</c:v>
                </c:pt>
                <c:pt idx="5604">
                  <c:v>0.35412097832742506</c:v>
                </c:pt>
                <c:pt idx="5605">
                  <c:v>0.35448369545769853</c:v>
                </c:pt>
                <c:pt idx="5606">
                  <c:v>0.35439304009265038</c:v>
                </c:pt>
                <c:pt idx="5607">
                  <c:v>0.3543023687881971</c:v>
                </c:pt>
                <c:pt idx="5608">
                  <c:v>0.35421168153592797</c:v>
                </c:pt>
                <c:pt idx="5609">
                  <c:v>0.35221251007156584</c:v>
                </c:pt>
                <c:pt idx="5610">
                  <c:v>0.35212145368108638</c:v>
                </c:pt>
                <c:pt idx="5611">
                  <c:v>0.35212145368108638</c:v>
                </c:pt>
                <c:pt idx="5612">
                  <c:v>0.352030381138697</c:v>
                </c:pt>
                <c:pt idx="5613">
                  <c:v>0.35193929243579936</c:v>
                </c:pt>
                <c:pt idx="5614">
                  <c:v>0.35184818756378744</c:v>
                </c:pt>
                <c:pt idx="5615">
                  <c:v>0.3517570665140477</c:v>
                </c:pt>
                <c:pt idx="5616">
                  <c:v>0.3517570665140477</c:v>
                </c:pt>
                <c:pt idx="5617">
                  <c:v>0.352030381138697</c:v>
                </c:pt>
                <c:pt idx="5618">
                  <c:v>0.352030381138697</c:v>
                </c:pt>
                <c:pt idx="5619">
                  <c:v>0.35193929243579936</c:v>
                </c:pt>
                <c:pt idx="5620">
                  <c:v>0.35193929243579936</c:v>
                </c:pt>
                <c:pt idx="5621">
                  <c:v>0.35184818756378744</c:v>
                </c:pt>
                <c:pt idx="5622">
                  <c:v>0.35184818756378744</c:v>
                </c:pt>
                <c:pt idx="5623">
                  <c:v>0.35221251007156584</c:v>
                </c:pt>
                <c:pt idx="5624">
                  <c:v>0.35221251007156584</c:v>
                </c:pt>
                <c:pt idx="5625">
                  <c:v>0.35212145368108638</c:v>
                </c:pt>
                <c:pt idx="5626">
                  <c:v>0.35212145368108638</c:v>
                </c:pt>
                <c:pt idx="5627">
                  <c:v>0.35184818756378744</c:v>
                </c:pt>
                <c:pt idx="5628">
                  <c:v>0.35184818756378744</c:v>
                </c:pt>
                <c:pt idx="5629">
                  <c:v>0.35193929243579936</c:v>
                </c:pt>
                <c:pt idx="5630">
                  <c:v>0.35166592927795892</c:v>
                </c:pt>
                <c:pt idx="5631">
                  <c:v>0.3517570665140477</c:v>
                </c:pt>
                <c:pt idx="5632">
                  <c:v>0.35193929243579936</c:v>
                </c:pt>
                <c:pt idx="5633">
                  <c:v>0.35412097832742506</c:v>
                </c:pt>
                <c:pt idx="5634">
                  <c:v>0.35093624764360443</c:v>
                </c:pt>
                <c:pt idx="5635">
                  <c:v>0.35111876546434162</c:v>
                </c:pt>
                <c:pt idx="5636">
                  <c:v>0.35139242036527119</c:v>
                </c:pt>
                <c:pt idx="5637">
                  <c:v>0.35157477584689223</c:v>
                </c:pt>
                <c:pt idx="5638">
                  <c:v>0.35375800576245775</c:v>
                </c:pt>
                <c:pt idx="5639">
                  <c:v>0.35403025915426312</c:v>
                </c:pt>
                <c:pt idx="5640">
                  <c:v>0.35075366476571568</c:v>
                </c:pt>
                <c:pt idx="5641">
                  <c:v>0.35093624764360443</c:v>
                </c:pt>
                <c:pt idx="5642">
                  <c:v>0.35111876546434162</c:v>
                </c:pt>
                <c:pt idx="5643">
                  <c:v>0.35130121829742078</c:v>
                </c:pt>
                <c:pt idx="5644">
                  <c:v>0.35002268128844038</c:v>
                </c:pt>
                <c:pt idx="5645">
                  <c:v>0.35029692248878896</c:v>
                </c:pt>
                <c:pt idx="5646">
                  <c:v>0.35047966831440269</c:v>
                </c:pt>
                <c:pt idx="5647">
                  <c:v>0.34763973415326888</c:v>
                </c:pt>
                <c:pt idx="5648">
                  <c:v>0.34993123486344213</c:v>
                </c:pt>
                <c:pt idx="5649">
                  <c:v>0.35011411136181991</c:v>
                </c:pt>
                <c:pt idx="5650">
                  <c:v>0.34718019479621809</c:v>
                </c:pt>
                <c:pt idx="5651">
                  <c:v>0.34947375715672779</c:v>
                </c:pt>
                <c:pt idx="5652">
                  <c:v>0.34956528547162014</c:v>
                </c:pt>
                <c:pt idx="5653">
                  <c:v>0.34616774340838641</c:v>
                </c:pt>
                <c:pt idx="5654">
                  <c:v>0.34635197566837062</c:v>
                </c:pt>
                <c:pt idx="5655">
                  <c:v>0.34699626272480111</c:v>
                </c:pt>
                <c:pt idx="5656">
                  <c:v>0.34561464488609905</c:v>
                </c:pt>
                <c:pt idx="5657">
                  <c:v>0.34570686987456101</c:v>
                </c:pt>
                <c:pt idx="5658">
                  <c:v>0.34579907809026822</c:v>
                </c:pt>
                <c:pt idx="5659">
                  <c:v>0.34635197566837062</c:v>
                </c:pt>
                <c:pt idx="5660">
                  <c:v>0.34256175038397185</c:v>
                </c:pt>
                <c:pt idx="5661">
                  <c:v>0.34311819644021557</c:v>
                </c:pt>
                <c:pt idx="5662">
                  <c:v>0.34321087778163906</c:v>
                </c:pt>
                <c:pt idx="5663">
                  <c:v>0.34376660867651909</c:v>
                </c:pt>
                <c:pt idx="5664">
                  <c:v>0.34237613175531756</c:v>
                </c:pt>
                <c:pt idx="5665">
                  <c:v>0.34246894961877117</c:v>
                </c:pt>
                <c:pt idx="5666">
                  <c:v>0.34246894961877117</c:v>
                </c:pt>
                <c:pt idx="5667">
                  <c:v>0.34311819644021557</c:v>
                </c:pt>
                <c:pt idx="5668">
                  <c:v>0.33939687526486517</c:v>
                </c:pt>
                <c:pt idx="5669">
                  <c:v>0.34005010042883199</c:v>
                </c:pt>
                <c:pt idx="5670">
                  <c:v>0.33995683466662074</c:v>
                </c:pt>
                <c:pt idx="5671">
                  <c:v>0.33995683466662074</c:v>
                </c:pt>
                <c:pt idx="5672">
                  <c:v>0.33611788206697996</c:v>
                </c:pt>
                <c:pt idx="5673">
                  <c:v>0.33668152857309874</c:v>
                </c:pt>
                <c:pt idx="5674">
                  <c:v>0.33715074711549986</c:v>
                </c:pt>
                <c:pt idx="5675">
                  <c:v>0.33696311272258556</c:v>
                </c:pt>
                <c:pt idx="5676">
                  <c:v>0.33686926902409381</c:v>
                </c:pt>
                <c:pt idx="5677">
                  <c:v>0.33733831090280253</c:v>
                </c:pt>
                <c:pt idx="5678">
                  <c:v>0.33564768829324482</c:v>
                </c:pt>
                <c:pt idx="5679">
                  <c:v>0.33555359614276714</c:v>
                </c:pt>
                <c:pt idx="5680">
                  <c:v>0.33545948617011834</c:v>
                </c:pt>
                <c:pt idx="5681">
                  <c:v>0.33527121271777327</c:v>
                </c:pt>
                <c:pt idx="5682">
                  <c:v>0.33215432980165444</c:v>
                </c:pt>
                <c:pt idx="5683">
                  <c:v>0.33196479481106289</c:v>
                </c:pt>
                <c:pt idx="5684">
                  <c:v>0.33253318155020728</c:v>
                </c:pt>
                <c:pt idx="5685">
                  <c:v>0.33243849586597962</c:v>
                </c:pt>
                <c:pt idx="5686">
                  <c:v>0.33234379202011638</c:v>
                </c:pt>
                <c:pt idx="5687">
                  <c:v>0.33016056678028599</c:v>
                </c:pt>
                <c:pt idx="5688">
                  <c:v>0.33006542389549548</c:v>
                </c:pt>
                <c:pt idx="5689">
                  <c:v>0.33054095427282182</c:v>
                </c:pt>
                <c:pt idx="5690">
                  <c:v>0.33044588498532446</c:v>
                </c:pt>
                <c:pt idx="5691">
                  <c:v>0.33044588498532446</c:v>
                </c:pt>
                <c:pt idx="5692">
                  <c:v>0.33035079731451672</c:v>
                </c:pt>
                <c:pt idx="5693">
                  <c:v>0.3308260519419795</c:v>
                </c:pt>
                <c:pt idx="5694">
                  <c:v>0.3308260519419795</c:v>
                </c:pt>
                <c:pt idx="5695">
                  <c:v>0.33073103774050677</c:v>
                </c:pt>
                <c:pt idx="5696">
                  <c:v>0.33073103774050677</c:v>
                </c:pt>
                <c:pt idx="5697">
                  <c:v>0.33063600518766662</c:v>
                </c:pt>
                <c:pt idx="5698">
                  <c:v>0.33054095427282182</c:v>
                </c:pt>
                <c:pt idx="5699">
                  <c:v>0.33054095427282182</c:v>
                </c:pt>
                <c:pt idx="5700">
                  <c:v>0.33044588498532446</c:v>
                </c:pt>
                <c:pt idx="5701">
                  <c:v>0.33101602533332181</c:v>
                </c:pt>
                <c:pt idx="5702">
                  <c:v>0.33092104780271225</c:v>
                </c:pt>
                <c:pt idx="5703">
                  <c:v>0.33092104780271225</c:v>
                </c:pt>
                <c:pt idx="5704">
                  <c:v>0.3308260519419795</c:v>
                </c:pt>
                <c:pt idx="5705">
                  <c:v>0.3272982211388003</c:v>
                </c:pt>
                <c:pt idx="5706">
                  <c:v>0.32787203016934641</c:v>
                </c:pt>
                <c:pt idx="5707">
                  <c:v>0.32777644208242129</c:v>
                </c:pt>
                <c:pt idx="5708">
                  <c:v>0.32777644208242129</c:v>
                </c:pt>
                <c:pt idx="5709">
                  <c:v>0.32768083530952413</c:v>
                </c:pt>
                <c:pt idx="5710">
                  <c:v>0.32566875710870813</c:v>
                </c:pt>
                <c:pt idx="5711">
                  <c:v>0.32768083530952413</c:v>
                </c:pt>
                <c:pt idx="5712">
                  <c:v>0.32557273645173435</c:v>
                </c:pt>
                <c:pt idx="5713">
                  <c:v>0.3275852098396923</c:v>
                </c:pt>
                <c:pt idx="5714">
                  <c:v>0.32605265055193855</c:v>
                </c:pt>
                <c:pt idx="5715">
                  <c:v>0.32605265055193855</c:v>
                </c:pt>
                <c:pt idx="5716">
                  <c:v>0.32605265055193855</c:v>
                </c:pt>
                <c:pt idx="5717">
                  <c:v>0.32605265055193855</c:v>
                </c:pt>
                <c:pt idx="5718">
                  <c:v>0.3259567055464706</c:v>
                </c:pt>
                <c:pt idx="5719">
                  <c:v>0.3259567055464706</c:v>
                </c:pt>
                <c:pt idx="5720">
                  <c:v>0.3259567055464706</c:v>
                </c:pt>
                <c:pt idx="5721">
                  <c:v>0.3259567055464706</c:v>
                </c:pt>
                <c:pt idx="5722">
                  <c:v>0.3259567055464706</c:v>
                </c:pt>
                <c:pt idx="5723">
                  <c:v>0.3259567055464706</c:v>
                </c:pt>
                <c:pt idx="5724">
                  <c:v>0.32796759958125166</c:v>
                </c:pt>
                <c:pt idx="5725">
                  <c:v>0.32806315032907818</c:v>
                </c:pt>
                <c:pt idx="5726">
                  <c:v>0.32815868242375679</c:v>
                </c:pt>
                <c:pt idx="5727">
                  <c:v>0.3282541958762073</c:v>
                </c:pt>
                <c:pt idx="5728">
                  <c:v>0.32834969069733927</c:v>
                </c:pt>
                <c:pt idx="5729">
                  <c:v>0.32787203016934641</c:v>
                </c:pt>
                <c:pt idx="5730">
                  <c:v>0.32806315032907818</c:v>
                </c:pt>
                <c:pt idx="5731">
                  <c:v>0.3282541958762073</c:v>
                </c:pt>
                <c:pt idx="5732">
                  <c:v>0.33044588498532446</c:v>
                </c:pt>
                <c:pt idx="5733">
                  <c:v>0.32710680165206546</c:v>
                </c:pt>
                <c:pt idx="5734">
                  <c:v>0.32672373743497357</c:v>
                </c:pt>
                <c:pt idx="5735">
                  <c:v>0.32691530711357253</c:v>
                </c:pt>
                <c:pt idx="5736">
                  <c:v>0.32920830747297236</c:v>
                </c:pt>
                <c:pt idx="5737">
                  <c:v>0.32892226897602272</c:v>
                </c:pt>
                <c:pt idx="5738">
                  <c:v>0.32538063830401143</c:v>
                </c:pt>
                <c:pt idx="5739">
                  <c:v>0.32566875710870813</c:v>
                </c:pt>
                <c:pt idx="5740">
                  <c:v>0.32806315032907818</c:v>
                </c:pt>
                <c:pt idx="5741">
                  <c:v>0.3282541958762073</c:v>
                </c:pt>
                <c:pt idx="5742">
                  <c:v>0.32844516689805114</c:v>
                </c:pt>
                <c:pt idx="5743">
                  <c:v>0.33092104780271225</c:v>
                </c:pt>
                <c:pt idx="5744">
                  <c:v>0.32748956566195231</c:v>
                </c:pt>
                <c:pt idx="5745">
                  <c:v>0.32691530711357253</c:v>
                </c:pt>
                <c:pt idx="5746">
                  <c:v>0.32787203016934641</c:v>
                </c:pt>
                <c:pt idx="5747">
                  <c:v>0.32796759958125166</c:v>
                </c:pt>
                <c:pt idx="5748">
                  <c:v>0.33035079731451672</c:v>
                </c:pt>
                <c:pt idx="5749">
                  <c:v>0.32672373743497357</c:v>
                </c:pt>
                <c:pt idx="5750">
                  <c:v>0.32681953167231487</c:v>
                </c:pt>
                <c:pt idx="5751">
                  <c:v>0.32701106376980643</c:v>
                </c:pt>
                <c:pt idx="5752">
                  <c:v>0.32930361657859791</c:v>
                </c:pt>
                <c:pt idx="5753">
                  <c:v>0.32557273645173435</c:v>
                </c:pt>
                <c:pt idx="5754">
                  <c:v>0.32557273645173435</c:v>
                </c:pt>
                <c:pt idx="5755">
                  <c:v>0.32624448391915994</c:v>
                </c:pt>
                <c:pt idx="5756">
                  <c:v>0.32624448391915994</c:v>
                </c:pt>
                <c:pt idx="5757">
                  <c:v>0.32691530711357253</c:v>
                </c:pt>
                <c:pt idx="5758">
                  <c:v>0.32306951813672163</c:v>
                </c:pt>
                <c:pt idx="5759">
                  <c:v>0.32306951813672163</c:v>
                </c:pt>
                <c:pt idx="5760">
                  <c:v>0.32316603492917845</c:v>
                </c:pt>
                <c:pt idx="5761">
                  <c:v>0.32393747814858653</c:v>
                </c:pt>
                <c:pt idx="5762">
                  <c:v>0.32403382233262912</c:v>
                </c:pt>
                <c:pt idx="5763">
                  <c:v>0.32006789901280291</c:v>
                </c:pt>
                <c:pt idx="5764">
                  <c:v>0.32094126150714231</c:v>
                </c:pt>
                <c:pt idx="5765">
                  <c:v>0.32084429935445669</c:v>
                </c:pt>
                <c:pt idx="5766">
                  <c:v>0.3207473176981695</c:v>
                </c:pt>
                <c:pt idx="5767">
                  <c:v>0.32152262550547483</c:v>
                </c:pt>
                <c:pt idx="5768">
                  <c:v>0.31821891005465047</c:v>
                </c:pt>
                <c:pt idx="5769">
                  <c:v>0.31812139731138406</c:v>
                </c:pt>
                <c:pt idx="5770">
                  <c:v>0.31802386473030947</c:v>
                </c:pt>
                <c:pt idx="5771">
                  <c:v>0.31860876289144791</c:v>
                </c:pt>
                <c:pt idx="5772">
                  <c:v>0.31919294906377138</c:v>
                </c:pt>
                <c:pt idx="5773">
                  <c:v>0.31899829928909801</c:v>
                </c:pt>
                <c:pt idx="5774">
                  <c:v>0.3189009448137311</c:v>
                </c:pt>
                <c:pt idx="5775">
                  <c:v>0.31351570940734463</c:v>
                </c:pt>
                <c:pt idx="5776">
                  <c:v>0.31420449019961949</c:v>
                </c:pt>
                <c:pt idx="5777">
                  <c:v>0.31400779753755353</c:v>
                </c:pt>
                <c:pt idx="5778">
                  <c:v>0.31390942067682115</c:v>
                </c:pt>
                <c:pt idx="5779">
                  <c:v>0.31449937673351364</c:v>
                </c:pt>
                <c:pt idx="5780">
                  <c:v>0.31440110153330519</c:v>
                </c:pt>
                <c:pt idx="5781">
                  <c:v>0.31499044857103736</c:v>
                </c:pt>
                <c:pt idx="5782">
                  <c:v>0.31114655179184025</c:v>
                </c:pt>
                <c:pt idx="5783">
                  <c:v>0.31104757901359037</c:v>
                </c:pt>
                <c:pt idx="5784">
                  <c:v>0.31173995359800211</c:v>
                </c:pt>
                <c:pt idx="5785">
                  <c:v>0.31164110500145786</c:v>
                </c:pt>
                <c:pt idx="5786">
                  <c:v>0.31154223574042111</c:v>
                </c:pt>
                <c:pt idx="5787">
                  <c:v>0.31213514159808625</c:v>
                </c:pt>
                <c:pt idx="5788">
                  <c:v>0.30995750657151333</c:v>
                </c:pt>
                <c:pt idx="5789">
                  <c:v>0.30985828401928789</c:v>
                </c:pt>
                <c:pt idx="5790">
                  <c:v>0.30985828401928789</c:v>
                </c:pt>
                <c:pt idx="5791">
                  <c:v>0.31045330629472007</c:v>
                </c:pt>
                <c:pt idx="5792">
                  <c:v>0.31035418804458842</c:v>
                </c:pt>
                <c:pt idx="5793">
                  <c:v>0.31035418804458842</c:v>
                </c:pt>
                <c:pt idx="5794">
                  <c:v>0.31025504896035205</c:v>
                </c:pt>
                <c:pt idx="5795">
                  <c:v>0.31084957121657958</c:v>
                </c:pt>
                <c:pt idx="5796">
                  <c:v>0.31084957121657958</c:v>
                </c:pt>
                <c:pt idx="5797">
                  <c:v>0.31075053617171111</c:v>
                </c:pt>
                <c:pt idx="5798">
                  <c:v>0.31065148034517276</c:v>
                </c:pt>
                <c:pt idx="5799">
                  <c:v>0.30856648412075527</c:v>
                </c:pt>
                <c:pt idx="5800">
                  <c:v>0.31055240372387632</c:v>
                </c:pt>
                <c:pt idx="5801">
                  <c:v>0.30466959750610334</c:v>
                </c:pt>
                <c:pt idx="5802">
                  <c:v>0.30836743031638886</c:v>
                </c:pt>
                <c:pt idx="5803">
                  <c:v>0.30537143484468809</c:v>
                </c:pt>
                <c:pt idx="5804">
                  <c:v>0.30537143484468809</c:v>
                </c:pt>
                <c:pt idx="5805">
                  <c:v>0.30527123700459713</c:v>
                </c:pt>
                <c:pt idx="5806">
                  <c:v>0.30597217068856136</c:v>
                </c:pt>
                <c:pt idx="5807">
                  <c:v>0.30597217068856136</c:v>
                </c:pt>
                <c:pt idx="5808">
                  <c:v>0.30587210169272738</c:v>
                </c:pt>
                <c:pt idx="5809">
                  <c:v>0.30587210169272738</c:v>
                </c:pt>
                <c:pt idx="5810">
                  <c:v>0.30577201125736486</c:v>
                </c:pt>
                <c:pt idx="5811">
                  <c:v>0.30577201125736486</c:v>
                </c:pt>
                <c:pt idx="5812">
                  <c:v>0.30567189936868788</c:v>
                </c:pt>
                <c:pt idx="5813">
                  <c:v>0.30637223255181611</c:v>
                </c:pt>
                <c:pt idx="5814">
                  <c:v>0.30637223255181611</c:v>
                </c:pt>
                <c:pt idx="5815">
                  <c:v>0.30637223255181611</c:v>
                </c:pt>
                <c:pt idx="5816">
                  <c:v>0.30637223255181611</c:v>
                </c:pt>
                <c:pt idx="5817">
                  <c:v>0.30637223255181611</c:v>
                </c:pt>
                <c:pt idx="5818">
                  <c:v>0.30637223255181611</c:v>
                </c:pt>
                <c:pt idx="5819">
                  <c:v>0.30637223255181611</c:v>
                </c:pt>
                <c:pt idx="5820">
                  <c:v>0.30567189936868788</c:v>
                </c:pt>
                <c:pt idx="5821">
                  <c:v>0.30577201125736486</c:v>
                </c:pt>
                <c:pt idx="5822">
                  <c:v>0.30587210169272738</c:v>
                </c:pt>
                <c:pt idx="5823">
                  <c:v>0.30587210169272738</c:v>
                </c:pt>
                <c:pt idx="5824">
                  <c:v>0.30527123700459713</c:v>
                </c:pt>
                <c:pt idx="5825">
                  <c:v>0.30757037003845744</c:v>
                </c:pt>
                <c:pt idx="5826">
                  <c:v>0.30697168449522971</c:v>
                </c:pt>
                <c:pt idx="5827">
                  <c:v>0.30717133135337099</c:v>
                </c:pt>
                <c:pt idx="5828">
                  <c:v>0.30737089316491589</c:v>
                </c:pt>
                <c:pt idx="5829">
                  <c:v>0.30975904056710341</c:v>
                </c:pt>
                <c:pt idx="5830">
                  <c:v>0.30916314021398106</c:v>
                </c:pt>
                <c:pt idx="5831">
                  <c:v>0.30856648412075527</c:v>
                </c:pt>
                <c:pt idx="5832">
                  <c:v>0.30876545363385294</c:v>
                </c:pt>
                <c:pt idx="5833">
                  <c:v>0.30896433896267317</c:v>
                </c:pt>
                <c:pt idx="5834">
                  <c:v>0.31134443517299559</c:v>
                </c:pt>
                <c:pt idx="5835">
                  <c:v>0.31075053617171111</c:v>
                </c:pt>
                <c:pt idx="5836">
                  <c:v>0.31094858549285248</c:v>
                </c:pt>
                <c:pt idx="5837">
                  <c:v>0.31114655179184025</c:v>
                </c:pt>
                <c:pt idx="5838">
                  <c:v>0.31055240372387632</c:v>
                </c:pt>
                <c:pt idx="5839">
                  <c:v>0.31292452962705336</c:v>
                </c:pt>
                <c:pt idx="5840">
                  <c:v>0.31322021158218322</c:v>
                </c:pt>
                <c:pt idx="5841">
                  <c:v>0.30946118467860106</c:v>
                </c:pt>
                <c:pt idx="5842">
                  <c:v>0.30965977620174734</c:v>
                </c:pt>
                <c:pt idx="5843">
                  <c:v>0.31213514159808625</c:v>
                </c:pt>
                <c:pt idx="5844">
                  <c:v>0.31233261194727707</c:v>
                </c:pt>
                <c:pt idx="5845">
                  <c:v>0.31173995359800211</c:v>
                </c:pt>
                <c:pt idx="5846">
                  <c:v>0.31420449019961949</c:v>
                </c:pt>
                <c:pt idx="5847">
                  <c:v>0.31035418804458842</c:v>
                </c:pt>
                <c:pt idx="5848">
                  <c:v>0.31055240372387632</c:v>
                </c:pt>
                <c:pt idx="5849">
                  <c:v>0.31065148034517276</c:v>
                </c:pt>
                <c:pt idx="5850">
                  <c:v>0.31075053617171111</c:v>
                </c:pt>
                <c:pt idx="5851">
                  <c:v>0.31154223574042111</c:v>
                </c:pt>
                <c:pt idx="5852">
                  <c:v>0.31154223574042111</c:v>
                </c:pt>
                <c:pt idx="5853">
                  <c:v>0.30737089316491589</c:v>
                </c:pt>
                <c:pt idx="5854">
                  <c:v>0.30836743031638886</c:v>
                </c:pt>
                <c:pt idx="5855">
                  <c:v>0.30836743031638886</c:v>
                </c:pt>
                <c:pt idx="5856">
                  <c:v>0.30916314021398106</c:v>
                </c:pt>
                <c:pt idx="5857">
                  <c:v>0.30517101764203958</c:v>
                </c:pt>
                <c:pt idx="5858">
                  <c:v>0.30747064221215903</c:v>
                </c:pt>
                <c:pt idx="5859">
                  <c:v>0.30597217068856136</c:v>
                </c:pt>
                <c:pt idx="5860">
                  <c:v>0.30597217068856136</c:v>
                </c:pt>
                <c:pt idx="5861">
                  <c:v>0.30667205450753143</c:v>
                </c:pt>
                <c:pt idx="5862">
                  <c:v>0.30265849792842464</c:v>
                </c:pt>
                <c:pt idx="5863">
                  <c:v>0.30346398203819541</c:v>
                </c:pt>
                <c:pt idx="5864">
                  <c:v>0.30416763722089207</c:v>
                </c:pt>
                <c:pt idx="5865">
                  <c:v>0.30406718019215745</c:v>
                </c:pt>
                <c:pt idx="5866">
                  <c:v>0.30476992468941827</c:v>
                </c:pt>
                <c:pt idx="5867">
                  <c:v>0.30164967199469961</c:v>
                </c:pt>
                <c:pt idx="5868">
                  <c:v>0.30144764288972881</c:v>
                </c:pt>
                <c:pt idx="5869">
                  <c:v>0.29901637750573246</c:v>
                </c:pt>
                <c:pt idx="5870">
                  <c:v>0.2997268210202092</c:v>
                </c:pt>
                <c:pt idx="5871">
                  <c:v>0.30043617142259926</c:v>
                </c:pt>
                <c:pt idx="5872">
                  <c:v>0.30033490238499078</c:v>
                </c:pt>
                <c:pt idx="5873">
                  <c:v>0.29718446778489671</c:v>
                </c:pt>
                <c:pt idx="5874">
                  <c:v>0.29708248035892465</c:v>
                </c:pt>
                <c:pt idx="5875">
                  <c:v>0.29789774553018</c:v>
                </c:pt>
                <c:pt idx="5876">
                  <c:v>0.29779591655774934</c:v>
                </c:pt>
                <c:pt idx="5877">
                  <c:v>0.29769406499430906</c:v>
                </c:pt>
                <c:pt idx="5878">
                  <c:v>0.29840655205250227</c:v>
                </c:pt>
                <c:pt idx="5879">
                  <c:v>0.29911793655330154</c:v>
                </c:pt>
                <c:pt idx="5880">
                  <c:v>0.29524281080748604</c:v>
                </c:pt>
                <c:pt idx="5881">
                  <c:v>0.29514038953624594</c:v>
                </c:pt>
                <c:pt idx="5882">
                  <c:v>0.29370407097079909</c:v>
                </c:pt>
                <c:pt idx="5883">
                  <c:v>0.29360130325159545</c:v>
                </c:pt>
                <c:pt idx="5884">
                  <c:v>0.29442279611623551</c:v>
                </c:pt>
                <c:pt idx="5885">
                  <c:v>0.29432019050959535</c:v>
                </c:pt>
                <c:pt idx="5886">
                  <c:v>0.2942175617909808</c:v>
                </c:pt>
                <c:pt idx="5887">
                  <c:v>0.29411490994476674</c:v>
                </c:pt>
                <c:pt idx="5888">
                  <c:v>0.29493547801546516</c:v>
                </c:pt>
                <c:pt idx="5889">
                  <c:v>0.29112787502540111</c:v>
                </c:pt>
                <c:pt idx="5890">
                  <c:v>0.29185068619610405</c:v>
                </c:pt>
                <c:pt idx="5891">
                  <c:v>0.29174749806173744</c:v>
                </c:pt>
                <c:pt idx="5892">
                  <c:v>0.29174749806173744</c:v>
                </c:pt>
                <c:pt idx="5893">
                  <c:v>0.29164428641942264</c:v>
                </c:pt>
                <c:pt idx="5894">
                  <c:v>0.29030038850736162</c:v>
                </c:pt>
                <c:pt idx="5895">
                  <c:v>0.29019684605764412</c:v>
                </c:pt>
                <c:pt idx="5896">
                  <c:v>0.29019684605764412</c:v>
                </c:pt>
                <c:pt idx="5897">
                  <c:v>0.29009327985693362</c:v>
                </c:pt>
                <c:pt idx="5898">
                  <c:v>0.29081774506205788</c:v>
                </c:pt>
                <c:pt idx="5899">
                  <c:v>0.29081774506205788</c:v>
                </c:pt>
                <c:pt idx="5900">
                  <c:v>0.29071432112268303</c:v>
                </c:pt>
                <c:pt idx="5901">
                  <c:v>0.29071432112268303</c:v>
                </c:pt>
                <c:pt idx="5902">
                  <c:v>0.29061087351379361</c:v>
                </c:pt>
                <c:pt idx="5903">
                  <c:v>0.29133451028395968</c:v>
                </c:pt>
                <c:pt idx="5904">
                  <c:v>0.29133451028395968</c:v>
                </c:pt>
                <c:pt idx="5905">
                  <c:v>0.28760052294467198</c:v>
                </c:pt>
                <c:pt idx="5906">
                  <c:v>0.28749635760554026</c:v>
                </c:pt>
                <c:pt idx="5907">
                  <c:v>0.28832900462492406</c:v>
                </c:pt>
                <c:pt idx="5908">
                  <c:v>0.28832900462492406</c:v>
                </c:pt>
                <c:pt idx="5909">
                  <c:v>0.28822500809187468</c:v>
                </c:pt>
                <c:pt idx="5910">
                  <c:v>0.28822500809187468</c:v>
                </c:pt>
                <c:pt idx="5911">
                  <c:v>0.28812098749390863</c:v>
                </c:pt>
                <c:pt idx="5912">
                  <c:v>0.28812098749390863</c:v>
                </c:pt>
                <c:pt idx="5913">
                  <c:v>0.28812098749390863</c:v>
                </c:pt>
                <c:pt idx="5914">
                  <c:v>0.28812098749390863</c:v>
                </c:pt>
                <c:pt idx="5915">
                  <c:v>0.28812098749390863</c:v>
                </c:pt>
                <c:pt idx="5916">
                  <c:v>0.28812098749390863</c:v>
                </c:pt>
                <c:pt idx="5917">
                  <c:v>0.28822500809187468</c:v>
                </c:pt>
                <c:pt idx="5918">
                  <c:v>0.28822500809187468</c:v>
                </c:pt>
                <c:pt idx="5919">
                  <c:v>0.28832900462492406</c:v>
                </c:pt>
                <c:pt idx="5920">
                  <c:v>0.28760052294467198</c:v>
                </c:pt>
                <c:pt idx="5921">
                  <c:v>0.28770466411831402</c:v>
                </c:pt>
                <c:pt idx="5922">
                  <c:v>0.28780878114327707</c:v>
                </c:pt>
                <c:pt idx="5923">
                  <c:v>0.28697516783779137</c:v>
                </c:pt>
                <c:pt idx="5924">
                  <c:v>0.28718371642680623</c:v>
                </c:pt>
                <c:pt idx="5925">
                  <c:v>0.28936765004823672</c:v>
                </c:pt>
                <c:pt idx="5926">
                  <c:v>0.28947138296480174</c:v>
                </c:pt>
                <c:pt idx="5927">
                  <c:v>0.28957509201551596</c:v>
                </c:pt>
                <c:pt idx="5928">
                  <c:v>0.28884862690004959</c:v>
                </c:pt>
                <c:pt idx="5929">
                  <c:v>0.28905630793850329</c:v>
                </c:pt>
                <c:pt idx="5930">
                  <c:v>0.28916011255159979</c:v>
                </c:pt>
                <c:pt idx="5931">
                  <c:v>0.29050740221913135</c:v>
                </c:pt>
                <c:pt idx="5932">
                  <c:v>0.29061087351379361</c:v>
                </c:pt>
                <c:pt idx="5933">
                  <c:v>0.29061087351379361</c:v>
                </c:pt>
                <c:pt idx="5934">
                  <c:v>0.29071432112268303</c:v>
                </c:pt>
                <c:pt idx="5935">
                  <c:v>0.29081774506205788</c:v>
                </c:pt>
                <c:pt idx="5936">
                  <c:v>0.29092114534815816</c:v>
                </c:pt>
                <c:pt idx="5937">
                  <c:v>0.29019684605764412</c:v>
                </c:pt>
                <c:pt idx="5938">
                  <c:v>0.29257234626048761</c:v>
                </c:pt>
                <c:pt idx="5939">
                  <c:v>0.291953850838578</c:v>
                </c:pt>
                <c:pt idx="5940">
                  <c:v>0.29205699200519669</c:v>
                </c:pt>
                <c:pt idx="5941">
                  <c:v>0.29216010971197892</c:v>
                </c:pt>
                <c:pt idx="5942">
                  <c:v>0.29226320397492561</c:v>
                </c:pt>
                <c:pt idx="5943">
                  <c:v>0.29236627481001931</c:v>
                </c:pt>
                <c:pt idx="5944">
                  <c:v>0.29483298773493671</c:v>
                </c:pt>
                <c:pt idx="5945">
                  <c:v>0.29503794527740074</c:v>
                </c:pt>
                <c:pt idx="5946">
                  <c:v>0.2942175617909808</c:v>
                </c:pt>
                <c:pt idx="5947">
                  <c:v>0.29133451028395968</c:v>
                </c:pt>
                <c:pt idx="5948">
                  <c:v>0.29133451028395968</c:v>
                </c:pt>
                <c:pt idx="5949">
                  <c:v>0.29133451028395968</c:v>
                </c:pt>
                <c:pt idx="5950">
                  <c:v>0.29143779254663504</c:v>
                </c:pt>
                <c:pt idx="5951">
                  <c:v>0.29370407097079909</c:v>
                </c:pt>
                <c:pt idx="5952">
                  <c:v>0.29370407097079909</c:v>
                </c:pt>
                <c:pt idx="5953">
                  <c:v>0.28978243858523245</c:v>
                </c:pt>
                <c:pt idx="5954">
                  <c:v>0.29092114534815816</c:v>
                </c:pt>
                <c:pt idx="5955">
                  <c:v>0.29092114534815816</c:v>
                </c:pt>
                <c:pt idx="5956">
                  <c:v>0.29081774506205788</c:v>
                </c:pt>
                <c:pt idx="5957">
                  <c:v>0.29174749806173744</c:v>
                </c:pt>
                <c:pt idx="5958">
                  <c:v>0.29164428641942264</c:v>
                </c:pt>
                <c:pt idx="5959">
                  <c:v>0.28853692556303112</c:v>
                </c:pt>
                <c:pt idx="5960">
                  <c:v>0.28843297710975113</c:v>
                </c:pt>
                <c:pt idx="5961">
                  <c:v>0.2892638932493371</c:v>
                </c:pt>
                <c:pt idx="5962">
                  <c:v>0.28697516783779137</c:v>
                </c:pt>
                <c:pt idx="5963">
                  <c:v>0.28770466411831402</c:v>
                </c:pt>
                <c:pt idx="5964">
                  <c:v>0.28467469692797598</c:v>
                </c:pt>
                <c:pt idx="5965">
                  <c:v>0.28446497451011105</c:v>
                </c:pt>
                <c:pt idx="5966">
                  <c:v>0.28530327327506233</c:v>
                </c:pt>
                <c:pt idx="5967">
                  <c:v>0.28603549602060413</c:v>
                </c:pt>
                <c:pt idx="5968">
                  <c:v>0.28603549602060413</c:v>
                </c:pt>
                <c:pt idx="5969">
                  <c:v>0.28299414569629433</c:v>
                </c:pt>
                <c:pt idx="5970">
                  <c:v>0.28288890013146428</c:v>
                </c:pt>
                <c:pt idx="5971">
                  <c:v>0.28278362962397069</c:v>
                </c:pt>
                <c:pt idx="5972">
                  <c:v>0.28351999999999994</c:v>
                </c:pt>
                <c:pt idx="5973">
                  <c:v>0.28130721356525584</c:v>
                </c:pt>
                <c:pt idx="5974">
                  <c:v>0.28215148178803057</c:v>
                </c:pt>
                <c:pt idx="5975">
                  <c:v>0.28215148178803057</c:v>
                </c:pt>
                <c:pt idx="5976">
                  <c:v>0.2820460361839271</c:v>
                </c:pt>
                <c:pt idx="5977">
                  <c:v>0.27908330872093678</c:v>
                </c:pt>
                <c:pt idx="5978">
                  <c:v>0.27897712829534982</c:v>
                </c:pt>
                <c:pt idx="5979">
                  <c:v>0.27897712829534982</c:v>
                </c:pt>
                <c:pt idx="5980">
                  <c:v>0.27887092225634347</c:v>
                </c:pt>
                <c:pt idx="5981">
                  <c:v>0.27971985442834657</c:v>
                </c:pt>
                <c:pt idx="5982">
                  <c:v>0.27971985442834657</c:v>
                </c:pt>
                <c:pt idx="5983">
                  <c:v>0.27961382729508494</c:v>
                </c:pt>
                <c:pt idx="5984">
                  <c:v>0.28046133182975624</c:v>
                </c:pt>
                <c:pt idx="5985">
                  <c:v>0.28046133182975624</c:v>
                </c:pt>
                <c:pt idx="5986">
                  <c:v>0.280355482701166</c:v>
                </c:pt>
                <c:pt idx="5987">
                  <c:v>0.280355482701166</c:v>
                </c:pt>
                <c:pt idx="5988">
                  <c:v>0.280355482701166</c:v>
                </c:pt>
                <c:pt idx="5989">
                  <c:v>0.28024960819821815</c:v>
                </c:pt>
                <c:pt idx="5990">
                  <c:v>0.28109589475943375</c:v>
                </c:pt>
                <c:pt idx="5991">
                  <c:v>0.28099019749481219</c:v>
                </c:pt>
                <c:pt idx="5992">
                  <c:v>0.27887092225634347</c:v>
                </c:pt>
                <c:pt idx="5993">
                  <c:v>0.28099019749481219</c:v>
                </c:pt>
                <c:pt idx="5994">
                  <c:v>0.27887092225634347</c:v>
                </c:pt>
                <c:pt idx="5995">
                  <c:v>0.27887092225634347</c:v>
                </c:pt>
                <c:pt idx="5996">
                  <c:v>0.27599360903173509</c:v>
                </c:pt>
                <c:pt idx="5997">
                  <c:v>0.275886678205089</c:v>
                </c:pt>
                <c:pt idx="5998">
                  <c:v>0.275886678205089</c:v>
                </c:pt>
                <c:pt idx="5999">
                  <c:v>0.275886678205089</c:v>
                </c:pt>
                <c:pt idx="6000">
                  <c:v>0.275886678205089</c:v>
                </c:pt>
                <c:pt idx="6001">
                  <c:v>0.27577972121799471</c:v>
                </c:pt>
                <c:pt idx="6002">
                  <c:v>0.27577972121799471</c:v>
                </c:pt>
                <c:pt idx="6003">
                  <c:v>0.27577972121799471</c:v>
                </c:pt>
                <c:pt idx="6004">
                  <c:v>0.27567273805124271</c:v>
                </c:pt>
                <c:pt idx="6005">
                  <c:v>0.27663464569499407</c:v>
                </c:pt>
                <c:pt idx="6006">
                  <c:v>0.27567273805124271</c:v>
                </c:pt>
                <c:pt idx="6007">
                  <c:v>0.27663464569499407</c:v>
                </c:pt>
                <c:pt idx="6008">
                  <c:v>0.27663464569499407</c:v>
                </c:pt>
                <c:pt idx="6009">
                  <c:v>0.27663464569499407</c:v>
                </c:pt>
                <c:pt idx="6010">
                  <c:v>0.27567273805124271</c:v>
                </c:pt>
                <c:pt idx="6011">
                  <c:v>0.27567273805124271</c:v>
                </c:pt>
                <c:pt idx="6012">
                  <c:v>0.27577972121799471</c:v>
                </c:pt>
                <c:pt idx="6013">
                  <c:v>0.27577972121799471</c:v>
                </c:pt>
                <c:pt idx="6014">
                  <c:v>0.275886678205089</c:v>
                </c:pt>
                <c:pt idx="6015">
                  <c:v>0.275886678205089</c:v>
                </c:pt>
                <c:pt idx="6016">
                  <c:v>0.27971985442834657</c:v>
                </c:pt>
                <c:pt idx="6017">
                  <c:v>0.27738133787522801</c:v>
                </c:pt>
                <c:pt idx="6018">
                  <c:v>0.27748790445954635</c:v>
                </c:pt>
                <c:pt idx="6019">
                  <c:v>0.27674139393440889</c:v>
                </c:pt>
                <c:pt idx="6020">
                  <c:v>0.28056715560222389</c:v>
                </c:pt>
                <c:pt idx="6021">
                  <c:v>0.27982585607737842</c:v>
                </c:pt>
                <c:pt idx="6022">
                  <c:v>0.28215148178803057</c:v>
                </c:pt>
                <c:pt idx="6023">
                  <c:v>0.28141283514260118</c:v>
                </c:pt>
                <c:pt idx="6024">
                  <c:v>0.28151843152696343</c:v>
                </c:pt>
                <c:pt idx="6025">
                  <c:v>0.28172954878879125</c:v>
                </c:pt>
                <c:pt idx="6026">
                  <c:v>0.28099019749481219</c:v>
                </c:pt>
                <c:pt idx="6027">
                  <c:v>0.28246766826797998</c:v>
                </c:pt>
                <c:pt idx="6028">
                  <c:v>0.28257301371000237</c:v>
                </c:pt>
                <c:pt idx="6029">
                  <c:v>0.28267833415607108</c:v>
                </c:pt>
                <c:pt idx="6030">
                  <c:v>0.28288890013146428</c:v>
                </c:pt>
                <c:pt idx="6031">
                  <c:v>0.28215148178803057</c:v>
                </c:pt>
                <c:pt idx="6032">
                  <c:v>0.28456984804985413</c:v>
                </c:pt>
                <c:pt idx="6033">
                  <c:v>0.28383521440119741</c:v>
                </c:pt>
                <c:pt idx="6034">
                  <c:v>0.28394023627700132</c:v>
                </c:pt>
                <c:pt idx="6035">
                  <c:v>0.28415020574694988</c:v>
                </c:pt>
                <c:pt idx="6036">
                  <c:v>0.28572183313569816</c:v>
                </c:pt>
                <c:pt idx="6037">
                  <c:v>0.28593096616848879</c:v>
                </c:pt>
                <c:pt idx="6038">
                  <c:v>0.28509384617174094</c:v>
                </c:pt>
                <c:pt idx="6039">
                  <c:v>0.28614000145270868</c:v>
                </c:pt>
                <c:pt idx="6040">
                  <c:v>0.28225690232483136</c:v>
                </c:pt>
                <c:pt idx="6041">
                  <c:v>0.28130721356525584</c:v>
                </c:pt>
                <c:pt idx="6042">
                  <c:v>0.28246766826797998</c:v>
                </c:pt>
                <c:pt idx="6043">
                  <c:v>0.28467469692797598</c:v>
                </c:pt>
                <c:pt idx="6044">
                  <c:v>0.28572183313569816</c:v>
                </c:pt>
                <c:pt idx="6045">
                  <c:v>0.28561722992070909</c:v>
                </c:pt>
                <c:pt idx="6046">
                  <c:v>0.28162400273636107</c:v>
                </c:pt>
                <c:pt idx="6047">
                  <c:v>0.28172954878879125</c:v>
                </c:pt>
                <c:pt idx="6048">
                  <c:v>0.28172954878879125</c:v>
                </c:pt>
                <c:pt idx="6049">
                  <c:v>0.28278362962397069</c:v>
                </c:pt>
                <c:pt idx="6050">
                  <c:v>0.28278362962397069</c:v>
                </c:pt>
                <c:pt idx="6051">
                  <c:v>0.28278362962397069</c:v>
                </c:pt>
                <c:pt idx="6052">
                  <c:v>0.27961382729508494</c:v>
                </c:pt>
                <c:pt idx="6053">
                  <c:v>0.27961382729508494</c:v>
                </c:pt>
                <c:pt idx="6054">
                  <c:v>0.28046133182975624</c:v>
                </c:pt>
                <c:pt idx="6055">
                  <c:v>0.28141283514260118</c:v>
                </c:pt>
                <c:pt idx="6056">
                  <c:v>0.28130721356525584</c:v>
                </c:pt>
                <c:pt idx="6057">
                  <c:v>0.27993183226054752</c:v>
                </c:pt>
                <c:pt idx="6058">
                  <c:v>0.27577972121799471</c:v>
                </c:pt>
                <c:pt idx="6059">
                  <c:v>0.27663464569499407</c:v>
                </c:pt>
                <c:pt idx="6060">
                  <c:v>0.27652787142894408</c:v>
                </c:pt>
                <c:pt idx="6061">
                  <c:v>0.27738133787522801</c:v>
                </c:pt>
                <c:pt idx="6062">
                  <c:v>0.27823314710042057</c:v>
                </c:pt>
                <c:pt idx="6063">
                  <c:v>0.27427956575119544</c:v>
                </c:pt>
                <c:pt idx="6064">
                  <c:v>0.27406483585608976</c:v>
                </c:pt>
                <c:pt idx="6065">
                  <c:v>0.27492312123499368</c:v>
                </c:pt>
                <c:pt idx="6066">
                  <c:v>0.27363505802590804</c:v>
                </c:pt>
                <c:pt idx="6067">
                  <c:v>0.27342000977640774</c:v>
                </c:pt>
                <c:pt idx="6068">
                  <c:v>0.27438689101234154</c:v>
                </c:pt>
                <c:pt idx="6069">
                  <c:v>0.27427956575119544</c:v>
                </c:pt>
                <c:pt idx="6070">
                  <c:v>0.27126364722431312</c:v>
                </c:pt>
                <c:pt idx="6071">
                  <c:v>0.27115554684845933</c:v>
                </c:pt>
                <c:pt idx="6072">
                  <c:v>0.27115554684845933</c:v>
                </c:pt>
                <c:pt idx="6073">
                  <c:v>0.27104741944413169</c:v>
                </c:pt>
                <c:pt idx="6074">
                  <c:v>0.27191168301420493</c:v>
                </c:pt>
                <c:pt idx="6075">
                  <c:v>0.27277422579554289</c:v>
                </c:pt>
                <c:pt idx="6076">
                  <c:v>0.27266650170260837</c:v>
                </c:pt>
                <c:pt idx="6077">
                  <c:v>0.27266650170260837</c:v>
                </c:pt>
                <c:pt idx="6078">
                  <c:v>0.27342000977640774</c:v>
                </c:pt>
                <c:pt idx="6079">
                  <c:v>0.26963929433274009</c:v>
                </c:pt>
                <c:pt idx="6080">
                  <c:v>0.26746391802482633</c:v>
                </c:pt>
                <c:pt idx="6081">
                  <c:v>0.268335390302056</c:v>
                </c:pt>
                <c:pt idx="6082">
                  <c:v>0.268335390302056</c:v>
                </c:pt>
                <c:pt idx="6083">
                  <c:v>0.26822655296267767</c:v>
                </c:pt>
                <c:pt idx="6084">
                  <c:v>0.26822655296267767</c:v>
                </c:pt>
                <c:pt idx="6085">
                  <c:v>0.26811768803811509</c:v>
                </c:pt>
                <c:pt idx="6086">
                  <c:v>0.26898783622129036</c:v>
                </c:pt>
                <c:pt idx="6087">
                  <c:v>0.26898783622129036</c:v>
                </c:pt>
                <c:pt idx="6088">
                  <c:v>0.26887916395381117</c:v>
                </c:pt>
                <c:pt idx="6089">
                  <c:v>0.26974777496235841</c:v>
                </c:pt>
                <c:pt idx="6090">
                  <c:v>0.26974777496235841</c:v>
                </c:pt>
                <c:pt idx="6091">
                  <c:v>0.26974777496235841</c:v>
                </c:pt>
                <c:pt idx="6092">
                  <c:v>0.26963929433274009</c:v>
                </c:pt>
                <c:pt idx="6093">
                  <c:v>0.26593456414480321</c:v>
                </c:pt>
                <c:pt idx="6094">
                  <c:v>0.2658251150424194</c:v>
                </c:pt>
                <c:pt idx="6095">
                  <c:v>0.26680914963359514</c:v>
                </c:pt>
                <c:pt idx="6096">
                  <c:v>0.26669992418223626</c:v>
                </c:pt>
                <c:pt idx="6097">
                  <c:v>0.26669992418223626</c:v>
                </c:pt>
                <c:pt idx="6098">
                  <c:v>0.26450953148091932</c:v>
                </c:pt>
                <c:pt idx="6099">
                  <c:v>0.26450953148091932</c:v>
                </c:pt>
                <c:pt idx="6100">
                  <c:v>0.26450953148091932</c:v>
                </c:pt>
                <c:pt idx="6101">
                  <c:v>0.26439971599708634</c:v>
                </c:pt>
                <c:pt idx="6102">
                  <c:v>0.26538703788608337</c:v>
                </c:pt>
                <c:pt idx="6103">
                  <c:v>0.26538703788608337</c:v>
                </c:pt>
                <c:pt idx="6104">
                  <c:v>0.26538703788608337</c:v>
                </c:pt>
                <c:pt idx="6105">
                  <c:v>0.26538703788608337</c:v>
                </c:pt>
                <c:pt idx="6106">
                  <c:v>0.26538703788608337</c:v>
                </c:pt>
                <c:pt idx="6107">
                  <c:v>0.26538703788608337</c:v>
                </c:pt>
                <c:pt idx="6108">
                  <c:v>0.26439971599708634</c:v>
                </c:pt>
                <c:pt idx="6109">
                  <c:v>0.26450953148091932</c:v>
                </c:pt>
                <c:pt idx="6110">
                  <c:v>0.26450953148091932</c:v>
                </c:pt>
                <c:pt idx="6111">
                  <c:v>0.26669992418223626</c:v>
                </c:pt>
                <c:pt idx="6112">
                  <c:v>0.26680914963359514</c:v>
                </c:pt>
                <c:pt idx="6113">
                  <c:v>0.26593456414480321</c:v>
                </c:pt>
                <c:pt idx="6114">
                  <c:v>0.26593456414480321</c:v>
                </c:pt>
                <c:pt idx="6115">
                  <c:v>0.26604398521565742</c:v>
                </c:pt>
                <c:pt idx="6116">
                  <c:v>0.26898783622129036</c:v>
                </c:pt>
                <c:pt idx="6117">
                  <c:v>0.26898783622129036</c:v>
                </c:pt>
                <c:pt idx="6118">
                  <c:v>0.26909648104974088</c:v>
                </c:pt>
                <c:pt idx="6119">
                  <c:v>0.27039808628253148</c:v>
                </c:pt>
                <c:pt idx="6120">
                  <c:v>0.27061463913602185</c:v>
                </c:pt>
                <c:pt idx="6121">
                  <c:v>0.27072287485733904</c:v>
                </c:pt>
                <c:pt idx="6122">
                  <c:v>0.2698562282978178</c:v>
                </c:pt>
                <c:pt idx="6123">
                  <c:v>0.26996465435970984</c:v>
                </c:pt>
                <c:pt idx="6124">
                  <c:v>0.26909648104974088</c:v>
                </c:pt>
                <c:pt idx="6125">
                  <c:v>0.2713717205919518</c:v>
                </c:pt>
                <c:pt idx="6126">
                  <c:v>0.27158778638349224</c:v>
                </c:pt>
                <c:pt idx="6127">
                  <c:v>0.27072287485733904</c:v>
                </c:pt>
                <c:pt idx="6128">
                  <c:v>0.27083108346889373</c:v>
                </c:pt>
                <c:pt idx="6129">
                  <c:v>0.27093926499104637</c:v>
                </c:pt>
                <c:pt idx="6130">
                  <c:v>0.27093926499104637</c:v>
                </c:pt>
                <c:pt idx="6131">
                  <c:v>0.27104741944413169</c:v>
                </c:pt>
                <c:pt idx="6132">
                  <c:v>0.27191168301420493</c:v>
                </c:pt>
                <c:pt idx="6133">
                  <c:v>0.27191168301420493</c:v>
                </c:pt>
                <c:pt idx="6134">
                  <c:v>0.27201959475657222</c:v>
                </c:pt>
                <c:pt idx="6135">
                  <c:v>0.27104741944413169</c:v>
                </c:pt>
                <c:pt idx="6136">
                  <c:v>0.27104741944413169</c:v>
                </c:pt>
                <c:pt idx="6137">
                  <c:v>0.38306174011405314</c:v>
                </c:pt>
                <c:pt idx="6138">
                  <c:v>0.37952884464495784</c:v>
                </c:pt>
                <c:pt idx="6139">
                  <c:v>0.37961528736022976</c:v>
                </c:pt>
                <c:pt idx="6140">
                  <c:v>0.37221765818949237</c:v>
                </c:pt>
                <c:pt idx="6141">
                  <c:v>0.37151612250381461</c:v>
                </c:pt>
                <c:pt idx="6142">
                  <c:v>0.36834771310749559</c:v>
                </c:pt>
                <c:pt idx="6143">
                  <c:v>0.368788902449391</c:v>
                </c:pt>
                <c:pt idx="6144">
                  <c:v>0.36569282063420938</c:v>
                </c:pt>
                <c:pt idx="6145">
                  <c:v>0.36462711110951485</c:v>
                </c:pt>
                <c:pt idx="6146">
                  <c:v>0.36516023553541055</c:v>
                </c:pt>
                <c:pt idx="6147">
                  <c:v>0.36150638356852527</c:v>
                </c:pt>
                <c:pt idx="6148">
                  <c:v>0.36159580568216443</c:v>
                </c:pt>
                <c:pt idx="6149">
                  <c:v>0.36159580568216443</c:v>
                </c:pt>
                <c:pt idx="6150">
                  <c:v>0.3621320175533782</c:v>
                </c:pt>
                <c:pt idx="6151">
                  <c:v>0.35845687787657021</c:v>
                </c:pt>
                <c:pt idx="6152">
                  <c:v>0.35899632470352894</c:v>
                </c:pt>
                <c:pt idx="6153">
                  <c:v>0.35890645574617774</c:v>
                </c:pt>
                <c:pt idx="6154">
                  <c:v>0.35566076853084316</c:v>
                </c:pt>
                <c:pt idx="6155">
                  <c:v>0.3578268147572421</c:v>
                </c:pt>
                <c:pt idx="6156">
                  <c:v>0.35818694439802812</c:v>
                </c:pt>
                <c:pt idx="6157">
                  <c:v>0.35602240604868451</c:v>
                </c:pt>
                <c:pt idx="6158">
                  <c:v>0.35593202037383564</c:v>
                </c:pt>
                <c:pt idx="6159">
                  <c:v>0.35484615769179173</c:v>
                </c:pt>
                <c:pt idx="6160">
                  <c:v>0.3532130667922827</c:v>
                </c:pt>
                <c:pt idx="6161">
                  <c:v>0.3552083655663284</c:v>
                </c:pt>
                <c:pt idx="6162">
                  <c:v>0.35348560838469445</c:v>
                </c:pt>
                <c:pt idx="6163">
                  <c:v>0.34974829292347698</c:v>
                </c:pt>
                <c:pt idx="6164">
                  <c:v>0.34965679739093403</c:v>
                </c:pt>
                <c:pt idx="6165">
                  <c:v>0.35011411136181991</c:v>
                </c:pt>
                <c:pt idx="6166">
                  <c:v>0.35002268128844038</c:v>
                </c:pt>
                <c:pt idx="6167">
                  <c:v>0.34993123486344213</c:v>
                </c:pt>
                <c:pt idx="6168">
                  <c:v>0.34983977207804906</c:v>
                </c:pt>
                <c:pt idx="6169">
                  <c:v>0.35029692248878896</c:v>
                </c:pt>
                <c:pt idx="6170">
                  <c:v>0.35020552509234937</c:v>
                </c:pt>
                <c:pt idx="6171">
                  <c:v>0.35057101676105862</c:v>
                </c:pt>
                <c:pt idx="6172">
                  <c:v>0.34699626272480111</c:v>
                </c:pt>
                <c:pt idx="6173">
                  <c:v>0.3469042717254549</c:v>
                </c:pt>
                <c:pt idx="6174">
                  <c:v>0.34681226407163201</c:v>
                </c:pt>
                <c:pt idx="6175">
                  <c:v>0.34672023975428379</c:v>
                </c:pt>
                <c:pt idx="6176">
                  <c:v>0.34718019479621809</c:v>
                </c:pt>
                <c:pt idx="6177">
                  <c:v>0.34718019479621809</c:v>
                </c:pt>
                <c:pt idx="6178">
                  <c:v>0.34708823707871128</c:v>
                </c:pt>
                <c:pt idx="6179">
                  <c:v>0.34699626272480111</c:v>
                </c:pt>
                <c:pt idx="6180">
                  <c:v>0.34745596822052116</c:v>
                </c:pt>
                <c:pt idx="6181">
                  <c:v>0.34736406035811096</c:v>
                </c:pt>
                <c:pt idx="6182">
                  <c:v>0.34727213588634598</c:v>
                </c:pt>
                <c:pt idx="6183">
                  <c:v>0.34515326803171087</c:v>
                </c:pt>
                <c:pt idx="6184">
                  <c:v>0.34506094221414829</c:v>
                </c:pt>
                <c:pt idx="6185">
                  <c:v>0.34496859955956183</c:v>
                </c:pt>
                <c:pt idx="6186">
                  <c:v>0.34496859955956183</c:v>
                </c:pt>
                <c:pt idx="6187">
                  <c:v>0.34543014455427845</c:v>
                </c:pt>
                <c:pt idx="6188">
                  <c:v>0.34533786919258214</c:v>
                </c:pt>
                <c:pt idx="6189">
                  <c:v>0.34524557702145608</c:v>
                </c:pt>
                <c:pt idx="6190">
                  <c:v>0.34515326803171087</c:v>
                </c:pt>
                <c:pt idx="6191">
                  <c:v>0.34209757548085185</c:v>
                </c:pt>
                <c:pt idx="6192">
                  <c:v>0.34209757548085185</c:v>
                </c:pt>
                <c:pt idx="6193">
                  <c:v>0.34200468912975568</c:v>
                </c:pt>
                <c:pt idx="6194">
                  <c:v>0.34200468912975568</c:v>
                </c:pt>
                <c:pt idx="6195">
                  <c:v>0.34191178563304736</c:v>
                </c:pt>
                <c:pt idx="6196">
                  <c:v>0.34181886498122882</c:v>
                </c:pt>
                <c:pt idx="6197">
                  <c:v>0.34181886498122882</c:v>
                </c:pt>
                <c:pt idx="6198">
                  <c:v>0.34172592716479333</c:v>
                </c:pt>
                <c:pt idx="6199">
                  <c:v>0.34219044469582527</c:v>
                </c:pt>
                <c:pt idx="6200">
                  <c:v>0.34219044469582527</c:v>
                </c:pt>
                <c:pt idx="6201">
                  <c:v>0.34219044469582527</c:v>
                </c:pt>
                <c:pt idx="6202">
                  <c:v>0.34209757548085185</c:v>
                </c:pt>
                <c:pt idx="6203">
                  <c:v>0.34209757548085185</c:v>
                </c:pt>
                <c:pt idx="6204">
                  <c:v>0.34209757548085185</c:v>
                </c:pt>
                <c:pt idx="6205">
                  <c:v>0.34209757548085185</c:v>
                </c:pt>
                <c:pt idx="6206">
                  <c:v>0.34209757548085185</c:v>
                </c:pt>
                <c:pt idx="6207">
                  <c:v>0.34219044469582527</c:v>
                </c:pt>
                <c:pt idx="6208">
                  <c:v>0.34219044469582527</c:v>
                </c:pt>
                <c:pt idx="6209">
                  <c:v>0.3422832967841567</c:v>
                </c:pt>
                <c:pt idx="6210">
                  <c:v>0.34237613175531756</c:v>
                </c:pt>
                <c:pt idx="6211">
                  <c:v>0.34413675647898812</c:v>
                </c:pt>
                <c:pt idx="6212">
                  <c:v>0.34070247559150535</c:v>
                </c:pt>
                <c:pt idx="6213">
                  <c:v>0.34088871283612099</c:v>
                </c:pt>
                <c:pt idx="6214">
                  <c:v>0.34107488104004557</c:v>
                </c:pt>
                <c:pt idx="6215">
                  <c:v>0.3412609802800054</c:v>
                </c:pt>
                <c:pt idx="6216">
                  <c:v>0.34144701063258442</c:v>
                </c:pt>
                <c:pt idx="6217">
                  <c:v>0.34367402933220237</c:v>
                </c:pt>
                <c:pt idx="6218">
                  <c:v>0.34023657992214285</c:v>
                </c:pt>
                <c:pt idx="6219">
                  <c:v>0.3404229901050978</c:v>
                </c:pt>
                <c:pt idx="6220">
                  <c:v>0.34274730065738868</c:v>
                </c:pt>
                <c:pt idx="6221">
                  <c:v>0.33921008291541943</c:v>
                </c:pt>
                <c:pt idx="6222">
                  <c:v>0.33930348780247221</c:v>
                </c:pt>
                <c:pt idx="6223">
                  <c:v>0.34005010042883199</c:v>
                </c:pt>
                <c:pt idx="6224">
                  <c:v>0.34014334884411412</c:v>
                </c:pt>
                <c:pt idx="6225">
                  <c:v>0.34237613175531756</c:v>
                </c:pt>
                <c:pt idx="6226">
                  <c:v>0.3388362889253288</c:v>
                </c:pt>
                <c:pt idx="6227">
                  <c:v>0.33958359795465454</c:v>
                </c:pt>
                <c:pt idx="6228">
                  <c:v>0.33958359795465454</c:v>
                </c:pt>
                <c:pt idx="6229">
                  <c:v>0.3397702510626629</c:v>
                </c:pt>
                <c:pt idx="6230">
                  <c:v>0.33602387887572821</c:v>
                </c:pt>
                <c:pt idx="6231">
                  <c:v>0.33611788206697996</c:v>
                </c:pt>
                <c:pt idx="6232">
                  <c:v>0.33846221535846421</c:v>
                </c:pt>
                <c:pt idx="6233">
                  <c:v>0.33846221535846421</c:v>
                </c:pt>
                <c:pt idx="6234">
                  <c:v>0.33921008291541943</c:v>
                </c:pt>
                <c:pt idx="6235">
                  <c:v>0.33545948617011834</c:v>
                </c:pt>
                <c:pt idx="6236">
                  <c:v>0.33545948617011834</c:v>
                </c:pt>
                <c:pt idx="6237">
                  <c:v>0.33611788206697996</c:v>
                </c:pt>
                <c:pt idx="6238">
                  <c:v>0.33611788206697996</c:v>
                </c:pt>
                <c:pt idx="6239">
                  <c:v>0.33234379202011638</c:v>
                </c:pt>
                <c:pt idx="6240">
                  <c:v>0.33310091484543186</c:v>
                </c:pt>
                <c:pt idx="6241">
                  <c:v>0.33310091484543186</c:v>
                </c:pt>
                <c:pt idx="6242">
                  <c:v>0.33310091484543186</c:v>
                </c:pt>
                <c:pt idx="6243">
                  <c:v>0.33376244747506345</c:v>
                </c:pt>
                <c:pt idx="6244">
                  <c:v>0.33006542389549548</c:v>
                </c:pt>
                <c:pt idx="6245">
                  <c:v>0.32997026258465911</c:v>
                </c:pt>
                <c:pt idx="6246">
                  <c:v>0.33215432980165444</c:v>
                </c:pt>
                <c:pt idx="6247">
                  <c:v>0.33063600518766662</c:v>
                </c:pt>
                <c:pt idx="6248">
                  <c:v>0.33054095427282182</c:v>
                </c:pt>
                <c:pt idx="6249">
                  <c:v>0.33111098454441484</c:v>
                </c:pt>
                <c:pt idx="6250">
                  <c:v>0.3272982211388003</c:v>
                </c:pt>
                <c:pt idx="6251">
                  <c:v>0.32787203016934641</c:v>
                </c:pt>
                <c:pt idx="6252">
                  <c:v>0.32777644208242129</c:v>
                </c:pt>
                <c:pt idx="6253">
                  <c:v>0.32768083530952413</c:v>
                </c:pt>
                <c:pt idx="6254">
                  <c:v>0.3282541958762073</c:v>
                </c:pt>
                <c:pt idx="6255">
                  <c:v>0.32815868242375679</c:v>
                </c:pt>
                <c:pt idx="6256">
                  <c:v>0.32806315032907818</c:v>
                </c:pt>
                <c:pt idx="6257">
                  <c:v>0.32854062448923121</c:v>
                </c:pt>
                <c:pt idx="6258">
                  <c:v>0.32844516689805114</c:v>
                </c:pt>
                <c:pt idx="6259">
                  <c:v>0.32892226897602272</c:v>
                </c:pt>
                <c:pt idx="6260">
                  <c:v>0.32306951813672163</c:v>
                </c:pt>
                <c:pt idx="6261">
                  <c:v>0.32297298210823194</c:v>
                </c:pt>
                <c:pt idx="6262">
                  <c:v>0.32355190996839434</c:v>
                </c:pt>
                <c:pt idx="6263">
                  <c:v>0.32345547000523878</c:v>
                </c:pt>
                <c:pt idx="6264">
                  <c:v>0.32335901085195967</c:v>
                </c:pt>
                <c:pt idx="6265">
                  <c:v>0.32326253249709674</c:v>
                </c:pt>
                <c:pt idx="6266">
                  <c:v>0.32384111483155081</c:v>
                </c:pt>
                <c:pt idx="6267">
                  <c:v>0.32374473237011858</c:v>
                </c:pt>
                <c:pt idx="6268">
                  <c:v>0.32364833075287508</c:v>
                </c:pt>
                <c:pt idx="6269">
                  <c:v>0.32355190996839434</c:v>
                </c:pt>
                <c:pt idx="6270">
                  <c:v>0.32413014739507062</c:v>
                </c:pt>
                <c:pt idx="6271">
                  <c:v>0.32403382233262912</c:v>
                </c:pt>
                <c:pt idx="6272">
                  <c:v>0.32181304515610004</c:v>
                </c:pt>
                <c:pt idx="6273">
                  <c:v>0.3223933613354642</c:v>
                </c:pt>
                <c:pt idx="6274">
                  <c:v>0.3223933613354642</c:v>
                </c:pt>
                <c:pt idx="6275">
                  <c:v>0.32229669033193348</c:v>
                </c:pt>
                <c:pt idx="6276">
                  <c:v>0.32219999999999999</c:v>
                </c:pt>
                <c:pt idx="6277">
                  <c:v>0.3185113293785381</c:v>
                </c:pt>
                <c:pt idx="6278">
                  <c:v>0.31909563403511482</c:v>
                </c:pt>
                <c:pt idx="6279">
                  <c:v>0.31899829928909801</c:v>
                </c:pt>
                <c:pt idx="6280">
                  <c:v>0.3189009448137311</c:v>
                </c:pt>
                <c:pt idx="6281">
                  <c:v>0.3189009448137311</c:v>
                </c:pt>
                <c:pt idx="6282">
                  <c:v>0.31880357059701186</c:v>
                </c:pt>
                <c:pt idx="6283">
                  <c:v>0.3193875200169024</c:v>
                </c:pt>
                <c:pt idx="6284">
                  <c:v>0.31929024438704534</c:v>
                </c:pt>
                <c:pt idx="6285">
                  <c:v>0.31929024438704534</c:v>
                </c:pt>
                <c:pt idx="6286">
                  <c:v>0.31919294906377138</c:v>
                </c:pt>
                <c:pt idx="6287">
                  <c:v>0.31909563403511482</c:v>
                </c:pt>
                <c:pt idx="6288">
                  <c:v>0.31899829928909801</c:v>
                </c:pt>
                <c:pt idx="6289">
                  <c:v>0.31958201224416782</c:v>
                </c:pt>
                <c:pt idx="6290">
                  <c:v>0.31958201224416782</c:v>
                </c:pt>
                <c:pt idx="6291">
                  <c:v>0.31948477596529606</c:v>
                </c:pt>
                <c:pt idx="6292">
                  <c:v>0.31743825197074022</c:v>
                </c:pt>
                <c:pt idx="6293">
                  <c:v>0.31802386473030947</c:v>
                </c:pt>
                <c:pt idx="6294">
                  <c:v>0.31997076090284149</c:v>
                </c:pt>
                <c:pt idx="6295">
                  <c:v>0.31792631229931428</c:v>
                </c:pt>
                <c:pt idx="6296">
                  <c:v>0.31782874000627426</c:v>
                </c:pt>
                <c:pt idx="6297">
                  <c:v>0.31782874000627426</c:v>
                </c:pt>
                <c:pt idx="6298">
                  <c:v>0.31782874000627426</c:v>
                </c:pt>
                <c:pt idx="6299">
                  <c:v>0.31782874000627426</c:v>
                </c:pt>
                <c:pt idx="6300">
                  <c:v>0.31782874000627426</c:v>
                </c:pt>
                <c:pt idx="6301">
                  <c:v>0.31782874000627426</c:v>
                </c:pt>
                <c:pt idx="6302">
                  <c:v>0.31987360318288449</c:v>
                </c:pt>
                <c:pt idx="6303">
                  <c:v>0.31792631229931428</c:v>
                </c:pt>
                <c:pt idx="6304">
                  <c:v>0.31997076090284149</c:v>
                </c:pt>
                <c:pt idx="6305">
                  <c:v>0.31948477596529606</c:v>
                </c:pt>
                <c:pt idx="6306">
                  <c:v>0.31958201224416782</c:v>
                </c:pt>
                <c:pt idx="6307">
                  <c:v>0.31909563403511482</c:v>
                </c:pt>
                <c:pt idx="6308">
                  <c:v>0.31919294906377138</c:v>
                </c:pt>
                <c:pt idx="6309">
                  <c:v>0.3193875200169024</c:v>
                </c:pt>
                <c:pt idx="6310">
                  <c:v>0.31958201224416782</c:v>
                </c:pt>
                <c:pt idx="6311">
                  <c:v>0.31821891005465047</c:v>
                </c:pt>
                <c:pt idx="6312">
                  <c:v>0.31773114783905226</c:v>
                </c:pt>
                <c:pt idx="6313">
                  <c:v>0.31792631229931428</c:v>
                </c:pt>
                <c:pt idx="6314">
                  <c:v>0.31812139731138406</c:v>
                </c:pt>
                <c:pt idx="6315">
                  <c:v>0.31753590383345315</c:v>
                </c:pt>
                <c:pt idx="6316">
                  <c:v>0.31987360318288449</c:v>
                </c:pt>
                <c:pt idx="6317">
                  <c:v>0.32006789901280291</c:v>
                </c:pt>
                <c:pt idx="6318">
                  <c:v>0.31646063556973797</c:v>
                </c:pt>
                <c:pt idx="6319">
                  <c:v>0.31665631882003603</c:v>
                </c:pt>
                <c:pt idx="6320">
                  <c:v>0.31909563403511482</c:v>
                </c:pt>
                <c:pt idx="6321">
                  <c:v>0.31919294906377138</c:v>
                </c:pt>
                <c:pt idx="6322">
                  <c:v>0.3193875200169024</c:v>
                </c:pt>
                <c:pt idx="6323">
                  <c:v>0.31958201224416782</c:v>
                </c:pt>
                <c:pt idx="6324">
                  <c:v>0.31802386473030947</c:v>
                </c:pt>
                <c:pt idx="6325">
                  <c:v>0.31821891005465047</c:v>
                </c:pt>
                <c:pt idx="6326">
                  <c:v>0.31909563403511482</c:v>
                </c:pt>
                <c:pt idx="6327">
                  <c:v>0.31919294906377138</c:v>
                </c:pt>
                <c:pt idx="6328">
                  <c:v>0.31548101461782219</c:v>
                </c:pt>
                <c:pt idx="6329">
                  <c:v>0.31557906726967999</c:v>
                </c:pt>
                <c:pt idx="6330">
                  <c:v>0.31646063556973797</c:v>
                </c:pt>
                <c:pt idx="6331">
                  <c:v>0.31870617662692635</c:v>
                </c:pt>
                <c:pt idx="6332">
                  <c:v>0.31489227471684161</c:v>
                </c:pt>
                <c:pt idx="6333">
                  <c:v>0.31567709976475805</c:v>
                </c:pt>
                <c:pt idx="6334">
                  <c:v>0.31567709976475805</c:v>
                </c:pt>
                <c:pt idx="6335">
                  <c:v>0.31636276388263712</c:v>
                </c:pt>
                <c:pt idx="6336">
                  <c:v>0.31262866319732124</c:v>
                </c:pt>
                <c:pt idx="6337">
                  <c:v>0.31262866319732124</c:v>
                </c:pt>
                <c:pt idx="6338">
                  <c:v>0.31341723056994675</c:v>
                </c:pt>
                <c:pt idx="6339">
                  <c:v>0.31341723056994675</c:v>
                </c:pt>
                <c:pt idx="6340">
                  <c:v>0.31410615404094211</c:v>
                </c:pt>
                <c:pt idx="6341">
                  <c:v>0.31025504896035205</c:v>
                </c:pt>
                <c:pt idx="6342">
                  <c:v>0.31025504896035205</c:v>
                </c:pt>
                <c:pt idx="6343">
                  <c:v>0.31094858549285248</c:v>
                </c:pt>
                <c:pt idx="6344">
                  <c:v>0.31094858549285248</c:v>
                </c:pt>
                <c:pt idx="6345">
                  <c:v>0.31164110500145786</c:v>
                </c:pt>
                <c:pt idx="6346">
                  <c:v>0.30776976208235801</c:v>
                </c:pt>
                <c:pt idx="6347">
                  <c:v>0.30776976208235801</c:v>
                </c:pt>
                <c:pt idx="6348">
                  <c:v>0.30846696776167642</c:v>
                </c:pt>
                <c:pt idx="6349">
                  <c:v>0.30836743031638886</c:v>
                </c:pt>
                <c:pt idx="6350">
                  <c:v>0.30906375009135217</c:v>
                </c:pt>
                <c:pt idx="6351">
                  <c:v>0.30896433896267317</c:v>
                </c:pt>
                <c:pt idx="6352">
                  <c:v>0.30886490681461964</c:v>
                </c:pt>
                <c:pt idx="6353">
                  <c:v>0.30507077674314026</c:v>
                </c:pt>
                <c:pt idx="6354">
                  <c:v>0.30577201125736486</c:v>
                </c:pt>
                <c:pt idx="6355">
                  <c:v>0.30346398203819541</c:v>
                </c:pt>
                <c:pt idx="6356">
                  <c:v>0.30426807257371075</c:v>
                </c:pt>
                <c:pt idx="6357">
                  <c:v>0.30416763722089207</c:v>
                </c:pt>
                <c:pt idx="6358">
                  <c:v>0.30416763722089207</c:v>
                </c:pt>
                <c:pt idx="6359">
                  <c:v>0.30476992468941827</c:v>
                </c:pt>
                <c:pt idx="6360">
                  <c:v>0.30476992468941827</c:v>
                </c:pt>
                <c:pt idx="6361">
                  <c:v>0.30476992468941827</c:v>
                </c:pt>
                <c:pt idx="6362">
                  <c:v>0.30164967199469961</c:v>
                </c:pt>
                <c:pt idx="6363">
                  <c:v>0.30537143484468809</c:v>
                </c:pt>
                <c:pt idx="6364">
                  <c:v>0.30154866846519063</c:v>
                </c:pt>
                <c:pt idx="6365">
                  <c:v>0.30154866846519063</c:v>
                </c:pt>
                <c:pt idx="6366">
                  <c:v>0.30225523101352225</c:v>
                </c:pt>
                <c:pt idx="6367">
                  <c:v>0.30225523101352225</c:v>
                </c:pt>
                <c:pt idx="6368">
                  <c:v>0.30215435945732561</c:v>
                </c:pt>
                <c:pt idx="6369">
                  <c:v>0.30215435945732561</c:v>
                </c:pt>
                <c:pt idx="6370">
                  <c:v>0.30285999999999996</c:v>
                </c:pt>
                <c:pt idx="6371">
                  <c:v>0.30285999999999996</c:v>
                </c:pt>
                <c:pt idx="6372">
                  <c:v>0.30275925990114666</c:v>
                </c:pt>
                <c:pt idx="6373">
                  <c:v>0.30275925990114666</c:v>
                </c:pt>
                <c:pt idx="6374">
                  <c:v>0.30265849792842464</c:v>
                </c:pt>
                <c:pt idx="6375">
                  <c:v>0.30265849792842464</c:v>
                </c:pt>
                <c:pt idx="6376">
                  <c:v>0.30336337288406967</c:v>
                </c:pt>
                <c:pt idx="6377">
                  <c:v>0.30336337288406967</c:v>
                </c:pt>
                <c:pt idx="6378">
                  <c:v>0.29962539613260619</c:v>
                </c:pt>
                <c:pt idx="6379">
                  <c:v>0.29962539613260619</c:v>
                </c:pt>
                <c:pt idx="6380">
                  <c:v>0.30043617142259926</c:v>
                </c:pt>
                <c:pt idx="6381">
                  <c:v>0.30033490238499078</c:v>
                </c:pt>
                <c:pt idx="6382">
                  <c:v>0.30033490238499078</c:v>
                </c:pt>
                <c:pt idx="6383">
                  <c:v>0.30033490238499078</c:v>
                </c:pt>
                <c:pt idx="6384">
                  <c:v>0.30023361112707708</c:v>
                </c:pt>
                <c:pt idx="6385">
                  <c:v>0.30023361112707708</c:v>
                </c:pt>
                <c:pt idx="6386">
                  <c:v>0.29810133576209807</c:v>
                </c:pt>
                <c:pt idx="6387">
                  <c:v>0.29810133576209807</c:v>
                </c:pt>
                <c:pt idx="6388">
                  <c:v>0.30013229763422494</c:v>
                </c:pt>
                <c:pt idx="6389">
                  <c:v>0.30013229763422494</c:v>
                </c:pt>
                <c:pt idx="6390">
                  <c:v>0.30013229763422494</c:v>
                </c:pt>
                <c:pt idx="6391">
                  <c:v>0.29799955192662658</c:v>
                </c:pt>
                <c:pt idx="6392">
                  <c:v>0.29881319216036389</c:v>
                </c:pt>
                <c:pt idx="6393">
                  <c:v>0.30084102566208076</c:v>
                </c:pt>
                <c:pt idx="6394">
                  <c:v>0.29871156583286035</c:v>
                </c:pt>
                <c:pt idx="6395">
                  <c:v>0.29871156583286035</c:v>
                </c:pt>
                <c:pt idx="6396">
                  <c:v>0.29871156583286035</c:v>
                </c:pt>
                <c:pt idx="6397">
                  <c:v>0.29871156583286035</c:v>
                </c:pt>
                <c:pt idx="6398">
                  <c:v>0.29718446778489671</c:v>
                </c:pt>
                <c:pt idx="6399">
                  <c:v>0.29718446778489671</c:v>
                </c:pt>
                <c:pt idx="6400">
                  <c:v>0.29503794527740074</c:v>
                </c:pt>
                <c:pt idx="6401">
                  <c:v>0.29799955192662658</c:v>
                </c:pt>
                <c:pt idx="6402">
                  <c:v>0.29799955192662658</c:v>
                </c:pt>
                <c:pt idx="6403">
                  <c:v>0.29799955192662658</c:v>
                </c:pt>
                <c:pt idx="6404">
                  <c:v>0.29799955192662658</c:v>
                </c:pt>
                <c:pt idx="6405">
                  <c:v>0.29799955192662658</c:v>
                </c:pt>
                <c:pt idx="6406">
                  <c:v>0.29810133576209807</c:v>
                </c:pt>
                <c:pt idx="6407">
                  <c:v>0.29810133576209807</c:v>
                </c:pt>
                <c:pt idx="6408">
                  <c:v>0.29820309705158676</c:v>
                </c:pt>
                <c:pt idx="6409">
                  <c:v>0.29820309705158676</c:v>
                </c:pt>
                <c:pt idx="6410">
                  <c:v>0.29830483581006845</c:v>
                </c:pt>
                <c:pt idx="6411">
                  <c:v>0.29473047442029571</c:v>
                </c:pt>
                <c:pt idx="6412">
                  <c:v>0.29473047442029571</c:v>
                </c:pt>
                <c:pt idx="6413">
                  <c:v>0.29483298773493671</c:v>
                </c:pt>
                <c:pt idx="6414">
                  <c:v>0.29493547801546516</c:v>
                </c:pt>
                <c:pt idx="6415">
                  <c:v>0.29503794527740074</c:v>
                </c:pt>
                <c:pt idx="6416">
                  <c:v>0.29718446778489671</c:v>
                </c:pt>
                <c:pt idx="6417">
                  <c:v>0.29718446778489671</c:v>
                </c:pt>
                <c:pt idx="6418">
                  <c:v>0.29718446778489671</c:v>
                </c:pt>
                <c:pt idx="6419">
                  <c:v>0.29718446778489671</c:v>
                </c:pt>
                <c:pt idx="6420">
                  <c:v>0.29718446778489671</c:v>
                </c:pt>
                <c:pt idx="6421">
                  <c:v>0.29718446778489671</c:v>
                </c:pt>
                <c:pt idx="6422">
                  <c:v>0.29799955192662658</c:v>
                </c:pt>
                <c:pt idx="6423">
                  <c:v>0.29432019050959535</c:v>
                </c:pt>
                <c:pt idx="6424">
                  <c:v>0.29432019050959535</c:v>
                </c:pt>
                <c:pt idx="6425">
                  <c:v>0.29442279611623551</c:v>
                </c:pt>
                <c:pt idx="6426">
                  <c:v>0.29442279611623551</c:v>
                </c:pt>
                <c:pt idx="6427">
                  <c:v>0.29452537862650863</c:v>
                </c:pt>
                <c:pt idx="6428">
                  <c:v>0.29677638184040883</c:v>
                </c:pt>
                <c:pt idx="6429">
                  <c:v>0.29687843740184894</c:v>
                </c:pt>
                <c:pt idx="6430">
                  <c:v>0.29687843740184894</c:v>
                </c:pt>
                <c:pt idx="6431">
                  <c:v>0.29698047023629531</c:v>
                </c:pt>
                <c:pt idx="6432">
                  <c:v>0.29698047023629531</c:v>
                </c:pt>
                <c:pt idx="6433">
                  <c:v>0.2932928607006493</c:v>
                </c:pt>
                <c:pt idx="6434">
                  <c:v>0.29411490994476674</c:v>
                </c:pt>
                <c:pt idx="6435">
                  <c:v>0.2942175617909808</c:v>
                </c:pt>
                <c:pt idx="6436">
                  <c:v>0.2942175617909808</c:v>
                </c:pt>
                <c:pt idx="6437">
                  <c:v>0.2942175617909808</c:v>
                </c:pt>
                <c:pt idx="6438">
                  <c:v>0.2942175617909808</c:v>
                </c:pt>
                <c:pt idx="6439">
                  <c:v>0.2942175617909808</c:v>
                </c:pt>
                <c:pt idx="6440">
                  <c:v>0.2942175617909808</c:v>
                </c:pt>
                <c:pt idx="6441">
                  <c:v>0.29503794527740074</c:v>
                </c:pt>
                <c:pt idx="6442">
                  <c:v>0.29123120444893075</c:v>
                </c:pt>
                <c:pt idx="6443">
                  <c:v>0.29123120444893075</c:v>
                </c:pt>
                <c:pt idx="6444">
                  <c:v>0.29123120444893075</c:v>
                </c:pt>
                <c:pt idx="6445">
                  <c:v>0.29205699200519669</c:v>
                </c:pt>
                <c:pt idx="6446">
                  <c:v>0.29205699200519669</c:v>
                </c:pt>
                <c:pt idx="6447">
                  <c:v>0.291953850838578</c:v>
                </c:pt>
                <c:pt idx="6448">
                  <c:v>0.291953850838578</c:v>
                </c:pt>
                <c:pt idx="6449">
                  <c:v>0.291953850838578</c:v>
                </c:pt>
                <c:pt idx="6450">
                  <c:v>0.29185068619610405</c:v>
                </c:pt>
                <c:pt idx="6451">
                  <c:v>0.29185068619610405</c:v>
                </c:pt>
                <c:pt idx="6452">
                  <c:v>0.29267534690773678</c:v>
                </c:pt>
                <c:pt idx="6453">
                  <c:v>0.29267534690773678</c:v>
                </c:pt>
                <c:pt idx="6454">
                  <c:v>0.29257234626048761</c:v>
                </c:pt>
                <c:pt idx="6455">
                  <c:v>0.29257234626048761</c:v>
                </c:pt>
                <c:pt idx="6456">
                  <c:v>0.28967877721684421</c:v>
                </c:pt>
                <c:pt idx="6457">
                  <c:v>0.2932928607006493</c:v>
                </c:pt>
                <c:pt idx="6458">
                  <c:v>0.28967877721684421</c:v>
                </c:pt>
                <c:pt idx="6459">
                  <c:v>0.28957509201551596</c:v>
                </c:pt>
                <c:pt idx="6460">
                  <c:v>0.28957509201551596</c:v>
                </c:pt>
                <c:pt idx="6461">
                  <c:v>0.28957509201551596</c:v>
                </c:pt>
                <c:pt idx="6462">
                  <c:v>0.28947138296480174</c:v>
                </c:pt>
                <c:pt idx="6463">
                  <c:v>0.28947138296480174</c:v>
                </c:pt>
                <c:pt idx="6464">
                  <c:v>0.28947138296480174</c:v>
                </c:pt>
                <c:pt idx="6465">
                  <c:v>0.28947138296480174</c:v>
                </c:pt>
                <c:pt idx="6466">
                  <c:v>0.29030038850736162</c:v>
                </c:pt>
                <c:pt idx="6467">
                  <c:v>0.28812098749390863</c:v>
                </c:pt>
                <c:pt idx="6468">
                  <c:v>0.28812098749390863</c:v>
                </c:pt>
                <c:pt idx="6469">
                  <c:v>0.29019684605764412</c:v>
                </c:pt>
                <c:pt idx="6470">
                  <c:v>0.29019684605764412</c:v>
                </c:pt>
                <c:pt idx="6471">
                  <c:v>0.33846221535846421</c:v>
                </c:pt>
                <c:pt idx="6472">
                  <c:v>0.33846221535846421</c:v>
                </c:pt>
                <c:pt idx="6473">
                  <c:v>0.3389297636086841</c:v>
                </c:pt>
                <c:pt idx="6474">
                  <c:v>0.33536535836516723</c:v>
                </c:pt>
                <c:pt idx="6475">
                  <c:v>0.33592985791281676</c:v>
                </c:pt>
                <c:pt idx="6476">
                  <c:v>0.33234379202011638</c:v>
                </c:pt>
                <c:pt idx="6477">
                  <c:v>0.33291174287950703</c:v>
                </c:pt>
                <c:pt idx="6478">
                  <c:v>0.33291174287950703</c:v>
                </c:pt>
                <c:pt idx="6479">
                  <c:v>0.33347904179542603</c:v>
                </c:pt>
                <c:pt idx="6480">
                  <c:v>0.33338453715474065</c:v>
                </c:pt>
                <c:pt idx="6481">
                  <c:v>0.32977988464199998</c:v>
                </c:pt>
                <c:pt idx="6482">
                  <c:v>0.33338453715474065</c:v>
                </c:pt>
                <c:pt idx="6483">
                  <c:v>0.3332900144564182</c:v>
                </c:pt>
                <c:pt idx="6484">
                  <c:v>0.34153999999999995</c:v>
                </c:pt>
                <c:pt idx="6485">
                  <c:v>0.34496859955956183</c:v>
                </c:pt>
                <c:pt idx="6486">
                  <c:v>0.34552240311572657</c:v>
                </c:pt>
                <c:pt idx="6487">
                  <c:v>0.34404424494595753</c:v>
                </c:pt>
                <c:pt idx="6488">
                  <c:v>0.34450663340845977</c:v>
                </c:pt>
                <c:pt idx="6489">
                  <c:v>0.34450663340845977</c:v>
                </c:pt>
                <c:pt idx="6490">
                  <c:v>0.34450663340845977</c:v>
                </c:pt>
                <c:pt idx="6491">
                  <c:v>0.34450663340845977</c:v>
                </c:pt>
                <c:pt idx="6492">
                  <c:v>0.34098180556337099</c:v>
                </c:pt>
                <c:pt idx="6493">
                  <c:v>0.34098180556337099</c:v>
                </c:pt>
                <c:pt idx="6494">
                  <c:v>0.34107488104004557</c:v>
                </c:pt>
                <c:pt idx="6495">
                  <c:v>0.34163297217422517</c:v>
                </c:pt>
                <c:pt idx="6496">
                  <c:v>0.34172592716479333</c:v>
                </c:pt>
                <c:pt idx="6497">
                  <c:v>0.34181886498122882</c:v>
                </c:pt>
                <c:pt idx="6498">
                  <c:v>0.34191178563304736</c:v>
                </c:pt>
                <c:pt idx="6499">
                  <c:v>0.3389297636086841</c:v>
                </c:pt>
                <c:pt idx="6500">
                  <c:v>0.34098180556337099</c:v>
                </c:pt>
                <c:pt idx="6501">
                  <c:v>0.34107488104004557</c:v>
                </c:pt>
                <c:pt idx="6502">
                  <c:v>0.3411679392757313</c:v>
                </c:pt>
                <c:pt idx="6503">
                  <c:v>0.34708823707871128</c:v>
                </c:pt>
                <c:pt idx="6504">
                  <c:v>0.35330393002774474</c:v>
                </c:pt>
                <c:pt idx="6505">
                  <c:v>0.35629346837068954</c:v>
                </c:pt>
                <c:pt idx="6506">
                  <c:v>0.35629346837068954</c:v>
                </c:pt>
                <c:pt idx="6507">
                  <c:v>0.35575120162320473</c:v>
                </c:pt>
                <c:pt idx="6508">
                  <c:v>0.35665466413577163</c:v>
                </c:pt>
                <c:pt idx="6509">
                  <c:v>0.35665466413577163</c:v>
                </c:pt>
                <c:pt idx="6510">
                  <c:v>0.35962497329269971</c:v>
                </c:pt>
                <c:pt idx="6511">
                  <c:v>0.35953521280727552</c:v>
                </c:pt>
                <c:pt idx="6512">
                  <c:v>0.3598941619972349</c:v>
                </c:pt>
                <c:pt idx="6513">
                  <c:v>0.35629346837068954</c:v>
                </c:pt>
                <c:pt idx="6514">
                  <c:v>0.35629346837068954</c:v>
                </c:pt>
                <c:pt idx="6515">
                  <c:v>0.35629346837068954</c:v>
                </c:pt>
                <c:pt idx="6516">
                  <c:v>0.35629346837068954</c:v>
                </c:pt>
                <c:pt idx="6517">
                  <c:v>0.35674492372766275</c:v>
                </c:pt>
                <c:pt idx="6518">
                  <c:v>0.35674492372766275</c:v>
                </c:pt>
                <c:pt idx="6519">
                  <c:v>0.35683516759625566</c:v>
                </c:pt>
                <c:pt idx="6520">
                  <c:v>0.35692539574976445</c:v>
                </c:pt>
                <c:pt idx="6521">
                  <c:v>0.35557031961605223</c:v>
                </c:pt>
                <c:pt idx="6522">
                  <c:v>0.35575120162320473</c:v>
                </c:pt>
                <c:pt idx="6523">
                  <c:v>0.35266755004572026</c:v>
                </c:pt>
                <c:pt idx="6524">
                  <c:v>0.35275850970487788</c:v>
                </c:pt>
                <c:pt idx="6525">
                  <c:v>0.35502729339053929</c:v>
                </c:pt>
                <c:pt idx="6526">
                  <c:v>0.35547985487052414</c:v>
                </c:pt>
                <c:pt idx="6527">
                  <c:v>0.352030381138697</c:v>
                </c:pt>
                <c:pt idx="6528">
                  <c:v>0.352030381138697</c:v>
                </c:pt>
                <c:pt idx="6529">
                  <c:v>0.35212145368108638</c:v>
                </c:pt>
                <c:pt idx="6530">
                  <c:v>0.35266755004572026</c:v>
                </c:pt>
                <c:pt idx="6531">
                  <c:v>0.35275850970487788</c:v>
                </c:pt>
                <c:pt idx="6532">
                  <c:v>0.34910747976494227</c:v>
                </c:pt>
                <c:pt idx="6533">
                  <c:v>0.34910747976494227</c:v>
                </c:pt>
                <c:pt idx="6534">
                  <c:v>0.34910747976494227</c:v>
                </c:pt>
                <c:pt idx="6535">
                  <c:v>0.34965679739093403</c:v>
                </c:pt>
                <c:pt idx="6536">
                  <c:v>0.34965679739093403</c:v>
                </c:pt>
                <c:pt idx="6537">
                  <c:v>0.34956528547162014</c:v>
                </c:pt>
                <c:pt idx="6538">
                  <c:v>0.34956528547162014</c:v>
                </c:pt>
                <c:pt idx="6539">
                  <c:v>0.34947375715672779</c:v>
                </c:pt>
                <c:pt idx="6540">
                  <c:v>0.34947375715672779</c:v>
                </c:pt>
                <c:pt idx="6541">
                  <c:v>0.34947375715672779</c:v>
                </c:pt>
                <c:pt idx="6542">
                  <c:v>0.34947375715672779</c:v>
                </c:pt>
                <c:pt idx="6543">
                  <c:v>0.34938221243744139</c:v>
                </c:pt>
                <c:pt idx="6544">
                  <c:v>0.34983977207804906</c:v>
                </c:pt>
                <c:pt idx="6545">
                  <c:v>0.34616774340838641</c:v>
                </c:pt>
                <c:pt idx="6546">
                  <c:v>0.34616774340838641</c:v>
                </c:pt>
                <c:pt idx="6547">
                  <c:v>0.3466281987643528</c:v>
                </c:pt>
                <c:pt idx="6548">
                  <c:v>0.34653614109277409</c:v>
                </c:pt>
                <c:pt idx="6549">
                  <c:v>0.35011411136181991</c:v>
                </c:pt>
                <c:pt idx="6550">
                  <c:v>0.34653614109277409</c:v>
                </c:pt>
                <c:pt idx="6551">
                  <c:v>0.3464440667304739</c:v>
                </c:pt>
                <c:pt idx="6552">
                  <c:v>0.3464440667304739</c:v>
                </c:pt>
                <c:pt idx="6553">
                  <c:v>0.3469042717254549</c:v>
                </c:pt>
                <c:pt idx="6554">
                  <c:v>0.3469042717254549</c:v>
                </c:pt>
                <c:pt idx="6555">
                  <c:v>0.34681226407163201</c:v>
                </c:pt>
                <c:pt idx="6556">
                  <c:v>0.34681226407163201</c:v>
                </c:pt>
                <c:pt idx="6557">
                  <c:v>0.34672023975428379</c:v>
                </c:pt>
                <c:pt idx="6558">
                  <c:v>0.34672023975428379</c:v>
                </c:pt>
                <c:pt idx="6559">
                  <c:v>0.34672023975428379</c:v>
                </c:pt>
                <c:pt idx="6560">
                  <c:v>0.3466281987643528</c:v>
                </c:pt>
                <c:pt idx="6561">
                  <c:v>0.3466281987643528</c:v>
                </c:pt>
                <c:pt idx="6562">
                  <c:v>0.3466281987643528</c:v>
                </c:pt>
                <c:pt idx="6563">
                  <c:v>0.3466281987643528</c:v>
                </c:pt>
                <c:pt idx="6564">
                  <c:v>0.34708823707871128</c:v>
                </c:pt>
                <c:pt idx="6565">
                  <c:v>0.34699626272480111</c:v>
                </c:pt>
                <c:pt idx="6566">
                  <c:v>0.34699626272480111</c:v>
                </c:pt>
                <c:pt idx="6567">
                  <c:v>0.34487624005873685</c:v>
                </c:pt>
                <c:pt idx="6568">
                  <c:v>0.34699626272480111</c:v>
                </c:pt>
                <c:pt idx="6569">
                  <c:v>0.34487624005873685</c:v>
                </c:pt>
                <c:pt idx="6570">
                  <c:v>0.3469042717254549</c:v>
                </c:pt>
                <c:pt idx="6571">
                  <c:v>0.34478386370244996</c:v>
                </c:pt>
                <c:pt idx="6572">
                  <c:v>0.34469147048146964</c:v>
                </c:pt>
                <c:pt idx="6573">
                  <c:v>0.34681226407163201</c:v>
                </c:pt>
                <c:pt idx="6574">
                  <c:v>0.34469147048146964</c:v>
                </c:pt>
                <c:pt idx="6575">
                  <c:v>0.34469147048146964</c:v>
                </c:pt>
                <c:pt idx="6576">
                  <c:v>0.34459906038655574</c:v>
                </c:pt>
                <c:pt idx="6577">
                  <c:v>0.34459906038655574</c:v>
                </c:pt>
                <c:pt idx="6578">
                  <c:v>0.34506094221414829</c:v>
                </c:pt>
                <c:pt idx="6579">
                  <c:v>0.34506094221414829</c:v>
                </c:pt>
                <c:pt idx="6580">
                  <c:v>0.34144701063258442</c:v>
                </c:pt>
                <c:pt idx="6581">
                  <c:v>0.34496859955956183</c:v>
                </c:pt>
                <c:pt idx="6582">
                  <c:v>0.34144701063258442</c:v>
                </c:pt>
                <c:pt idx="6583">
                  <c:v>0.34135400406243654</c:v>
                </c:pt>
                <c:pt idx="6584">
                  <c:v>0.34135400406243654</c:v>
                </c:pt>
                <c:pt idx="6585">
                  <c:v>0.34135400406243654</c:v>
                </c:pt>
                <c:pt idx="6586">
                  <c:v>0.34135400406243654</c:v>
                </c:pt>
                <c:pt idx="6587">
                  <c:v>0.34135400406243654</c:v>
                </c:pt>
                <c:pt idx="6588">
                  <c:v>0.34135400406243654</c:v>
                </c:pt>
                <c:pt idx="6589">
                  <c:v>0.34144701063258442</c:v>
                </c:pt>
                <c:pt idx="6590">
                  <c:v>0.34144701063258442</c:v>
                </c:pt>
                <c:pt idx="6591">
                  <c:v>0.34367402933220237</c:v>
                </c:pt>
                <c:pt idx="6592">
                  <c:v>0.34367402933220237</c:v>
                </c:pt>
                <c:pt idx="6593">
                  <c:v>0.34376660867651909</c:v>
                </c:pt>
                <c:pt idx="6594">
                  <c:v>0.34385917105403518</c:v>
                </c:pt>
                <c:pt idx="6595">
                  <c:v>0.34395171647407585</c:v>
                </c:pt>
                <c:pt idx="6596">
                  <c:v>0.34404424494595753</c:v>
                </c:pt>
                <c:pt idx="6597">
                  <c:v>0.34413675647898812</c:v>
                </c:pt>
                <c:pt idx="6598">
                  <c:v>0.34432172876568501</c:v>
                </c:pt>
                <c:pt idx="6599">
                  <c:v>0.34079560284870047</c:v>
                </c:pt>
                <c:pt idx="6600">
                  <c:v>0.34088871283612099</c:v>
                </c:pt>
                <c:pt idx="6601">
                  <c:v>0.34256175038397185</c:v>
                </c:pt>
                <c:pt idx="6602">
                  <c:v>0.34330354210013236</c:v>
                </c:pt>
                <c:pt idx="6603">
                  <c:v>0.34339618940507166</c:v>
                </c:pt>
                <c:pt idx="6604">
                  <c:v>0.34348881970582512</c:v>
                </c:pt>
                <c:pt idx="6605">
                  <c:v>0.33995683466662074</c:v>
                </c:pt>
                <c:pt idx="6606">
                  <c:v>0.34219044469582527</c:v>
                </c:pt>
                <c:pt idx="6607">
                  <c:v>0.3422832967841567</c:v>
                </c:pt>
                <c:pt idx="6608">
                  <c:v>0.34246894961877117</c:v>
                </c:pt>
                <c:pt idx="6609">
                  <c:v>0.34256175038397185</c:v>
                </c:pt>
                <c:pt idx="6610">
                  <c:v>0.34265453406036539</c:v>
                </c:pt>
                <c:pt idx="6611">
                  <c:v>0.34274730065738868</c:v>
                </c:pt>
                <c:pt idx="6612">
                  <c:v>0.34219044469582527</c:v>
                </c:pt>
                <c:pt idx="6613">
                  <c:v>0.34589126954236904</c:v>
                </c:pt>
                <c:pt idx="6614">
                  <c:v>0.34478386370244996</c:v>
                </c:pt>
                <c:pt idx="6615">
                  <c:v>0.35193929243579936</c:v>
                </c:pt>
                <c:pt idx="6616">
                  <c:v>0.35493673348571386</c:v>
                </c:pt>
                <c:pt idx="6617">
                  <c:v>0.35800691079553326</c:v>
                </c:pt>
                <c:pt idx="6618">
                  <c:v>0.36114854205940705</c:v>
                </c:pt>
                <c:pt idx="6619">
                  <c:v>0.36096952936199522</c:v>
                </c:pt>
                <c:pt idx="6620">
                  <c:v>0.36096952936199522</c:v>
                </c:pt>
                <c:pt idx="6621">
                  <c:v>0.35872667123908175</c:v>
                </c:pt>
                <c:pt idx="6622">
                  <c:v>0.35863675567322606</c:v>
                </c:pt>
                <c:pt idx="6623">
                  <c:v>0.35863675567322606</c:v>
                </c:pt>
                <c:pt idx="6624">
                  <c:v>0.35854682455507991</c:v>
                </c:pt>
                <c:pt idx="6625">
                  <c:v>0.35845687787657021</c:v>
                </c:pt>
                <c:pt idx="6626">
                  <c:v>0.35899632470352894</c:v>
                </c:pt>
                <c:pt idx="6627">
                  <c:v>0.35890645574617774</c:v>
                </c:pt>
                <c:pt idx="6628">
                  <c:v>0.35890645574617774</c:v>
                </c:pt>
                <c:pt idx="6629">
                  <c:v>0.35890645574617774</c:v>
                </c:pt>
                <c:pt idx="6630">
                  <c:v>0.35511783741462688</c:v>
                </c:pt>
                <c:pt idx="6631">
                  <c:v>0.35566076853084316</c:v>
                </c:pt>
                <c:pt idx="6632">
                  <c:v>0.35566076853084316</c:v>
                </c:pt>
                <c:pt idx="6633">
                  <c:v>0.35566076853084316</c:v>
                </c:pt>
                <c:pt idx="6634">
                  <c:v>0.35557031961605223</c:v>
                </c:pt>
                <c:pt idx="6635">
                  <c:v>0.35602240604868451</c:v>
                </c:pt>
                <c:pt idx="6636">
                  <c:v>0.35602240604868451</c:v>
                </c:pt>
                <c:pt idx="6637">
                  <c:v>0.35593202037383564</c:v>
                </c:pt>
                <c:pt idx="6638">
                  <c:v>0.35593202037383564</c:v>
                </c:pt>
                <c:pt idx="6639">
                  <c:v>0.35584161890143784</c:v>
                </c:pt>
                <c:pt idx="6640">
                  <c:v>0.35584161890143784</c:v>
                </c:pt>
                <c:pt idx="6641">
                  <c:v>0.35629346837068954</c:v>
                </c:pt>
                <c:pt idx="6642">
                  <c:v>0.3525765742860828</c:v>
                </c:pt>
                <c:pt idx="6643">
                  <c:v>0.3525765742860828</c:v>
                </c:pt>
                <c:pt idx="6644">
                  <c:v>0.35248558241741279</c:v>
                </c:pt>
                <c:pt idx="6645">
                  <c:v>0.35248558241741279</c:v>
                </c:pt>
                <c:pt idx="6646">
                  <c:v>0.35294038075592615</c:v>
                </c:pt>
                <c:pt idx="6647">
                  <c:v>0.3528494532721006</c:v>
                </c:pt>
                <c:pt idx="6648">
                  <c:v>0.3528494532721006</c:v>
                </c:pt>
                <c:pt idx="6649">
                  <c:v>0.3528494532721006</c:v>
                </c:pt>
                <c:pt idx="6650">
                  <c:v>0.35275850970487788</c:v>
                </c:pt>
                <c:pt idx="6651">
                  <c:v>0.35275850970487788</c:v>
                </c:pt>
                <c:pt idx="6652">
                  <c:v>0.35266755004572026</c:v>
                </c:pt>
                <c:pt idx="6653">
                  <c:v>0.35266755004572026</c:v>
                </c:pt>
                <c:pt idx="6654">
                  <c:v>0.35266755004572026</c:v>
                </c:pt>
                <c:pt idx="6655">
                  <c:v>0.35266755004572026</c:v>
                </c:pt>
                <c:pt idx="6656">
                  <c:v>0.35266755004572026</c:v>
                </c:pt>
                <c:pt idx="6657">
                  <c:v>0.35266755004572026</c:v>
                </c:pt>
                <c:pt idx="6658">
                  <c:v>0.3525765742860828</c:v>
                </c:pt>
                <c:pt idx="6659">
                  <c:v>0.3525765742860828</c:v>
                </c:pt>
                <c:pt idx="6660">
                  <c:v>0.3525765742860828</c:v>
                </c:pt>
                <c:pt idx="6661">
                  <c:v>0.35303129216488471</c:v>
                </c:pt>
                <c:pt idx="6662">
                  <c:v>0.35303129216488471</c:v>
                </c:pt>
                <c:pt idx="6663">
                  <c:v>0.35303129216488471</c:v>
                </c:pt>
                <c:pt idx="6664">
                  <c:v>0.35303129216488471</c:v>
                </c:pt>
                <c:pt idx="6665">
                  <c:v>0.35303129216488471</c:v>
                </c:pt>
                <c:pt idx="6666">
                  <c:v>0.35303129216488471</c:v>
                </c:pt>
                <c:pt idx="6667">
                  <c:v>0.35303129216488471</c:v>
                </c:pt>
                <c:pt idx="6668">
                  <c:v>0.35303129216488471</c:v>
                </c:pt>
                <c:pt idx="6669">
                  <c:v>0.35339477722238444</c:v>
                </c:pt>
                <c:pt idx="6670">
                  <c:v>0.34993123486344213</c:v>
                </c:pt>
                <c:pt idx="6671">
                  <c:v>0.34993123486344213</c:v>
                </c:pt>
                <c:pt idx="6672">
                  <c:v>0.34993123486344213</c:v>
                </c:pt>
                <c:pt idx="6673">
                  <c:v>0.34983977207804906</c:v>
                </c:pt>
                <c:pt idx="6674">
                  <c:v>0.34983977207804906</c:v>
                </c:pt>
                <c:pt idx="6675">
                  <c:v>0.34983977207804906</c:v>
                </c:pt>
                <c:pt idx="6676">
                  <c:v>0.34983977207804906</c:v>
                </c:pt>
                <c:pt idx="6677">
                  <c:v>0.34983977207804906</c:v>
                </c:pt>
                <c:pt idx="6678">
                  <c:v>0.34983977207804906</c:v>
                </c:pt>
                <c:pt idx="6679">
                  <c:v>0.34983977207804906</c:v>
                </c:pt>
                <c:pt idx="6680">
                  <c:v>0.34974829292347698</c:v>
                </c:pt>
                <c:pt idx="6681">
                  <c:v>0.34983977207804906</c:v>
                </c:pt>
                <c:pt idx="6682">
                  <c:v>0.34983977207804906</c:v>
                </c:pt>
                <c:pt idx="6683">
                  <c:v>0.34983977207804906</c:v>
                </c:pt>
                <c:pt idx="6684">
                  <c:v>0.34983977207804906</c:v>
                </c:pt>
                <c:pt idx="6685">
                  <c:v>0.34993123486344213</c:v>
                </c:pt>
                <c:pt idx="6686">
                  <c:v>0.35294038075592615</c:v>
                </c:pt>
                <c:pt idx="6687">
                  <c:v>0.35294038075592615</c:v>
                </c:pt>
                <c:pt idx="6688">
                  <c:v>0.35294038075592615</c:v>
                </c:pt>
                <c:pt idx="6689">
                  <c:v>0.35303129216488471</c:v>
                </c:pt>
                <c:pt idx="6690">
                  <c:v>0.35303129216488471</c:v>
                </c:pt>
                <c:pt idx="6691">
                  <c:v>0.35303129216488471</c:v>
                </c:pt>
                <c:pt idx="6692">
                  <c:v>0.35303129216488471</c:v>
                </c:pt>
                <c:pt idx="6693">
                  <c:v>0.34956528547162014</c:v>
                </c:pt>
                <c:pt idx="6694">
                  <c:v>0.34965679739093403</c:v>
                </c:pt>
                <c:pt idx="6695">
                  <c:v>0.34974829292347698</c:v>
                </c:pt>
                <c:pt idx="6696">
                  <c:v>0.34983977207804906</c:v>
                </c:pt>
                <c:pt idx="6697">
                  <c:v>0.34993123486344213</c:v>
                </c:pt>
                <c:pt idx="6698">
                  <c:v>0.35221251007156584</c:v>
                </c:pt>
                <c:pt idx="6699">
                  <c:v>0.35230355031872584</c:v>
                </c:pt>
                <c:pt idx="6700">
                  <c:v>0.35248558241741279</c:v>
                </c:pt>
                <c:pt idx="6701">
                  <c:v>0.34901586933976481</c:v>
                </c:pt>
                <c:pt idx="6702">
                  <c:v>0.35139242036527119</c:v>
                </c:pt>
                <c:pt idx="6703">
                  <c:v>0.35148360621221109</c:v>
                </c:pt>
                <c:pt idx="6704">
                  <c:v>0.35157477584689223</c:v>
                </c:pt>
                <c:pt idx="6705">
                  <c:v>0.3517570665140477</c:v>
                </c:pt>
                <c:pt idx="6706">
                  <c:v>0.34819063426131791</c:v>
                </c:pt>
                <c:pt idx="6707">
                  <c:v>0.34828239304355868</c:v>
                </c:pt>
                <c:pt idx="6708">
                  <c:v>0.35066234890858916</c:v>
                </c:pt>
                <c:pt idx="6709">
                  <c:v>0.35120999999999991</c:v>
                </c:pt>
                <c:pt idx="6710">
                  <c:v>0.35130121829742078</c:v>
                </c:pt>
                <c:pt idx="6711">
                  <c:v>0.34763973415326888</c:v>
                </c:pt>
                <c:pt idx="6712">
                  <c:v>0.34763973415326888</c:v>
                </c:pt>
                <c:pt idx="6713">
                  <c:v>0.34773159224158179</c:v>
                </c:pt>
                <c:pt idx="6714">
                  <c:v>0.34773159224158179</c:v>
                </c:pt>
                <c:pt idx="6715">
                  <c:v>0.34773159224158179</c:v>
                </c:pt>
                <c:pt idx="6716">
                  <c:v>0.34828239304355868</c:v>
                </c:pt>
                <c:pt idx="6717">
                  <c:v>0.34828239304355868</c:v>
                </c:pt>
                <c:pt idx="6718">
                  <c:v>0.34828239304355868</c:v>
                </c:pt>
                <c:pt idx="6719">
                  <c:v>0.34828239304355868</c:v>
                </c:pt>
                <c:pt idx="6720">
                  <c:v>0.34506094221414829</c:v>
                </c:pt>
                <c:pt idx="6721">
                  <c:v>0.34883259913477394</c:v>
                </c:pt>
                <c:pt idx="6722">
                  <c:v>0.34506094221414829</c:v>
                </c:pt>
                <c:pt idx="6723">
                  <c:v>0.34506094221414829</c:v>
                </c:pt>
                <c:pt idx="6724">
                  <c:v>0.34496859955956183</c:v>
                </c:pt>
                <c:pt idx="6725">
                  <c:v>0.34496859955956183</c:v>
                </c:pt>
                <c:pt idx="6726">
                  <c:v>0.34552240311572657</c:v>
                </c:pt>
                <c:pt idx="6727">
                  <c:v>0.34552240311572657</c:v>
                </c:pt>
                <c:pt idx="6728">
                  <c:v>0.34552240311572657</c:v>
                </c:pt>
                <c:pt idx="6729">
                  <c:v>0.34552240311572657</c:v>
                </c:pt>
                <c:pt idx="6730">
                  <c:v>0.34543014455427845</c:v>
                </c:pt>
                <c:pt idx="6731">
                  <c:v>0.34533786919258214</c:v>
                </c:pt>
                <c:pt idx="6732">
                  <c:v>0.34533786919258214</c:v>
                </c:pt>
                <c:pt idx="6733">
                  <c:v>0.34589126954236904</c:v>
                </c:pt>
                <c:pt idx="6734">
                  <c:v>0.34579907809026822</c:v>
                </c:pt>
                <c:pt idx="6735">
                  <c:v>0.34570686987456101</c:v>
                </c:pt>
                <c:pt idx="6736">
                  <c:v>0.34570686987456101</c:v>
                </c:pt>
                <c:pt idx="6737">
                  <c:v>0.34561464488609905</c:v>
                </c:pt>
                <c:pt idx="6738">
                  <c:v>0.34552240311572657</c:v>
                </c:pt>
                <c:pt idx="6739">
                  <c:v>0.34552240311572657</c:v>
                </c:pt>
                <c:pt idx="6740">
                  <c:v>0.34385917105403518</c:v>
                </c:pt>
                <c:pt idx="6741">
                  <c:v>0.34376660867651909</c:v>
                </c:pt>
                <c:pt idx="6742">
                  <c:v>0.34376660867651909</c:v>
                </c:pt>
                <c:pt idx="6743">
                  <c:v>0.34367402933220237</c:v>
                </c:pt>
                <c:pt idx="6744">
                  <c:v>0.3435814330117517</c:v>
                </c:pt>
                <c:pt idx="6745">
                  <c:v>0.3435814330117517</c:v>
                </c:pt>
                <c:pt idx="6746">
                  <c:v>0.34348881970582512</c:v>
                </c:pt>
                <c:pt idx="6747">
                  <c:v>0.34339618940507166</c:v>
                </c:pt>
                <c:pt idx="6748">
                  <c:v>0.34395171647407585</c:v>
                </c:pt>
                <c:pt idx="6749">
                  <c:v>0.34385917105403518</c:v>
                </c:pt>
                <c:pt idx="6750">
                  <c:v>0.34385917105403518</c:v>
                </c:pt>
                <c:pt idx="6751">
                  <c:v>0.34376660867651909</c:v>
                </c:pt>
                <c:pt idx="6752">
                  <c:v>0.34376660867651909</c:v>
                </c:pt>
                <c:pt idx="6753">
                  <c:v>0.34367402933220237</c:v>
                </c:pt>
                <c:pt idx="6754">
                  <c:v>0.3435814330117517</c:v>
                </c:pt>
                <c:pt idx="6755">
                  <c:v>0.34144701063258442</c:v>
                </c:pt>
                <c:pt idx="6756">
                  <c:v>0.34144701063258442</c:v>
                </c:pt>
                <c:pt idx="6757">
                  <c:v>0.34135400406243654</c:v>
                </c:pt>
                <c:pt idx="6758">
                  <c:v>0.3412609802800054</c:v>
                </c:pt>
                <c:pt idx="6759">
                  <c:v>0.3412609802800054</c:v>
                </c:pt>
                <c:pt idx="6760">
                  <c:v>0.34181886498122882</c:v>
                </c:pt>
                <c:pt idx="6761">
                  <c:v>0.34172592716479333</c:v>
                </c:pt>
                <c:pt idx="6762">
                  <c:v>0.34163297217422517</c:v>
                </c:pt>
                <c:pt idx="6763">
                  <c:v>0.34163297217422517</c:v>
                </c:pt>
                <c:pt idx="6764">
                  <c:v>0.34163297217422517</c:v>
                </c:pt>
                <c:pt idx="6765">
                  <c:v>0.34153999999999995</c:v>
                </c:pt>
                <c:pt idx="6766">
                  <c:v>0.34153999999999995</c:v>
                </c:pt>
                <c:pt idx="6767">
                  <c:v>0.34144701063258442</c:v>
                </c:pt>
                <c:pt idx="6768">
                  <c:v>0.34144701063258442</c:v>
                </c:pt>
                <c:pt idx="6769">
                  <c:v>0.34144701063258442</c:v>
                </c:pt>
                <c:pt idx="6770">
                  <c:v>0.34191178563304736</c:v>
                </c:pt>
                <c:pt idx="6771">
                  <c:v>0.34181886498122882</c:v>
                </c:pt>
                <c:pt idx="6772">
                  <c:v>0.34172592716479333</c:v>
                </c:pt>
                <c:pt idx="6773">
                  <c:v>0.34172592716479333</c:v>
                </c:pt>
                <c:pt idx="6774">
                  <c:v>0.34163297217422517</c:v>
                </c:pt>
                <c:pt idx="6775">
                  <c:v>0.34163297217422517</c:v>
                </c:pt>
                <c:pt idx="6776">
                  <c:v>0.34163297217422517</c:v>
                </c:pt>
                <c:pt idx="6777">
                  <c:v>0.34163297217422517</c:v>
                </c:pt>
                <c:pt idx="6778">
                  <c:v>0.34163297217422517</c:v>
                </c:pt>
                <c:pt idx="6779">
                  <c:v>0.34153999999999995</c:v>
                </c:pt>
                <c:pt idx="6780">
                  <c:v>0.34153999999999995</c:v>
                </c:pt>
                <c:pt idx="6781">
                  <c:v>0.34153999999999995</c:v>
                </c:pt>
                <c:pt idx="6782">
                  <c:v>0.34153999999999995</c:v>
                </c:pt>
                <c:pt idx="6783">
                  <c:v>0.34163297217422517</c:v>
                </c:pt>
                <c:pt idx="6784">
                  <c:v>0.34163297217422517</c:v>
                </c:pt>
                <c:pt idx="6785">
                  <c:v>0.34163297217422517</c:v>
                </c:pt>
                <c:pt idx="6786">
                  <c:v>0.34172592716479333</c:v>
                </c:pt>
                <c:pt idx="6787">
                  <c:v>0.338181476333207</c:v>
                </c:pt>
                <c:pt idx="6788">
                  <c:v>0.33836865320930432</c:v>
                </c:pt>
                <c:pt idx="6789">
                  <c:v>0.33846221535846421</c:v>
                </c:pt>
                <c:pt idx="6790">
                  <c:v>0.33799422928770162</c:v>
                </c:pt>
                <c:pt idx="6791">
                  <c:v>0.34032979367258476</c:v>
                </c:pt>
                <c:pt idx="6792">
                  <c:v>0.34051616922933048</c:v>
                </c:pt>
                <c:pt idx="6793">
                  <c:v>0.34060933105492275</c:v>
                </c:pt>
                <c:pt idx="6794">
                  <c:v>0.34088871283612099</c:v>
                </c:pt>
                <c:pt idx="6795">
                  <c:v>0.3389297636086841</c:v>
                </c:pt>
                <c:pt idx="6796">
                  <c:v>0.3391166605939494</c:v>
                </c:pt>
                <c:pt idx="6797">
                  <c:v>0.33986355154779557</c:v>
                </c:pt>
                <c:pt idx="6798">
                  <c:v>0.33995683466662074</c:v>
                </c:pt>
                <c:pt idx="6799">
                  <c:v>0.34005010042883199</c:v>
                </c:pt>
                <c:pt idx="6800">
                  <c:v>0.33864928712820463</c:v>
                </c:pt>
                <c:pt idx="6801">
                  <c:v>0.33864928712820463</c:v>
                </c:pt>
                <c:pt idx="6802">
                  <c:v>0.3388362889253288</c:v>
                </c:pt>
                <c:pt idx="6803">
                  <c:v>0.33949024531234628</c:v>
                </c:pt>
                <c:pt idx="6804">
                  <c:v>0.33958359795465454</c:v>
                </c:pt>
                <c:pt idx="6805">
                  <c:v>0.33583581916816246</c:v>
                </c:pt>
                <c:pt idx="6806">
                  <c:v>0.33583581916816246</c:v>
                </c:pt>
                <c:pt idx="6807">
                  <c:v>0.33592985791281676</c:v>
                </c:pt>
                <c:pt idx="6808">
                  <c:v>0.33602387887572821</c:v>
                </c:pt>
                <c:pt idx="6809">
                  <c:v>0.33827507353750147</c:v>
                </c:pt>
                <c:pt idx="6810">
                  <c:v>0.33902322082829617</c:v>
                </c:pt>
                <c:pt idx="6811">
                  <c:v>0.33536535836516723</c:v>
                </c:pt>
                <c:pt idx="6812">
                  <c:v>0.33536535836516723</c:v>
                </c:pt>
                <c:pt idx="6813">
                  <c:v>0.33602387887572821</c:v>
                </c:pt>
                <c:pt idx="6814">
                  <c:v>0.33602387887572821</c:v>
                </c:pt>
                <c:pt idx="6815">
                  <c:v>0.33215432980165444</c:v>
                </c:pt>
                <c:pt idx="6816">
                  <c:v>0.33291174287950703</c:v>
                </c:pt>
                <c:pt idx="6817">
                  <c:v>0.33281712973747429</c:v>
                </c:pt>
                <c:pt idx="6818">
                  <c:v>0.33281712973747429</c:v>
                </c:pt>
                <c:pt idx="6819">
                  <c:v>0.33347904179542603</c:v>
                </c:pt>
                <c:pt idx="6820">
                  <c:v>0.33338453715474065</c:v>
                </c:pt>
                <c:pt idx="6821">
                  <c:v>0.3332900144564182</c:v>
                </c:pt>
                <c:pt idx="6822">
                  <c:v>0.33016056678028599</c:v>
                </c:pt>
                <c:pt idx="6823">
                  <c:v>0.33006542389549548</c:v>
                </c:pt>
                <c:pt idx="6824">
                  <c:v>0.32997026258465911</c:v>
                </c:pt>
                <c:pt idx="6825">
                  <c:v>0.33054095427282182</c:v>
                </c:pt>
                <c:pt idx="6826">
                  <c:v>0.33044588498532446</c:v>
                </c:pt>
                <c:pt idx="6827">
                  <c:v>0.33035079731451672</c:v>
                </c:pt>
                <c:pt idx="6828">
                  <c:v>0.33035079731451672</c:v>
                </c:pt>
                <c:pt idx="6829">
                  <c:v>0.3308260519419795</c:v>
                </c:pt>
                <c:pt idx="6830">
                  <c:v>0.32863606348175672</c:v>
                </c:pt>
                <c:pt idx="6831">
                  <c:v>0.32854062448923121</c:v>
                </c:pt>
                <c:pt idx="6832">
                  <c:v>0.32911297984453869</c:v>
                </c:pt>
                <c:pt idx="6833">
                  <c:v>0.32901763368249365</c:v>
                </c:pt>
                <c:pt idx="6834">
                  <c:v>0.32892226897602272</c:v>
                </c:pt>
                <c:pt idx="6835">
                  <c:v>0.32882688571430146</c:v>
                </c:pt>
                <c:pt idx="6836">
                  <c:v>0.3250923488296254</c:v>
                </c:pt>
                <c:pt idx="6837">
                  <c:v>0.32863606348175672</c:v>
                </c:pt>
                <c:pt idx="6838">
                  <c:v>0.32557273645173435</c:v>
                </c:pt>
                <c:pt idx="6839">
                  <c:v>0.32547669685390646</c:v>
                </c:pt>
                <c:pt idx="6840">
                  <c:v>0.32547669685390646</c:v>
                </c:pt>
                <c:pt idx="6841">
                  <c:v>0.32384111483155081</c:v>
                </c:pt>
                <c:pt idx="6842">
                  <c:v>0.32384111483155081</c:v>
                </c:pt>
                <c:pt idx="6843">
                  <c:v>0.32374473237011858</c:v>
                </c:pt>
                <c:pt idx="6844">
                  <c:v>0.32364833075287508</c:v>
                </c:pt>
                <c:pt idx="6845">
                  <c:v>0.32364833075287508</c:v>
                </c:pt>
                <c:pt idx="6846">
                  <c:v>0.32355190996839434</c:v>
                </c:pt>
                <c:pt idx="6847">
                  <c:v>0.32413014739507062</c:v>
                </c:pt>
                <c:pt idx="6848">
                  <c:v>0.32403382233262912</c:v>
                </c:pt>
                <c:pt idx="6849">
                  <c:v>0.32393747814858653</c:v>
                </c:pt>
                <c:pt idx="6850">
                  <c:v>0.32393747814858653</c:v>
                </c:pt>
                <c:pt idx="6851">
                  <c:v>0.32441900796654027</c:v>
                </c:pt>
                <c:pt idx="6852">
                  <c:v>0.32441900796654027</c:v>
                </c:pt>
                <c:pt idx="6853">
                  <c:v>0.32432274020066232</c:v>
                </c:pt>
                <c:pt idx="6854">
                  <c:v>0.32422645334729189</c:v>
                </c:pt>
                <c:pt idx="6855">
                  <c:v>0.32422645334729189</c:v>
                </c:pt>
                <c:pt idx="6856">
                  <c:v>0.32413014739507062</c:v>
                </c:pt>
                <c:pt idx="6857">
                  <c:v>0.32403382233262912</c:v>
                </c:pt>
                <c:pt idx="6858">
                  <c:v>0.32461148628119502</c:v>
                </c:pt>
                <c:pt idx="6859">
                  <c:v>0.32451525665627257</c:v>
                </c:pt>
                <c:pt idx="6860">
                  <c:v>0.32451525665627257</c:v>
                </c:pt>
                <c:pt idx="6861">
                  <c:v>0.3223933613354642</c:v>
                </c:pt>
                <c:pt idx="6862">
                  <c:v>0.32441900796654027</c:v>
                </c:pt>
                <c:pt idx="6863">
                  <c:v>0.32287642683220336</c:v>
                </c:pt>
                <c:pt idx="6864">
                  <c:v>0.31929024438704534</c:v>
                </c:pt>
                <c:pt idx="6865">
                  <c:v>0.32277985229711842</c:v>
                </c:pt>
                <c:pt idx="6866">
                  <c:v>0.31919294906377138</c:v>
                </c:pt>
                <c:pt idx="6867">
                  <c:v>0.32268325849144819</c:v>
                </c:pt>
                <c:pt idx="6868">
                  <c:v>0.31909563403511482</c:v>
                </c:pt>
                <c:pt idx="6869">
                  <c:v>0.31899829928909801</c:v>
                </c:pt>
                <c:pt idx="6870">
                  <c:v>0.31899829928909801</c:v>
                </c:pt>
                <c:pt idx="6871">
                  <c:v>0.31899829928909801</c:v>
                </c:pt>
                <c:pt idx="6872">
                  <c:v>0.32306951813672163</c:v>
                </c:pt>
                <c:pt idx="6873">
                  <c:v>0.31958201224416782</c:v>
                </c:pt>
                <c:pt idx="6874">
                  <c:v>0.31948477596529606</c:v>
                </c:pt>
                <c:pt idx="6875">
                  <c:v>0.3189009448137311</c:v>
                </c:pt>
                <c:pt idx="6876">
                  <c:v>0.31948477596529606</c:v>
                </c:pt>
                <c:pt idx="6877">
                  <c:v>0.3189009448137311</c:v>
                </c:pt>
                <c:pt idx="6878">
                  <c:v>0.3189009448137311</c:v>
                </c:pt>
                <c:pt idx="6879">
                  <c:v>0.3189009448137311</c:v>
                </c:pt>
                <c:pt idx="6880">
                  <c:v>0.31899829928909801</c:v>
                </c:pt>
                <c:pt idx="6881">
                  <c:v>0.31899829928909801</c:v>
                </c:pt>
                <c:pt idx="6882">
                  <c:v>0.31909563403511482</c:v>
                </c:pt>
                <c:pt idx="6883">
                  <c:v>0.31909563403511482</c:v>
                </c:pt>
                <c:pt idx="6884">
                  <c:v>0.31919294906377138</c:v>
                </c:pt>
                <c:pt idx="6885">
                  <c:v>0.32142578012780709</c:v>
                </c:pt>
                <c:pt idx="6886">
                  <c:v>0.32152262550547483</c:v>
                </c:pt>
                <c:pt idx="6887">
                  <c:v>0.32161945146162829</c:v>
                </c:pt>
                <c:pt idx="6888">
                  <c:v>0.32103820416798828</c:v>
                </c:pt>
                <c:pt idx="6889">
                  <c:v>0.32113512734874522</c:v>
                </c:pt>
                <c:pt idx="6890">
                  <c:v>0.32123203106115139</c:v>
                </c:pt>
                <c:pt idx="6891">
                  <c:v>0.32132891531693375</c:v>
                </c:pt>
                <c:pt idx="6892">
                  <c:v>0.32355190996839434</c:v>
                </c:pt>
                <c:pt idx="6893">
                  <c:v>0.32374473237011858</c:v>
                </c:pt>
                <c:pt idx="6894">
                  <c:v>0.32384111483155081</c:v>
                </c:pt>
                <c:pt idx="6895">
                  <c:v>0.32035919580134659</c:v>
                </c:pt>
                <c:pt idx="6896">
                  <c:v>0.32045625558989888</c:v>
                </c:pt>
                <c:pt idx="6897">
                  <c:v>0.32065031652650672</c:v>
                </c:pt>
                <c:pt idx="6898">
                  <c:v>0.3207473176981695</c:v>
                </c:pt>
                <c:pt idx="6899">
                  <c:v>0.3223933613354642</c:v>
                </c:pt>
                <c:pt idx="6900">
                  <c:v>0.31880357059701186</c:v>
                </c:pt>
                <c:pt idx="6901">
                  <c:v>0.31967922886544692</c:v>
                </c:pt>
                <c:pt idx="6902">
                  <c:v>0.3197764258410507</c:v>
                </c:pt>
                <c:pt idx="6903">
                  <c:v>0.32210329032806551</c:v>
                </c:pt>
                <c:pt idx="6904">
                  <c:v>0.32219999999999999</c:v>
                </c:pt>
                <c:pt idx="6905">
                  <c:v>0.31782874000627426</c:v>
                </c:pt>
                <c:pt idx="6906">
                  <c:v>0.31880357059701186</c:v>
                </c:pt>
                <c:pt idx="6907">
                  <c:v>0.3189009448137311</c:v>
                </c:pt>
                <c:pt idx="6908">
                  <c:v>0.32113512734874522</c:v>
                </c:pt>
                <c:pt idx="6909">
                  <c:v>0.32190981291774279</c:v>
                </c:pt>
                <c:pt idx="6910">
                  <c:v>0.31812139731138406</c:v>
                </c:pt>
                <c:pt idx="6911">
                  <c:v>0.31812139731138406</c:v>
                </c:pt>
                <c:pt idx="6912">
                  <c:v>0.31812139731138406</c:v>
                </c:pt>
                <c:pt idx="6913">
                  <c:v>0.31899829928909801</c:v>
                </c:pt>
                <c:pt idx="6914">
                  <c:v>0.31899829928909801</c:v>
                </c:pt>
                <c:pt idx="6915">
                  <c:v>0.31508860219362927</c:v>
                </c:pt>
                <c:pt idx="6916">
                  <c:v>0.31577511211548226</c:v>
                </c:pt>
                <c:pt idx="6917">
                  <c:v>0.31577511211548226</c:v>
                </c:pt>
                <c:pt idx="6918">
                  <c:v>0.31567709976475805</c:v>
                </c:pt>
                <c:pt idx="6919">
                  <c:v>0.31636276388263712</c:v>
                </c:pt>
                <c:pt idx="6920">
                  <c:v>0.31636276388263712</c:v>
                </c:pt>
                <c:pt idx="6921">
                  <c:v>0.31694969357021024</c:v>
                </c:pt>
                <c:pt idx="6922">
                  <c:v>0.31694969357021024</c:v>
                </c:pt>
                <c:pt idx="6923">
                  <c:v>0.31685192198714418</c:v>
                </c:pt>
                <c:pt idx="6924">
                  <c:v>0.31675413040784406</c:v>
                </c:pt>
                <c:pt idx="6925">
                  <c:v>0.31065148034517276</c:v>
                </c:pt>
                <c:pt idx="6926">
                  <c:v>0.31144334580192656</c:v>
                </c:pt>
                <c:pt idx="6927">
                  <c:v>0.31134443517299559</c:v>
                </c:pt>
                <c:pt idx="6928">
                  <c:v>0.31124550384063543</c:v>
                </c:pt>
                <c:pt idx="6929">
                  <c:v>0.31193758884940659</c:v>
                </c:pt>
                <c:pt idx="6930">
                  <c:v>0.31193758884940659</c:v>
                </c:pt>
                <c:pt idx="6931">
                  <c:v>0.31183878154300565</c:v>
                </c:pt>
                <c:pt idx="6932">
                  <c:v>0.31173995359800211</c:v>
                </c:pt>
                <c:pt idx="6933">
                  <c:v>0.31164110500145786</c:v>
                </c:pt>
                <c:pt idx="6934">
                  <c:v>0.31233261194727707</c:v>
                </c:pt>
                <c:pt idx="6935">
                  <c:v>0.31005670823697845</c:v>
                </c:pt>
                <c:pt idx="6936">
                  <c:v>0.31005670823697845</c:v>
                </c:pt>
                <c:pt idx="6937">
                  <c:v>0.30995750657151333</c:v>
                </c:pt>
                <c:pt idx="6938">
                  <c:v>0.31065148034517276</c:v>
                </c:pt>
                <c:pt idx="6939">
                  <c:v>0.31055240372387632</c:v>
                </c:pt>
                <c:pt idx="6940">
                  <c:v>0.31055240372387632</c:v>
                </c:pt>
                <c:pt idx="6941">
                  <c:v>0.31045330629472007</c:v>
                </c:pt>
                <c:pt idx="6942">
                  <c:v>0.31045330629472007</c:v>
                </c:pt>
                <c:pt idx="6943">
                  <c:v>0.31035418804458842</c:v>
                </c:pt>
                <c:pt idx="6944">
                  <c:v>0.31094858549285248</c:v>
                </c:pt>
                <c:pt idx="6945">
                  <c:v>0.31094858549285248</c:v>
                </c:pt>
                <c:pt idx="6946">
                  <c:v>0.30727112288317548</c:v>
                </c:pt>
                <c:pt idx="6947">
                  <c:v>0.31084957121657958</c:v>
                </c:pt>
                <c:pt idx="6948">
                  <c:v>0.31075053617171111</c:v>
                </c:pt>
                <c:pt idx="6949">
                  <c:v>0.31075053617171111</c:v>
                </c:pt>
                <c:pt idx="6950">
                  <c:v>0.30776976208235801</c:v>
                </c:pt>
                <c:pt idx="6951">
                  <c:v>0.30776976208235801</c:v>
                </c:pt>
                <c:pt idx="6952">
                  <c:v>0.30767007665734919</c:v>
                </c:pt>
                <c:pt idx="6953">
                  <c:v>0.30767007665734919</c:v>
                </c:pt>
                <c:pt idx="6954">
                  <c:v>0.30757037003845744</c:v>
                </c:pt>
                <c:pt idx="6955">
                  <c:v>0.30757037003845744</c:v>
                </c:pt>
                <c:pt idx="6956">
                  <c:v>0.30747064221215903</c:v>
                </c:pt>
                <c:pt idx="6957">
                  <c:v>0.30747064221215903</c:v>
                </c:pt>
                <c:pt idx="6958">
                  <c:v>0.30747064221215903</c:v>
                </c:pt>
                <c:pt idx="6959">
                  <c:v>0.30527123700459713</c:v>
                </c:pt>
                <c:pt idx="6960">
                  <c:v>0.30527123700459713</c:v>
                </c:pt>
                <c:pt idx="6961">
                  <c:v>0.30517101764203958</c:v>
                </c:pt>
                <c:pt idx="6962">
                  <c:v>0.30587210169272738</c:v>
                </c:pt>
                <c:pt idx="6963">
                  <c:v>0.30587210169272738</c:v>
                </c:pt>
                <c:pt idx="6964">
                  <c:v>0.30587210169272738</c:v>
                </c:pt>
                <c:pt idx="6965">
                  <c:v>0.30587210169272738</c:v>
                </c:pt>
                <c:pt idx="6966">
                  <c:v>0.30587210169272738</c:v>
                </c:pt>
                <c:pt idx="6967">
                  <c:v>0.30577201125736486</c:v>
                </c:pt>
                <c:pt idx="6968">
                  <c:v>0.30577201125736486</c:v>
                </c:pt>
                <c:pt idx="6969">
                  <c:v>0.30577201125736486</c:v>
                </c:pt>
                <c:pt idx="6970">
                  <c:v>0.30577201125736486</c:v>
                </c:pt>
                <c:pt idx="6971">
                  <c:v>0.30577201125736486</c:v>
                </c:pt>
                <c:pt idx="6972">
                  <c:v>0.30577201125736486</c:v>
                </c:pt>
                <c:pt idx="6973">
                  <c:v>0.30587210169272738</c:v>
                </c:pt>
                <c:pt idx="6974">
                  <c:v>0.30587210169272738</c:v>
                </c:pt>
                <c:pt idx="6975">
                  <c:v>0.30587210169272738</c:v>
                </c:pt>
                <c:pt idx="6976">
                  <c:v>0.30727112288317548</c:v>
                </c:pt>
                <c:pt idx="6977">
                  <c:v>0.30737089316491589</c:v>
                </c:pt>
                <c:pt idx="6978">
                  <c:v>0.30747064221215903</c:v>
                </c:pt>
                <c:pt idx="6979">
                  <c:v>0.30747064221215903</c:v>
                </c:pt>
                <c:pt idx="6980">
                  <c:v>0.30757037003845744</c:v>
                </c:pt>
                <c:pt idx="6981">
                  <c:v>0.30776976208235801</c:v>
                </c:pt>
                <c:pt idx="6982">
                  <c:v>0.30786942632699332</c:v>
                </c:pt>
                <c:pt idx="6983">
                  <c:v>0.30426807257371075</c:v>
                </c:pt>
                <c:pt idx="6984">
                  <c:v>0.30446887830768599</c:v>
                </c:pt>
                <c:pt idx="6985">
                  <c:v>0.30667205450753143</c:v>
                </c:pt>
                <c:pt idx="6986">
                  <c:v>0.30687182913968669</c:v>
                </c:pt>
                <c:pt idx="6987">
                  <c:v>0.30697168449522971</c:v>
                </c:pt>
                <c:pt idx="6988">
                  <c:v>0.30707151856192111</c:v>
                </c:pt>
                <c:pt idx="6989">
                  <c:v>0.30567189936868788</c:v>
                </c:pt>
                <c:pt idx="6990">
                  <c:v>0.30577201125736486</c:v>
                </c:pt>
                <c:pt idx="6991">
                  <c:v>0.30587210169272738</c:v>
                </c:pt>
                <c:pt idx="6992">
                  <c:v>0.30306141463304204</c:v>
                </c:pt>
                <c:pt idx="6993">
                  <c:v>0.30306141463304204</c:v>
                </c:pt>
                <c:pt idx="6994">
                  <c:v>0.30617224441671403</c:v>
                </c:pt>
                <c:pt idx="6995">
                  <c:v>0.30245690830433991</c:v>
                </c:pt>
                <c:pt idx="6996">
                  <c:v>0.30255771406757914</c:v>
                </c:pt>
                <c:pt idx="6997">
                  <c:v>0.30265849792842464</c:v>
                </c:pt>
                <c:pt idx="6998">
                  <c:v>0.30275925990114666</c:v>
                </c:pt>
                <c:pt idx="6999">
                  <c:v>0.30275925990114666</c:v>
                </c:pt>
                <c:pt idx="7000">
                  <c:v>0.30587210169272738</c:v>
                </c:pt>
                <c:pt idx="7001">
                  <c:v>0.30205346594149907</c:v>
                </c:pt>
                <c:pt idx="7002">
                  <c:v>0.30215435945732561</c:v>
                </c:pt>
                <c:pt idx="7003">
                  <c:v>0.30306141463304204</c:v>
                </c:pt>
                <c:pt idx="7004">
                  <c:v>0.30306141463304204</c:v>
                </c:pt>
                <c:pt idx="7005">
                  <c:v>0.30306141463304204</c:v>
                </c:pt>
                <c:pt idx="7006">
                  <c:v>0.30306141463304204</c:v>
                </c:pt>
                <c:pt idx="7007">
                  <c:v>0.30306141463304204</c:v>
                </c:pt>
                <c:pt idx="7008">
                  <c:v>0.29921947320390258</c:v>
                </c:pt>
                <c:pt idx="7009">
                  <c:v>0.30003096189178546</c:v>
                </c:pt>
                <c:pt idx="7010">
                  <c:v>0.30003096189178546</c:v>
                </c:pt>
                <c:pt idx="7011">
                  <c:v>0.30003096189178546</c:v>
                </c:pt>
                <c:pt idx="7012">
                  <c:v>0.30003096189178546</c:v>
                </c:pt>
                <c:pt idx="7013">
                  <c:v>0.30084102566208076</c:v>
                </c:pt>
                <c:pt idx="7014">
                  <c:v>0.30073984535968318</c:v>
                </c:pt>
                <c:pt idx="7015">
                  <c:v>0.30073984535968318</c:v>
                </c:pt>
                <c:pt idx="7016">
                  <c:v>0.30063864289535247</c:v>
                </c:pt>
                <c:pt idx="7017">
                  <c:v>0.30063864289535247</c:v>
                </c:pt>
                <c:pt idx="7018">
                  <c:v>0.30134659525387192</c:v>
                </c:pt>
                <c:pt idx="7019">
                  <c:v>0.30124552554316208</c:v>
                </c:pt>
                <c:pt idx="7020">
                  <c:v>0.29911793655330154</c:v>
                </c:pt>
                <c:pt idx="7021">
                  <c:v>0.29524281080748604</c:v>
                </c:pt>
                <c:pt idx="7022">
                  <c:v>0.29606135527610983</c:v>
                </c:pt>
                <c:pt idx="7023">
                  <c:v>0.29595911735032687</c:v>
                </c:pt>
                <c:pt idx="7024">
                  <c:v>0.29585685656019639</c:v>
                </c:pt>
                <c:pt idx="7025">
                  <c:v>0.29575457289037155</c:v>
                </c:pt>
                <c:pt idx="7026">
                  <c:v>0.29575457289037155</c:v>
                </c:pt>
                <c:pt idx="7027">
                  <c:v>0.29657220247575627</c:v>
                </c:pt>
                <c:pt idx="7028">
                  <c:v>0.29647007864210606</c:v>
                </c:pt>
                <c:pt idx="7029">
                  <c:v>0.29636793202058626</c:v>
                </c:pt>
                <c:pt idx="7030">
                  <c:v>0.29636793202058626</c:v>
                </c:pt>
                <c:pt idx="7031">
                  <c:v>0.29636793202058626</c:v>
                </c:pt>
                <c:pt idx="7032">
                  <c:v>0.29708248035892465</c:v>
                </c:pt>
                <c:pt idx="7033">
                  <c:v>0.29483298773493671</c:v>
                </c:pt>
                <c:pt idx="7034">
                  <c:v>0.29698047023629531</c:v>
                </c:pt>
                <c:pt idx="7035">
                  <c:v>0.29473047442029571</c:v>
                </c:pt>
                <c:pt idx="7036">
                  <c:v>0.29473047442029571</c:v>
                </c:pt>
                <c:pt idx="7037">
                  <c:v>0.29473047442029571</c:v>
                </c:pt>
                <c:pt idx="7038">
                  <c:v>0.29544758444900393</c:v>
                </c:pt>
                <c:pt idx="7039">
                  <c:v>0.29544758444900393</c:v>
                </c:pt>
                <c:pt idx="7040">
                  <c:v>0.29534520910658851</c:v>
                </c:pt>
                <c:pt idx="7041">
                  <c:v>0.29534520910658851</c:v>
                </c:pt>
                <c:pt idx="7042">
                  <c:v>0.29524281080748604</c:v>
                </c:pt>
                <c:pt idx="7043">
                  <c:v>0.29595911735032687</c:v>
                </c:pt>
                <c:pt idx="7044">
                  <c:v>0.29595911735032687</c:v>
                </c:pt>
                <c:pt idx="7045">
                  <c:v>0.29585685656019639</c:v>
                </c:pt>
                <c:pt idx="7046">
                  <c:v>0.29216010971197892</c:v>
                </c:pt>
                <c:pt idx="7047">
                  <c:v>0.29216010971197892</c:v>
                </c:pt>
                <c:pt idx="7048">
                  <c:v>0.29575457289037155</c:v>
                </c:pt>
                <c:pt idx="7049">
                  <c:v>0.29288127812581616</c:v>
                </c:pt>
                <c:pt idx="7050">
                  <c:v>0.29277832419088229</c:v>
                </c:pt>
                <c:pt idx="7051">
                  <c:v>0.29277832419088229</c:v>
                </c:pt>
                <c:pt idx="7052">
                  <c:v>0.29267534690773678</c:v>
                </c:pt>
                <c:pt idx="7053">
                  <c:v>0.29267534690773678</c:v>
                </c:pt>
                <c:pt idx="7054">
                  <c:v>0.29339569813227834</c:v>
                </c:pt>
                <c:pt idx="7055">
                  <c:v>0.29339569813227834</c:v>
                </c:pt>
                <c:pt idx="7056">
                  <c:v>0.29339569813227834</c:v>
                </c:pt>
                <c:pt idx="7057">
                  <c:v>0.2932928607006493</c:v>
                </c:pt>
                <c:pt idx="7058">
                  <c:v>0.29319000000000001</c:v>
                </c:pt>
                <c:pt idx="7059">
                  <c:v>0.29112787502540111</c:v>
                </c:pt>
                <c:pt idx="7060">
                  <c:v>0.29102452199720497</c:v>
                </c:pt>
                <c:pt idx="7061">
                  <c:v>0.29319000000000001</c:v>
                </c:pt>
                <c:pt idx="7062">
                  <c:v>0.29390953680695225</c:v>
                </c:pt>
                <c:pt idx="7063">
                  <c:v>0.29174749806173744</c:v>
                </c:pt>
                <c:pt idx="7064">
                  <c:v>0.29174749806173744</c:v>
                </c:pt>
                <c:pt idx="7065">
                  <c:v>0.29174749806173744</c:v>
                </c:pt>
                <c:pt idx="7066">
                  <c:v>0.29174749806173744</c:v>
                </c:pt>
                <c:pt idx="7067">
                  <c:v>0.29174749806173744</c:v>
                </c:pt>
                <c:pt idx="7068">
                  <c:v>0.29174749806173744</c:v>
                </c:pt>
                <c:pt idx="7069">
                  <c:v>0.29174749806173744</c:v>
                </c:pt>
                <c:pt idx="7070">
                  <c:v>0.29174749806173744</c:v>
                </c:pt>
                <c:pt idx="7071">
                  <c:v>0.29174749806173744</c:v>
                </c:pt>
                <c:pt idx="7072">
                  <c:v>0.29390953680695225</c:v>
                </c:pt>
                <c:pt idx="7073">
                  <c:v>0.29319000000000001</c:v>
                </c:pt>
                <c:pt idx="7074">
                  <c:v>0.29319000000000001</c:v>
                </c:pt>
                <c:pt idx="7075">
                  <c:v>0.28967877721684421</c:v>
                </c:pt>
                <c:pt idx="7076">
                  <c:v>0.28978243858523245</c:v>
                </c:pt>
                <c:pt idx="7077">
                  <c:v>0.28978243858523245</c:v>
                </c:pt>
                <c:pt idx="7078">
                  <c:v>0.29081774506205788</c:v>
                </c:pt>
                <c:pt idx="7079">
                  <c:v>0.29009327985693362</c:v>
                </c:pt>
                <c:pt idx="7080">
                  <c:v>0.29236627481001931</c:v>
                </c:pt>
                <c:pt idx="7081">
                  <c:v>0.29257234626048761</c:v>
                </c:pt>
                <c:pt idx="7082">
                  <c:v>0.28895247939350649</c:v>
                </c:pt>
                <c:pt idx="7083">
                  <c:v>0.28916011255159979</c:v>
                </c:pt>
                <c:pt idx="7084">
                  <c:v>0.29236627481001931</c:v>
                </c:pt>
                <c:pt idx="7085">
                  <c:v>0.28874475044155329</c:v>
                </c:pt>
                <c:pt idx="7086">
                  <c:v>0.28895247939350649</c:v>
                </c:pt>
                <c:pt idx="7087">
                  <c:v>0.29123120444893075</c:v>
                </c:pt>
                <c:pt idx="7088">
                  <c:v>0.28749635760554026</c:v>
                </c:pt>
                <c:pt idx="7089">
                  <c:v>0.28843297710975113</c:v>
                </c:pt>
                <c:pt idx="7090">
                  <c:v>0.28853692556303112</c:v>
                </c:pt>
                <c:pt idx="7091">
                  <c:v>0.28572183313569816</c:v>
                </c:pt>
                <c:pt idx="7092">
                  <c:v>0.28884862690004959</c:v>
                </c:pt>
                <c:pt idx="7093">
                  <c:v>0.28884862690004959</c:v>
                </c:pt>
                <c:pt idx="7094">
                  <c:v>0.28509384617174094</c:v>
                </c:pt>
                <c:pt idx="7095">
                  <c:v>0.28614000145270868</c:v>
                </c:pt>
                <c:pt idx="7096">
                  <c:v>0.28330973291191008</c:v>
                </c:pt>
                <c:pt idx="7097">
                  <c:v>0.28341487888308842</c:v>
                </c:pt>
                <c:pt idx="7098">
                  <c:v>0.28561722992070909</c:v>
                </c:pt>
                <c:pt idx="7099">
                  <c:v>0.28288890013146428</c:v>
                </c:pt>
                <c:pt idx="7100">
                  <c:v>0.28288890013146428</c:v>
                </c:pt>
                <c:pt idx="7101">
                  <c:v>0.28383521440119741</c:v>
                </c:pt>
                <c:pt idx="7102">
                  <c:v>0.28003778299619886</c:v>
                </c:pt>
                <c:pt idx="7103">
                  <c:v>0.28099019749481219</c:v>
                </c:pt>
                <c:pt idx="7104">
                  <c:v>0.28099019749481219</c:v>
                </c:pt>
                <c:pt idx="7105">
                  <c:v>0.27812676124696817</c:v>
                </c:pt>
                <c:pt idx="7106">
                  <c:v>0.280355482701166</c:v>
                </c:pt>
                <c:pt idx="7107">
                  <c:v>0.280355482701166</c:v>
                </c:pt>
                <c:pt idx="7108">
                  <c:v>0.28120156677688724</c:v>
                </c:pt>
                <c:pt idx="7109">
                  <c:v>0.28120156677688724</c:v>
                </c:pt>
                <c:pt idx="7110">
                  <c:v>0.2820460361839271</c:v>
                </c:pt>
                <c:pt idx="7111">
                  <c:v>0.27823314710042057</c:v>
                </c:pt>
                <c:pt idx="7112">
                  <c:v>0.27812676124696817</c:v>
                </c:pt>
                <c:pt idx="7113">
                  <c:v>0.275886678205089</c:v>
                </c:pt>
                <c:pt idx="7114">
                  <c:v>0.275886678205089</c:v>
                </c:pt>
                <c:pt idx="7115">
                  <c:v>0.27674139393440889</c:v>
                </c:pt>
                <c:pt idx="7116">
                  <c:v>0.27674139393440889</c:v>
                </c:pt>
                <c:pt idx="7117">
                  <c:v>0.27663464569499407</c:v>
                </c:pt>
                <c:pt idx="7118">
                  <c:v>0.27652787142894408</c:v>
                </c:pt>
                <c:pt idx="7119">
                  <c:v>0.27748790445954635</c:v>
                </c:pt>
                <c:pt idx="7120">
                  <c:v>0.27738133787522801</c:v>
                </c:pt>
                <c:pt idx="7121">
                  <c:v>0.27727474539695052</c:v>
                </c:pt>
                <c:pt idx="7122">
                  <c:v>0.27727474539695052</c:v>
                </c:pt>
                <c:pt idx="7123">
                  <c:v>0.27802034963110911</c:v>
                </c:pt>
                <c:pt idx="7124">
                  <c:v>0.27802034963110911</c:v>
                </c:pt>
                <c:pt idx="7125">
                  <c:v>0.27791391223411854</c:v>
                </c:pt>
                <c:pt idx="7126">
                  <c:v>0.27577972121799471</c:v>
                </c:pt>
                <c:pt idx="7127">
                  <c:v>0.27663464569499407</c:v>
                </c:pt>
                <c:pt idx="7128">
                  <c:v>0.27652787142894408</c:v>
                </c:pt>
                <c:pt idx="7129">
                  <c:v>0.27652787142894408</c:v>
                </c:pt>
                <c:pt idx="7130">
                  <c:v>0.27266650170260837</c:v>
                </c:pt>
                <c:pt idx="7131">
                  <c:v>0.27631424474073052</c:v>
                </c:pt>
                <c:pt idx="7132">
                  <c:v>0.27352754719543704</c:v>
                </c:pt>
                <c:pt idx="7133">
                  <c:v>0.27342000977640774</c:v>
                </c:pt>
                <c:pt idx="7134">
                  <c:v>0.27706148268295655</c:v>
                </c:pt>
                <c:pt idx="7135">
                  <c:v>0.27331244574908342</c:v>
                </c:pt>
                <c:pt idx="7136">
                  <c:v>0.27331244574908342</c:v>
                </c:pt>
                <c:pt idx="7137">
                  <c:v>0.27417221403896713</c:v>
                </c:pt>
                <c:pt idx="7138">
                  <c:v>0.27406483585608976</c:v>
                </c:pt>
                <c:pt idx="7139">
                  <c:v>0.27191168301420493</c:v>
                </c:pt>
                <c:pt idx="7140">
                  <c:v>0.27191168301420493</c:v>
                </c:pt>
                <c:pt idx="7141">
                  <c:v>0.27180374438464511</c:v>
                </c:pt>
                <c:pt idx="7142">
                  <c:v>0.27180374438464511</c:v>
                </c:pt>
                <c:pt idx="7143">
                  <c:v>0.27169577884778506</c:v>
                </c:pt>
                <c:pt idx="7144">
                  <c:v>0.27255875086253584</c:v>
                </c:pt>
                <c:pt idx="7145">
                  <c:v>0.27255875086253584</c:v>
                </c:pt>
                <c:pt idx="7146">
                  <c:v>0.27255875086253584</c:v>
                </c:pt>
                <c:pt idx="7147">
                  <c:v>0.27245097325539219</c:v>
                </c:pt>
                <c:pt idx="7148">
                  <c:v>0.27331244574908342</c:v>
                </c:pt>
                <c:pt idx="7149">
                  <c:v>0.27331244574908342</c:v>
                </c:pt>
                <c:pt idx="7150">
                  <c:v>0.27320485509370324</c:v>
                </c:pt>
                <c:pt idx="7151">
                  <c:v>0.27320485509370324</c:v>
                </c:pt>
                <c:pt idx="7152">
                  <c:v>0.27320485509370324</c:v>
                </c:pt>
                <c:pt idx="7153">
                  <c:v>0.27309723779048134</c:v>
                </c:pt>
                <c:pt idx="7154">
                  <c:v>0.27309723779048134</c:v>
                </c:pt>
                <c:pt idx="7155">
                  <c:v>0.27384999999999998</c:v>
                </c:pt>
                <c:pt idx="7156">
                  <c:v>0.27384999999999998</c:v>
                </c:pt>
                <c:pt idx="7157">
                  <c:v>0.27384999999999998</c:v>
                </c:pt>
                <c:pt idx="7158">
                  <c:v>0.27384999999999998</c:v>
                </c:pt>
                <c:pt idx="7159">
                  <c:v>0.27374254228753303</c:v>
                </c:pt>
                <c:pt idx="7160">
                  <c:v>0.27374254228753303</c:v>
                </c:pt>
                <c:pt idx="7161">
                  <c:v>0.27374254228753303</c:v>
                </c:pt>
                <c:pt idx="7162">
                  <c:v>0.27374254228753303</c:v>
                </c:pt>
                <c:pt idx="7163">
                  <c:v>0.27374254228753303</c:v>
                </c:pt>
                <c:pt idx="7164">
                  <c:v>0.27374254228753303</c:v>
                </c:pt>
                <c:pt idx="7165">
                  <c:v>0.27374254228753303</c:v>
                </c:pt>
                <c:pt idx="7166">
                  <c:v>0.27374254228753303</c:v>
                </c:pt>
                <c:pt idx="7167">
                  <c:v>0.27374254228753303</c:v>
                </c:pt>
                <c:pt idx="7168">
                  <c:v>0.27028976910950986</c:v>
                </c:pt>
                <c:pt idx="7169">
                  <c:v>0.27028976910950986</c:v>
                </c:pt>
                <c:pt idx="7170">
                  <c:v>0.27039808628253148</c:v>
                </c:pt>
                <c:pt idx="7171">
                  <c:v>0.27039808628253148</c:v>
                </c:pt>
                <c:pt idx="7172">
                  <c:v>0.27050637628455643</c:v>
                </c:pt>
                <c:pt idx="7173">
                  <c:v>0.27266650170260837</c:v>
                </c:pt>
                <c:pt idx="7174">
                  <c:v>0.27007305316860025</c:v>
                </c:pt>
                <c:pt idx="7175">
                  <c:v>0.27018142474502882</c:v>
                </c:pt>
                <c:pt idx="7176">
                  <c:v>0.27028976910950986</c:v>
                </c:pt>
                <c:pt idx="7177">
                  <c:v>0.27039808628253148</c:v>
                </c:pt>
                <c:pt idx="7178">
                  <c:v>0.26898783622129036</c:v>
                </c:pt>
                <c:pt idx="7179">
                  <c:v>0.26909648104974088</c:v>
                </c:pt>
                <c:pt idx="7180">
                  <c:v>0.26920509845993695</c:v>
                </c:pt>
                <c:pt idx="7181">
                  <c:v>0.26768195206791617</c:v>
                </c:pt>
                <c:pt idx="7182">
                  <c:v>0.26789987534946935</c:v>
                </c:pt>
                <c:pt idx="7183">
                  <c:v>0.26800879550738305</c:v>
                </c:pt>
                <c:pt idx="7184">
                  <c:v>0.26898783622129036</c:v>
                </c:pt>
                <c:pt idx="7185">
                  <c:v>0.26538703788608337</c:v>
                </c:pt>
                <c:pt idx="7186">
                  <c:v>0.2685529823090681</c:v>
                </c:pt>
                <c:pt idx="7187">
                  <c:v>0.26866173701853974</c:v>
                </c:pt>
                <c:pt idx="7188">
                  <c:v>0.26866173701853974</c:v>
                </c:pt>
                <c:pt idx="7189">
                  <c:v>0.26494851049593127</c:v>
                </c:pt>
                <c:pt idx="7190">
                  <c:v>0.26604398521565742</c:v>
                </c:pt>
                <c:pt idx="7191">
                  <c:v>0.26822655296267767</c:v>
                </c:pt>
                <c:pt idx="7192">
                  <c:v>0.26549659933040703</c:v>
                </c:pt>
                <c:pt idx="7193">
                  <c:v>0.26560613265681715</c:v>
                </c:pt>
                <c:pt idx="7194">
                  <c:v>0.26571563788695141</c:v>
                </c:pt>
                <c:pt idx="7195">
                  <c:v>0.26197656727014779</c:v>
                </c:pt>
                <c:pt idx="7196">
                  <c:v>0.26527744830218108</c:v>
                </c:pt>
                <c:pt idx="7197">
                  <c:v>0.26527744830218108</c:v>
                </c:pt>
                <c:pt idx="7198">
                  <c:v>0.26252849939568718</c:v>
                </c:pt>
                <c:pt idx="7199">
                  <c:v>0.26252849939568718</c:v>
                </c:pt>
                <c:pt idx="7200">
                  <c:v>0.26252849939568718</c:v>
                </c:pt>
                <c:pt idx="7201">
                  <c:v>0.26352017018969331</c:v>
                </c:pt>
                <c:pt idx="7202">
                  <c:v>0.25965054994619025</c:v>
                </c:pt>
                <c:pt idx="7203">
                  <c:v>0.26075977597965905</c:v>
                </c:pt>
                <c:pt idx="7204">
                  <c:v>0.2606489845941094</c:v>
                </c:pt>
                <c:pt idx="7205">
                  <c:v>0.2606489845941094</c:v>
                </c:pt>
                <c:pt idx="7206">
                  <c:v>0.26164506227168555</c:v>
                </c:pt>
                <c:pt idx="7207">
                  <c:v>0.26164506227168555</c:v>
                </c:pt>
                <c:pt idx="7208">
                  <c:v>0.26153450284951918</c:v>
                </c:pt>
                <c:pt idx="7209">
                  <c:v>0.26153450284951918</c:v>
                </c:pt>
                <c:pt idx="7210">
                  <c:v>0.26142391451158759</c:v>
                </c:pt>
                <c:pt idx="7211">
                  <c:v>0.26230781284107585</c:v>
                </c:pt>
                <c:pt idx="7212">
                  <c:v>0.26230781284107585</c:v>
                </c:pt>
                <c:pt idx="7213">
                  <c:v>0.25842701557083503</c:v>
                </c:pt>
                <c:pt idx="7214">
                  <c:v>0.25619322102280895</c:v>
                </c:pt>
                <c:pt idx="7215">
                  <c:v>0.25719990406211568</c:v>
                </c:pt>
                <c:pt idx="7216">
                  <c:v>0.25708817000484124</c:v>
                </c:pt>
                <c:pt idx="7217">
                  <c:v>0.25708817000484124</c:v>
                </c:pt>
                <c:pt idx="7218">
                  <c:v>0.25798120873704794</c:v>
                </c:pt>
                <c:pt idx="7219">
                  <c:v>0.25798120873704794</c:v>
                </c:pt>
                <c:pt idx="7220">
                  <c:v>0.25786968294474727</c:v>
                </c:pt>
                <c:pt idx="7221">
                  <c:v>0.25775812747159554</c:v>
                </c:pt>
                <c:pt idx="7222">
                  <c:v>0.25775812747159554</c:v>
                </c:pt>
                <c:pt idx="7223">
                  <c:v>0.25864974151676767</c:v>
                </c:pt>
                <c:pt idx="7224">
                  <c:v>0.25853839331342721</c:v>
                </c:pt>
                <c:pt idx="7225">
                  <c:v>0.25853839331342721</c:v>
                </c:pt>
                <c:pt idx="7226">
                  <c:v>0.25942835381038909</c:v>
                </c:pt>
                <c:pt idx="7227">
                  <c:v>0.25931721172581607</c:v>
                </c:pt>
                <c:pt idx="7228">
                  <c:v>0.25731160829580435</c:v>
                </c:pt>
                <c:pt idx="7229">
                  <c:v>0.25719990406211568</c:v>
                </c:pt>
                <c:pt idx="7230">
                  <c:v>0.25719990406211568</c:v>
                </c:pt>
                <c:pt idx="7231">
                  <c:v>0.25708817000484124</c:v>
                </c:pt>
                <c:pt idx="7232">
                  <c:v>0.25798120873704794</c:v>
                </c:pt>
                <c:pt idx="7233">
                  <c:v>0.25428505543390273</c:v>
                </c:pt>
                <c:pt idx="7234">
                  <c:v>0.25786968294474727</c:v>
                </c:pt>
                <c:pt idx="7235">
                  <c:v>0.25786968294474727</c:v>
                </c:pt>
                <c:pt idx="7236">
                  <c:v>0.25417253747991575</c:v>
                </c:pt>
                <c:pt idx="7237">
                  <c:v>0.25507182973875642</c:v>
                </c:pt>
                <c:pt idx="7238">
                  <c:v>0.25507182973875642</c:v>
                </c:pt>
                <c:pt idx="7239">
                  <c:v>0.25507182973875642</c:v>
                </c:pt>
                <c:pt idx="7240">
                  <c:v>0.25293282281827928</c:v>
                </c:pt>
                <c:pt idx="7241">
                  <c:v>0.25495952445559733</c:v>
                </c:pt>
                <c:pt idx="7242">
                  <c:v>0.25495952445559733</c:v>
                </c:pt>
                <c:pt idx="7243">
                  <c:v>0.25495952445559733</c:v>
                </c:pt>
                <c:pt idx="7244">
                  <c:v>0.25281993745773695</c:v>
                </c:pt>
                <c:pt idx="7245">
                  <c:v>0.25270702131727185</c:v>
                </c:pt>
                <c:pt idx="7246">
                  <c:v>0.25270702131727185</c:v>
                </c:pt>
                <c:pt idx="7247">
                  <c:v>0.25270702131727185</c:v>
                </c:pt>
                <c:pt idx="7248">
                  <c:v>0.25360949000956823</c:v>
                </c:pt>
                <c:pt idx="7249">
                  <c:v>0.25360949000956823</c:v>
                </c:pt>
                <c:pt idx="7250">
                  <c:v>0.25360949000956823</c:v>
                </c:pt>
                <c:pt idx="7251">
                  <c:v>0.25360949000956823</c:v>
                </c:pt>
                <c:pt idx="7252">
                  <c:v>0.25360949000956823</c:v>
                </c:pt>
                <c:pt idx="7253">
                  <c:v>0.25360949000956823</c:v>
                </c:pt>
                <c:pt idx="7254">
                  <c:v>0.25360949000956823</c:v>
                </c:pt>
                <c:pt idx="7255">
                  <c:v>0.25349678880145637</c:v>
                </c:pt>
                <c:pt idx="7256">
                  <c:v>0.25349678880145637</c:v>
                </c:pt>
                <c:pt idx="7257">
                  <c:v>0.25349678880145637</c:v>
                </c:pt>
                <c:pt idx="7258">
                  <c:v>0.25349678880145637</c:v>
                </c:pt>
                <c:pt idx="7259">
                  <c:v>0.25349678880145637</c:v>
                </c:pt>
                <c:pt idx="7260">
                  <c:v>0.25349678880145637</c:v>
                </c:pt>
                <c:pt idx="7261">
                  <c:v>0.25360949000956823</c:v>
                </c:pt>
                <c:pt idx="7262">
                  <c:v>0.25360949000956823</c:v>
                </c:pt>
                <c:pt idx="7263">
                  <c:v>0.25652905152705691</c:v>
                </c:pt>
                <c:pt idx="7264">
                  <c:v>0.25664093506140306</c:v>
                </c:pt>
                <c:pt idx="7265">
                  <c:v>0.25214197803319394</c:v>
                </c:pt>
                <c:pt idx="7266">
                  <c:v>0.25214197803319394</c:v>
                </c:pt>
                <c:pt idx="7267">
                  <c:v>0.25585712015977863</c:v>
                </c:pt>
                <c:pt idx="7268">
                  <c:v>0.2522550484518355</c:v>
                </c:pt>
                <c:pt idx="7269">
                  <c:v>0.25236808796425186</c:v>
                </c:pt>
                <c:pt idx="7270">
                  <c:v>0.25236808796425186</c:v>
                </c:pt>
                <c:pt idx="7271">
                  <c:v>0.25248109659577245</c:v>
                </c:pt>
                <c:pt idx="7272">
                  <c:v>0.25349678880145637</c:v>
                </c:pt>
                <c:pt idx="7273">
                  <c:v>0.25552074828395954</c:v>
                </c:pt>
                <c:pt idx="7274">
                  <c:v>0.25202887668296292</c:v>
                </c:pt>
                <c:pt idx="7275">
                  <c:v>0.25214197803319394</c:v>
                </c:pt>
                <c:pt idx="7276">
                  <c:v>0.25214197803319394</c:v>
                </c:pt>
                <c:pt idx="7277">
                  <c:v>0.24953276950603637</c:v>
                </c:pt>
                <c:pt idx="7278">
                  <c:v>0.25078271305649308</c:v>
                </c:pt>
                <c:pt idx="7279">
                  <c:v>0.25089615633821721</c:v>
                </c:pt>
                <c:pt idx="7280">
                  <c:v>0.25089615633821721</c:v>
                </c:pt>
                <c:pt idx="7281">
                  <c:v>0.25202887668296292</c:v>
                </c:pt>
                <c:pt idx="7282">
                  <c:v>0.25202887668296292</c:v>
                </c:pt>
                <c:pt idx="7283">
                  <c:v>0.25055573275116616</c:v>
                </c:pt>
                <c:pt idx="7284">
                  <c:v>0.25055573275116616</c:v>
                </c:pt>
                <c:pt idx="7285">
                  <c:v>0.25157616145764577</c:v>
                </c:pt>
                <c:pt idx="7286">
                  <c:v>0.25168938678857111</c:v>
                </c:pt>
                <c:pt idx="7287">
                  <c:v>0.24793641077010725</c:v>
                </c:pt>
                <c:pt idx="7288">
                  <c:v>0.24793641077010725</c:v>
                </c:pt>
                <c:pt idx="7289">
                  <c:v>0.24805064284791345</c:v>
                </c:pt>
                <c:pt idx="7290">
                  <c:v>0.25134961759342511</c:v>
                </c:pt>
                <c:pt idx="7291">
                  <c:v>0.24759352305948795</c:v>
                </c:pt>
                <c:pt idx="7292">
                  <c:v>0.24770785090264469</c:v>
                </c:pt>
                <c:pt idx="7293">
                  <c:v>0.24873536701118842</c:v>
                </c:pt>
                <c:pt idx="7294">
                  <c:v>0.24873536701118842</c:v>
                </c:pt>
                <c:pt idx="7295">
                  <c:v>0.24495510273718407</c:v>
                </c:pt>
                <c:pt idx="7296">
                  <c:v>0.24495510273718407</c:v>
                </c:pt>
                <c:pt idx="7297">
                  <c:v>0.24610434153307692</c:v>
                </c:pt>
                <c:pt idx="7298">
                  <c:v>0.24827901142514613</c:v>
                </c:pt>
                <c:pt idx="7299">
                  <c:v>0.24610434153307692</c:v>
                </c:pt>
                <c:pt idx="7300">
                  <c:v>0.24827901142514613</c:v>
                </c:pt>
                <c:pt idx="7301">
                  <c:v>0.24713589166477518</c:v>
                </c:pt>
                <c:pt idx="7302">
                  <c:v>0.24553012794039725</c:v>
                </c:pt>
                <c:pt idx="7303">
                  <c:v>0.24322512282922554</c:v>
                </c:pt>
                <c:pt idx="7304">
                  <c:v>0.24541518793868516</c:v>
                </c:pt>
                <c:pt idx="7305">
                  <c:v>0.24322512282922554</c:v>
                </c:pt>
                <c:pt idx="7306">
                  <c:v>0.24322512282922554</c:v>
                </c:pt>
                <c:pt idx="7307">
                  <c:v>0.24322512282922554</c:v>
                </c:pt>
                <c:pt idx="7308">
                  <c:v>0.24310952770675415</c:v>
                </c:pt>
                <c:pt idx="7309">
                  <c:v>0.24426399630637818</c:v>
                </c:pt>
                <c:pt idx="7310">
                  <c:v>0.24414869737119632</c:v>
                </c:pt>
                <c:pt idx="7311">
                  <c:v>0.24414869737119632</c:v>
                </c:pt>
                <c:pt idx="7312">
                  <c:v>0.24414869737119632</c:v>
                </c:pt>
                <c:pt idx="7313">
                  <c:v>0.24518521043206476</c:v>
                </c:pt>
                <c:pt idx="7314">
                  <c:v>0.24507017287197641</c:v>
                </c:pt>
                <c:pt idx="7315">
                  <c:v>0.24507017287197641</c:v>
                </c:pt>
                <c:pt idx="7316">
                  <c:v>0.24507017287197641</c:v>
                </c:pt>
                <c:pt idx="7317">
                  <c:v>0.24495510273718407</c:v>
                </c:pt>
                <c:pt idx="7318">
                  <c:v>0.24495510273718407</c:v>
                </c:pt>
                <c:pt idx="7319">
                  <c:v>0.24495510273718407</c:v>
                </c:pt>
                <c:pt idx="7320">
                  <c:v>0.24587475326940395</c:v>
                </c:pt>
                <c:pt idx="7321">
                  <c:v>0.24587475326940395</c:v>
                </c:pt>
                <c:pt idx="7322">
                  <c:v>0.24587475326940395</c:v>
                </c:pt>
                <c:pt idx="7323">
                  <c:v>0.24587475326940395</c:v>
                </c:pt>
                <c:pt idx="7324">
                  <c:v>0.24368717337713297</c:v>
                </c:pt>
                <c:pt idx="7325">
                  <c:v>0.24368717337713297</c:v>
                </c:pt>
                <c:pt idx="7326">
                  <c:v>0.24460969660750898</c:v>
                </c:pt>
                <c:pt idx="7327">
                  <c:v>0.240906908195272</c:v>
                </c:pt>
                <c:pt idx="7328">
                  <c:v>0.24079064662088323</c:v>
                </c:pt>
                <c:pt idx="7329">
                  <c:v>0.24079064662088323</c:v>
                </c:pt>
                <c:pt idx="7330">
                  <c:v>0.24067435142058508</c:v>
                </c:pt>
                <c:pt idx="7331">
                  <c:v>0.24067435142058508</c:v>
                </c:pt>
                <c:pt idx="7332">
                  <c:v>0.24067435142058508</c:v>
                </c:pt>
                <c:pt idx="7333">
                  <c:v>0.24171980013393879</c:v>
                </c:pt>
                <c:pt idx="7334">
                  <c:v>0.24160377312703335</c:v>
                </c:pt>
                <c:pt idx="7335">
                  <c:v>0.24160377312703335</c:v>
                </c:pt>
                <c:pt idx="7336">
                  <c:v>0.24160377312703335</c:v>
                </c:pt>
                <c:pt idx="7337">
                  <c:v>0.24160377312703335</c:v>
                </c:pt>
                <c:pt idx="7338">
                  <c:v>0.24160377312703335</c:v>
                </c:pt>
                <c:pt idx="7339">
                  <c:v>0.24253105576466005</c:v>
                </c:pt>
                <c:pt idx="7340">
                  <c:v>0.24253105576466005</c:v>
                </c:pt>
                <c:pt idx="7341">
                  <c:v>0.24253105576466005</c:v>
                </c:pt>
                <c:pt idx="7342">
                  <c:v>0.2424152619111643</c:v>
                </c:pt>
                <c:pt idx="7343">
                  <c:v>0.2424152619111643</c:v>
                </c:pt>
                <c:pt idx="7344">
                  <c:v>0.2403252637720889</c:v>
                </c:pt>
                <c:pt idx="7345">
                  <c:v>0.2424152619111643</c:v>
                </c:pt>
                <c:pt idx="7346">
                  <c:v>0.24020883377579622</c:v>
                </c:pt>
                <c:pt idx="7347">
                  <c:v>0.24020883377579622</c:v>
                </c:pt>
                <c:pt idx="7348">
                  <c:v>0.24020883377579622</c:v>
                </c:pt>
                <c:pt idx="7349">
                  <c:v>0.24020883377579622</c:v>
                </c:pt>
                <c:pt idx="7350">
                  <c:v>0.24125549145428377</c:v>
                </c:pt>
                <c:pt idx="7351">
                  <c:v>0.24125549145428377</c:v>
                </c:pt>
                <c:pt idx="7352">
                  <c:v>0.24113933058288423</c:v>
                </c:pt>
                <c:pt idx="7353">
                  <c:v>0.24113933058288423</c:v>
                </c:pt>
                <c:pt idx="7354">
                  <c:v>0.24113933058288423</c:v>
                </c:pt>
                <c:pt idx="7355">
                  <c:v>0.24113933058288423</c:v>
                </c:pt>
                <c:pt idx="7356">
                  <c:v>0.24113933058288423</c:v>
                </c:pt>
                <c:pt idx="7357">
                  <c:v>0.24113933058288423</c:v>
                </c:pt>
                <c:pt idx="7358">
                  <c:v>0.24113933058288423</c:v>
                </c:pt>
                <c:pt idx="7359">
                  <c:v>0.24113933058288423</c:v>
                </c:pt>
                <c:pt idx="7360">
                  <c:v>0.24113933058288423</c:v>
                </c:pt>
                <c:pt idx="7361">
                  <c:v>0.24113933058288423</c:v>
                </c:pt>
                <c:pt idx="7362">
                  <c:v>0.24113933058288423</c:v>
                </c:pt>
                <c:pt idx="7363">
                  <c:v>0.24113933058288423</c:v>
                </c:pt>
                <c:pt idx="7364">
                  <c:v>0.24113933058288423</c:v>
                </c:pt>
                <c:pt idx="7365">
                  <c:v>0.24113933058288423</c:v>
                </c:pt>
                <c:pt idx="7366">
                  <c:v>0.24113933058288423</c:v>
                </c:pt>
                <c:pt idx="7367">
                  <c:v>0.24009237000720379</c:v>
                </c:pt>
                <c:pt idx="7368">
                  <c:v>0.24009237000720379</c:v>
                </c:pt>
                <c:pt idx="7369">
                  <c:v>0.24009237000720379</c:v>
                </c:pt>
                <c:pt idx="7370">
                  <c:v>0.24009237000720379</c:v>
                </c:pt>
                <c:pt idx="7371">
                  <c:v>0.24020883377579622</c:v>
                </c:pt>
                <c:pt idx="7372">
                  <c:v>0.2424152619111643</c:v>
                </c:pt>
                <c:pt idx="7373">
                  <c:v>0.24253105576466005</c:v>
                </c:pt>
                <c:pt idx="7374">
                  <c:v>0.24160377312703335</c:v>
                </c:pt>
                <c:pt idx="7375">
                  <c:v>0.24160377312703335</c:v>
                </c:pt>
                <c:pt idx="7376">
                  <c:v>0.24171980013393879</c:v>
                </c:pt>
                <c:pt idx="7377">
                  <c:v>0.24183579374697056</c:v>
                </c:pt>
                <c:pt idx="7378">
                  <c:v>0.24391800108089962</c:v>
                </c:pt>
                <c:pt idx="7379">
                  <c:v>0.24403336563870487</c:v>
                </c:pt>
                <c:pt idx="7380">
                  <c:v>0.24414869737119632</c:v>
                </c:pt>
                <c:pt idx="7381">
                  <c:v>0.24044166002544476</c:v>
                </c:pt>
                <c:pt idx="7382">
                  <c:v>0.24044166002544476</c:v>
                </c:pt>
                <c:pt idx="7383">
                  <c:v>0.24055802256518405</c:v>
                </c:pt>
                <c:pt idx="7384">
                  <c:v>0.24055802256518405</c:v>
                </c:pt>
                <c:pt idx="7385">
                  <c:v>0.24067435142058508</c:v>
                </c:pt>
                <c:pt idx="7386">
                  <c:v>0.24183579374697056</c:v>
                </c:pt>
                <c:pt idx="7387">
                  <c:v>0.24183579374697056</c:v>
                </c:pt>
                <c:pt idx="7388">
                  <c:v>0.24183579374697056</c:v>
                </c:pt>
                <c:pt idx="7389">
                  <c:v>0.24195175399494545</c:v>
                </c:pt>
                <c:pt idx="7390">
                  <c:v>0.24195175399494545</c:v>
                </c:pt>
                <c:pt idx="7391">
                  <c:v>0.24195175399494545</c:v>
                </c:pt>
                <c:pt idx="7392">
                  <c:v>0.24195175399494545</c:v>
                </c:pt>
                <c:pt idx="7393">
                  <c:v>0.24195175399494545</c:v>
                </c:pt>
                <c:pt idx="7394">
                  <c:v>0.24195175399494545</c:v>
                </c:pt>
                <c:pt idx="7395">
                  <c:v>0.24195175399494545</c:v>
                </c:pt>
                <c:pt idx="7396">
                  <c:v>0.24195175399494545</c:v>
                </c:pt>
                <c:pt idx="7397">
                  <c:v>0.24195175399494545</c:v>
                </c:pt>
                <c:pt idx="7398">
                  <c:v>0.24195175399494545</c:v>
                </c:pt>
                <c:pt idx="7399">
                  <c:v>0.24564503547776567</c:v>
                </c:pt>
                <c:pt idx="7400">
                  <c:v>0.24564503547776567</c:v>
                </c:pt>
                <c:pt idx="7401">
                  <c:v>0.24195175399494545</c:v>
                </c:pt>
                <c:pt idx="7402">
                  <c:v>0.24564503547776567</c:v>
                </c:pt>
                <c:pt idx="7403">
                  <c:v>0.24357171017496398</c:v>
                </c:pt>
                <c:pt idx="7404">
                  <c:v>0.24345621403506573</c:v>
                </c:pt>
                <c:pt idx="7405">
                  <c:v>0.24345621403506573</c:v>
                </c:pt>
                <c:pt idx="7406">
                  <c:v>0.24345621403506573</c:v>
                </c:pt>
                <c:pt idx="7407">
                  <c:v>0.24345621403506573</c:v>
                </c:pt>
                <c:pt idx="7408">
                  <c:v>0.24345621403506573</c:v>
                </c:pt>
                <c:pt idx="7409">
                  <c:v>0.24345621403506573</c:v>
                </c:pt>
                <c:pt idx="7410">
                  <c:v>0.24345621403506573</c:v>
                </c:pt>
                <c:pt idx="7411">
                  <c:v>0.24345621403506573</c:v>
                </c:pt>
                <c:pt idx="7412">
                  <c:v>0.24334068492923444</c:v>
                </c:pt>
                <c:pt idx="7413">
                  <c:v>0.24334068492923444</c:v>
                </c:pt>
                <c:pt idx="7414">
                  <c:v>0.24334068492923444</c:v>
                </c:pt>
                <c:pt idx="7415">
                  <c:v>0.24322512282922554</c:v>
                </c:pt>
                <c:pt idx="7416">
                  <c:v>0.24322512282922554</c:v>
                </c:pt>
                <c:pt idx="7417">
                  <c:v>0.24322512282922554</c:v>
                </c:pt>
                <c:pt idx="7418">
                  <c:v>0.24322512282922554</c:v>
                </c:pt>
                <c:pt idx="7419">
                  <c:v>0.24322512282922554</c:v>
                </c:pt>
                <c:pt idx="7420">
                  <c:v>0.24322512282922554</c:v>
                </c:pt>
                <c:pt idx="7421">
                  <c:v>0.24322512282922554</c:v>
                </c:pt>
                <c:pt idx="7422">
                  <c:v>0.24310952770675415</c:v>
                </c:pt>
                <c:pt idx="7423">
                  <c:v>0.24310952770675415</c:v>
                </c:pt>
                <c:pt idx="7424">
                  <c:v>0.24310952770675415</c:v>
                </c:pt>
                <c:pt idx="7425">
                  <c:v>0.24310952770675415</c:v>
                </c:pt>
                <c:pt idx="7426">
                  <c:v>0.24310952770675415</c:v>
                </c:pt>
                <c:pt idx="7427">
                  <c:v>0.240906908195272</c:v>
                </c:pt>
                <c:pt idx="7428">
                  <c:v>0.240906908195272</c:v>
                </c:pt>
                <c:pt idx="7429">
                  <c:v>0.240906908195272</c:v>
                </c:pt>
                <c:pt idx="7430">
                  <c:v>0.240906908195272</c:v>
                </c:pt>
                <c:pt idx="7431">
                  <c:v>0.240906908195272</c:v>
                </c:pt>
                <c:pt idx="7432">
                  <c:v>0.240906908195272</c:v>
                </c:pt>
                <c:pt idx="7433">
                  <c:v>0.24460969660750898</c:v>
                </c:pt>
                <c:pt idx="7434">
                  <c:v>0.24460969660750898</c:v>
                </c:pt>
                <c:pt idx="7435">
                  <c:v>0.24449449589662992</c:v>
                </c:pt>
                <c:pt idx="7436">
                  <c:v>0.24345621403506573</c:v>
                </c:pt>
                <c:pt idx="7437">
                  <c:v>0.24334068492923444</c:v>
                </c:pt>
                <c:pt idx="7438">
                  <c:v>0.24598956357854296</c:v>
                </c:pt>
                <c:pt idx="7439">
                  <c:v>0.24759352305948795</c:v>
                </c:pt>
                <c:pt idx="7440">
                  <c:v>0.24919121525314036</c:v>
                </c:pt>
                <c:pt idx="7441">
                  <c:v>0.24873536701118842</c:v>
                </c:pt>
                <c:pt idx="7442">
                  <c:v>0.25405998904564703</c:v>
                </c:pt>
                <c:pt idx="7443">
                  <c:v>0.25360949000956823</c:v>
                </c:pt>
                <c:pt idx="7444">
                  <c:v>0.25798120873704794</c:v>
                </c:pt>
                <c:pt idx="7445">
                  <c:v>0.25764654229388267</c:v>
                </c:pt>
                <c:pt idx="7446">
                  <c:v>0.26031643575648228</c:v>
                </c:pt>
                <c:pt idx="7447">
                  <c:v>0.26208701125565959</c:v>
                </c:pt>
                <c:pt idx="7448">
                  <c:v>0.26175559280075711</c:v>
                </c:pt>
                <c:pt idx="7449">
                  <c:v>0.26439971599708634</c:v>
                </c:pt>
                <c:pt idx="7450">
                  <c:v>0.26626274334885636</c:v>
                </c:pt>
                <c:pt idx="7451">
                  <c:v>0.26898783622129036</c:v>
                </c:pt>
                <c:pt idx="7452">
                  <c:v>0.26593456414480321</c:v>
                </c:pt>
                <c:pt idx="7453">
                  <c:v>0.26866173701853974</c:v>
                </c:pt>
                <c:pt idx="7454">
                  <c:v>0.2713717205919518</c:v>
                </c:pt>
                <c:pt idx="7455">
                  <c:v>0.27050637628455643</c:v>
                </c:pt>
                <c:pt idx="7456">
                  <c:v>0.27406483585608976</c:v>
                </c:pt>
                <c:pt idx="7457">
                  <c:v>0.27331244574908342</c:v>
                </c:pt>
                <c:pt idx="7458">
                  <c:v>0.27245097325539219</c:v>
                </c:pt>
                <c:pt idx="7459">
                  <c:v>0.27245097325539219</c:v>
                </c:pt>
                <c:pt idx="7460">
                  <c:v>0.27610051371711947</c:v>
                </c:pt>
                <c:pt idx="7461">
                  <c:v>0.27524454320263814</c:v>
                </c:pt>
                <c:pt idx="7462">
                  <c:v>0.27535163128058959</c:v>
                </c:pt>
                <c:pt idx="7463">
                  <c:v>0.27449418984194818</c:v>
                </c:pt>
                <c:pt idx="7464">
                  <c:v>0.27460146225953402</c:v>
                </c:pt>
                <c:pt idx="7465">
                  <c:v>0.27470870828459376</c:v>
                </c:pt>
                <c:pt idx="7466">
                  <c:v>0.27470870828459376</c:v>
                </c:pt>
                <c:pt idx="7467">
                  <c:v>0.27384999999999998</c:v>
                </c:pt>
                <c:pt idx="7468">
                  <c:v>0.27395743118297244</c:v>
                </c:pt>
                <c:pt idx="7469">
                  <c:v>0.27406483585608976</c:v>
                </c:pt>
                <c:pt idx="7470">
                  <c:v>0.27406483585608976</c:v>
                </c:pt>
                <c:pt idx="7471">
                  <c:v>0.27620739228040481</c:v>
                </c:pt>
                <c:pt idx="7472">
                  <c:v>0.27620739228040481</c:v>
                </c:pt>
                <c:pt idx="7473">
                  <c:v>0.27631424474073052</c:v>
                </c:pt>
                <c:pt idx="7474">
                  <c:v>0.27631424474073052</c:v>
                </c:pt>
                <c:pt idx="7475">
                  <c:v>0.27642107111721265</c:v>
                </c:pt>
                <c:pt idx="7476">
                  <c:v>0.27652787142894408</c:v>
                </c:pt>
                <c:pt idx="7477">
                  <c:v>0.27277422579554289</c:v>
                </c:pt>
                <c:pt idx="7478">
                  <c:v>0.27288192316124815</c:v>
                </c:pt>
                <c:pt idx="7479">
                  <c:v>0.27384999999999998</c:v>
                </c:pt>
                <c:pt idx="7480">
                  <c:v>0.27599360903173509</c:v>
                </c:pt>
                <c:pt idx="7481">
                  <c:v>0.27524454320263814</c:v>
                </c:pt>
                <c:pt idx="7482">
                  <c:v>0.27535163128058959</c:v>
                </c:pt>
                <c:pt idx="7483">
                  <c:v>0.2754586931018087</c:v>
                </c:pt>
                <c:pt idx="7484">
                  <c:v>0.27169577884778506</c:v>
                </c:pt>
                <c:pt idx="7485">
                  <c:v>0.27169577884778506</c:v>
                </c:pt>
                <c:pt idx="7486">
                  <c:v>0.27277422579554289</c:v>
                </c:pt>
                <c:pt idx="7487">
                  <c:v>0.27180374438464511</c:v>
                </c:pt>
                <c:pt idx="7488">
                  <c:v>0.27180374438464511</c:v>
                </c:pt>
                <c:pt idx="7489">
                  <c:v>0.27180374438464511</c:v>
                </c:pt>
                <c:pt idx="7490">
                  <c:v>0.27180374438464511</c:v>
                </c:pt>
                <c:pt idx="7491">
                  <c:v>0.27191168301420493</c:v>
                </c:pt>
                <c:pt idx="7492">
                  <c:v>0.27567273805124271</c:v>
                </c:pt>
                <c:pt idx="7493">
                  <c:v>0.27567273805124271</c:v>
                </c:pt>
                <c:pt idx="7494">
                  <c:v>0.27567273805124271</c:v>
                </c:pt>
                <c:pt idx="7495">
                  <c:v>0.27567273805124271</c:v>
                </c:pt>
                <c:pt idx="7496">
                  <c:v>0.2755657286855997</c:v>
                </c:pt>
                <c:pt idx="7497">
                  <c:v>0.27460146225953402</c:v>
                </c:pt>
                <c:pt idx="7498">
                  <c:v>0.2755657286855997</c:v>
                </c:pt>
                <c:pt idx="7499">
                  <c:v>0.2754586931018087</c:v>
                </c:pt>
                <c:pt idx="7500">
                  <c:v>0.27449418984194818</c:v>
                </c:pt>
                <c:pt idx="7501">
                  <c:v>0.27449418984194818</c:v>
                </c:pt>
                <c:pt idx="7502">
                  <c:v>0.27535163128058959</c:v>
                </c:pt>
                <c:pt idx="7503">
                  <c:v>0.27535163128058959</c:v>
                </c:pt>
                <c:pt idx="7504">
                  <c:v>0.27599360903173509</c:v>
                </c:pt>
                <c:pt idx="7505">
                  <c:v>0.27684811616621152</c:v>
                </c:pt>
                <c:pt idx="7506">
                  <c:v>0.275886678205089</c:v>
                </c:pt>
                <c:pt idx="7507">
                  <c:v>0.275886678205089</c:v>
                </c:pt>
                <c:pt idx="7508">
                  <c:v>0.275886678205089</c:v>
                </c:pt>
                <c:pt idx="7509">
                  <c:v>0.27577972121799471</c:v>
                </c:pt>
                <c:pt idx="7510">
                  <c:v>0.27577972121799471</c:v>
                </c:pt>
                <c:pt idx="7511">
                  <c:v>0.27567273805124271</c:v>
                </c:pt>
                <c:pt idx="7512">
                  <c:v>0.27567273805124271</c:v>
                </c:pt>
                <c:pt idx="7513">
                  <c:v>0.27567273805124271</c:v>
                </c:pt>
                <c:pt idx="7514">
                  <c:v>0.2755657286855997</c:v>
                </c:pt>
                <c:pt idx="7515">
                  <c:v>0.2755657286855997</c:v>
                </c:pt>
                <c:pt idx="7516">
                  <c:v>0.2754586931018087</c:v>
                </c:pt>
                <c:pt idx="7517">
                  <c:v>0.27706148268295655</c:v>
                </c:pt>
                <c:pt idx="7518">
                  <c:v>0.27695481240940184</c:v>
                </c:pt>
                <c:pt idx="7519">
                  <c:v>0.27695481240940184</c:v>
                </c:pt>
                <c:pt idx="7520">
                  <c:v>0.27695481240940184</c:v>
                </c:pt>
                <c:pt idx="7521">
                  <c:v>0.27684811616621152</c:v>
                </c:pt>
                <c:pt idx="7522">
                  <c:v>0.27599360903173509</c:v>
                </c:pt>
                <c:pt idx="7523">
                  <c:v>0.28046133182975624</c:v>
                </c:pt>
                <c:pt idx="7524">
                  <c:v>0.3055717660128956</c:v>
                </c:pt>
                <c:pt idx="7525">
                  <c:v>0.32277985229711842</c:v>
                </c:pt>
                <c:pt idx="7526">
                  <c:v>0.33130084805042703</c:v>
                </c:pt>
                <c:pt idx="7527">
                  <c:v>0.33461169274377867</c:v>
                </c:pt>
                <c:pt idx="7528">
                  <c:v>0.33696311272258556</c:v>
                </c:pt>
                <c:pt idx="7529">
                  <c:v>0.33995683466662074</c:v>
                </c:pt>
                <c:pt idx="7530">
                  <c:v>0.33790057942674706</c:v>
                </c:pt>
                <c:pt idx="7531">
                  <c:v>0.34088871283612099</c:v>
                </c:pt>
                <c:pt idx="7532">
                  <c:v>0.34079560284870047</c:v>
                </c:pt>
                <c:pt idx="7533">
                  <c:v>0.34079560284870047</c:v>
                </c:pt>
                <c:pt idx="7534">
                  <c:v>0.34079560284870047</c:v>
                </c:pt>
                <c:pt idx="7535">
                  <c:v>0.34079560284870047</c:v>
                </c:pt>
                <c:pt idx="7536">
                  <c:v>0.34070247559150535</c:v>
                </c:pt>
                <c:pt idx="7537">
                  <c:v>0.3412609802800054</c:v>
                </c:pt>
                <c:pt idx="7538">
                  <c:v>0.3411679392757313</c:v>
                </c:pt>
                <c:pt idx="7539">
                  <c:v>0.33761952437241816</c:v>
                </c:pt>
                <c:pt idx="7540">
                  <c:v>0.33752580416413902</c:v>
                </c:pt>
                <c:pt idx="7541">
                  <c:v>0.33752580416413902</c:v>
                </c:pt>
                <c:pt idx="7542">
                  <c:v>0.33808786158656279</c:v>
                </c:pt>
                <c:pt idx="7543">
                  <c:v>0.33808786158656279</c:v>
                </c:pt>
                <c:pt idx="7544">
                  <c:v>0.33799422928770162</c:v>
                </c:pt>
                <c:pt idx="7545">
                  <c:v>0.33855575999482085</c:v>
                </c:pt>
                <c:pt idx="7546">
                  <c:v>0.3349886686193832</c:v>
                </c:pt>
                <c:pt idx="7547">
                  <c:v>0.3349886686193832</c:v>
                </c:pt>
                <c:pt idx="7548">
                  <c:v>0.33489445150061881</c:v>
                </c:pt>
                <c:pt idx="7549">
                  <c:v>0.33489445150061881</c:v>
                </c:pt>
                <c:pt idx="7550">
                  <c:v>0.33489445150061881</c:v>
                </c:pt>
                <c:pt idx="7551">
                  <c:v>0.33489445150061881</c:v>
                </c:pt>
                <c:pt idx="7552">
                  <c:v>0.33489445150061881</c:v>
                </c:pt>
                <c:pt idx="7553">
                  <c:v>0.33489445150061881</c:v>
                </c:pt>
                <c:pt idx="7554">
                  <c:v>0.33489445150061881</c:v>
                </c:pt>
                <c:pt idx="7555">
                  <c:v>0.33489445150061881</c:v>
                </c:pt>
                <c:pt idx="7556">
                  <c:v>0.33489445150061881</c:v>
                </c:pt>
                <c:pt idx="7557">
                  <c:v>0.33489445150061881</c:v>
                </c:pt>
                <c:pt idx="7558">
                  <c:v>0.33489445150061881</c:v>
                </c:pt>
                <c:pt idx="7559">
                  <c:v>0.33489445150061881</c:v>
                </c:pt>
                <c:pt idx="7560">
                  <c:v>0.3348002164885639</c:v>
                </c:pt>
                <c:pt idx="7561">
                  <c:v>0.33536535836516723</c:v>
                </c:pt>
                <c:pt idx="7562">
                  <c:v>0.33545948617011834</c:v>
                </c:pt>
                <c:pt idx="7563">
                  <c:v>0.33545948617011834</c:v>
                </c:pt>
                <c:pt idx="7564">
                  <c:v>0.33187</c:v>
                </c:pt>
                <c:pt idx="7565">
                  <c:v>0.33395129449603661</c:v>
                </c:pt>
                <c:pt idx="7566">
                  <c:v>0.33414006953414654</c:v>
                </c:pt>
                <c:pt idx="7567">
                  <c:v>0.3348002164885639</c:v>
                </c:pt>
                <c:pt idx="7568">
                  <c:v>0.3348002164885639</c:v>
                </c:pt>
                <c:pt idx="7569">
                  <c:v>0.33130084805042703</c:v>
                </c:pt>
                <c:pt idx="7570">
                  <c:v>0.33130084805042703</c:v>
                </c:pt>
                <c:pt idx="7571">
                  <c:v>0.33196479481106289</c:v>
                </c:pt>
                <c:pt idx="7572">
                  <c:v>0.33054095427282182</c:v>
                </c:pt>
                <c:pt idx="7573">
                  <c:v>0.33063600518766662</c:v>
                </c:pt>
                <c:pt idx="7574">
                  <c:v>0.33073103774050677</c:v>
                </c:pt>
                <c:pt idx="7575">
                  <c:v>0.33149063840539827</c:v>
                </c:pt>
                <c:pt idx="7576">
                  <c:v>0.33158550617765176</c:v>
                </c:pt>
                <c:pt idx="7577">
                  <c:v>0.32787203016934641</c:v>
                </c:pt>
                <c:pt idx="7578">
                  <c:v>0.32796759958125166</c:v>
                </c:pt>
                <c:pt idx="7579">
                  <c:v>0.32796759958125166</c:v>
                </c:pt>
                <c:pt idx="7580">
                  <c:v>0.33025569124973009</c:v>
                </c:pt>
                <c:pt idx="7581">
                  <c:v>0.33025569124973009</c:v>
                </c:pt>
                <c:pt idx="7582">
                  <c:v>0.33035079731451672</c:v>
                </c:pt>
                <c:pt idx="7583">
                  <c:v>0.33092104780271225</c:v>
                </c:pt>
                <c:pt idx="7584">
                  <c:v>0.33101602533332181</c:v>
                </c:pt>
                <c:pt idx="7585">
                  <c:v>0.33101602533332181</c:v>
                </c:pt>
                <c:pt idx="7586">
                  <c:v>0.3272982211388003</c:v>
                </c:pt>
                <c:pt idx="7587">
                  <c:v>0.3272982211388003</c:v>
                </c:pt>
                <c:pt idx="7588">
                  <c:v>0.3272982211388003</c:v>
                </c:pt>
                <c:pt idx="7589">
                  <c:v>0.3272982211388003</c:v>
                </c:pt>
                <c:pt idx="7590">
                  <c:v>0.3272982211388003</c:v>
                </c:pt>
                <c:pt idx="7591">
                  <c:v>0.3272982211388003</c:v>
                </c:pt>
                <c:pt idx="7592">
                  <c:v>0.32796759958125166</c:v>
                </c:pt>
                <c:pt idx="7593">
                  <c:v>0.32787203016934641</c:v>
                </c:pt>
                <c:pt idx="7594">
                  <c:v>0.32787203016934641</c:v>
                </c:pt>
                <c:pt idx="7595">
                  <c:v>0.32787203016934641</c:v>
                </c:pt>
                <c:pt idx="7596">
                  <c:v>0.32787203016934641</c:v>
                </c:pt>
                <c:pt idx="7597">
                  <c:v>0.32787203016934641</c:v>
                </c:pt>
                <c:pt idx="7598">
                  <c:v>0.32777644208242129</c:v>
                </c:pt>
                <c:pt idx="7599">
                  <c:v>0.32777644208242129</c:v>
                </c:pt>
                <c:pt idx="7600">
                  <c:v>0.32777644208242129</c:v>
                </c:pt>
                <c:pt idx="7601">
                  <c:v>0.32777644208242129</c:v>
                </c:pt>
                <c:pt idx="7602">
                  <c:v>0.32768083530952413</c:v>
                </c:pt>
                <c:pt idx="7603">
                  <c:v>0.3282541958762073</c:v>
                </c:pt>
                <c:pt idx="7604">
                  <c:v>0.3282541958762073</c:v>
                </c:pt>
                <c:pt idx="7605">
                  <c:v>0.3282541958762073</c:v>
                </c:pt>
                <c:pt idx="7606">
                  <c:v>0.3282541958762073</c:v>
                </c:pt>
                <c:pt idx="7607">
                  <c:v>0.32815868242375679</c:v>
                </c:pt>
                <c:pt idx="7608">
                  <c:v>0.32441900796654027</c:v>
                </c:pt>
                <c:pt idx="7609">
                  <c:v>0.3259567055464706</c:v>
                </c:pt>
                <c:pt idx="7610">
                  <c:v>0.32297298210823194</c:v>
                </c:pt>
                <c:pt idx="7611">
                  <c:v>0.32287642683220336</c:v>
                </c:pt>
                <c:pt idx="7612">
                  <c:v>0.32287642683220336</c:v>
                </c:pt>
                <c:pt idx="7613">
                  <c:v>0.32499621435910847</c:v>
                </c:pt>
                <c:pt idx="7614">
                  <c:v>0.32277985229711842</c:v>
                </c:pt>
                <c:pt idx="7615">
                  <c:v>0.32277985229711842</c:v>
                </c:pt>
                <c:pt idx="7616">
                  <c:v>0.32268325849144819</c:v>
                </c:pt>
                <c:pt idx="7617">
                  <c:v>0.32268325849144819</c:v>
                </c:pt>
                <c:pt idx="7618">
                  <c:v>0.32268325849144819</c:v>
                </c:pt>
                <c:pt idx="7619">
                  <c:v>0.32268325849144819</c:v>
                </c:pt>
                <c:pt idx="7620">
                  <c:v>0.32268325849144819</c:v>
                </c:pt>
                <c:pt idx="7621">
                  <c:v>0.32258664540365234</c:v>
                </c:pt>
                <c:pt idx="7622">
                  <c:v>0.32258664540365234</c:v>
                </c:pt>
                <c:pt idx="7623">
                  <c:v>0.32258664540365234</c:v>
                </c:pt>
                <c:pt idx="7624">
                  <c:v>0.32326253249709674</c:v>
                </c:pt>
                <c:pt idx="7625">
                  <c:v>0.32326253249709674</c:v>
                </c:pt>
                <c:pt idx="7626">
                  <c:v>0.32316603492917845</c:v>
                </c:pt>
                <c:pt idx="7627">
                  <c:v>0.32316603492917845</c:v>
                </c:pt>
                <c:pt idx="7628">
                  <c:v>0.32316603492917845</c:v>
                </c:pt>
                <c:pt idx="7629">
                  <c:v>0.32316603492917845</c:v>
                </c:pt>
                <c:pt idx="7630">
                  <c:v>0.32316603492917845</c:v>
                </c:pt>
                <c:pt idx="7631">
                  <c:v>0.32316603492917845</c:v>
                </c:pt>
                <c:pt idx="7632">
                  <c:v>0.32306951813672163</c:v>
                </c:pt>
                <c:pt idx="7633">
                  <c:v>0.32306951813672163</c:v>
                </c:pt>
                <c:pt idx="7634">
                  <c:v>0.32306951813672163</c:v>
                </c:pt>
                <c:pt idx="7635">
                  <c:v>0.32306951813672163</c:v>
                </c:pt>
                <c:pt idx="7636">
                  <c:v>0.32306951813672163</c:v>
                </c:pt>
                <c:pt idx="7637">
                  <c:v>0.32306951813672163</c:v>
                </c:pt>
                <c:pt idx="7638">
                  <c:v>0.32306951813672163</c:v>
                </c:pt>
                <c:pt idx="7639">
                  <c:v>0.32306951813672163</c:v>
                </c:pt>
                <c:pt idx="7640">
                  <c:v>0.32364833075287508</c:v>
                </c:pt>
                <c:pt idx="7641">
                  <c:v>0.32297298210823194</c:v>
                </c:pt>
                <c:pt idx="7642">
                  <c:v>0.32297298210823194</c:v>
                </c:pt>
                <c:pt idx="7643">
                  <c:v>0.32364833075287508</c:v>
                </c:pt>
                <c:pt idx="7644">
                  <c:v>0.32364833075287508</c:v>
                </c:pt>
                <c:pt idx="7645">
                  <c:v>0.32364833075287508</c:v>
                </c:pt>
                <c:pt idx="7646">
                  <c:v>0.32364833075287508</c:v>
                </c:pt>
                <c:pt idx="7647">
                  <c:v>0.32374473237011858</c:v>
                </c:pt>
                <c:pt idx="7648">
                  <c:v>0.32374473237011858</c:v>
                </c:pt>
                <c:pt idx="7649">
                  <c:v>0.32374473237011858</c:v>
                </c:pt>
                <c:pt idx="7650">
                  <c:v>0.32306951813672163</c:v>
                </c:pt>
                <c:pt idx="7651">
                  <c:v>0.32374473237011858</c:v>
                </c:pt>
                <c:pt idx="7652">
                  <c:v>0.32384111483155081</c:v>
                </c:pt>
                <c:pt idx="7653">
                  <c:v>0.32384111483155081</c:v>
                </c:pt>
                <c:pt idx="7654">
                  <c:v>0.320165017524638</c:v>
                </c:pt>
                <c:pt idx="7655">
                  <c:v>0.3223933613354642</c:v>
                </c:pt>
                <c:pt idx="7656">
                  <c:v>0.32249001302217883</c:v>
                </c:pt>
                <c:pt idx="7657">
                  <c:v>0.32249001302217883</c:v>
                </c:pt>
                <c:pt idx="7658">
                  <c:v>0.32249001302217883</c:v>
                </c:pt>
                <c:pt idx="7659">
                  <c:v>0.32258664540365234</c:v>
                </c:pt>
                <c:pt idx="7660">
                  <c:v>0.32268325849144819</c:v>
                </c:pt>
                <c:pt idx="7661">
                  <c:v>0.32268325849144819</c:v>
                </c:pt>
                <c:pt idx="7662">
                  <c:v>0.32268325849144819</c:v>
                </c:pt>
                <c:pt idx="7663">
                  <c:v>0.32277985229711842</c:v>
                </c:pt>
                <c:pt idx="7664">
                  <c:v>0.32277985229711842</c:v>
                </c:pt>
                <c:pt idx="7665">
                  <c:v>0.32219999999999999</c:v>
                </c:pt>
                <c:pt idx="7666">
                  <c:v>0.32219999999999999</c:v>
                </c:pt>
                <c:pt idx="7667">
                  <c:v>0.32152262550547483</c:v>
                </c:pt>
                <c:pt idx="7668">
                  <c:v>0.32161945146162829</c:v>
                </c:pt>
                <c:pt idx="7669">
                  <c:v>0.3217162580079474</c:v>
                </c:pt>
                <c:pt idx="7670">
                  <c:v>0.32181304515610004</c:v>
                </c:pt>
                <c:pt idx="7671">
                  <c:v>0.32181304515610004</c:v>
                </c:pt>
                <c:pt idx="7672">
                  <c:v>0.32413014739507062</c:v>
                </c:pt>
                <c:pt idx="7673">
                  <c:v>0.32422645334729189</c:v>
                </c:pt>
                <c:pt idx="7674">
                  <c:v>0.32422645334729189</c:v>
                </c:pt>
                <c:pt idx="7675">
                  <c:v>0.32432274020066232</c:v>
                </c:pt>
                <c:pt idx="7676">
                  <c:v>0.32132891531693375</c:v>
                </c:pt>
                <c:pt idx="7677">
                  <c:v>0.32132891531693375</c:v>
                </c:pt>
                <c:pt idx="7678">
                  <c:v>0.32132891531693375</c:v>
                </c:pt>
                <c:pt idx="7679">
                  <c:v>0.32142578012780709</c:v>
                </c:pt>
                <c:pt idx="7680">
                  <c:v>0.32142578012780709</c:v>
                </c:pt>
                <c:pt idx="7681">
                  <c:v>0.32142578012780709</c:v>
                </c:pt>
                <c:pt idx="7682">
                  <c:v>0.32142578012780709</c:v>
                </c:pt>
                <c:pt idx="7683">
                  <c:v>0.32142578012780709</c:v>
                </c:pt>
                <c:pt idx="7684">
                  <c:v>0.32210329032806551</c:v>
                </c:pt>
                <c:pt idx="7685">
                  <c:v>0.32210329032806551</c:v>
                </c:pt>
                <c:pt idx="7686">
                  <c:v>0.32210329032806551</c:v>
                </c:pt>
                <c:pt idx="7687">
                  <c:v>0.32210329032806551</c:v>
                </c:pt>
                <c:pt idx="7688">
                  <c:v>0.32210329032806551</c:v>
                </c:pt>
                <c:pt idx="7689">
                  <c:v>0.32210329032806551</c:v>
                </c:pt>
                <c:pt idx="7690">
                  <c:v>0.32200656130452027</c:v>
                </c:pt>
                <c:pt idx="7691">
                  <c:v>0.32200656130452027</c:v>
                </c:pt>
                <c:pt idx="7692">
                  <c:v>0.32200656130452027</c:v>
                </c:pt>
                <c:pt idx="7693">
                  <c:v>0.32190981291774279</c:v>
                </c:pt>
                <c:pt idx="7694">
                  <c:v>0.32190981291774279</c:v>
                </c:pt>
                <c:pt idx="7695">
                  <c:v>0.32181304515610004</c:v>
                </c:pt>
                <c:pt idx="7696">
                  <c:v>0.32181304515610004</c:v>
                </c:pt>
                <c:pt idx="7697">
                  <c:v>0.3217162580079474</c:v>
                </c:pt>
                <c:pt idx="7698">
                  <c:v>0.32161945146162829</c:v>
                </c:pt>
                <c:pt idx="7699">
                  <c:v>0.32229669033193348</c:v>
                </c:pt>
                <c:pt idx="7700">
                  <c:v>0.32219999999999999</c:v>
                </c:pt>
                <c:pt idx="7701">
                  <c:v>0.31997076090284149</c:v>
                </c:pt>
                <c:pt idx="7702">
                  <c:v>0.31997076090284149</c:v>
                </c:pt>
                <c:pt idx="7703">
                  <c:v>0.31987360318288449</c:v>
                </c:pt>
                <c:pt idx="7704">
                  <c:v>0.32055329582768238</c:v>
                </c:pt>
                <c:pt idx="7705">
                  <c:v>0.32045625558989888</c:v>
                </c:pt>
                <c:pt idx="7706">
                  <c:v>0.32035919580134659</c:v>
                </c:pt>
                <c:pt idx="7707">
                  <c:v>0.32026211645020414</c:v>
                </c:pt>
                <c:pt idx="7708">
                  <c:v>0.32026211645020414</c:v>
                </c:pt>
                <c:pt idx="7709">
                  <c:v>0.320165017524638</c:v>
                </c:pt>
                <c:pt idx="7710">
                  <c:v>0.320165017524638</c:v>
                </c:pt>
                <c:pt idx="7711">
                  <c:v>0.32006789901280291</c:v>
                </c:pt>
                <c:pt idx="7712">
                  <c:v>0.32006789901280291</c:v>
                </c:pt>
                <c:pt idx="7713">
                  <c:v>0.31997076090284149</c:v>
                </c:pt>
                <c:pt idx="7714">
                  <c:v>0.31841387607614602</c:v>
                </c:pt>
                <c:pt idx="7715">
                  <c:v>0.31841387607614602</c:v>
                </c:pt>
                <c:pt idx="7716">
                  <c:v>0.31831640297220859</c:v>
                </c:pt>
                <c:pt idx="7717">
                  <c:v>0.31831640297220859</c:v>
                </c:pt>
                <c:pt idx="7718">
                  <c:v>0.31821891005465047</c:v>
                </c:pt>
                <c:pt idx="7719">
                  <c:v>0.31821891005465047</c:v>
                </c:pt>
                <c:pt idx="7720">
                  <c:v>0.31821891005465047</c:v>
                </c:pt>
                <c:pt idx="7721">
                  <c:v>0.31812139731138406</c:v>
                </c:pt>
                <c:pt idx="7722">
                  <c:v>0.31880357059701186</c:v>
                </c:pt>
                <c:pt idx="7723">
                  <c:v>0.31870617662692635</c:v>
                </c:pt>
                <c:pt idx="7724">
                  <c:v>0.31870617662692635</c:v>
                </c:pt>
                <c:pt idx="7725">
                  <c:v>0.31860876289144791</c:v>
                </c:pt>
                <c:pt idx="7726">
                  <c:v>0.31860876289144791</c:v>
                </c:pt>
                <c:pt idx="7727">
                  <c:v>0.3185113293785381</c:v>
                </c:pt>
                <c:pt idx="7728">
                  <c:v>0.3185113293785381</c:v>
                </c:pt>
                <c:pt idx="7729">
                  <c:v>0.3185113293785381</c:v>
                </c:pt>
                <c:pt idx="7730">
                  <c:v>0.31841387607614602</c:v>
                </c:pt>
                <c:pt idx="7731">
                  <c:v>0.31841387607614602</c:v>
                </c:pt>
                <c:pt idx="7732">
                  <c:v>0.31831640297220859</c:v>
                </c:pt>
                <c:pt idx="7733">
                  <c:v>0.31831640297220859</c:v>
                </c:pt>
                <c:pt idx="7734">
                  <c:v>0.31831640297220859</c:v>
                </c:pt>
                <c:pt idx="7735">
                  <c:v>0.31821891005465047</c:v>
                </c:pt>
                <c:pt idx="7736">
                  <c:v>0.31821891005465047</c:v>
                </c:pt>
                <c:pt idx="7737">
                  <c:v>0.31821891005465047</c:v>
                </c:pt>
                <c:pt idx="7738">
                  <c:v>0.31821891005465047</c:v>
                </c:pt>
                <c:pt idx="7739">
                  <c:v>0.31821891005465047</c:v>
                </c:pt>
                <c:pt idx="7740">
                  <c:v>0.31821891005465047</c:v>
                </c:pt>
                <c:pt idx="7741">
                  <c:v>0.31821891005465047</c:v>
                </c:pt>
                <c:pt idx="7742">
                  <c:v>0.31812139731138406</c:v>
                </c:pt>
                <c:pt idx="7743">
                  <c:v>0.31821891005465047</c:v>
                </c:pt>
                <c:pt idx="7744">
                  <c:v>0.31821891005465047</c:v>
                </c:pt>
                <c:pt idx="7745">
                  <c:v>0.31821891005465047</c:v>
                </c:pt>
                <c:pt idx="7746">
                  <c:v>0.31821891005465047</c:v>
                </c:pt>
                <c:pt idx="7747">
                  <c:v>0.31831640297220859</c:v>
                </c:pt>
                <c:pt idx="7748">
                  <c:v>0.31469586626356327</c:v>
                </c:pt>
                <c:pt idx="7749">
                  <c:v>0.31538294179674609</c:v>
                </c:pt>
                <c:pt idx="7750">
                  <c:v>0.31548101461782219</c:v>
                </c:pt>
                <c:pt idx="7751">
                  <c:v>0.31548101461782219</c:v>
                </c:pt>
                <c:pt idx="7752">
                  <c:v>0.31557906726967999</c:v>
                </c:pt>
                <c:pt idx="7753">
                  <c:v>0.31557906726967999</c:v>
                </c:pt>
                <c:pt idx="7754">
                  <c:v>0.31567709976475805</c:v>
                </c:pt>
                <c:pt idx="7755">
                  <c:v>0.31567709976475805</c:v>
                </c:pt>
                <c:pt idx="7756">
                  <c:v>0.31489227471684161</c:v>
                </c:pt>
                <c:pt idx="7757">
                  <c:v>0.31499044857103736</c:v>
                </c:pt>
                <c:pt idx="7758">
                  <c:v>0.31508860219362927</c:v>
                </c:pt>
                <c:pt idx="7759">
                  <c:v>0.31508860219362927</c:v>
                </c:pt>
                <c:pt idx="7760">
                  <c:v>0.31518673559712029</c:v>
                </c:pt>
                <c:pt idx="7761">
                  <c:v>0.31144334580192656</c:v>
                </c:pt>
                <c:pt idx="7762">
                  <c:v>0.31223388706617394</c:v>
                </c:pt>
                <c:pt idx="7763">
                  <c:v>0.31233261194727707</c:v>
                </c:pt>
                <c:pt idx="7764">
                  <c:v>0.31233261194727707</c:v>
                </c:pt>
                <c:pt idx="7765">
                  <c:v>0.31164110500145786</c:v>
                </c:pt>
                <c:pt idx="7766">
                  <c:v>0.31164110500145786</c:v>
                </c:pt>
                <c:pt idx="7767">
                  <c:v>0.31173995359800211</c:v>
                </c:pt>
                <c:pt idx="7768">
                  <c:v>0.30876545363385294</c:v>
                </c:pt>
                <c:pt idx="7769">
                  <c:v>0.30876545363385294</c:v>
                </c:pt>
                <c:pt idx="7770">
                  <c:v>0.30886490681461964</c:v>
                </c:pt>
                <c:pt idx="7771">
                  <c:v>0.31183878154300565</c:v>
                </c:pt>
                <c:pt idx="7772">
                  <c:v>0.31183878154300565</c:v>
                </c:pt>
                <c:pt idx="7773">
                  <c:v>0.30816829211353552</c:v>
                </c:pt>
                <c:pt idx="7774">
                  <c:v>0.30816829211353552</c:v>
                </c:pt>
                <c:pt idx="7775">
                  <c:v>0.30816829211353552</c:v>
                </c:pt>
                <c:pt idx="7776">
                  <c:v>0.30896433896267317</c:v>
                </c:pt>
                <c:pt idx="7777">
                  <c:v>0.30896433896267317</c:v>
                </c:pt>
                <c:pt idx="7778">
                  <c:v>0.30896433896267317</c:v>
                </c:pt>
                <c:pt idx="7779">
                  <c:v>0.30896433896267317</c:v>
                </c:pt>
                <c:pt idx="7780">
                  <c:v>0.30896433896267317</c:v>
                </c:pt>
                <c:pt idx="7781">
                  <c:v>0.30965977620174734</c:v>
                </c:pt>
                <c:pt idx="7782">
                  <c:v>0.30587210169272738</c:v>
                </c:pt>
                <c:pt idx="7783">
                  <c:v>0.30587210169272738</c:v>
                </c:pt>
                <c:pt idx="7784">
                  <c:v>0.30587210169272738</c:v>
                </c:pt>
                <c:pt idx="7785">
                  <c:v>0.30577201125736486</c:v>
                </c:pt>
                <c:pt idx="7786">
                  <c:v>0.30577201125736486</c:v>
                </c:pt>
                <c:pt idx="7787">
                  <c:v>0.30567189936868788</c:v>
                </c:pt>
                <c:pt idx="7788">
                  <c:v>0.30567189936868788</c:v>
                </c:pt>
                <c:pt idx="7789">
                  <c:v>0.30346398203819541</c:v>
                </c:pt>
                <c:pt idx="7790">
                  <c:v>0.30336337288406967</c:v>
                </c:pt>
                <c:pt idx="7791">
                  <c:v>0.30336337288406967</c:v>
                </c:pt>
                <c:pt idx="7792">
                  <c:v>0.30406718019215745</c:v>
                </c:pt>
                <c:pt idx="7793">
                  <c:v>0.30406718019215745</c:v>
                </c:pt>
                <c:pt idx="7794">
                  <c:v>0.30396670147346672</c:v>
                </c:pt>
                <c:pt idx="7795">
                  <c:v>0.30476992468941827</c:v>
                </c:pt>
                <c:pt idx="7796">
                  <c:v>0.30466959750610334</c:v>
                </c:pt>
                <c:pt idx="7797">
                  <c:v>0.3045692487168476</c:v>
                </c:pt>
                <c:pt idx="7798">
                  <c:v>0.3045692487168476</c:v>
                </c:pt>
                <c:pt idx="7799">
                  <c:v>0.3045692487168476</c:v>
                </c:pt>
                <c:pt idx="7800">
                  <c:v>0.30446887830768599</c:v>
                </c:pt>
                <c:pt idx="7801">
                  <c:v>0.30517101764203958</c:v>
                </c:pt>
                <c:pt idx="7802">
                  <c:v>0.30507077674314026</c:v>
                </c:pt>
                <c:pt idx="7803">
                  <c:v>0.30507077674314026</c:v>
                </c:pt>
                <c:pt idx="7804">
                  <c:v>0.30497051429400934</c:v>
                </c:pt>
                <c:pt idx="7805">
                  <c:v>0.30285999999999996</c:v>
                </c:pt>
                <c:pt idx="7806">
                  <c:v>0.30275925990114666</c:v>
                </c:pt>
                <c:pt idx="7807">
                  <c:v>0.30275925990114666</c:v>
                </c:pt>
                <c:pt idx="7808">
                  <c:v>0.30346398203819541</c:v>
                </c:pt>
                <c:pt idx="7809">
                  <c:v>0.30346398203819541</c:v>
                </c:pt>
                <c:pt idx="7810">
                  <c:v>0.30336337288406967</c:v>
                </c:pt>
                <c:pt idx="7811">
                  <c:v>0.30336337288406967</c:v>
                </c:pt>
                <c:pt idx="7812">
                  <c:v>0.30326274194127961</c:v>
                </c:pt>
                <c:pt idx="7813">
                  <c:v>0.30326274194127961</c:v>
                </c:pt>
                <c:pt idx="7814">
                  <c:v>0.30316208919566295</c:v>
                </c:pt>
                <c:pt idx="7815">
                  <c:v>0.30316208919566295</c:v>
                </c:pt>
                <c:pt idx="7816">
                  <c:v>0.30316208919566295</c:v>
                </c:pt>
                <c:pt idx="7817">
                  <c:v>0.30376567890997924</c:v>
                </c:pt>
                <c:pt idx="7818">
                  <c:v>0.30376567890997924</c:v>
                </c:pt>
                <c:pt idx="7819">
                  <c:v>0.30376567890997924</c:v>
                </c:pt>
                <c:pt idx="7820">
                  <c:v>0.30366513503702619</c:v>
                </c:pt>
                <c:pt idx="7821">
                  <c:v>0.30366513503702619</c:v>
                </c:pt>
                <c:pt idx="7822">
                  <c:v>0.30356456941780363</c:v>
                </c:pt>
                <c:pt idx="7823">
                  <c:v>0.30073984535968318</c:v>
                </c:pt>
                <c:pt idx="7824">
                  <c:v>0.30426807257371075</c:v>
                </c:pt>
                <c:pt idx="7825">
                  <c:v>0.30416763722089207</c:v>
                </c:pt>
                <c:pt idx="7826">
                  <c:v>0.30063864289535247</c:v>
                </c:pt>
                <c:pt idx="7827">
                  <c:v>0.30053741825451946</c:v>
                </c:pt>
                <c:pt idx="7828">
                  <c:v>0.30053741825451946</c:v>
                </c:pt>
                <c:pt idx="7829">
                  <c:v>0.30043617142259926</c:v>
                </c:pt>
                <c:pt idx="7830">
                  <c:v>0.30043617142259926</c:v>
                </c:pt>
                <c:pt idx="7831">
                  <c:v>0.30043617142259926</c:v>
                </c:pt>
                <c:pt idx="7832">
                  <c:v>0.30043617142259926</c:v>
                </c:pt>
                <c:pt idx="7833">
                  <c:v>0.29820309705158676</c:v>
                </c:pt>
                <c:pt idx="7834">
                  <c:v>0.29820309705158676</c:v>
                </c:pt>
                <c:pt idx="7835">
                  <c:v>0.29901637750573246</c:v>
                </c:pt>
                <c:pt idx="7836">
                  <c:v>0.30104331983927268</c:v>
                </c:pt>
                <c:pt idx="7837">
                  <c:v>0.29820309705158676</c:v>
                </c:pt>
                <c:pt idx="7838">
                  <c:v>0.30033490238499078</c:v>
                </c:pt>
                <c:pt idx="7839">
                  <c:v>0.29820309705158676</c:v>
                </c:pt>
                <c:pt idx="7840">
                  <c:v>0.30043617142259926</c:v>
                </c:pt>
                <c:pt idx="7841">
                  <c:v>0.30043617142259926</c:v>
                </c:pt>
                <c:pt idx="7842">
                  <c:v>0.30053741825451946</c:v>
                </c:pt>
                <c:pt idx="7843">
                  <c:v>0.30063864289535247</c:v>
                </c:pt>
                <c:pt idx="7844">
                  <c:v>0.30063864289535247</c:v>
                </c:pt>
                <c:pt idx="7845">
                  <c:v>0.30073984535968318</c:v>
                </c:pt>
                <c:pt idx="7846">
                  <c:v>0.30084102566208076</c:v>
                </c:pt>
                <c:pt idx="7847">
                  <c:v>0.29799955192662658</c:v>
                </c:pt>
                <c:pt idx="7848">
                  <c:v>0.29810133576209807</c:v>
                </c:pt>
                <c:pt idx="7849">
                  <c:v>0.30023361112707708</c:v>
                </c:pt>
                <c:pt idx="7850">
                  <c:v>0.30104331983927268</c:v>
                </c:pt>
                <c:pt idx="7851">
                  <c:v>0.2974902940342134</c:v>
                </c:pt>
                <c:pt idx="7852">
                  <c:v>0.29759219082481669</c:v>
                </c:pt>
                <c:pt idx="7853">
                  <c:v>0.29769406499430906</c:v>
                </c:pt>
                <c:pt idx="7854">
                  <c:v>0.29779591655774934</c:v>
                </c:pt>
                <c:pt idx="7855">
                  <c:v>0.29626576259593551</c:v>
                </c:pt>
                <c:pt idx="7856">
                  <c:v>0.29718446778489671</c:v>
                </c:pt>
                <c:pt idx="7857">
                  <c:v>0.29718446778489671</c:v>
                </c:pt>
                <c:pt idx="7858">
                  <c:v>0.29799955192662658</c:v>
                </c:pt>
                <c:pt idx="7859">
                  <c:v>0.29442279611623551</c:v>
                </c:pt>
                <c:pt idx="7860">
                  <c:v>0.29534520910658851</c:v>
                </c:pt>
                <c:pt idx="7861">
                  <c:v>0.29164428641942264</c:v>
                </c:pt>
                <c:pt idx="7862">
                  <c:v>0.29473047442029571</c:v>
                </c:pt>
                <c:pt idx="7863">
                  <c:v>0.29483298773493671</c:v>
                </c:pt>
                <c:pt idx="7864">
                  <c:v>0.291953850838578</c:v>
                </c:pt>
                <c:pt idx="7865">
                  <c:v>0.29205699200519669</c:v>
                </c:pt>
                <c:pt idx="7866">
                  <c:v>0.28916011255159979</c:v>
                </c:pt>
                <c:pt idx="7867">
                  <c:v>0.28916011255159979</c:v>
                </c:pt>
                <c:pt idx="7868">
                  <c:v>0.29009327985693362</c:v>
                </c:pt>
                <c:pt idx="7869">
                  <c:v>0.29226320397492561</c:v>
                </c:pt>
                <c:pt idx="7870">
                  <c:v>0.28947138296480174</c:v>
                </c:pt>
                <c:pt idx="7871">
                  <c:v>0.28947138296480174</c:v>
                </c:pt>
                <c:pt idx="7872">
                  <c:v>0.28957509201551596</c:v>
                </c:pt>
                <c:pt idx="7873">
                  <c:v>0.28957509201551596</c:v>
                </c:pt>
                <c:pt idx="7874">
                  <c:v>0.28957509201551596</c:v>
                </c:pt>
                <c:pt idx="7875">
                  <c:v>0.2858264118792358</c:v>
                </c:pt>
                <c:pt idx="7876">
                  <c:v>0.28676652218169568</c:v>
                </c:pt>
                <c:pt idx="7877">
                  <c:v>0.28676652218169568</c:v>
                </c:pt>
                <c:pt idx="7878">
                  <c:v>0.28666216291111019</c:v>
                </c:pt>
                <c:pt idx="7879">
                  <c:v>0.28666216291111019</c:v>
                </c:pt>
                <c:pt idx="7880">
                  <c:v>0.28666216291111019</c:v>
                </c:pt>
                <c:pt idx="7881">
                  <c:v>0.28655777932285598</c:v>
                </c:pt>
                <c:pt idx="7882">
                  <c:v>0.28739216808408863</c:v>
                </c:pt>
                <c:pt idx="7883">
                  <c:v>0.28739216808408863</c:v>
                </c:pt>
                <c:pt idx="7884">
                  <c:v>0.28728795436346699</c:v>
                </c:pt>
                <c:pt idx="7885">
                  <c:v>0.28728795436346699</c:v>
                </c:pt>
                <c:pt idx="7886">
                  <c:v>0.28728795436346699</c:v>
                </c:pt>
                <c:pt idx="7887">
                  <c:v>0.28718371642680623</c:v>
                </c:pt>
                <c:pt idx="7888">
                  <c:v>0.28498909576641007</c:v>
                </c:pt>
                <c:pt idx="7889">
                  <c:v>0.2858264118792358</c:v>
                </c:pt>
                <c:pt idx="7890">
                  <c:v>0.28572183313569816</c:v>
                </c:pt>
                <c:pt idx="7891">
                  <c:v>0.28572183313569816</c:v>
                </c:pt>
                <c:pt idx="7892">
                  <c:v>0.28561722992070909</c:v>
                </c:pt>
                <c:pt idx="7893">
                  <c:v>0.28561722992070909</c:v>
                </c:pt>
                <c:pt idx="7894">
                  <c:v>0.28634893912529269</c:v>
                </c:pt>
                <c:pt idx="7895">
                  <c:v>0.28634893912529269</c:v>
                </c:pt>
                <c:pt idx="7896">
                  <c:v>0.28634893912529269</c:v>
                </c:pt>
                <c:pt idx="7897">
                  <c:v>0.28624448248190931</c:v>
                </c:pt>
                <c:pt idx="7898">
                  <c:v>0.28614000145270868</c:v>
                </c:pt>
                <c:pt idx="7899">
                  <c:v>0.28614000145270868</c:v>
                </c:pt>
                <c:pt idx="7900">
                  <c:v>0.2868708571516001</c:v>
                </c:pt>
                <c:pt idx="7901">
                  <c:v>0.2868708571516001</c:v>
                </c:pt>
                <c:pt idx="7902">
                  <c:v>0.2868708571516001</c:v>
                </c:pt>
                <c:pt idx="7903">
                  <c:v>0.28676652218169568</c:v>
                </c:pt>
                <c:pt idx="7904">
                  <c:v>0.28676652218169568</c:v>
                </c:pt>
                <c:pt idx="7905">
                  <c:v>0.28666216291111019</c:v>
                </c:pt>
                <c:pt idx="7906">
                  <c:v>0.28749635760554026</c:v>
                </c:pt>
                <c:pt idx="7907">
                  <c:v>0.28540795000760844</c:v>
                </c:pt>
                <c:pt idx="7908">
                  <c:v>0.28739216808408863</c:v>
                </c:pt>
                <c:pt idx="7909">
                  <c:v>0.28530327327506233</c:v>
                </c:pt>
                <c:pt idx="7910">
                  <c:v>0.28530327327506233</c:v>
                </c:pt>
                <c:pt idx="7911">
                  <c:v>0.28530327327506233</c:v>
                </c:pt>
                <c:pt idx="7912">
                  <c:v>0.28519857200219578</c:v>
                </c:pt>
                <c:pt idx="7913">
                  <c:v>0.28519857200219578</c:v>
                </c:pt>
                <c:pt idx="7914">
                  <c:v>0.28509384617174094</c:v>
                </c:pt>
                <c:pt idx="7915">
                  <c:v>0.28151843152696343</c:v>
                </c:pt>
                <c:pt idx="7916">
                  <c:v>0.28151843152696343</c:v>
                </c:pt>
                <c:pt idx="7917">
                  <c:v>0.28225690232483136</c:v>
                </c:pt>
                <c:pt idx="7918">
                  <c:v>0.28225690232483136</c:v>
                </c:pt>
                <c:pt idx="7919">
                  <c:v>0.28572183313569816</c:v>
                </c:pt>
                <c:pt idx="7920">
                  <c:v>0.28215148178803057</c:v>
                </c:pt>
                <c:pt idx="7921">
                  <c:v>0.28215148178803057</c:v>
                </c:pt>
                <c:pt idx="7922">
                  <c:v>0.28215148178803057</c:v>
                </c:pt>
                <c:pt idx="7923">
                  <c:v>0.28215148178803057</c:v>
                </c:pt>
                <c:pt idx="7924">
                  <c:v>0.28215148178803057</c:v>
                </c:pt>
                <c:pt idx="7925">
                  <c:v>0.2820460361839271</c:v>
                </c:pt>
                <c:pt idx="7926">
                  <c:v>0.28288890013146428</c:v>
                </c:pt>
                <c:pt idx="7927">
                  <c:v>0.2820460361839271</c:v>
                </c:pt>
                <c:pt idx="7928">
                  <c:v>0.2820460361839271</c:v>
                </c:pt>
                <c:pt idx="7929">
                  <c:v>0.2820460361839271</c:v>
                </c:pt>
                <c:pt idx="7930">
                  <c:v>0.28278362962397069</c:v>
                </c:pt>
                <c:pt idx="7931">
                  <c:v>0.28278362962397069</c:v>
                </c:pt>
                <c:pt idx="7932">
                  <c:v>0.2820460361839271</c:v>
                </c:pt>
                <c:pt idx="7933">
                  <c:v>0.28288890013146428</c:v>
                </c:pt>
                <c:pt idx="7934">
                  <c:v>0.28288890013146428</c:v>
                </c:pt>
                <c:pt idx="7935">
                  <c:v>0.2820460361839271</c:v>
                </c:pt>
                <c:pt idx="7936">
                  <c:v>0.2820460361839271</c:v>
                </c:pt>
                <c:pt idx="7937">
                  <c:v>0.28215148178803057</c:v>
                </c:pt>
                <c:pt idx="7938">
                  <c:v>0.28215148178803057</c:v>
                </c:pt>
                <c:pt idx="7939">
                  <c:v>0.28225690232483136</c:v>
                </c:pt>
                <c:pt idx="7940">
                  <c:v>0.28225690232483136</c:v>
                </c:pt>
                <c:pt idx="7941">
                  <c:v>0.28236229781219863</c:v>
                </c:pt>
                <c:pt idx="7942">
                  <c:v>0.28446497451011105</c:v>
                </c:pt>
                <c:pt idx="7943">
                  <c:v>0.28183506970222971</c:v>
                </c:pt>
                <c:pt idx="7944">
                  <c:v>0.28183506970222971</c:v>
                </c:pt>
                <c:pt idx="7945">
                  <c:v>0.2819405654946307</c:v>
                </c:pt>
                <c:pt idx="7946">
                  <c:v>0.2820460361839271</c:v>
                </c:pt>
                <c:pt idx="7947">
                  <c:v>0.28215148178803057</c:v>
                </c:pt>
                <c:pt idx="7948">
                  <c:v>0.28067295403678261</c:v>
                </c:pt>
                <c:pt idx="7949">
                  <c:v>0.28067295403678261</c:v>
                </c:pt>
                <c:pt idx="7950">
                  <c:v>0.28077872715162394</c:v>
                </c:pt>
                <c:pt idx="7951">
                  <c:v>0.28088447496491775</c:v>
                </c:pt>
                <c:pt idx="7952">
                  <c:v>0.27812676124696817</c:v>
                </c:pt>
                <c:pt idx="7953">
                  <c:v>0.27812676124696817</c:v>
                </c:pt>
                <c:pt idx="7954">
                  <c:v>0.27823314710042057</c:v>
                </c:pt>
                <c:pt idx="7955">
                  <c:v>0.27918946355162683</c:v>
                </c:pt>
                <c:pt idx="7956">
                  <c:v>0.28141283514260118</c:v>
                </c:pt>
                <c:pt idx="7957">
                  <c:v>0.28141283514260118</c:v>
                </c:pt>
                <c:pt idx="7958">
                  <c:v>0.28141283514260118</c:v>
                </c:pt>
                <c:pt idx="7959">
                  <c:v>0.28151843152696343</c:v>
                </c:pt>
                <c:pt idx="7960">
                  <c:v>0.27780744903724869</c:v>
                </c:pt>
                <c:pt idx="7961">
                  <c:v>0.27791391223411854</c:v>
                </c:pt>
                <c:pt idx="7962">
                  <c:v>0.27791391223411854</c:v>
                </c:pt>
                <c:pt idx="7963">
                  <c:v>0.27802034963110911</c:v>
                </c:pt>
                <c:pt idx="7964">
                  <c:v>0.27802034963110911</c:v>
                </c:pt>
                <c:pt idx="7965">
                  <c:v>0.27802034963110911</c:v>
                </c:pt>
                <c:pt idx="7966">
                  <c:v>0.27802034963110911</c:v>
                </c:pt>
                <c:pt idx="7967">
                  <c:v>0.27802034963110911</c:v>
                </c:pt>
                <c:pt idx="7968">
                  <c:v>0.27802034963110911</c:v>
                </c:pt>
                <c:pt idx="7969">
                  <c:v>0.27802034963110911</c:v>
                </c:pt>
                <c:pt idx="7970">
                  <c:v>0.27802034963110911</c:v>
                </c:pt>
                <c:pt idx="7971">
                  <c:v>0.27897712829534982</c:v>
                </c:pt>
                <c:pt idx="7972">
                  <c:v>0.27802034963110911</c:v>
                </c:pt>
                <c:pt idx="7973">
                  <c:v>0.27802034963110911</c:v>
                </c:pt>
                <c:pt idx="7974">
                  <c:v>0.28109589475943375</c:v>
                </c:pt>
                <c:pt idx="7975">
                  <c:v>0.27897712829534982</c:v>
                </c:pt>
                <c:pt idx="7976">
                  <c:v>0.27897712829534982</c:v>
                </c:pt>
                <c:pt idx="7977">
                  <c:v>0.27897712829534982</c:v>
                </c:pt>
                <c:pt idx="7978">
                  <c:v>0.27897712829534982</c:v>
                </c:pt>
                <c:pt idx="7979">
                  <c:v>0.28099019749481219</c:v>
                </c:pt>
                <c:pt idx="7980">
                  <c:v>0.27887092225634347</c:v>
                </c:pt>
                <c:pt idx="7981">
                  <c:v>0.27887092225634347</c:v>
                </c:pt>
                <c:pt idx="7982">
                  <c:v>0.27887092225634347</c:v>
                </c:pt>
                <c:pt idx="7983">
                  <c:v>0.27887092225634347</c:v>
                </c:pt>
                <c:pt idx="7984">
                  <c:v>0.27887092225634347</c:v>
                </c:pt>
                <c:pt idx="7985">
                  <c:v>0.27887092225634347</c:v>
                </c:pt>
                <c:pt idx="7986">
                  <c:v>0.2787646905853729</c:v>
                </c:pt>
                <c:pt idx="7987">
                  <c:v>0.27961382729508494</c:v>
                </c:pt>
                <c:pt idx="7988">
                  <c:v>0.27961382729508494</c:v>
                </c:pt>
                <c:pt idx="7989">
                  <c:v>0.27950777465920451</c:v>
                </c:pt>
                <c:pt idx="7990">
                  <c:v>0.275886678205089</c:v>
                </c:pt>
                <c:pt idx="7991">
                  <c:v>0.27950777465920451</c:v>
                </c:pt>
                <c:pt idx="7992">
                  <c:v>0.27950777465920451</c:v>
                </c:pt>
                <c:pt idx="7993">
                  <c:v>0.27950777465920451</c:v>
                </c:pt>
                <c:pt idx="7994">
                  <c:v>0.27950777465920451</c:v>
                </c:pt>
                <c:pt idx="7995">
                  <c:v>0.27950777465920451</c:v>
                </c:pt>
                <c:pt idx="7996">
                  <c:v>0.27940169650229396</c:v>
                </c:pt>
                <c:pt idx="7997">
                  <c:v>0.27940169650229396</c:v>
                </c:pt>
                <c:pt idx="7998">
                  <c:v>0.27940169650229396</c:v>
                </c:pt>
                <c:pt idx="7999">
                  <c:v>0.27567273805124271</c:v>
                </c:pt>
                <c:pt idx="8000">
                  <c:v>0.27567273805124271</c:v>
                </c:pt>
                <c:pt idx="8001">
                  <c:v>0.27940169650229396</c:v>
                </c:pt>
                <c:pt idx="8002">
                  <c:v>0.27940169650229396</c:v>
                </c:pt>
                <c:pt idx="8003">
                  <c:v>0.27929559280591998</c:v>
                </c:pt>
                <c:pt idx="8004">
                  <c:v>0.27929559280591998</c:v>
                </c:pt>
                <c:pt idx="8005">
                  <c:v>0.27929559280591998</c:v>
                </c:pt>
                <c:pt idx="8006">
                  <c:v>0.27929559280591998</c:v>
                </c:pt>
                <c:pt idx="8007">
                  <c:v>0.27929559280591998</c:v>
                </c:pt>
                <c:pt idx="8008">
                  <c:v>0.27716812700582921</c:v>
                </c:pt>
                <c:pt idx="8009">
                  <c:v>0.27918946355162683</c:v>
                </c:pt>
                <c:pt idx="8010">
                  <c:v>0.27706148268295655</c:v>
                </c:pt>
                <c:pt idx="8011">
                  <c:v>0.27706148268295655</c:v>
                </c:pt>
                <c:pt idx="8012">
                  <c:v>0.27706148268295655</c:v>
                </c:pt>
                <c:pt idx="8013">
                  <c:v>0.27706148268295655</c:v>
                </c:pt>
                <c:pt idx="8014">
                  <c:v>0.27706148268295655</c:v>
                </c:pt>
                <c:pt idx="8015">
                  <c:v>0.27706148268295655</c:v>
                </c:pt>
                <c:pt idx="8016">
                  <c:v>0.27706148268295655</c:v>
                </c:pt>
                <c:pt idx="8017">
                  <c:v>0.27706148268295655</c:v>
                </c:pt>
                <c:pt idx="8018">
                  <c:v>0.27695481240940184</c:v>
                </c:pt>
                <c:pt idx="8019">
                  <c:v>0.27695481240940184</c:v>
                </c:pt>
                <c:pt idx="8020">
                  <c:v>0.27695481240940184</c:v>
                </c:pt>
                <c:pt idx="8021">
                  <c:v>0.27695481240940184</c:v>
                </c:pt>
                <c:pt idx="8022">
                  <c:v>0.27695481240940184</c:v>
                </c:pt>
                <c:pt idx="8023">
                  <c:v>0.27695481240940184</c:v>
                </c:pt>
                <c:pt idx="8024">
                  <c:v>0.27695481240940184</c:v>
                </c:pt>
                <c:pt idx="8025">
                  <c:v>0.27695481240940184</c:v>
                </c:pt>
                <c:pt idx="8026">
                  <c:v>0.27695481240940184</c:v>
                </c:pt>
                <c:pt idx="8027">
                  <c:v>0.27695481240940184</c:v>
                </c:pt>
                <c:pt idx="8028">
                  <c:v>0.27695481240940184</c:v>
                </c:pt>
                <c:pt idx="8029">
                  <c:v>0.27695481240940184</c:v>
                </c:pt>
                <c:pt idx="8030">
                  <c:v>0.27695481240940184</c:v>
                </c:pt>
                <c:pt idx="8031">
                  <c:v>0.27695481240940184</c:v>
                </c:pt>
                <c:pt idx="8032">
                  <c:v>0.27695481240940184</c:v>
                </c:pt>
                <c:pt idx="8033">
                  <c:v>0.27695481240940184</c:v>
                </c:pt>
                <c:pt idx="8034">
                  <c:v>0.27695481240940184</c:v>
                </c:pt>
                <c:pt idx="8035">
                  <c:v>0.27695481240940184</c:v>
                </c:pt>
                <c:pt idx="8036">
                  <c:v>0.27695481240940184</c:v>
                </c:pt>
                <c:pt idx="8037">
                  <c:v>0.27695481240940184</c:v>
                </c:pt>
                <c:pt idx="8038">
                  <c:v>0.27695481240940184</c:v>
                </c:pt>
                <c:pt idx="8039">
                  <c:v>0.27695481240940184</c:v>
                </c:pt>
                <c:pt idx="8040">
                  <c:v>0.27706148268295655</c:v>
                </c:pt>
                <c:pt idx="8041">
                  <c:v>0.27706148268295655</c:v>
                </c:pt>
                <c:pt idx="8042">
                  <c:v>0.27706148268295655</c:v>
                </c:pt>
                <c:pt idx="8043">
                  <c:v>0.27716812700582921</c:v>
                </c:pt>
                <c:pt idx="8044">
                  <c:v>0.27631424474073052</c:v>
                </c:pt>
                <c:pt idx="8045">
                  <c:v>0.27929559280591998</c:v>
                </c:pt>
                <c:pt idx="8046">
                  <c:v>0.27940169650229396</c:v>
                </c:pt>
                <c:pt idx="8047">
                  <c:v>0.27940169650229396</c:v>
                </c:pt>
                <c:pt idx="8048">
                  <c:v>0.27940169650229396</c:v>
                </c:pt>
                <c:pt idx="8049">
                  <c:v>0.27950777465920451</c:v>
                </c:pt>
                <c:pt idx="8050">
                  <c:v>0.275886678205089</c:v>
                </c:pt>
                <c:pt idx="8051">
                  <c:v>0.275886678205089</c:v>
                </c:pt>
                <c:pt idx="8052">
                  <c:v>0.27599360903173509</c:v>
                </c:pt>
                <c:pt idx="8053">
                  <c:v>0.27610051371711947</c:v>
                </c:pt>
                <c:pt idx="8054">
                  <c:v>0.27610051371711947</c:v>
                </c:pt>
                <c:pt idx="8055">
                  <c:v>0.27823314710042057</c:v>
                </c:pt>
                <c:pt idx="8056">
                  <c:v>0.2783395072101687</c:v>
                </c:pt>
                <c:pt idx="8057">
                  <c:v>0.2783395072101687</c:v>
                </c:pt>
                <c:pt idx="8058">
                  <c:v>0.2783395072101687</c:v>
                </c:pt>
                <c:pt idx="8059">
                  <c:v>0.2783395072101687</c:v>
                </c:pt>
                <c:pt idx="8060">
                  <c:v>0.2783395072101687</c:v>
                </c:pt>
                <c:pt idx="8061">
                  <c:v>0.27470870828459376</c:v>
                </c:pt>
                <c:pt idx="8062">
                  <c:v>0.2755657286855997</c:v>
                </c:pt>
                <c:pt idx="8063">
                  <c:v>0.27567273805124271</c:v>
                </c:pt>
                <c:pt idx="8064">
                  <c:v>0.27567273805124271</c:v>
                </c:pt>
                <c:pt idx="8065">
                  <c:v>0.27567273805124271</c:v>
                </c:pt>
                <c:pt idx="8066">
                  <c:v>0.27567273805124271</c:v>
                </c:pt>
                <c:pt idx="8067">
                  <c:v>0.27567273805124271</c:v>
                </c:pt>
                <c:pt idx="8068">
                  <c:v>0.27567273805124271</c:v>
                </c:pt>
                <c:pt idx="8069">
                  <c:v>0.27567273805124271</c:v>
                </c:pt>
                <c:pt idx="8070">
                  <c:v>0.27567273805124271</c:v>
                </c:pt>
                <c:pt idx="8071">
                  <c:v>0.27567273805124271</c:v>
                </c:pt>
                <c:pt idx="8072">
                  <c:v>0.27567273805124271</c:v>
                </c:pt>
                <c:pt idx="8073">
                  <c:v>0.27567273805124271</c:v>
                </c:pt>
                <c:pt idx="8074">
                  <c:v>0.27567273805124271</c:v>
                </c:pt>
                <c:pt idx="8075">
                  <c:v>0.2755657286855997</c:v>
                </c:pt>
                <c:pt idx="8076">
                  <c:v>0.2755657286855997</c:v>
                </c:pt>
                <c:pt idx="8077">
                  <c:v>0.27642107111721265</c:v>
                </c:pt>
                <c:pt idx="8078">
                  <c:v>0.27642107111721265</c:v>
                </c:pt>
                <c:pt idx="8079">
                  <c:v>0.27631424474073052</c:v>
                </c:pt>
                <c:pt idx="8080">
                  <c:v>0.27631424474073052</c:v>
                </c:pt>
                <c:pt idx="8081">
                  <c:v>0.27631424474073052</c:v>
                </c:pt>
                <c:pt idx="8082">
                  <c:v>0.27631424474073052</c:v>
                </c:pt>
                <c:pt idx="8083">
                  <c:v>0.27406483585608976</c:v>
                </c:pt>
                <c:pt idx="8084">
                  <c:v>0.27406483585608976</c:v>
                </c:pt>
                <c:pt idx="8085">
                  <c:v>0.27406483585608976</c:v>
                </c:pt>
                <c:pt idx="8086">
                  <c:v>0.27406483585608976</c:v>
                </c:pt>
                <c:pt idx="8087">
                  <c:v>0.27492312123499368</c:v>
                </c:pt>
                <c:pt idx="8088">
                  <c:v>0.27481592793659804</c:v>
                </c:pt>
                <c:pt idx="8089">
                  <c:v>0.27481592793659804</c:v>
                </c:pt>
                <c:pt idx="8090">
                  <c:v>0.27481592793659804</c:v>
                </c:pt>
                <c:pt idx="8091">
                  <c:v>0.27481592793659804</c:v>
                </c:pt>
                <c:pt idx="8092">
                  <c:v>0.27470870828459376</c:v>
                </c:pt>
                <c:pt idx="8093">
                  <c:v>0.27470870828459376</c:v>
                </c:pt>
                <c:pt idx="8094">
                  <c:v>0.27470870828459376</c:v>
                </c:pt>
                <c:pt idx="8095">
                  <c:v>0.2754586931018087</c:v>
                </c:pt>
                <c:pt idx="8096">
                  <c:v>0.2754586931018087</c:v>
                </c:pt>
                <c:pt idx="8097">
                  <c:v>0.2754586931018087</c:v>
                </c:pt>
                <c:pt idx="8098">
                  <c:v>0.2754586931018087</c:v>
                </c:pt>
                <c:pt idx="8099">
                  <c:v>0.27535163128058959</c:v>
                </c:pt>
                <c:pt idx="8100">
                  <c:v>0.27535163128058959</c:v>
                </c:pt>
                <c:pt idx="8101">
                  <c:v>0.27535163128058959</c:v>
                </c:pt>
                <c:pt idx="8102">
                  <c:v>0.27524454320263814</c:v>
                </c:pt>
                <c:pt idx="8103">
                  <c:v>0.27524454320263814</c:v>
                </c:pt>
                <c:pt idx="8104">
                  <c:v>0.27524454320263814</c:v>
                </c:pt>
                <c:pt idx="8105">
                  <c:v>0.27524454320263814</c:v>
                </c:pt>
                <c:pt idx="8106">
                  <c:v>0.27524454320263814</c:v>
                </c:pt>
                <c:pt idx="8107">
                  <c:v>0.27513742884862658</c:v>
                </c:pt>
                <c:pt idx="8108">
                  <c:v>0.27513742884862658</c:v>
                </c:pt>
                <c:pt idx="8109">
                  <c:v>0.27513742884862658</c:v>
                </c:pt>
                <c:pt idx="8110">
                  <c:v>0.27599360903173509</c:v>
                </c:pt>
                <c:pt idx="8111">
                  <c:v>0.27599360903173509</c:v>
                </c:pt>
                <c:pt idx="8112">
                  <c:v>0.27234316886121929</c:v>
                </c:pt>
                <c:pt idx="8113">
                  <c:v>0.27018142474502882</c:v>
                </c:pt>
                <c:pt idx="8114">
                  <c:v>0.27234316886121929</c:v>
                </c:pt>
                <c:pt idx="8115">
                  <c:v>0.27018142474502882</c:v>
                </c:pt>
                <c:pt idx="8116">
                  <c:v>0.27104741944413169</c:v>
                </c:pt>
                <c:pt idx="8117">
                  <c:v>0.27104741944413169</c:v>
                </c:pt>
                <c:pt idx="8118">
                  <c:v>0.27104741944413169</c:v>
                </c:pt>
                <c:pt idx="8119">
                  <c:v>0.27460146225953402</c:v>
                </c:pt>
                <c:pt idx="8120">
                  <c:v>0.27104741944413169</c:v>
                </c:pt>
                <c:pt idx="8121">
                  <c:v>0.27093926499104637</c:v>
                </c:pt>
                <c:pt idx="8122">
                  <c:v>0.27460146225953402</c:v>
                </c:pt>
                <c:pt idx="8123">
                  <c:v>0.27104741944413169</c:v>
                </c:pt>
                <c:pt idx="8124">
                  <c:v>0.27460146225953402</c:v>
                </c:pt>
                <c:pt idx="8125">
                  <c:v>0.27104741944413169</c:v>
                </c:pt>
                <c:pt idx="8126">
                  <c:v>0.27104741944413169</c:v>
                </c:pt>
                <c:pt idx="8127">
                  <c:v>0.27104741944413169</c:v>
                </c:pt>
                <c:pt idx="8128">
                  <c:v>0.27104741944413169</c:v>
                </c:pt>
                <c:pt idx="8129">
                  <c:v>0.27309723779048134</c:v>
                </c:pt>
                <c:pt idx="8130">
                  <c:v>0.27320485509370324</c:v>
                </c:pt>
                <c:pt idx="8131">
                  <c:v>0.27320485509370324</c:v>
                </c:pt>
                <c:pt idx="8132">
                  <c:v>0.27320485509370324</c:v>
                </c:pt>
                <c:pt idx="8133">
                  <c:v>0.27320485509370324</c:v>
                </c:pt>
                <c:pt idx="8134">
                  <c:v>0.27320485509370324</c:v>
                </c:pt>
                <c:pt idx="8135">
                  <c:v>0.27331244574908342</c:v>
                </c:pt>
                <c:pt idx="8136">
                  <c:v>0.27331244574908342</c:v>
                </c:pt>
                <c:pt idx="8137">
                  <c:v>0.26974777496235841</c:v>
                </c:pt>
                <c:pt idx="8138">
                  <c:v>0.27061463913602185</c:v>
                </c:pt>
                <c:pt idx="8139">
                  <c:v>0.27061463913602185</c:v>
                </c:pt>
                <c:pt idx="8140">
                  <c:v>0.27072287485733904</c:v>
                </c:pt>
                <c:pt idx="8141">
                  <c:v>0.27158778638349224</c:v>
                </c:pt>
                <c:pt idx="8142">
                  <c:v>0.27018142474502882</c:v>
                </c:pt>
                <c:pt idx="8143">
                  <c:v>0.27018142474502882</c:v>
                </c:pt>
                <c:pt idx="8144">
                  <c:v>0.27018142474502882</c:v>
                </c:pt>
                <c:pt idx="8145">
                  <c:v>0.27115554684845933</c:v>
                </c:pt>
                <c:pt idx="8146">
                  <c:v>0.26757294890211947</c:v>
                </c:pt>
                <c:pt idx="8147">
                  <c:v>0.26844420007720871</c:v>
                </c:pt>
                <c:pt idx="8148">
                  <c:v>0.2685529823090681</c:v>
                </c:pt>
                <c:pt idx="8149">
                  <c:v>0.26789987534946935</c:v>
                </c:pt>
                <c:pt idx="8150">
                  <c:v>0.26800879550738305</c:v>
                </c:pt>
                <c:pt idx="8151">
                  <c:v>0.26898783622129036</c:v>
                </c:pt>
                <c:pt idx="8152">
                  <c:v>0.26538703788608337</c:v>
                </c:pt>
                <c:pt idx="8153">
                  <c:v>0.26538703788608337</c:v>
                </c:pt>
                <c:pt idx="8154">
                  <c:v>0.26637208045417221</c:v>
                </c:pt>
                <c:pt idx="8155">
                  <c:v>0.26363021297620154</c:v>
                </c:pt>
                <c:pt idx="8156">
                  <c:v>0.26571563788695141</c:v>
                </c:pt>
                <c:pt idx="8157">
                  <c:v>0.26208701125565959</c:v>
                </c:pt>
                <c:pt idx="8158">
                  <c:v>0.26307971369988931</c:v>
                </c:pt>
                <c:pt idx="8159">
                  <c:v>0.26307971369988931</c:v>
                </c:pt>
                <c:pt idx="8160">
                  <c:v>0.26307971369988931</c:v>
                </c:pt>
                <c:pt idx="8161">
                  <c:v>0.26307971369988931</c:v>
                </c:pt>
                <c:pt idx="8162">
                  <c:v>0.26407009944282639</c:v>
                </c:pt>
                <c:pt idx="8163">
                  <c:v>0.26407009944282639</c:v>
                </c:pt>
                <c:pt idx="8164">
                  <c:v>0.26396017048390508</c:v>
                </c:pt>
                <c:pt idx="8165">
                  <c:v>0.26396017048390508</c:v>
                </c:pt>
                <c:pt idx="8166">
                  <c:v>0.26396017048390508</c:v>
                </c:pt>
                <c:pt idx="8167">
                  <c:v>0.26396017048390508</c:v>
                </c:pt>
                <c:pt idx="8168">
                  <c:v>0.26396017048390508</c:v>
                </c:pt>
                <c:pt idx="8169">
                  <c:v>0.26120265099760026</c:v>
                </c:pt>
                <c:pt idx="8170">
                  <c:v>0.26109197577605564</c:v>
                </c:pt>
                <c:pt idx="8171">
                  <c:v>0.26109197577605564</c:v>
                </c:pt>
                <c:pt idx="8172">
                  <c:v>0.26109197577605564</c:v>
                </c:pt>
                <c:pt idx="8173">
                  <c:v>0.26098127154776829</c:v>
                </c:pt>
                <c:pt idx="8174">
                  <c:v>0.2618660944593742</c:v>
                </c:pt>
                <c:pt idx="8175">
                  <c:v>0.25976160404387383</c:v>
                </c:pt>
                <c:pt idx="8176">
                  <c:v>0.25976160404387383</c:v>
                </c:pt>
                <c:pt idx="8177">
                  <c:v>0.25965054994619025</c:v>
                </c:pt>
                <c:pt idx="8178">
                  <c:v>0.25965054994619025</c:v>
                </c:pt>
                <c:pt idx="8179">
                  <c:v>0.25965054994619025</c:v>
                </c:pt>
                <c:pt idx="8180">
                  <c:v>0.25953946654276616</c:v>
                </c:pt>
                <c:pt idx="8181">
                  <c:v>0.26042731450547518</c:v>
                </c:pt>
                <c:pt idx="8182">
                  <c:v>0.26042731450547518</c:v>
                </c:pt>
                <c:pt idx="8183">
                  <c:v>0.26042731450547518</c:v>
                </c:pt>
                <c:pt idx="8184">
                  <c:v>0.26031643575648228</c:v>
                </c:pt>
                <c:pt idx="8185">
                  <c:v>0.26031643575648228</c:v>
                </c:pt>
                <c:pt idx="8186">
                  <c:v>0.26031643575648228</c:v>
                </c:pt>
                <c:pt idx="8187">
                  <c:v>0.26109197577605564</c:v>
                </c:pt>
                <c:pt idx="8188">
                  <c:v>0.26109197577605564</c:v>
                </c:pt>
                <c:pt idx="8189">
                  <c:v>0.26109197577605564</c:v>
                </c:pt>
                <c:pt idx="8190">
                  <c:v>0.26109197577605564</c:v>
                </c:pt>
                <c:pt idx="8191">
                  <c:v>0.26098127154776829</c:v>
                </c:pt>
                <c:pt idx="8192">
                  <c:v>0.26098127154776829</c:v>
                </c:pt>
                <c:pt idx="8193">
                  <c:v>0.26087053828991902</c:v>
                </c:pt>
                <c:pt idx="8194">
                  <c:v>0.26175559280075711</c:v>
                </c:pt>
                <c:pt idx="8195">
                  <c:v>0.26175559280075711</c:v>
                </c:pt>
                <c:pt idx="8196">
                  <c:v>0.25608121747390594</c:v>
                </c:pt>
                <c:pt idx="8197">
                  <c:v>0.25608121747390594</c:v>
                </c:pt>
                <c:pt idx="8198">
                  <c:v>0.2569764061000811</c:v>
                </c:pt>
                <c:pt idx="8199">
                  <c:v>0.2568646123239029</c:v>
                </c:pt>
                <c:pt idx="8200">
                  <c:v>0.2568646123239029</c:v>
                </c:pt>
                <c:pt idx="8201">
                  <c:v>0.2567527886523423</c:v>
                </c:pt>
                <c:pt idx="8202">
                  <c:v>0.2567527886523423</c:v>
                </c:pt>
                <c:pt idx="8203">
                  <c:v>0.2567527886523423</c:v>
                </c:pt>
                <c:pt idx="8204">
                  <c:v>0.25753492738786721</c:v>
                </c:pt>
                <c:pt idx="8205">
                  <c:v>0.25753492738786721</c:v>
                </c:pt>
                <c:pt idx="8206">
                  <c:v>0.25753492738786721</c:v>
                </c:pt>
                <c:pt idx="8207">
                  <c:v>0.2574232827297761</c:v>
                </c:pt>
                <c:pt idx="8208">
                  <c:v>0.2574232827297761</c:v>
                </c:pt>
                <c:pt idx="8209">
                  <c:v>0.25831560826546945</c:v>
                </c:pt>
                <c:pt idx="8210">
                  <c:v>0.25820417137377782</c:v>
                </c:pt>
                <c:pt idx="8211">
                  <c:v>0.25820417137377782</c:v>
                </c:pt>
                <c:pt idx="8212">
                  <c:v>0.25809270487217584</c:v>
                </c:pt>
                <c:pt idx="8213">
                  <c:v>0.25809270487217584</c:v>
                </c:pt>
                <c:pt idx="8214">
                  <c:v>0.25809270487217584</c:v>
                </c:pt>
                <c:pt idx="8215">
                  <c:v>0.25798120873704794</c:v>
                </c:pt>
                <c:pt idx="8216">
                  <c:v>0.25798120873704794</c:v>
                </c:pt>
                <c:pt idx="8217">
                  <c:v>0.2568646123239029</c:v>
                </c:pt>
                <c:pt idx="8218">
                  <c:v>0.25876106020434692</c:v>
                </c:pt>
                <c:pt idx="8219">
                  <c:v>0.25876106020434692</c:v>
                </c:pt>
                <c:pt idx="8220">
                  <c:v>0.2568646123239029</c:v>
                </c:pt>
                <c:pt idx="8221">
                  <c:v>0.2568646123239029</c:v>
                </c:pt>
                <c:pt idx="8222">
                  <c:v>0.25876106020434692</c:v>
                </c:pt>
                <c:pt idx="8223">
                  <c:v>0.25876106020434692</c:v>
                </c:pt>
                <c:pt idx="8224">
                  <c:v>0.25876106020434692</c:v>
                </c:pt>
                <c:pt idx="8225">
                  <c:v>0.25887234939962428</c:v>
                </c:pt>
                <c:pt idx="8226">
                  <c:v>0.25540856398687078</c:v>
                </c:pt>
                <c:pt idx="8227">
                  <c:v>0.25540856398687078</c:v>
                </c:pt>
                <c:pt idx="8228">
                  <c:v>0.25552074828395954</c:v>
                </c:pt>
                <c:pt idx="8229">
                  <c:v>0.25552074828395954</c:v>
                </c:pt>
                <c:pt idx="8230">
                  <c:v>0.25552074828395954</c:v>
                </c:pt>
                <c:pt idx="8231">
                  <c:v>0.25563290239557734</c:v>
                </c:pt>
                <c:pt idx="8232">
                  <c:v>0.25214197803319394</c:v>
                </c:pt>
                <c:pt idx="8233">
                  <c:v>0.25214197803319394</c:v>
                </c:pt>
                <c:pt idx="8234">
                  <c:v>0.25518410473870429</c:v>
                </c:pt>
                <c:pt idx="8235">
                  <c:v>0.25518410473870429</c:v>
                </c:pt>
                <c:pt idx="8236">
                  <c:v>0.25529634947992519</c:v>
                </c:pt>
                <c:pt idx="8237">
                  <c:v>0.25180258108610259</c:v>
                </c:pt>
                <c:pt idx="8238">
                  <c:v>0.25180258108610259</c:v>
                </c:pt>
                <c:pt idx="8239">
                  <c:v>0.25281993745773695</c:v>
                </c:pt>
                <c:pt idx="8240">
                  <c:v>0.25495952445559733</c:v>
                </c:pt>
                <c:pt idx="8241">
                  <c:v>0.25146290506778823</c:v>
                </c:pt>
                <c:pt idx="8242">
                  <c:v>0.25157616145764577</c:v>
                </c:pt>
                <c:pt idx="8243">
                  <c:v>0.25248109659577245</c:v>
                </c:pt>
                <c:pt idx="8244">
                  <c:v>0.25259407437169235</c:v>
                </c:pt>
                <c:pt idx="8245">
                  <c:v>0.24896335444443479</c:v>
                </c:pt>
                <c:pt idx="8246">
                  <c:v>0.24998773395276452</c:v>
                </c:pt>
                <c:pt idx="8247">
                  <c:v>0.24850725274206653</c:v>
                </c:pt>
                <c:pt idx="8248">
                  <c:v>0.24953276950603637</c:v>
                </c:pt>
                <c:pt idx="8249">
                  <c:v>0.24953276950603637</c:v>
                </c:pt>
                <c:pt idx="8250">
                  <c:v>0.24690688357743301</c:v>
                </c:pt>
                <c:pt idx="8251">
                  <c:v>0.24702140367607472</c:v>
                </c:pt>
                <c:pt idx="8252">
                  <c:v>0.24805064284791345</c:v>
                </c:pt>
                <c:pt idx="8253">
                  <c:v>0.25010139644877238</c:v>
                </c:pt>
                <c:pt idx="8254">
                  <c:v>0.24644848154223697</c:v>
                </c:pt>
                <c:pt idx="8255">
                  <c:v>0.24747916324098518</c:v>
                </c:pt>
                <c:pt idx="8256">
                  <c:v>0.24759352305948795</c:v>
                </c:pt>
                <c:pt idx="8257">
                  <c:v>0.24759352305948795</c:v>
                </c:pt>
                <c:pt idx="8258">
                  <c:v>0.24759352305948795</c:v>
                </c:pt>
                <c:pt idx="8259">
                  <c:v>0.24759352305948795</c:v>
                </c:pt>
                <c:pt idx="8260">
                  <c:v>0.24759352305948795</c:v>
                </c:pt>
                <c:pt idx="8261">
                  <c:v>0.24850725274206653</c:v>
                </c:pt>
                <c:pt idx="8262">
                  <c:v>0.24484</c:v>
                </c:pt>
                <c:pt idx="8263">
                  <c:v>0.24850725274206653</c:v>
                </c:pt>
                <c:pt idx="8264">
                  <c:v>0.24484</c:v>
                </c:pt>
                <c:pt idx="8265">
                  <c:v>0.24484</c:v>
                </c:pt>
                <c:pt idx="8266">
                  <c:v>0.24484</c:v>
                </c:pt>
                <c:pt idx="8267">
                  <c:v>0.24484</c:v>
                </c:pt>
                <c:pt idx="8268">
                  <c:v>0.2447248646326971</c:v>
                </c:pt>
                <c:pt idx="8269">
                  <c:v>0.2447248646326971</c:v>
                </c:pt>
                <c:pt idx="8270">
                  <c:v>0.24564503547776567</c:v>
                </c:pt>
                <c:pt idx="8271">
                  <c:v>0.24564503547776567</c:v>
                </c:pt>
                <c:pt idx="8272">
                  <c:v>0.24564503547776567</c:v>
                </c:pt>
                <c:pt idx="8273">
                  <c:v>0.24357171017496398</c:v>
                </c:pt>
                <c:pt idx="8274">
                  <c:v>0.24644848154223697</c:v>
                </c:pt>
                <c:pt idx="8275">
                  <c:v>0.24437926247221464</c:v>
                </c:pt>
                <c:pt idx="8276">
                  <c:v>0.24437926247221464</c:v>
                </c:pt>
                <c:pt idx="8277">
                  <c:v>0.24437926247221464</c:v>
                </c:pt>
                <c:pt idx="8278">
                  <c:v>0.24426399630637818</c:v>
                </c:pt>
                <c:pt idx="8279">
                  <c:v>0.24426399630637818</c:v>
                </c:pt>
                <c:pt idx="8280">
                  <c:v>0.24426399630637818</c:v>
                </c:pt>
                <c:pt idx="8281">
                  <c:v>0.24414869737119632</c:v>
                </c:pt>
                <c:pt idx="8282">
                  <c:v>0.24507017287197641</c:v>
                </c:pt>
                <c:pt idx="8283">
                  <c:v>0.24507017287197641</c:v>
                </c:pt>
                <c:pt idx="8284">
                  <c:v>0.24507017287197641</c:v>
                </c:pt>
                <c:pt idx="8285">
                  <c:v>0.24137161881612657</c:v>
                </c:pt>
                <c:pt idx="8286">
                  <c:v>0.2424152619111643</c:v>
                </c:pt>
                <c:pt idx="8287">
                  <c:v>0.24229943483607602</c:v>
                </c:pt>
                <c:pt idx="8288">
                  <c:v>0.24229943483607602</c:v>
                </c:pt>
                <c:pt idx="8289">
                  <c:v>0.24229943483607602</c:v>
                </c:pt>
                <c:pt idx="8290">
                  <c:v>0.24229943483607602</c:v>
                </c:pt>
                <c:pt idx="8291">
                  <c:v>0.24218357451078476</c:v>
                </c:pt>
                <c:pt idx="8292">
                  <c:v>0.24218357451078476</c:v>
                </c:pt>
                <c:pt idx="8293">
                  <c:v>0.24310952770675415</c:v>
                </c:pt>
                <c:pt idx="8294">
                  <c:v>0.24310952770675415</c:v>
                </c:pt>
                <c:pt idx="8295">
                  <c:v>0.24299389953349526</c:v>
                </c:pt>
                <c:pt idx="8296">
                  <c:v>0.24299389953349526</c:v>
                </c:pt>
                <c:pt idx="8297">
                  <c:v>0.240906908195272</c:v>
                </c:pt>
                <c:pt idx="8298">
                  <c:v>0.24299389953349526</c:v>
                </c:pt>
                <c:pt idx="8299">
                  <c:v>0.24183579374697056</c:v>
                </c:pt>
                <c:pt idx="8300">
                  <c:v>0.24183579374697056</c:v>
                </c:pt>
                <c:pt idx="8301">
                  <c:v>0.24183579374697056</c:v>
                </c:pt>
                <c:pt idx="8302">
                  <c:v>0.24183579374697056</c:v>
                </c:pt>
                <c:pt idx="8303">
                  <c:v>0.24171980013393879</c:v>
                </c:pt>
                <c:pt idx="8304">
                  <c:v>0.24171980013393879</c:v>
                </c:pt>
                <c:pt idx="8305">
                  <c:v>0.24171980013393879</c:v>
                </c:pt>
                <c:pt idx="8306">
                  <c:v>0.24171980013393879</c:v>
                </c:pt>
                <c:pt idx="8307">
                  <c:v>0.24171980013393879</c:v>
                </c:pt>
                <c:pt idx="8308">
                  <c:v>0.24264681642513286</c:v>
                </c:pt>
                <c:pt idx="8309">
                  <c:v>0.24253105576466005</c:v>
                </c:pt>
                <c:pt idx="8310">
                  <c:v>0.24253105576466005</c:v>
                </c:pt>
                <c:pt idx="8311">
                  <c:v>0.24253105576466005</c:v>
                </c:pt>
                <c:pt idx="8312">
                  <c:v>0.24253105576466005</c:v>
                </c:pt>
                <c:pt idx="8313">
                  <c:v>0.24253105576466005</c:v>
                </c:pt>
                <c:pt idx="8314">
                  <c:v>0.24253105576466005</c:v>
                </c:pt>
                <c:pt idx="8315">
                  <c:v>0.24253105576466005</c:v>
                </c:pt>
                <c:pt idx="8316">
                  <c:v>0.24253105576466005</c:v>
                </c:pt>
                <c:pt idx="8317">
                  <c:v>0.24253105576466005</c:v>
                </c:pt>
                <c:pt idx="8318">
                  <c:v>0.24160377312703335</c:v>
                </c:pt>
                <c:pt idx="8319">
                  <c:v>0.24160377312703335</c:v>
                </c:pt>
                <c:pt idx="8320">
                  <c:v>0.24160377312703335</c:v>
                </c:pt>
                <c:pt idx="8321">
                  <c:v>0.24171980013393879</c:v>
                </c:pt>
                <c:pt idx="8322">
                  <c:v>0.24171980013393879</c:v>
                </c:pt>
                <c:pt idx="8323">
                  <c:v>0.24171980013393879</c:v>
                </c:pt>
                <c:pt idx="8324">
                  <c:v>0.238224332550597</c:v>
                </c:pt>
                <c:pt idx="8325">
                  <c:v>0.2403252637720889</c:v>
                </c:pt>
                <c:pt idx="8326">
                  <c:v>0.24137161881612657</c:v>
                </c:pt>
                <c:pt idx="8327">
                  <c:v>0.24137161881612657</c:v>
                </c:pt>
                <c:pt idx="8328">
                  <c:v>0.24137161881612657</c:v>
                </c:pt>
                <c:pt idx="8329">
                  <c:v>0.24148771269739594</c:v>
                </c:pt>
                <c:pt idx="8330">
                  <c:v>0.23799021337869031</c:v>
                </c:pt>
                <c:pt idx="8331">
                  <c:v>0.24009237000720379</c:v>
                </c:pt>
                <c:pt idx="8332">
                  <c:v>0.24113933058288423</c:v>
                </c:pt>
                <c:pt idx="8333">
                  <c:v>0.24125549145428377</c:v>
                </c:pt>
                <c:pt idx="8334">
                  <c:v>0.24125549145428377</c:v>
                </c:pt>
                <c:pt idx="8335">
                  <c:v>0.23775595685317119</c:v>
                </c:pt>
                <c:pt idx="8336">
                  <c:v>0.23787310230024267</c:v>
                </c:pt>
                <c:pt idx="8337">
                  <c:v>0.23997587243690593</c:v>
                </c:pt>
                <c:pt idx="8338">
                  <c:v>0.23740431399722778</c:v>
                </c:pt>
                <c:pt idx="8339">
                  <c:v>0.23752156273200675</c:v>
                </c:pt>
                <c:pt idx="8340">
                  <c:v>0.23752156273200675</c:v>
                </c:pt>
                <c:pt idx="8341">
                  <c:v>0.23763877700719938</c:v>
                </c:pt>
                <c:pt idx="8342">
                  <c:v>0.23763877700719938</c:v>
                </c:pt>
                <c:pt idx="8343">
                  <c:v>0.23505205562731729</c:v>
                </c:pt>
                <c:pt idx="8344">
                  <c:v>0.23716971302722623</c:v>
                </c:pt>
                <c:pt idx="8345">
                  <c:v>0.23505205562731729</c:v>
                </c:pt>
                <c:pt idx="8346">
                  <c:v>0.238224332550597</c:v>
                </c:pt>
                <c:pt idx="8347">
                  <c:v>0.23457992674547162</c:v>
                </c:pt>
                <c:pt idx="8348">
                  <c:v>0.23564142703930513</c:v>
                </c:pt>
                <c:pt idx="8349">
                  <c:v>0.23564142703930513</c:v>
                </c:pt>
                <c:pt idx="8350">
                  <c:v>0.23564142703930513</c:v>
                </c:pt>
                <c:pt idx="8351">
                  <c:v>0.23304160406936519</c:v>
                </c:pt>
                <c:pt idx="8352">
                  <c:v>0.23304160406936519</c:v>
                </c:pt>
                <c:pt idx="8353">
                  <c:v>0.23316014957153786</c:v>
                </c:pt>
                <c:pt idx="8354">
                  <c:v>0.23316014957153786</c:v>
                </c:pt>
                <c:pt idx="8355">
                  <c:v>0.23316014957153786</c:v>
                </c:pt>
                <c:pt idx="8356">
                  <c:v>0.23316014957153786</c:v>
                </c:pt>
                <c:pt idx="8357">
                  <c:v>0.23316014957153786</c:v>
                </c:pt>
                <c:pt idx="8358">
                  <c:v>0.23316014957153786</c:v>
                </c:pt>
                <c:pt idx="8359">
                  <c:v>0.23316014957153786</c:v>
                </c:pt>
                <c:pt idx="8360">
                  <c:v>0.23316014957153786</c:v>
                </c:pt>
                <c:pt idx="8361">
                  <c:v>0.23410723412704526</c:v>
                </c:pt>
                <c:pt idx="8362">
                  <c:v>0.23410723412704526</c:v>
                </c:pt>
                <c:pt idx="8363">
                  <c:v>0.23410723412704526</c:v>
                </c:pt>
                <c:pt idx="8364">
                  <c:v>0.23410723412704526</c:v>
                </c:pt>
                <c:pt idx="8365">
                  <c:v>0.23410723412704526</c:v>
                </c:pt>
                <c:pt idx="8366">
                  <c:v>0.23410723412704526</c:v>
                </c:pt>
                <c:pt idx="8367">
                  <c:v>0.23030515318366274</c:v>
                </c:pt>
                <c:pt idx="8368">
                  <c:v>0.23030515318366274</c:v>
                </c:pt>
                <c:pt idx="8369">
                  <c:v>0.23493407614691592</c:v>
                </c:pt>
                <c:pt idx="8370">
                  <c:v>0.23125912573776702</c:v>
                </c:pt>
                <c:pt idx="8371">
                  <c:v>0.23125912573776702</c:v>
                </c:pt>
                <c:pt idx="8372">
                  <c:v>0.23125912573776702</c:v>
                </c:pt>
                <c:pt idx="8373">
                  <c:v>0.23221078562092806</c:v>
                </c:pt>
                <c:pt idx="8374">
                  <c:v>0.23221078562092806</c:v>
                </c:pt>
                <c:pt idx="8375">
                  <c:v>0.23221078562092806</c:v>
                </c:pt>
                <c:pt idx="8376">
                  <c:v>0.23209195403566651</c:v>
                </c:pt>
                <c:pt idx="8377">
                  <c:v>0.23209195403566651</c:v>
                </c:pt>
                <c:pt idx="8378">
                  <c:v>0.23209195403566651</c:v>
                </c:pt>
                <c:pt idx="8379">
                  <c:v>0.23209195403566651</c:v>
                </c:pt>
                <c:pt idx="8380">
                  <c:v>0.23304160406936519</c:v>
                </c:pt>
                <c:pt idx="8381">
                  <c:v>0.23304160406936519</c:v>
                </c:pt>
                <c:pt idx="8382">
                  <c:v>0.23304160406936519</c:v>
                </c:pt>
                <c:pt idx="8383">
                  <c:v>0.23292302291976813</c:v>
                </c:pt>
                <c:pt idx="8384">
                  <c:v>0.23292302291976813</c:v>
                </c:pt>
                <c:pt idx="8385">
                  <c:v>0.2338706757845273</c:v>
                </c:pt>
                <c:pt idx="8386">
                  <c:v>0.23030515318366274</c:v>
                </c:pt>
                <c:pt idx="8387">
                  <c:v>0.23185418311395334</c:v>
                </c:pt>
                <c:pt idx="8388">
                  <c:v>0.23185418311395334</c:v>
                </c:pt>
                <c:pt idx="8389">
                  <c:v>0.23173524371231641</c:v>
                </c:pt>
                <c:pt idx="8390">
                  <c:v>0.2281501711387478</c:v>
                </c:pt>
                <c:pt idx="8391">
                  <c:v>0.2281501711387478</c:v>
                </c:pt>
                <c:pt idx="8392">
                  <c:v>0.22803010017207759</c:v>
                </c:pt>
                <c:pt idx="8393">
                  <c:v>0.22803010017207759</c:v>
                </c:pt>
                <c:pt idx="8394">
                  <c:v>0.22910940946652397</c:v>
                </c:pt>
                <c:pt idx="8395">
                  <c:v>0.22803010017207759</c:v>
                </c:pt>
                <c:pt idx="8396">
                  <c:v>0.22910940946652397</c:v>
                </c:pt>
                <c:pt idx="8397">
                  <c:v>0.22898963360560831</c:v>
                </c:pt>
                <c:pt idx="8398">
                  <c:v>0.22898963360560831</c:v>
                </c:pt>
                <c:pt idx="8399">
                  <c:v>0.22898963360560831</c:v>
                </c:pt>
                <c:pt idx="8400">
                  <c:v>0.22898963360560831</c:v>
                </c:pt>
                <c:pt idx="8401">
                  <c:v>0.22994681378894322</c:v>
                </c:pt>
                <c:pt idx="8402">
                  <c:v>0.22994681378894322</c:v>
                </c:pt>
                <c:pt idx="8403">
                  <c:v>0.22994681378894322</c:v>
                </c:pt>
                <c:pt idx="8404">
                  <c:v>0.22994681378894322</c:v>
                </c:pt>
                <c:pt idx="8405">
                  <c:v>0.22982729436847027</c:v>
                </c:pt>
                <c:pt idx="8406">
                  <c:v>0.22982729436847027</c:v>
                </c:pt>
                <c:pt idx="8407">
                  <c:v>0.22982729436847027</c:v>
                </c:pt>
                <c:pt idx="8408">
                  <c:v>0.22982729436847027</c:v>
                </c:pt>
                <c:pt idx="8409">
                  <c:v>0.22982729436847027</c:v>
                </c:pt>
                <c:pt idx="8410">
                  <c:v>0.22982729436847027</c:v>
                </c:pt>
                <c:pt idx="8411">
                  <c:v>0.22982729436847027</c:v>
                </c:pt>
                <c:pt idx="8412">
                  <c:v>0.22982729436847027</c:v>
                </c:pt>
                <c:pt idx="8413">
                  <c:v>0.22982729436847027</c:v>
                </c:pt>
                <c:pt idx="8414">
                  <c:v>0.22982729436847027</c:v>
                </c:pt>
                <c:pt idx="8415">
                  <c:v>0.22886982097543113</c:v>
                </c:pt>
                <c:pt idx="8416">
                  <c:v>0.22886982097543113</c:v>
                </c:pt>
                <c:pt idx="8417">
                  <c:v>0.22886982097543113</c:v>
                </c:pt>
                <c:pt idx="8418">
                  <c:v>0.22994681378894322</c:v>
                </c:pt>
                <c:pt idx="8419">
                  <c:v>0.22994681378894322</c:v>
                </c:pt>
                <c:pt idx="8420">
                  <c:v>0.23006629670936146</c:v>
                </c:pt>
                <c:pt idx="8421">
                  <c:v>0.23006629670936146</c:v>
                </c:pt>
                <c:pt idx="8422">
                  <c:v>0.22851016213023484</c:v>
                </c:pt>
                <c:pt idx="8423">
                  <c:v>0.22863008527170614</c:v>
                </c:pt>
                <c:pt idx="8424">
                  <c:v>0.22863008527170614</c:v>
                </c:pt>
                <c:pt idx="8425">
                  <c:v>0.22874997154210891</c:v>
                </c:pt>
                <c:pt idx="8426">
                  <c:v>0.22874997154210891</c:v>
                </c:pt>
                <c:pt idx="8427">
                  <c:v>0.22886982097543113</c:v>
                </c:pt>
                <c:pt idx="8428">
                  <c:v>0.22886982097543113</c:v>
                </c:pt>
                <c:pt idx="8429">
                  <c:v>0.22886982097543113</c:v>
                </c:pt>
                <c:pt idx="8430">
                  <c:v>0.22742918902495596</c:v>
                </c:pt>
                <c:pt idx="8431">
                  <c:v>0.22851016213023484</c:v>
                </c:pt>
                <c:pt idx="8432">
                  <c:v>0.22863008527170614</c:v>
                </c:pt>
                <c:pt idx="8433">
                  <c:v>0.22863008527170614</c:v>
                </c:pt>
                <c:pt idx="8434">
                  <c:v>0.22501619743417434</c:v>
                </c:pt>
                <c:pt idx="8435">
                  <c:v>0.22610390356835591</c:v>
                </c:pt>
                <c:pt idx="8436">
                  <c:v>0.22622457134999835</c:v>
                </c:pt>
                <c:pt idx="8437">
                  <c:v>0.22827020509787455</c:v>
                </c:pt>
                <c:pt idx="8438">
                  <c:v>0.22465294752080855</c:v>
                </c:pt>
                <c:pt idx="8439">
                  <c:v>0.22477406880027567</c:v>
                </c:pt>
                <c:pt idx="8440">
                  <c:v>0.2258624551787014</c:v>
                </c:pt>
                <c:pt idx="8441">
                  <c:v>0.22694779046377073</c:v>
                </c:pt>
                <c:pt idx="8442">
                  <c:v>0.22331809603813491</c:v>
                </c:pt>
                <c:pt idx="8443">
                  <c:v>0.22331809603813491</c:v>
                </c:pt>
                <c:pt idx="8444">
                  <c:v>0.22283154543723688</c:v>
                </c:pt>
                <c:pt idx="8445">
                  <c:v>0.22295324084514884</c:v>
                </c:pt>
                <c:pt idx="8446">
                  <c:v>0.22404677006561247</c:v>
                </c:pt>
                <c:pt idx="8447">
                  <c:v>0.22404677006561247</c:v>
                </c:pt>
                <c:pt idx="8448">
                  <c:v>0.22404677006561247</c:v>
                </c:pt>
                <c:pt idx="8449">
                  <c:v>0.22404677006561247</c:v>
                </c:pt>
                <c:pt idx="8450">
                  <c:v>0.22404677006561247</c:v>
                </c:pt>
                <c:pt idx="8451">
                  <c:v>0.22404677006561247</c:v>
                </c:pt>
                <c:pt idx="8452">
                  <c:v>0.22404677006561247</c:v>
                </c:pt>
                <c:pt idx="8453">
                  <c:v>0.22404677006561247</c:v>
                </c:pt>
                <c:pt idx="8454">
                  <c:v>0.22404677006561247</c:v>
                </c:pt>
                <c:pt idx="8455">
                  <c:v>0.22404677006561247</c:v>
                </c:pt>
                <c:pt idx="8456">
                  <c:v>0.22404677006561247</c:v>
                </c:pt>
                <c:pt idx="8457">
                  <c:v>0.22026697616539093</c:v>
                </c:pt>
                <c:pt idx="8458">
                  <c:v>0.22404677006561247</c:v>
                </c:pt>
                <c:pt idx="8459">
                  <c:v>0.22404677006561247</c:v>
                </c:pt>
                <c:pt idx="8460">
                  <c:v>0.22392542011139399</c:v>
                </c:pt>
                <c:pt idx="8461">
                  <c:v>0.22136818184949736</c:v>
                </c:pt>
                <c:pt idx="8462">
                  <c:v>0.22136818184949736</c:v>
                </c:pt>
                <c:pt idx="8463">
                  <c:v>0.22136818184949736</c:v>
                </c:pt>
                <c:pt idx="8464">
                  <c:v>0.22124598220344699</c:v>
                </c:pt>
                <c:pt idx="8465">
                  <c:v>0.22234437777712834</c:v>
                </c:pt>
                <c:pt idx="8466">
                  <c:v>0.22234437777712834</c:v>
                </c:pt>
                <c:pt idx="8467">
                  <c:v>0.22234437777712834</c:v>
                </c:pt>
                <c:pt idx="8468">
                  <c:v>0.22222248917110449</c:v>
                </c:pt>
                <c:pt idx="8469">
                  <c:v>0.22014442373693183</c:v>
                </c:pt>
                <c:pt idx="8470">
                  <c:v>0.22014442373693183</c:v>
                </c:pt>
                <c:pt idx="8471">
                  <c:v>0.22124598220344699</c:v>
                </c:pt>
                <c:pt idx="8472">
                  <c:v>0.22112374350973557</c:v>
                </c:pt>
                <c:pt idx="8473">
                  <c:v>0.22112374350973557</c:v>
                </c:pt>
                <c:pt idx="8474">
                  <c:v>0.22112374350973557</c:v>
                </c:pt>
                <c:pt idx="8475">
                  <c:v>0.22112374350973557</c:v>
                </c:pt>
                <c:pt idx="8476">
                  <c:v>0.22112374350973557</c:v>
                </c:pt>
                <c:pt idx="8477">
                  <c:v>0.22210056181492482</c:v>
                </c:pt>
                <c:pt idx="8478">
                  <c:v>0.22210056181492482</c:v>
                </c:pt>
                <c:pt idx="8479">
                  <c:v>0.22210056181492482</c:v>
                </c:pt>
                <c:pt idx="8480">
                  <c:v>0.22210056181492482</c:v>
                </c:pt>
                <c:pt idx="8481">
                  <c:v>0.22210056181492482</c:v>
                </c:pt>
                <c:pt idx="8482">
                  <c:v>0.21842453673682977</c:v>
                </c:pt>
                <c:pt idx="8483">
                  <c:v>0.21842453673682977</c:v>
                </c:pt>
                <c:pt idx="8484">
                  <c:v>0.21830138948639266</c:v>
                </c:pt>
                <c:pt idx="8485">
                  <c:v>0.21830138948639266</c:v>
                </c:pt>
                <c:pt idx="8486">
                  <c:v>0.21830138948639266</c:v>
                </c:pt>
                <c:pt idx="8487">
                  <c:v>0.21830138948639266</c:v>
                </c:pt>
                <c:pt idx="8488">
                  <c:v>0.21940828070847107</c:v>
                </c:pt>
                <c:pt idx="8489">
                  <c:v>0.21940828070847107</c:v>
                </c:pt>
                <c:pt idx="8490">
                  <c:v>0.21928545177134662</c:v>
                </c:pt>
                <c:pt idx="8491">
                  <c:v>0.21928545177134662</c:v>
                </c:pt>
                <c:pt idx="8492">
                  <c:v>0.21928545177134662</c:v>
                </c:pt>
                <c:pt idx="8493">
                  <c:v>0.21928545177134662</c:v>
                </c:pt>
                <c:pt idx="8494">
                  <c:v>0.21928545177134662</c:v>
                </c:pt>
                <c:pt idx="8495">
                  <c:v>0.21928545177134662</c:v>
                </c:pt>
                <c:pt idx="8496">
                  <c:v>0.21928545177134662</c:v>
                </c:pt>
                <c:pt idx="8497">
                  <c:v>0.21928545177134662</c:v>
                </c:pt>
                <c:pt idx="8498">
                  <c:v>0.21928545177134662</c:v>
                </c:pt>
                <c:pt idx="8499">
                  <c:v>0.21928545177134662</c:v>
                </c:pt>
                <c:pt idx="8500">
                  <c:v>0.21928545177134662</c:v>
                </c:pt>
                <c:pt idx="8501">
                  <c:v>0.22026697616539093</c:v>
                </c:pt>
                <c:pt idx="8502">
                  <c:v>0.22026697616539093</c:v>
                </c:pt>
                <c:pt idx="8503">
                  <c:v>0.22026697616539093</c:v>
                </c:pt>
                <c:pt idx="8504">
                  <c:v>0.22026697616539093</c:v>
                </c:pt>
                <c:pt idx="8505">
                  <c:v>0.22026697616539093</c:v>
                </c:pt>
                <c:pt idx="8506">
                  <c:v>0.22026697616539093</c:v>
                </c:pt>
                <c:pt idx="8507">
                  <c:v>0.22026697616539093</c:v>
                </c:pt>
                <c:pt idx="8508">
                  <c:v>0.22026697616539093</c:v>
                </c:pt>
                <c:pt idx="8509">
                  <c:v>0.22026697616539093</c:v>
                </c:pt>
                <c:pt idx="8510">
                  <c:v>0.22026697616539093</c:v>
                </c:pt>
                <c:pt idx="8511">
                  <c:v>0.22026697616539093</c:v>
                </c:pt>
                <c:pt idx="8512">
                  <c:v>0.22026697616539093</c:v>
                </c:pt>
                <c:pt idx="8513">
                  <c:v>0.22038948924485724</c:v>
                </c:pt>
                <c:pt idx="8514">
                  <c:v>0.22038948924485724</c:v>
                </c:pt>
                <c:pt idx="8515">
                  <c:v>0.22038948924485724</c:v>
                </c:pt>
                <c:pt idx="8516">
                  <c:v>0.22038948924485724</c:v>
                </c:pt>
                <c:pt idx="8517">
                  <c:v>0.21682049415497168</c:v>
                </c:pt>
                <c:pt idx="8518">
                  <c:v>0.21682049415497168</c:v>
                </c:pt>
                <c:pt idx="8519">
                  <c:v>0.21694412354985765</c:v>
                </c:pt>
                <c:pt idx="8520">
                  <c:v>0.21903967489600662</c:v>
                </c:pt>
                <c:pt idx="8521">
                  <c:v>0.21903967489600662</c:v>
                </c:pt>
                <c:pt idx="8522">
                  <c:v>0.21916258318000209</c:v>
                </c:pt>
                <c:pt idx="8523">
                  <c:v>0.21916258318000209</c:v>
                </c:pt>
                <c:pt idx="8524">
                  <c:v>0.21928545177134662</c:v>
                </c:pt>
                <c:pt idx="8525">
                  <c:v>0.21928545177134662</c:v>
                </c:pt>
                <c:pt idx="8526">
                  <c:v>0.21928545177134662</c:v>
                </c:pt>
                <c:pt idx="8527">
                  <c:v>0.21940828070847107</c:v>
                </c:pt>
                <c:pt idx="8528">
                  <c:v>0.21940828070847107</c:v>
                </c:pt>
                <c:pt idx="8529">
                  <c:v>0.21940828070847107</c:v>
                </c:pt>
                <c:pt idx="8530">
                  <c:v>0.21793170779880733</c:v>
                </c:pt>
                <c:pt idx="8531">
                  <c:v>0.21793170779880733</c:v>
                </c:pt>
                <c:pt idx="8532">
                  <c:v>0.21793170779880733</c:v>
                </c:pt>
                <c:pt idx="8533">
                  <c:v>0.21793170779880733</c:v>
                </c:pt>
                <c:pt idx="8534">
                  <c:v>0.21903967489600662</c:v>
                </c:pt>
                <c:pt idx="8535">
                  <c:v>0.2180549750563448</c:v>
                </c:pt>
                <c:pt idx="8536">
                  <c:v>0.2180549750563448</c:v>
                </c:pt>
                <c:pt idx="8537">
                  <c:v>0.2180549750563448</c:v>
                </c:pt>
                <c:pt idx="8538">
                  <c:v>0.2180549750563448</c:v>
                </c:pt>
                <c:pt idx="8539">
                  <c:v>0.2180549750563448</c:v>
                </c:pt>
                <c:pt idx="8540">
                  <c:v>0.2180549750563448</c:v>
                </c:pt>
                <c:pt idx="8541">
                  <c:v>0.2180549750563448</c:v>
                </c:pt>
                <c:pt idx="8542">
                  <c:v>0.21916258318000209</c:v>
                </c:pt>
                <c:pt idx="8543">
                  <c:v>0.21916258318000209</c:v>
                </c:pt>
                <c:pt idx="8544">
                  <c:v>0.21903967489600662</c:v>
                </c:pt>
                <c:pt idx="8545">
                  <c:v>0.21903967489600662</c:v>
                </c:pt>
                <c:pt idx="8546">
                  <c:v>0.21644936320263991</c:v>
                </c:pt>
                <c:pt idx="8547">
                  <c:v>0.21644936320263991</c:v>
                </c:pt>
                <c:pt idx="8548">
                  <c:v>0.21644936320263991</c:v>
                </c:pt>
                <c:pt idx="8549">
                  <c:v>0.21632557183008672</c:v>
                </c:pt>
                <c:pt idx="8550">
                  <c:v>0.21632557183008672</c:v>
                </c:pt>
                <c:pt idx="8551">
                  <c:v>0.21632557183008672</c:v>
                </c:pt>
                <c:pt idx="8552">
                  <c:v>0.21632557183008672</c:v>
                </c:pt>
                <c:pt idx="8553">
                  <c:v>0.21632557183008672</c:v>
                </c:pt>
                <c:pt idx="8554">
                  <c:v>0.21632557183008672</c:v>
                </c:pt>
                <c:pt idx="8555">
                  <c:v>0.21409034657273751</c:v>
                </c:pt>
                <c:pt idx="8556">
                  <c:v>0.21632557183008672</c:v>
                </c:pt>
                <c:pt idx="8557">
                  <c:v>0.21409034657273751</c:v>
                </c:pt>
                <c:pt idx="8558">
                  <c:v>0.21409034657273751</c:v>
                </c:pt>
                <c:pt idx="8559">
                  <c:v>0.21520961793824067</c:v>
                </c:pt>
                <c:pt idx="8560">
                  <c:v>0.21520961793824067</c:v>
                </c:pt>
                <c:pt idx="8561">
                  <c:v>0.21520961793824067</c:v>
                </c:pt>
                <c:pt idx="8562">
                  <c:v>0.21508541881959242</c:v>
                </c:pt>
                <c:pt idx="8563">
                  <c:v>0.21508541881959242</c:v>
                </c:pt>
                <c:pt idx="8564">
                  <c:v>0.21620173986354019</c:v>
                </c:pt>
                <c:pt idx="8565">
                  <c:v>0.21620173986354019</c:v>
                </c:pt>
                <c:pt idx="8566">
                  <c:v>0.21620173986354019</c:v>
                </c:pt>
                <c:pt idx="8567">
                  <c:v>0.21620173986354019</c:v>
                </c:pt>
                <c:pt idx="8568">
                  <c:v>0.21607786726303913</c:v>
                </c:pt>
                <c:pt idx="8569">
                  <c:v>0.21607786726303913</c:v>
                </c:pt>
                <c:pt idx="8570">
                  <c:v>0.21607786726303913</c:v>
                </c:pt>
                <c:pt idx="8571">
                  <c:v>0.21607786726303913</c:v>
                </c:pt>
                <c:pt idx="8572">
                  <c:v>0.21607786726303913</c:v>
                </c:pt>
                <c:pt idx="8573">
                  <c:v>0.21607786726303913</c:v>
                </c:pt>
                <c:pt idx="8574">
                  <c:v>0.21595395398855666</c:v>
                </c:pt>
                <c:pt idx="8575">
                  <c:v>0.21706771254957785</c:v>
                </c:pt>
                <c:pt idx="8576">
                  <c:v>0.21706771254957785</c:v>
                </c:pt>
                <c:pt idx="8577">
                  <c:v>0.21334230794185538</c:v>
                </c:pt>
                <c:pt idx="8578">
                  <c:v>0.21694412354985765</c:v>
                </c:pt>
                <c:pt idx="8579">
                  <c:v>0.21334230794185538</c:v>
                </c:pt>
                <c:pt idx="8580">
                  <c:v>0.21694412354985765</c:v>
                </c:pt>
                <c:pt idx="8581">
                  <c:v>0.21334230794185538</c:v>
                </c:pt>
                <c:pt idx="8582">
                  <c:v>0.21334230794185538</c:v>
                </c:pt>
                <c:pt idx="8583">
                  <c:v>0.21694412354985765</c:v>
                </c:pt>
                <c:pt idx="8584">
                  <c:v>0.21334230794185538</c:v>
                </c:pt>
                <c:pt idx="8585">
                  <c:v>0.2132174895782572</c:v>
                </c:pt>
                <c:pt idx="8586">
                  <c:v>0.21433936175539431</c:v>
                </c:pt>
                <c:pt idx="8587">
                  <c:v>0.21433936175539431</c:v>
                </c:pt>
                <c:pt idx="8588">
                  <c:v>0.21433936175539431</c:v>
                </c:pt>
                <c:pt idx="8589">
                  <c:v>0.21433936175539431</c:v>
                </c:pt>
                <c:pt idx="8590">
                  <c:v>0.21433936175539431</c:v>
                </c:pt>
                <c:pt idx="8591">
                  <c:v>0.21433936175539431</c:v>
                </c:pt>
                <c:pt idx="8592">
                  <c:v>0.21433936175539431</c:v>
                </c:pt>
                <c:pt idx="8593">
                  <c:v>0.21433936175539431</c:v>
                </c:pt>
                <c:pt idx="8594">
                  <c:v>0.21221744109211282</c:v>
                </c:pt>
                <c:pt idx="8595">
                  <c:v>0.21221744109211282</c:v>
                </c:pt>
                <c:pt idx="8596">
                  <c:v>0.21221744109211282</c:v>
                </c:pt>
                <c:pt idx="8597">
                  <c:v>0.21209224670579324</c:v>
                </c:pt>
                <c:pt idx="8598">
                  <c:v>0.21209224670579324</c:v>
                </c:pt>
                <c:pt idx="8599">
                  <c:v>0.21209224670579324</c:v>
                </c:pt>
                <c:pt idx="8600">
                  <c:v>0.21209224670579324</c:v>
                </c:pt>
                <c:pt idx="8601">
                  <c:v>0.21209224670579324</c:v>
                </c:pt>
                <c:pt idx="8602">
                  <c:v>0.21209224670579324</c:v>
                </c:pt>
                <c:pt idx="8603">
                  <c:v>0.21209224670579324</c:v>
                </c:pt>
                <c:pt idx="8604">
                  <c:v>0.21209224670579324</c:v>
                </c:pt>
                <c:pt idx="8605">
                  <c:v>0.21209224670579324</c:v>
                </c:pt>
                <c:pt idx="8606">
                  <c:v>0.21570600525721068</c:v>
                </c:pt>
                <c:pt idx="8607">
                  <c:v>0.21570600525721068</c:v>
                </c:pt>
                <c:pt idx="8608">
                  <c:v>0.21471257532162402</c:v>
                </c:pt>
                <c:pt idx="8609">
                  <c:v>0.21471257532162402</c:v>
                </c:pt>
                <c:pt idx="8610">
                  <c:v>0.21483689755194185</c:v>
                </c:pt>
                <c:pt idx="8611">
                  <c:v>0.21682049415497168</c:v>
                </c:pt>
                <c:pt idx="8612">
                  <c:v>0.21682049415497168</c:v>
                </c:pt>
                <c:pt idx="8613">
                  <c:v>0.21694412354985765</c:v>
                </c:pt>
                <c:pt idx="8614">
                  <c:v>0.21582999999999997</c:v>
                </c:pt>
                <c:pt idx="8615">
                  <c:v>0.21595395398855666</c:v>
                </c:pt>
                <c:pt idx="8616">
                  <c:v>0.21595395398855666</c:v>
                </c:pt>
                <c:pt idx="8617">
                  <c:v>0.21595395398855666</c:v>
                </c:pt>
                <c:pt idx="8618">
                  <c:v>0.21607786726303913</c:v>
                </c:pt>
                <c:pt idx="8619">
                  <c:v>0.21607786726303913</c:v>
                </c:pt>
                <c:pt idx="8620">
                  <c:v>0.21508541881959242</c:v>
                </c:pt>
                <c:pt idx="8621">
                  <c:v>0.21508541881959242</c:v>
                </c:pt>
                <c:pt idx="8622">
                  <c:v>0.21520961793824067</c:v>
                </c:pt>
                <c:pt idx="8623">
                  <c:v>0.21731476952173956</c:v>
                </c:pt>
                <c:pt idx="8624">
                  <c:v>0.21620173986354019</c:v>
                </c:pt>
                <c:pt idx="8625">
                  <c:v>0.21632557183008672</c:v>
                </c:pt>
                <c:pt idx="8626">
                  <c:v>0.21632557183008672</c:v>
                </c:pt>
                <c:pt idx="8627">
                  <c:v>0.21632557183008672</c:v>
                </c:pt>
                <c:pt idx="8628">
                  <c:v>0.21644936320263991</c:v>
                </c:pt>
                <c:pt idx="8629">
                  <c:v>0.21644936320263991</c:v>
                </c:pt>
                <c:pt idx="8630">
                  <c:v>0.21644936320263991</c:v>
                </c:pt>
                <c:pt idx="8631">
                  <c:v>0.21657311402109569</c:v>
                </c:pt>
                <c:pt idx="8632">
                  <c:v>0.21657311402109569</c:v>
                </c:pt>
                <c:pt idx="8633">
                  <c:v>0.21657311402109569</c:v>
                </c:pt>
                <c:pt idx="8634">
                  <c:v>0.21669682432528448</c:v>
                </c:pt>
                <c:pt idx="8635">
                  <c:v>0.21669682432528448</c:v>
                </c:pt>
                <c:pt idx="8636">
                  <c:v>0.21879373909602873</c:v>
                </c:pt>
                <c:pt idx="8637">
                  <c:v>0.21879373909602873</c:v>
                </c:pt>
                <c:pt idx="8638">
                  <c:v>0.21508541881959242</c:v>
                </c:pt>
                <c:pt idx="8639">
                  <c:v>0.21508541881959242</c:v>
                </c:pt>
                <c:pt idx="8640">
                  <c:v>0.21508541881959242</c:v>
                </c:pt>
                <c:pt idx="8641">
                  <c:v>0.21508541881959242</c:v>
                </c:pt>
                <c:pt idx="8642">
                  <c:v>0.21508541881959242</c:v>
                </c:pt>
                <c:pt idx="8643">
                  <c:v>0.21508541881959242</c:v>
                </c:pt>
                <c:pt idx="8644">
                  <c:v>0.21508541881959242</c:v>
                </c:pt>
                <c:pt idx="8645">
                  <c:v>0.21508541881959242</c:v>
                </c:pt>
                <c:pt idx="8646">
                  <c:v>0.21508541881959242</c:v>
                </c:pt>
                <c:pt idx="8647">
                  <c:v>0.21508541881959242</c:v>
                </c:pt>
                <c:pt idx="8648">
                  <c:v>0.21296772797023256</c:v>
                </c:pt>
                <c:pt idx="8649">
                  <c:v>0.21508541881959242</c:v>
                </c:pt>
                <c:pt idx="8650">
                  <c:v>0.212842784642441</c:v>
                </c:pt>
                <c:pt idx="8651">
                  <c:v>0.21508541881959242</c:v>
                </c:pt>
                <c:pt idx="8652">
                  <c:v>0.212842784642441</c:v>
                </c:pt>
                <c:pt idx="8653">
                  <c:v>0.21409034657273751</c:v>
                </c:pt>
                <c:pt idx="8654">
                  <c:v>0.21396577701676978</c:v>
                </c:pt>
                <c:pt idx="8655">
                  <c:v>0.21396577701676978</c:v>
                </c:pt>
                <c:pt idx="8656">
                  <c:v>0.21396577701676978</c:v>
                </c:pt>
                <c:pt idx="8657">
                  <c:v>0.21508541881959242</c:v>
                </c:pt>
                <c:pt idx="8658">
                  <c:v>0.21508541881959242</c:v>
                </c:pt>
                <c:pt idx="8659">
                  <c:v>0.21496117870436754</c:v>
                </c:pt>
                <c:pt idx="8660">
                  <c:v>0.21496117870436754</c:v>
                </c:pt>
                <c:pt idx="8661">
                  <c:v>0.21496117870436754</c:v>
                </c:pt>
                <c:pt idx="8662">
                  <c:v>0.21496117870436754</c:v>
                </c:pt>
                <c:pt idx="8663">
                  <c:v>0.21496117870436754</c:v>
                </c:pt>
                <c:pt idx="8664">
                  <c:v>0.21595395398855666</c:v>
                </c:pt>
                <c:pt idx="8665">
                  <c:v>0.21595395398855666</c:v>
                </c:pt>
                <c:pt idx="8666">
                  <c:v>0.21595395398855666</c:v>
                </c:pt>
                <c:pt idx="8667">
                  <c:v>0.21595395398855666</c:v>
                </c:pt>
                <c:pt idx="8668">
                  <c:v>0.21582999999999997</c:v>
                </c:pt>
                <c:pt idx="8669">
                  <c:v>0.21334230794185538</c:v>
                </c:pt>
                <c:pt idx="8670">
                  <c:v>0.21694412354985765</c:v>
                </c:pt>
                <c:pt idx="8671">
                  <c:v>0.2132174895782572</c:v>
                </c:pt>
                <c:pt idx="8672">
                  <c:v>0.2132174895782572</c:v>
                </c:pt>
                <c:pt idx="8673">
                  <c:v>0.2132174895782572</c:v>
                </c:pt>
                <c:pt idx="8674">
                  <c:v>0.2132174895782572</c:v>
                </c:pt>
                <c:pt idx="8675">
                  <c:v>0.21309262960159886</c:v>
                </c:pt>
                <c:pt idx="8676">
                  <c:v>0.21309262960159886</c:v>
                </c:pt>
                <c:pt idx="8677">
                  <c:v>0.21309262960159886</c:v>
                </c:pt>
                <c:pt idx="8678">
                  <c:v>0.21421487480524654</c:v>
                </c:pt>
                <c:pt idx="8679">
                  <c:v>0.21421487480524654</c:v>
                </c:pt>
                <c:pt idx="8680">
                  <c:v>0.21421487480524654</c:v>
                </c:pt>
                <c:pt idx="8681">
                  <c:v>0.21409034657273751</c:v>
                </c:pt>
                <c:pt idx="8682">
                  <c:v>0.21409034657273751</c:v>
                </c:pt>
                <c:pt idx="8683">
                  <c:v>0.21409034657273751</c:v>
                </c:pt>
                <c:pt idx="8684">
                  <c:v>0.21196701032906723</c:v>
                </c:pt>
                <c:pt idx="8685">
                  <c:v>0.21309262960159886</c:v>
                </c:pt>
                <c:pt idx="8686">
                  <c:v>0.21309262960159886</c:v>
                </c:pt>
                <c:pt idx="8687">
                  <c:v>0.21309262960159886</c:v>
                </c:pt>
                <c:pt idx="8688">
                  <c:v>0.21309262960159886</c:v>
                </c:pt>
                <c:pt idx="8689">
                  <c:v>0.21309262960159886</c:v>
                </c:pt>
                <c:pt idx="8690">
                  <c:v>0.21296772797023256</c:v>
                </c:pt>
                <c:pt idx="8691">
                  <c:v>0.21296772797023256</c:v>
                </c:pt>
                <c:pt idx="8692">
                  <c:v>0.21296772797023256</c:v>
                </c:pt>
                <c:pt idx="8693">
                  <c:v>0.21296772797023256</c:v>
                </c:pt>
                <c:pt idx="8694">
                  <c:v>0.21296772797023256</c:v>
                </c:pt>
                <c:pt idx="8695">
                  <c:v>0.21296772797023256</c:v>
                </c:pt>
                <c:pt idx="8696">
                  <c:v>0.21296772797023256</c:v>
                </c:pt>
                <c:pt idx="8697">
                  <c:v>0.21296772797023256</c:v>
                </c:pt>
                <c:pt idx="8698">
                  <c:v>0.21296772797023256</c:v>
                </c:pt>
                <c:pt idx="8699">
                  <c:v>0.21296772797023256</c:v>
                </c:pt>
                <c:pt idx="8700">
                  <c:v>0.21296772797023256</c:v>
                </c:pt>
                <c:pt idx="8701">
                  <c:v>0.21296772797023256</c:v>
                </c:pt>
                <c:pt idx="8702">
                  <c:v>0.21296772797023256</c:v>
                </c:pt>
                <c:pt idx="8703">
                  <c:v>0.21184173191965538</c:v>
                </c:pt>
                <c:pt idx="8704">
                  <c:v>0.21184173191965538</c:v>
                </c:pt>
                <c:pt idx="8705">
                  <c:v>0.21196701032906723</c:v>
                </c:pt>
                <c:pt idx="8706">
                  <c:v>0.21196701032906723</c:v>
                </c:pt>
                <c:pt idx="8707">
                  <c:v>0.21196701032906723</c:v>
                </c:pt>
                <c:pt idx="8708">
                  <c:v>0.21083798637064716</c:v>
                </c:pt>
                <c:pt idx="8709">
                  <c:v>0.2109636025721558</c:v>
                </c:pt>
                <c:pt idx="8710">
                  <c:v>0.21309262960159886</c:v>
                </c:pt>
                <c:pt idx="8711">
                  <c:v>0.21309262960159886</c:v>
                </c:pt>
                <c:pt idx="8712">
                  <c:v>0.21309262960159886</c:v>
                </c:pt>
                <c:pt idx="8713">
                  <c:v>0.2132174895782572</c:v>
                </c:pt>
                <c:pt idx="8714">
                  <c:v>0.21209224670579324</c:v>
                </c:pt>
                <c:pt idx="8715">
                  <c:v>0.21209224670579324</c:v>
                </c:pt>
                <c:pt idx="8716">
                  <c:v>0.21221744109211282</c:v>
                </c:pt>
                <c:pt idx="8717">
                  <c:v>0.21221744109211282</c:v>
                </c:pt>
                <c:pt idx="8718">
                  <c:v>0.21221744109211282</c:v>
                </c:pt>
                <c:pt idx="8719">
                  <c:v>0.21234259353023444</c:v>
                </c:pt>
                <c:pt idx="8720">
                  <c:v>0.21496117870436754</c:v>
                </c:pt>
                <c:pt idx="8721">
                  <c:v>0.21496117870436754</c:v>
                </c:pt>
                <c:pt idx="8722">
                  <c:v>0.21496117870436754</c:v>
                </c:pt>
                <c:pt idx="8723">
                  <c:v>0.21508541881959242</c:v>
                </c:pt>
                <c:pt idx="8724">
                  <c:v>0.21508541881959242</c:v>
                </c:pt>
                <c:pt idx="8725">
                  <c:v>0.21719126119370308</c:v>
                </c:pt>
                <c:pt idx="8726">
                  <c:v>0.21508541881959242</c:v>
                </c:pt>
                <c:pt idx="8727">
                  <c:v>0.21508541881959242</c:v>
                </c:pt>
                <c:pt idx="8728">
                  <c:v>0.21508541881959242</c:v>
                </c:pt>
                <c:pt idx="8729">
                  <c:v>0.21496117870436754</c:v>
                </c:pt>
                <c:pt idx="8730">
                  <c:v>0.21496117870436754</c:v>
                </c:pt>
                <c:pt idx="8731">
                  <c:v>0.21496117870436754</c:v>
                </c:pt>
                <c:pt idx="8732">
                  <c:v>0.21496117870436754</c:v>
                </c:pt>
                <c:pt idx="8733">
                  <c:v>0.21496117870436754</c:v>
                </c:pt>
                <c:pt idx="8734">
                  <c:v>0.21496117870436754</c:v>
                </c:pt>
                <c:pt idx="8735">
                  <c:v>0.21496117870436754</c:v>
                </c:pt>
                <c:pt idx="8736">
                  <c:v>0.21496117870436754</c:v>
                </c:pt>
                <c:pt idx="8737">
                  <c:v>0.21496117870436754</c:v>
                </c:pt>
                <c:pt idx="8738">
                  <c:v>0.21483689755194185</c:v>
                </c:pt>
                <c:pt idx="8739">
                  <c:v>0.21483689755194185</c:v>
                </c:pt>
                <c:pt idx="8740">
                  <c:v>0.21483689755194185</c:v>
                </c:pt>
                <c:pt idx="8741">
                  <c:v>0.21483689755194185</c:v>
                </c:pt>
                <c:pt idx="8742">
                  <c:v>0.21483689755194185</c:v>
                </c:pt>
                <c:pt idx="8743">
                  <c:v>0.21483689755194185</c:v>
                </c:pt>
                <c:pt idx="8744">
                  <c:v>0.21483689755194185</c:v>
                </c:pt>
                <c:pt idx="8745">
                  <c:v>0.21471257532162402</c:v>
                </c:pt>
                <c:pt idx="8746">
                  <c:v>0.21471257532162402</c:v>
                </c:pt>
                <c:pt idx="8747">
                  <c:v>0.21471257532162402</c:v>
                </c:pt>
                <c:pt idx="8748">
                  <c:v>0.21471257532162402</c:v>
                </c:pt>
                <c:pt idx="8749">
                  <c:v>0.21471257532162402</c:v>
                </c:pt>
                <c:pt idx="8750">
                  <c:v>0.21471257532162402</c:v>
                </c:pt>
                <c:pt idx="8751">
                  <c:v>0.21471257532162402</c:v>
                </c:pt>
                <c:pt idx="8752">
                  <c:v>0.21471257532162402</c:v>
                </c:pt>
                <c:pt idx="8753">
                  <c:v>0.21471257532162402</c:v>
                </c:pt>
                <c:pt idx="8754">
                  <c:v>0.21458821197265548</c:v>
                </c:pt>
                <c:pt idx="8755">
                  <c:v>0.21458821197265548</c:v>
                </c:pt>
                <c:pt idx="8756">
                  <c:v>0.21246770406229587</c:v>
                </c:pt>
                <c:pt idx="8757">
                  <c:v>0.21246770406229587</c:v>
                </c:pt>
                <c:pt idx="8758">
                  <c:v>0.21246770406229587</c:v>
                </c:pt>
                <c:pt idx="8759">
                  <c:v>0.21246770406229587</c:v>
                </c:pt>
                <c:pt idx="8760">
                  <c:v>0.21246770406229587</c:v>
                </c:pt>
                <c:pt idx="8761">
                  <c:v>0.26208701125565959</c:v>
                </c:pt>
                <c:pt idx="8762">
                  <c:v>0.28141283514260118</c:v>
                </c:pt>
                <c:pt idx="8763">
                  <c:v>0.30816829211353552</c:v>
                </c:pt>
                <c:pt idx="8764">
                  <c:v>0.31548101461782219</c:v>
                </c:pt>
                <c:pt idx="8765">
                  <c:v>0.32374473237011858</c:v>
                </c:pt>
                <c:pt idx="8766">
                  <c:v>0.32911297984453869</c:v>
                </c:pt>
                <c:pt idx="8767">
                  <c:v>0.33489445150061881</c:v>
                </c:pt>
                <c:pt idx="8768">
                  <c:v>0.33432877267164379</c:v>
                </c:pt>
                <c:pt idx="8769">
                  <c:v>0.33489445150061881</c:v>
                </c:pt>
                <c:pt idx="8770">
                  <c:v>0.3348002164885639</c:v>
                </c:pt>
                <c:pt idx="8771">
                  <c:v>0.33527121271777327</c:v>
                </c:pt>
                <c:pt idx="8772">
                  <c:v>0.33187</c:v>
                </c:pt>
                <c:pt idx="8773">
                  <c:v>0.33243849586597962</c:v>
                </c:pt>
                <c:pt idx="8774">
                  <c:v>0.32892226897602272</c:v>
                </c:pt>
                <c:pt idx="8775">
                  <c:v>0.32949417926458746</c:v>
                </c:pt>
                <c:pt idx="8776">
                  <c:v>0.32997026258465911</c:v>
                </c:pt>
                <c:pt idx="8777">
                  <c:v>0.32653209252774662</c:v>
                </c:pt>
                <c:pt idx="8778">
                  <c:v>0.32653209252774662</c:v>
                </c:pt>
                <c:pt idx="8779">
                  <c:v>0.32901763368249365</c:v>
                </c:pt>
                <c:pt idx="8780">
                  <c:v>0.32413014739507062</c:v>
                </c:pt>
                <c:pt idx="8781">
                  <c:v>0.32614857667245273</c:v>
                </c:pt>
                <c:pt idx="8782">
                  <c:v>0.32614857667245273</c:v>
                </c:pt>
                <c:pt idx="8783">
                  <c:v>0.326627924390478</c:v>
                </c:pt>
                <c:pt idx="8784">
                  <c:v>0.32316603492917845</c:v>
                </c:pt>
                <c:pt idx="8785">
                  <c:v>0.32374473237011858</c:v>
                </c:pt>
                <c:pt idx="8786">
                  <c:v>0.32364833075287508</c:v>
                </c:pt>
                <c:pt idx="8787">
                  <c:v>0.32422645334729189</c:v>
                </c:pt>
                <c:pt idx="8788">
                  <c:v>0.3207473176981695</c:v>
                </c:pt>
                <c:pt idx="8789">
                  <c:v>0.32132891531693375</c:v>
                </c:pt>
                <c:pt idx="8790">
                  <c:v>0.32123203106115139</c:v>
                </c:pt>
                <c:pt idx="8791">
                  <c:v>0.32123203106115139</c:v>
                </c:pt>
                <c:pt idx="8792">
                  <c:v>0.3217162580079474</c:v>
                </c:pt>
                <c:pt idx="8793">
                  <c:v>0.31831640297220859</c:v>
                </c:pt>
                <c:pt idx="8794">
                  <c:v>0.31880357059701186</c:v>
                </c:pt>
                <c:pt idx="8795">
                  <c:v>0.31880357059701186</c:v>
                </c:pt>
                <c:pt idx="8796">
                  <c:v>0.31870617662692635</c:v>
                </c:pt>
                <c:pt idx="8797">
                  <c:v>0.31929024438704534</c:v>
                </c:pt>
                <c:pt idx="8798">
                  <c:v>0.31587310433426563</c:v>
                </c:pt>
                <c:pt idx="8799">
                  <c:v>0.31646063556973797</c:v>
                </c:pt>
                <c:pt idx="8800">
                  <c:v>0.31646063556973797</c:v>
                </c:pt>
                <c:pt idx="8801">
                  <c:v>0.31636276388263712</c:v>
                </c:pt>
                <c:pt idx="8802">
                  <c:v>0.31636276388263712</c:v>
                </c:pt>
                <c:pt idx="8803">
                  <c:v>0.31292452962705336</c:v>
                </c:pt>
                <c:pt idx="8804">
                  <c:v>0.3136141678240395</c:v>
                </c:pt>
                <c:pt idx="8805">
                  <c:v>0.3136141678240395</c:v>
                </c:pt>
                <c:pt idx="8806">
                  <c:v>0.3136141678240395</c:v>
                </c:pt>
                <c:pt idx="8807">
                  <c:v>0.31420449019961949</c:v>
                </c:pt>
                <c:pt idx="8808">
                  <c:v>0.31420449019961949</c:v>
                </c:pt>
                <c:pt idx="8809">
                  <c:v>0.31075053617171111</c:v>
                </c:pt>
                <c:pt idx="8810">
                  <c:v>0.31075053617171111</c:v>
                </c:pt>
                <c:pt idx="8811">
                  <c:v>0.31075053617171111</c:v>
                </c:pt>
                <c:pt idx="8812">
                  <c:v>0.31134443517299559</c:v>
                </c:pt>
                <c:pt idx="8813">
                  <c:v>0.31134443517299559</c:v>
                </c:pt>
                <c:pt idx="8814">
                  <c:v>0.31341723056994675</c:v>
                </c:pt>
                <c:pt idx="8815">
                  <c:v>0.31341723056994675</c:v>
                </c:pt>
                <c:pt idx="8816">
                  <c:v>0.31400779753755353</c:v>
                </c:pt>
                <c:pt idx="8817">
                  <c:v>0.31065148034517276</c:v>
                </c:pt>
                <c:pt idx="8818">
                  <c:v>0.31065148034517276</c:v>
                </c:pt>
                <c:pt idx="8819">
                  <c:v>0.31065148034517276</c:v>
                </c:pt>
                <c:pt idx="8820">
                  <c:v>0.31065148034517276</c:v>
                </c:pt>
                <c:pt idx="8821">
                  <c:v>0.31065148034517276</c:v>
                </c:pt>
                <c:pt idx="8822">
                  <c:v>0.31065148034517276</c:v>
                </c:pt>
                <c:pt idx="8823">
                  <c:v>0.31065148034517276</c:v>
                </c:pt>
                <c:pt idx="8824">
                  <c:v>0.30717133135337099</c:v>
                </c:pt>
                <c:pt idx="8825">
                  <c:v>0.30786942632699332</c:v>
                </c:pt>
                <c:pt idx="8826">
                  <c:v>0.30786942632699332</c:v>
                </c:pt>
                <c:pt idx="8827">
                  <c:v>0.30786942632699332</c:v>
                </c:pt>
                <c:pt idx="8828">
                  <c:v>0.30846696776167642</c:v>
                </c:pt>
                <c:pt idx="8829">
                  <c:v>0.30846696776167642</c:v>
                </c:pt>
                <c:pt idx="8830">
                  <c:v>0.30846696776167642</c:v>
                </c:pt>
                <c:pt idx="8831">
                  <c:v>0.30846696776167642</c:v>
                </c:pt>
                <c:pt idx="8832">
                  <c:v>0.30846696776167642</c:v>
                </c:pt>
                <c:pt idx="8833">
                  <c:v>0.30497051429400934</c:v>
                </c:pt>
                <c:pt idx="8834">
                  <c:v>0.30567189936868788</c:v>
                </c:pt>
                <c:pt idx="8835">
                  <c:v>0.30567189936868788</c:v>
                </c:pt>
                <c:pt idx="8836">
                  <c:v>0.30567189936868788</c:v>
                </c:pt>
                <c:pt idx="8837">
                  <c:v>0.3055717660128956</c:v>
                </c:pt>
                <c:pt idx="8838">
                  <c:v>0.30627224917653101</c:v>
                </c:pt>
                <c:pt idx="8839">
                  <c:v>0.30627224917653101</c:v>
                </c:pt>
                <c:pt idx="8840">
                  <c:v>0.30627224917653101</c:v>
                </c:pt>
                <c:pt idx="8841">
                  <c:v>0.30627224917653101</c:v>
                </c:pt>
                <c:pt idx="8842">
                  <c:v>0.30617224441671403</c:v>
                </c:pt>
                <c:pt idx="8843">
                  <c:v>0.30617224441671403</c:v>
                </c:pt>
                <c:pt idx="8844">
                  <c:v>0.30265849792842464</c:v>
                </c:pt>
                <c:pt idx="8845">
                  <c:v>0.30617224441671403</c:v>
                </c:pt>
                <c:pt idx="8846">
                  <c:v>0.30336337288406967</c:v>
                </c:pt>
                <c:pt idx="8847">
                  <c:v>0.30336337288406967</c:v>
                </c:pt>
                <c:pt idx="8848">
                  <c:v>0.30326274194127961</c:v>
                </c:pt>
                <c:pt idx="8849">
                  <c:v>0.30326274194127961</c:v>
                </c:pt>
                <c:pt idx="8850">
                  <c:v>0.30396670147346672</c:v>
                </c:pt>
                <c:pt idx="8851">
                  <c:v>0.30386620105076423</c:v>
                </c:pt>
                <c:pt idx="8852">
                  <c:v>0.30386620105076423</c:v>
                </c:pt>
                <c:pt idx="8853">
                  <c:v>0.30376567890997924</c:v>
                </c:pt>
                <c:pt idx="8854">
                  <c:v>0.30376567890997924</c:v>
                </c:pt>
                <c:pt idx="8855">
                  <c:v>0.30376567890997924</c:v>
                </c:pt>
                <c:pt idx="8856">
                  <c:v>0.30436848626463869</c:v>
                </c:pt>
                <c:pt idx="8857">
                  <c:v>0.30436848626463869</c:v>
                </c:pt>
                <c:pt idx="8858">
                  <c:v>0.30426807257371075</c:v>
                </c:pt>
                <c:pt idx="8859">
                  <c:v>0.30426807257371075</c:v>
                </c:pt>
                <c:pt idx="8860">
                  <c:v>0.30084102566208076</c:v>
                </c:pt>
                <c:pt idx="8861">
                  <c:v>0.30144764288972881</c:v>
                </c:pt>
                <c:pt idx="8862">
                  <c:v>0.30144764288972881</c:v>
                </c:pt>
                <c:pt idx="8863">
                  <c:v>0.30144764288972881</c:v>
                </c:pt>
                <c:pt idx="8864">
                  <c:v>0.30144764288972881</c:v>
                </c:pt>
                <c:pt idx="8865">
                  <c:v>0.30134659525387192</c:v>
                </c:pt>
                <c:pt idx="8866">
                  <c:v>0.30134659525387192</c:v>
                </c:pt>
                <c:pt idx="8867">
                  <c:v>0.30124552554316208</c:v>
                </c:pt>
                <c:pt idx="8868">
                  <c:v>0.30124552554316208</c:v>
                </c:pt>
                <c:pt idx="8869">
                  <c:v>0.30195255045169472</c:v>
                </c:pt>
                <c:pt idx="8870">
                  <c:v>0.30185161297354884</c:v>
                </c:pt>
                <c:pt idx="8871">
                  <c:v>0.30185161297354884</c:v>
                </c:pt>
                <c:pt idx="8872">
                  <c:v>0.30185161297354884</c:v>
                </c:pt>
                <c:pt idx="8873">
                  <c:v>0.30185161297354884</c:v>
                </c:pt>
                <c:pt idx="8874">
                  <c:v>0.30185161297354884</c:v>
                </c:pt>
                <c:pt idx="8875">
                  <c:v>0.30235608062442143</c:v>
                </c:pt>
                <c:pt idx="8876">
                  <c:v>0.29901637750573246</c:v>
                </c:pt>
                <c:pt idx="8877">
                  <c:v>0.29901637750573246</c:v>
                </c:pt>
                <c:pt idx="8878">
                  <c:v>0.29901637750573246</c:v>
                </c:pt>
                <c:pt idx="8879">
                  <c:v>0.29901637750573246</c:v>
                </c:pt>
                <c:pt idx="8880">
                  <c:v>0.29891479604636784</c:v>
                </c:pt>
                <c:pt idx="8881">
                  <c:v>0.29891479604636784</c:v>
                </c:pt>
                <c:pt idx="8882">
                  <c:v>0.29891479604636784</c:v>
                </c:pt>
                <c:pt idx="8883">
                  <c:v>0.2995239489219283</c:v>
                </c:pt>
                <c:pt idx="8884">
                  <c:v>0.2995239489219283</c:v>
                </c:pt>
                <c:pt idx="8885">
                  <c:v>0.2995239489219283</c:v>
                </c:pt>
                <c:pt idx="8886">
                  <c:v>0.2995239489219283</c:v>
                </c:pt>
                <c:pt idx="8887">
                  <c:v>0.2995239489219283</c:v>
                </c:pt>
                <c:pt idx="8888">
                  <c:v>0.2995239489219283</c:v>
                </c:pt>
                <c:pt idx="8889">
                  <c:v>0.2995239489219283</c:v>
                </c:pt>
                <c:pt idx="8890">
                  <c:v>0.2995239489219283</c:v>
                </c:pt>
                <c:pt idx="8891">
                  <c:v>0.29942247937342925</c:v>
                </c:pt>
                <c:pt idx="8892">
                  <c:v>0.29942247937342925</c:v>
                </c:pt>
                <c:pt idx="8893">
                  <c:v>0.2995239489219283</c:v>
                </c:pt>
                <c:pt idx="8894">
                  <c:v>0.2995239489219283</c:v>
                </c:pt>
                <c:pt idx="8895">
                  <c:v>0.2995239489219283</c:v>
                </c:pt>
                <c:pt idx="8896">
                  <c:v>0.29962539613260619</c:v>
                </c:pt>
                <c:pt idx="8897">
                  <c:v>0.29962539613260619</c:v>
                </c:pt>
                <c:pt idx="8898">
                  <c:v>0.29962539613260619</c:v>
                </c:pt>
                <c:pt idx="8899">
                  <c:v>0.2997268210202092</c:v>
                </c:pt>
                <c:pt idx="8900">
                  <c:v>0.2997268210202092</c:v>
                </c:pt>
                <c:pt idx="8901">
                  <c:v>0.29647007864210606</c:v>
                </c:pt>
                <c:pt idx="8902">
                  <c:v>0.29575457289037155</c:v>
                </c:pt>
                <c:pt idx="8903">
                  <c:v>0.29585685656019639</c:v>
                </c:pt>
                <c:pt idx="8904">
                  <c:v>0.29585685656019639</c:v>
                </c:pt>
                <c:pt idx="8905">
                  <c:v>0.29799955192662658</c:v>
                </c:pt>
                <c:pt idx="8906">
                  <c:v>0.29810133576209807</c:v>
                </c:pt>
                <c:pt idx="8907">
                  <c:v>0.29820309705158676</c:v>
                </c:pt>
                <c:pt idx="8908">
                  <c:v>0.29820309705158676</c:v>
                </c:pt>
                <c:pt idx="8909">
                  <c:v>0.29830483581006845</c:v>
                </c:pt>
                <c:pt idx="8910">
                  <c:v>0.29840655205250227</c:v>
                </c:pt>
                <c:pt idx="8911">
                  <c:v>0.29850824579383084</c:v>
                </c:pt>
                <c:pt idx="8912">
                  <c:v>0.29718446778489671</c:v>
                </c:pt>
                <c:pt idx="8913">
                  <c:v>0.29718446778489671</c:v>
                </c:pt>
                <c:pt idx="8914">
                  <c:v>0.2973883746074234</c:v>
                </c:pt>
                <c:pt idx="8915">
                  <c:v>0.2973883746074234</c:v>
                </c:pt>
                <c:pt idx="8916">
                  <c:v>0.2974902940342134</c:v>
                </c:pt>
                <c:pt idx="8917">
                  <c:v>0.2974902940342134</c:v>
                </c:pt>
                <c:pt idx="8918">
                  <c:v>0.29759219082481669</c:v>
                </c:pt>
                <c:pt idx="8919">
                  <c:v>0.2997268210202092</c:v>
                </c:pt>
                <c:pt idx="8920">
                  <c:v>0.29626576259593551</c:v>
                </c:pt>
                <c:pt idx="8921">
                  <c:v>0.29626576259593551</c:v>
                </c:pt>
                <c:pt idx="8922">
                  <c:v>0.29626576259593551</c:v>
                </c:pt>
                <c:pt idx="8923">
                  <c:v>0.29708248035892465</c:v>
                </c:pt>
                <c:pt idx="8924">
                  <c:v>0.29718446778489671</c:v>
                </c:pt>
                <c:pt idx="8925">
                  <c:v>0.29718446778489671</c:v>
                </c:pt>
                <c:pt idx="8926">
                  <c:v>0.29718446778489671</c:v>
                </c:pt>
                <c:pt idx="8927">
                  <c:v>0.29718446778489671</c:v>
                </c:pt>
                <c:pt idx="8928">
                  <c:v>0.29718446778489671</c:v>
                </c:pt>
                <c:pt idx="8929">
                  <c:v>0.29360130325159545</c:v>
                </c:pt>
                <c:pt idx="8930">
                  <c:v>0.29442279611623551</c:v>
                </c:pt>
                <c:pt idx="8931">
                  <c:v>0.29442279611623551</c:v>
                </c:pt>
                <c:pt idx="8932">
                  <c:v>0.29442279611623551</c:v>
                </c:pt>
                <c:pt idx="8933">
                  <c:v>0.29442279611623551</c:v>
                </c:pt>
                <c:pt idx="8934">
                  <c:v>0.29442279611623551</c:v>
                </c:pt>
                <c:pt idx="8935">
                  <c:v>0.29442279611623551</c:v>
                </c:pt>
                <c:pt idx="8936">
                  <c:v>0.29442279611623551</c:v>
                </c:pt>
                <c:pt idx="8937">
                  <c:v>0.29442279611623551</c:v>
                </c:pt>
                <c:pt idx="8938">
                  <c:v>0.29514038953624594</c:v>
                </c:pt>
                <c:pt idx="8939">
                  <c:v>0.29514038953624594</c:v>
                </c:pt>
                <c:pt idx="8940">
                  <c:v>0.29514038953624594</c:v>
                </c:pt>
                <c:pt idx="8941">
                  <c:v>0.29143779254663504</c:v>
                </c:pt>
                <c:pt idx="8942">
                  <c:v>0.29226320397492561</c:v>
                </c:pt>
                <c:pt idx="8943">
                  <c:v>0.29216010971197892</c:v>
                </c:pt>
                <c:pt idx="8944">
                  <c:v>0.29216010971197892</c:v>
                </c:pt>
                <c:pt idx="8945">
                  <c:v>0.29216010971197892</c:v>
                </c:pt>
                <c:pt idx="8946">
                  <c:v>0.29205699200519669</c:v>
                </c:pt>
                <c:pt idx="8947">
                  <c:v>0.29277832419088229</c:v>
                </c:pt>
                <c:pt idx="8948">
                  <c:v>0.29277832419088229</c:v>
                </c:pt>
                <c:pt idx="8949">
                  <c:v>0.29267534690773678</c:v>
                </c:pt>
                <c:pt idx="8950">
                  <c:v>0.29267534690773678</c:v>
                </c:pt>
                <c:pt idx="8951">
                  <c:v>0.29267534690773678</c:v>
                </c:pt>
                <c:pt idx="8952">
                  <c:v>0.2932928607006493</c:v>
                </c:pt>
                <c:pt idx="8953">
                  <c:v>0.2932928607006493</c:v>
                </c:pt>
                <c:pt idx="8954">
                  <c:v>0.2932928607006493</c:v>
                </c:pt>
                <c:pt idx="8955">
                  <c:v>0.29319000000000001</c:v>
                </c:pt>
                <c:pt idx="8956">
                  <c:v>0.29319000000000001</c:v>
                </c:pt>
                <c:pt idx="8957">
                  <c:v>0.28967877721684421</c:v>
                </c:pt>
                <c:pt idx="8958">
                  <c:v>0.28957509201551596</c:v>
                </c:pt>
                <c:pt idx="8959">
                  <c:v>0.28957509201551596</c:v>
                </c:pt>
                <c:pt idx="8960">
                  <c:v>0.29030038850736162</c:v>
                </c:pt>
                <c:pt idx="8961">
                  <c:v>0.29030038850736162</c:v>
                </c:pt>
                <c:pt idx="8962">
                  <c:v>0.29019684605764412</c:v>
                </c:pt>
                <c:pt idx="8963">
                  <c:v>0.28812098749390863</c:v>
                </c:pt>
                <c:pt idx="8964">
                  <c:v>0.28884862690004959</c:v>
                </c:pt>
                <c:pt idx="8965">
                  <c:v>0.28884862690004959</c:v>
                </c:pt>
                <c:pt idx="8966">
                  <c:v>0.28884862690004959</c:v>
                </c:pt>
                <c:pt idx="8967">
                  <c:v>0.28874475044155329</c:v>
                </c:pt>
                <c:pt idx="8968">
                  <c:v>0.28874475044155329</c:v>
                </c:pt>
                <c:pt idx="8969">
                  <c:v>0.28874475044155329</c:v>
                </c:pt>
                <c:pt idx="8970">
                  <c:v>0.28874475044155329</c:v>
                </c:pt>
                <c:pt idx="8971">
                  <c:v>0.28874475044155329</c:v>
                </c:pt>
                <c:pt idx="8972">
                  <c:v>0.28864085000141959</c:v>
                </c:pt>
                <c:pt idx="8973">
                  <c:v>0.28864085000141959</c:v>
                </c:pt>
                <c:pt idx="8974">
                  <c:v>0.28936765004823672</c:v>
                </c:pt>
                <c:pt idx="8975">
                  <c:v>0.28936765004823672</c:v>
                </c:pt>
                <c:pt idx="8976">
                  <c:v>0.28936765004823672</c:v>
                </c:pt>
                <c:pt idx="8977">
                  <c:v>0.28936765004823672</c:v>
                </c:pt>
                <c:pt idx="8978">
                  <c:v>0.28936765004823672</c:v>
                </c:pt>
                <c:pt idx="8979">
                  <c:v>0.2892638932493371</c:v>
                </c:pt>
                <c:pt idx="8980">
                  <c:v>0.2892638932493371</c:v>
                </c:pt>
                <c:pt idx="8981">
                  <c:v>0.2892638932493371</c:v>
                </c:pt>
                <c:pt idx="8982">
                  <c:v>0.2892638932493371</c:v>
                </c:pt>
                <c:pt idx="8983">
                  <c:v>0.2892638932493371</c:v>
                </c:pt>
                <c:pt idx="8984">
                  <c:v>0.28998968988887841</c:v>
                </c:pt>
                <c:pt idx="8985">
                  <c:v>0.28988607613710776</c:v>
                </c:pt>
                <c:pt idx="8986">
                  <c:v>0.28988607613710776</c:v>
                </c:pt>
                <c:pt idx="8987">
                  <c:v>0.28988607613710776</c:v>
                </c:pt>
                <c:pt idx="8988">
                  <c:v>0.28988607613710776</c:v>
                </c:pt>
                <c:pt idx="8989">
                  <c:v>0.28988607613710776</c:v>
                </c:pt>
                <c:pt idx="8990">
                  <c:v>0.28988607613710776</c:v>
                </c:pt>
                <c:pt idx="8991">
                  <c:v>0.28988607613710776</c:v>
                </c:pt>
                <c:pt idx="8992">
                  <c:v>0.28998968988887841</c:v>
                </c:pt>
                <c:pt idx="8993">
                  <c:v>0.2892638932493371</c:v>
                </c:pt>
                <c:pt idx="8994">
                  <c:v>0.28998968988887841</c:v>
                </c:pt>
                <c:pt idx="8995">
                  <c:v>0.28998968988887841</c:v>
                </c:pt>
                <c:pt idx="8996">
                  <c:v>0.2892638932493371</c:v>
                </c:pt>
                <c:pt idx="8997">
                  <c:v>0.2892638932493371</c:v>
                </c:pt>
                <c:pt idx="8998">
                  <c:v>0.28936765004823672</c:v>
                </c:pt>
                <c:pt idx="8999">
                  <c:v>0.28936765004823672</c:v>
                </c:pt>
                <c:pt idx="9000">
                  <c:v>0.28936765004823672</c:v>
                </c:pt>
                <c:pt idx="9001">
                  <c:v>0.28936765004823672</c:v>
                </c:pt>
                <c:pt idx="9002">
                  <c:v>0.28593096616848879</c:v>
                </c:pt>
                <c:pt idx="9003">
                  <c:v>0.28593096616848879</c:v>
                </c:pt>
                <c:pt idx="9004">
                  <c:v>0.28593096616848879</c:v>
                </c:pt>
                <c:pt idx="9005">
                  <c:v>0.28947138296480174</c:v>
                </c:pt>
                <c:pt idx="9006">
                  <c:v>0.28603549602060413</c:v>
                </c:pt>
                <c:pt idx="9007">
                  <c:v>0.28947138296480174</c:v>
                </c:pt>
                <c:pt idx="9008">
                  <c:v>0.28957509201551596</c:v>
                </c:pt>
                <c:pt idx="9009">
                  <c:v>0.28603549602060413</c:v>
                </c:pt>
                <c:pt idx="9010">
                  <c:v>0.28957509201551596</c:v>
                </c:pt>
                <c:pt idx="9011">
                  <c:v>0.28614000145270868</c:v>
                </c:pt>
                <c:pt idx="9012">
                  <c:v>0.28822500809187468</c:v>
                </c:pt>
                <c:pt idx="9013">
                  <c:v>0.28822500809187468</c:v>
                </c:pt>
                <c:pt idx="9014">
                  <c:v>0.28822500809187468</c:v>
                </c:pt>
                <c:pt idx="9015">
                  <c:v>0.28822500809187468</c:v>
                </c:pt>
                <c:pt idx="9016">
                  <c:v>0.28822500809187468</c:v>
                </c:pt>
                <c:pt idx="9017">
                  <c:v>0.28822500809187468</c:v>
                </c:pt>
                <c:pt idx="9018">
                  <c:v>0.28822500809187468</c:v>
                </c:pt>
                <c:pt idx="9019">
                  <c:v>0.28832900462492406</c:v>
                </c:pt>
                <c:pt idx="9020">
                  <c:v>0.28832900462492406</c:v>
                </c:pt>
                <c:pt idx="9021">
                  <c:v>0.28832900462492406</c:v>
                </c:pt>
                <c:pt idx="9022">
                  <c:v>0.28832900462492406</c:v>
                </c:pt>
                <c:pt idx="9023">
                  <c:v>0.28832900462492406</c:v>
                </c:pt>
                <c:pt idx="9024">
                  <c:v>0.28843297710975113</c:v>
                </c:pt>
                <c:pt idx="9025">
                  <c:v>0.28843297710975113</c:v>
                </c:pt>
                <c:pt idx="9026">
                  <c:v>0.28843297710975113</c:v>
                </c:pt>
                <c:pt idx="9027">
                  <c:v>0.28843297710975113</c:v>
                </c:pt>
                <c:pt idx="9028">
                  <c:v>0.28843297710975113</c:v>
                </c:pt>
                <c:pt idx="9029">
                  <c:v>0.28843297710975113</c:v>
                </c:pt>
                <c:pt idx="9030">
                  <c:v>0.28843297710975113</c:v>
                </c:pt>
                <c:pt idx="9031">
                  <c:v>0.28843297710975113</c:v>
                </c:pt>
                <c:pt idx="9032">
                  <c:v>0.28843297710975113</c:v>
                </c:pt>
                <c:pt idx="9033">
                  <c:v>0.28843297710975113</c:v>
                </c:pt>
                <c:pt idx="9034">
                  <c:v>0.28843297710975113</c:v>
                </c:pt>
                <c:pt idx="9035">
                  <c:v>0.28843297710975113</c:v>
                </c:pt>
                <c:pt idx="9036">
                  <c:v>0.28843297710975113</c:v>
                </c:pt>
                <c:pt idx="9037">
                  <c:v>0.28843297710975113</c:v>
                </c:pt>
                <c:pt idx="9038">
                  <c:v>0.28843297710975113</c:v>
                </c:pt>
                <c:pt idx="9039">
                  <c:v>0.28843297710975113</c:v>
                </c:pt>
                <c:pt idx="9040">
                  <c:v>0.28832900462492406</c:v>
                </c:pt>
                <c:pt idx="9041">
                  <c:v>0.28832900462492406</c:v>
                </c:pt>
                <c:pt idx="9042">
                  <c:v>0.28832900462492406</c:v>
                </c:pt>
                <c:pt idx="9043">
                  <c:v>0.28916011255159979</c:v>
                </c:pt>
                <c:pt idx="9044">
                  <c:v>0.28905630793850329</c:v>
                </c:pt>
                <c:pt idx="9045">
                  <c:v>0.28905630793850329</c:v>
                </c:pt>
                <c:pt idx="9046">
                  <c:v>0.28905630793850329</c:v>
                </c:pt>
                <c:pt idx="9047">
                  <c:v>0.28905630793850329</c:v>
                </c:pt>
                <c:pt idx="9048">
                  <c:v>0.28551260221708163</c:v>
                </c:pt>
                <c:pt idx="9049">
                  <c:v>0.28551260221708163</c:v>
                </c:pt>
                <c:pt idx="9050">
                  <c:v>0.28905630793850329</c:v>
                </c:pt>
                <c:pt idx="9051">
                  <c:v>0.28905630793850329</c:v>
                </c:pt>
                <c:pt idx="9052">
                  <c:v>0.28905630793850329</c:v>
                </c:pt>
                <c:pt idx="9053">
                  <c:v>0.28551260221708163</c:v>
                </c:pt>
                <c:pt idx="9054">
                  <c:v>0.28551260221708163</c:v>
                </c:pt>
                <c:pt idx="9055">
                  <c:v>0.28551260221708163</c:v>
                </c:pt>
                <c:pt idx="9056">
                  <c:v>0.28551260221708163</c:v>
                </c:pt>
                <c:pt idx="9057">
                  <c:v>0.28895247939350649</c:v>
                </c:pt>
                <c:pt idx="9058">
                  <c:v>0.28895247939350649</c:v>
                </c:pt>
                <c:pt idx="9059">
                  <c:v>0.28540795000760844</c:v>
                </c:pt>
                <c:pt idx="9060">
                  <c:v>0.28895247939350649</c:v>
                </c:pt>
                <c:pt idx="9061">
                  <c:v>0.28895247939350649</c:v>
                </c:pt>
                <c:pt idx="9062">
                  <c:v>0.28895247939350649</c:v>
                </c:pt>
                <c:pt idx="9063">
                  <c:v>0.28540795000760844</c:v>
                </c:pt>
                <c:pt idx="9064">
                  <c:v>0.28614000145270868</c:v>
                </c:pt>
                <c:pt idx="9065">
                  <c:v>0.28614000145270868</c:v>
                </c:pt>
                <c:pt idx="9066">
                  <c:v>0.28614000145270868</c:v>
                </c:pt>
                <c:pt idx="9067">
                  <c:v>0.28614000145270868</c:v>
                </c:pt>
                <c:pt idx="9068">
                  <c:v>0.28614000145270868</c:v>
                </c:pt>
                <c:pt idx="9069">
                  <c:v>0.28614000145270868</c:v>
                </c:pt>
                <c:pt idx="9070">
                  <c:v>0.28614000145270868</c:v>
                </c:pt>
                <c:pt idx="9071">
                  <c:v>0.28614000145270868</c:v>
                </c:pt>
                <c:pt idx="9072">
                  <c:v>0.28614000145270868</c:v>
                </c:pt>
                <c:pt idx="9073">
                  <c:v>0.28603549602060413</c:v>
                </c:pt>
                <c:pt idx="9074">
                  <c:v>0.28603549602060413</c:v>
                </c:pt>
                <c:pt idx="9075">
                  <c:v>0.28603549602060413</c:v>
                </c:pt>
                <c:pt idx="9076">
                  <c:v>0.28603549602060413</c:v>
                </c:pt>
                <c:pt idx="9077">
                  <c:v>0.28603549602060413</c:v>
                </c:pt>
                <c:pt idx="9078">
                  <c:v>0.28603549602060413</c:v>
                </c:pt>
                <c:pt idx="9079">
                  <c:v>0.28603549602060413</c:v>
                </c:pt>
                <c:pt idx="9080">
                  <c:v>0.28603549602060413</c:v>
                </c:pt>
                <c:pt idx="9081">
                  <c:v>0.28603549602060413</c:v>
                </c:pt>
                <c:pt idx="9082">
                  <c:v>0.28603549602060413</c:v>
                </c:pt>
                <c:pt idx="9083">
                  <c:v>0.28676652218169568</c:v>
                </c:pt>
                <c:pt idx="9084">
                  <c:v>0.28676652218169568</c:v>
                </c:pt>
                <c:pt idx="9085">
                  <c:v>0.28603549602060413</c:v>
                </c:pt>
                <c:pt idx="9086">
                  <c:v>0.28603549602060413</c:v>
                </c:pt>
                <c:pt idx="9087">
                  <c:v>0.28603549602060413</c:v>
                </c:pt>
                <c:pt idx="9088">
                  <c:v>0.28603549602060413</c:v>
                </c:pt>
                <c:pt idx="9089">
                  <c:v>0.28603549602060413</c:v>
                </c:pt>
                <c:pt idx="9090">
                  <c:v>0.28603549602060413</c:v>
                </c:pt>
                <c:pt idx="9091">
                  <c:v>0.28614000145270868</c:v>
                </c:pt>
                <c:pt idx="9092">
                  <c:v>0.28614000145270868</c:v>
                </c:pt>
                <c:pt idx="9093">
                  <c:v>0.28614000145270868</c:v>
                </c:pt>
                <c:pt idx="9094">
                  <c:v>0.28624448248190931</c:v>
                </c:pt>
                <c:pt idx="9095">
                  <c:v>0.28624448248190931</c:v>
                </c:pt>
                <c:pt idx="9096">
                  <c:v>0.28624448248190931</c:v>
                </c:pt>
                <c:pt idx="9097">
                  <c:v>0.28634893912529269</c:v>
                </c:pt>
                <c:pt idx="9098">
                  <c:v>0.28634893912529269</c:v>
                </c:pt>
                <c:pt idx="9099">
                  <c:v>0.28843297710975113</c:v>
                </c:pt>
                <c:pt idx="9100">
                  <c:v>0.28498909576641007</c:v>
                </c:pt>
                <c:pt idx="9101">
                  <c:v>0.28509384617174094</c:v>
                </c:pt>
                <c:pt idx="9102">
                  <c:v>0.28509384617174094</c:v>
                </c:pt>
                <c:pt idx="9103">
                  <c:v>0.28519857200219578</c:v>
                </c:pt>
                <c:pt idx="9104">
                  <c:v>0.28519857200219578</c:v>
                </c:pt>
                <c:pt idx="9105">
                  <c:v>0.28530327327506233</c:v>
                </c:pt>
                <c:pt idx="9106">
                  <c:v>0.28530327327506233</c:v>
                </c:pt>
                <c:pt idx="9107">
                  <c:v>0.28540795000760844</c:v>
                </c:pt>
                <c:pt idx="9108">
                  <c:v>0.28540795000760844</c:v>
                </c:pt>
                <c:pt idx="9109">
                  <c:v>0.28540795000760844</c:v>
                </c:pt>
                <c:pt idx="9110">
                  <c:v>0.28551260221708163</c:v>
                </c:pt>
                <c:pt idx="9111">
                  <c:v>0.28551260221708163</c:v>
                </c:pt>
                <c:pt idx="9112">
                  <c:v>0.28749635760554026</c:v>
                </c:pt>
                <c:pt idx="9113">
                  <c:v>0.28760052294467198</c:v>
                </c:pt>
                <c:pt idx="9114">
                  <c:v>0.28404523338641452</c:v>
                </c:pt>
                <c:pt idx="9115">
                  <c:v>0.28488432076889469</c:v>
                </c:pt>
                <c:pt idx="9116">
                  <c:v>0.28488432076889469</c:v>
                </c:pt>
                <c:pt idx="9117">
                  <c:v>0.28488432076889469</c:v>
                </c:pt>
                <c:pt idx="9118">
                  <c:v>0.28498909576641007</c:v>
                </c:pt>
                <c:pt idx="9119">
                  <c:v>0.28498909576641007</c:v>
                </c:pt>
                <c:pt idx="9120">
                  <c:v>0.28498909576641007</c:v>
                </c:pt>
                <c:pt idx="9121">
                  <c:v>0.28498909576641007</c:v>
                </c:pt>
                <c:pt idx="9122">
                  <c:v>0.28498909576641007</c:v>
                </c:pt>
                <c:pt idx="9123">
                  <c:v>0.28498909576641007</c:v>
                </c:pt>
                <c:pt idx="9124">
                  <c:v>0.28498909576641007</c:v>
                </c:pt>
                <c:pt idx="9125">
                  <c:v>0.28498909576641007</c:v>
                </c:pt>
                <c:pt idx="9126">
                  <c:v>0.28498909576641007</c:v>
                </c:pt>
                <c:pt idx="9127">
                  <c:v>0.28572183313569816</c:v>
                </c:pt>
                <c:pt idx="9128">
                  <c:v>0.28572183313569816</c:v>
                </c:pt>
                <c:pt idx="9129">
                  <c:v>0.28572183313569816</c:v>
                </c:pt>
                <c:pt idx="9130">
                  <c:v>0.28215148178803057</c:v>
                </c:pt>
                <c:pt idx="9131">
                  <c:v>0.28215148178803057</c:v>
                </c:pt>
                <c:pt idx="9132">
                  <c:v>0.28215148178803057</c:v>
                </c:pt>
                <c:pt idx="9133">
                  <c:v>0.2820460361839271</c:v>
                </c:pt>
                <c:pt idx="9134">
                  <c:v>0.28288890013146428</c:v>
                </c:pt>
                <c:pt idx="9135">
                  <c:v>0.28288890013146428</c:v>
                </c:pt>
                <c:pt idx="9136">
                  <c:v>0.28278362962397069</c:v>
                </c:pt>
                <c:pt idx="9137">
                  <c:v>0.28278362962397069</c:v>
                </c:pt>
                <c:pt idx="9138">
                  <c:v>0.28278362962397069</c:v>
                </c:pt>
                <c:pt idx="9139">
                  <c:v>0.28267833415607108</c:v>
                </c:pt>
                <c:pt idx="9140">
                  <c:v>0.28267833415607108</c:v>
                </c:pt>
                <c:pt idx="9141">
                  <c:v>0.28341487888308842</c:v>
                </c:pt>
                <c:pt idx="9142">
                  <c:v>0.28341487888308842</c:v>
                </c:pt>
                <c:pt idx="9143">
                  <c:v>0.28130721356525584</c:v>
                </c:pt>
                <c:pt idx="9144">
                  <c:v>0.28330973291191008</c:v>
                </c:pt>
                <c:pt idx="9145">
                  <c:v>0.28330973291191008</c:v>
                </c:pt>
                <c:pt idx="9146">
                  <c:v>0.2819405654946307</c:v>
                </c:pt>
                <c:pt idx="9147">
                  <c:v>0.2819405654946307</c:v>
                </c:pt>
                <c:pt idx="9148">
                  <c:v>0.28183506970222971</c:v>
                </c:pt>
                <c:pt idx="9149">
                  <c:v>0.28183506970222971</c:v>
                </c:pt>
                <c:pt idx="9150">
                  <c:v>0.2783395072101687</c:v>
                </c:pt>
                <c:pt idx="9151">
                  <c:v>0.27823314710042057</c:v>
                </c:pt>
                <c:pt idx="9152">
                  <c:v>0.27897712829534982</c:v>
                </c:pt>
                <c:pt idx="9153">
                  <c:v>0.28246766826797998</c:v>
                </c:pt>
                <c:pt idx="9154">
                  <c:v>0.27897712829534982</c:v>
                </c:pt>
                <c:pt idx="9155">
                  <c:v>0.28236229781219863</c:v>
                </c:pt>
                <c:pt idx="9156">
                  <c:v>0.27887092225634347</c:v>
                </c:pt>
                <c:pt idx="9157">
                  <c:v>0.2787646905853729</c:v>
                </c:pt>
                <c:pt idx="9158">
                  <c:v>0.27961382729508494</c:v>
                </c:pt>
                <c:pt idx="9159">
                  <c:v>0.27950777465920451</c:v>
                </c:pt>
                <c:pt idx="9160">
                  <c:v>0.27950777465920451</c:v>
                </c:pt>
                <c:pt idx="9161">
                  <c:v>0.27738133787522801</c:v>
                </c:pt>
                <c:pt idx="9162">
                  <c:v>0.27738133787522801</c:v>
                </c:pt>
                <c:pt idx="9163">
                  <c:v>0.27738133787522801</c:v>
                </c:pt>
                <c:pt idx="9164">
                  <c:v>0.27727474539695052</c:v>
                </c:pt>
                <c:pt idx="9165">
                  <c:v>0.27812676124696817</c:v>
                </c:pt>
                <c:pt idx="9166">
                  <c:v>0.27802034963110911</c:v>
                </c:pt>
                <c:pt idx="9167">
                  <c:v>0.27802034963110911</c:v>
                </c:pt>
                <c:pt idx="9168">
                  <c:v>0.27802034963110911</c:v>
                </c:pt>
                <c:pt idx="9169">
                  <c:v>0.27791391223411854</c:v>
                </c:pt>
                <c:pt idx="9170">
                  <c:v>0.27865843326387091</c:v>
                </c:pt>
                <c:pt idx="9171">
                  <c:v>0.27865843326387091</c:v>
                </c:pt>
                <c:pt idx="9172">
                  <c:v>0.27865843326387091</c:v>
                </c:pt>
                <c:pt idx="9173">
                  <c:v>0.27855215027324809</c:v>
                </c:pt>
                <c:pt idx="9174">
                  <c:v>0.27855215027324809</c:v>
                </c:pt>
                <c:pt idx="9175">
                  <c:v>0.27844584159489211</c:v>
                </c:pt>
                <c:pt idx="9176">
                  <c:v>0.27844584159489211</c:v>
                </c:pt>
                <c:pt idx="9177">
                  <c:v>0.27844584159489211</c:v>
                </c:pt>
                <c:pt idx="9178">
                  <c:v>0.27844584159489211</c:v>
                </c:pt>
                <c:pt idx="9179">
                  <c:v>0.27844584159489211</c:v>
                </c:pt>
                <c:pt idx="9180">
                  <c:v>0.27844584159489211</c:v>
                </c:pt>
                <c:pt idx="9181">
                  <c:v>0.27844584159489211</c:v>
                </c:pt>
                <c:pt idx="9182">
                  <c:v>0.27844584159489211</c:v>
                </c:pt>
                <c:pt idx="9183">
                  <c:v>0.27844584159489211</c:v>
                </c:pt>
                <c:pt idx="9184">
                  <c:v>0.27844584159489211</c:v>
                </c:pt>
                <c:pt idx="9185">
                  <c:v>0.27855215027324809</c:v>
                </c:pt>
                <c:pt idx="9186">
                  <c:v>0.27855215027324809</c:v>
                </c:pt>
                <c:pt idx="9187">
                  <c:v>0.27865843326387091</c:v>
                </c:pt>
                <c:pt idx="9188">
                  <c:v>0.27865843326387091</c:v>
                </c:pt>
                <c:pt idx="9189">
                  <c:v>0.27865843326387091</c:v>
                </c:pt>
                <c:pt idx="9190">
                  <c:v>0.27524454320263814</c:v>
                </c:pt>
                <c:pt idx="9191">
                  <c:v>0.27535163128058959</c:v>
                </c:pt>
                <c:pt idx="9192">
                  <c:v>0.27738133787522801</c:v>
                </c:pt>
                <c:pt idx="9193">
                  <c:v>0.27748790445954635</c:v>
                </c:pt>
                <c:pt idx="9194">
                  <c:v>0.27759444516876719</c:v>
                </c:pt>
                <c:pt idx="9195">
                  <c:v>0.27684811616621152</c:v>
                </c:pt>
                <c:pt idx="9196">
                  <c:v>0.27684811616621152</c:v>
                </c:pt>
                <c:pt idx="9197">
                  <c:v>0.27695481240940184</c:v>
                </c:pt>
                <c:pt idx="9198">
                  <c:v>0.27908330872093678</c:v>
                </c:pt>
                <c:pt idx="9199">
                  <c:v>0.27918946355162683</c:v>
                </c:pt>
                <c:pt idx="9200">
                  <c:v>0.27918946355162683</c:v>
                </c:pt>
                <c:pt idx="9201">
                  <c:v>0.27577972121799471</c:v>
                </c:pt>
                <c:pt idx="9202">
                  <c:v>0.27577972121799471</c:v>
                </c:pt>
                <c:pt idx="9203">
                  <c:v>0.275886678205089</c:v>
                </c:pt>
                <c:pt idx="9204">
                  <c:v>0.27684811616621152</c:v>
                </c:pt>
                <c:pt idx="9205">
                  <c:v>0.27684811616621152</c:v>
                </c:pt>
                <c:pt idx="9206">
                  <c:v>0.27695481240940184</c:v>
                </c:pt>
                <c:pt idx="9207">
                  <c:v>0.27897712829534982</c:v>
                </c:pt>
                <c:pt idx="9208">
                  <c:v>0.2755657286855997</c:v>
                </c:pt>
                <c:pt idx="9209">
                  <c:v>0.27567273805124271</c:v>
                </c:pt>
                <c:pt idx="9210">
                  <c:v>0.27567273805124271</c:v>
                </c:pt>
                <c:pt idx="9211">
                  <c:v>0.27577972121799471</c:v>
                </c:pt>
                <c:pt idx="9212">
                  <c:v>0.275886678205089</c:v>
                </c:pt>
                <c:pt idx="9213">
                  <c:v>0.275886678205089</c:v>
                </c:pt>
                <c:pt idx="9214">
                  <c:v>0.275886678205089</c:v>
                </c:pt>
                <c:pt idx="9215">
                  <c:v>0.27674139393440889</c:v>
                </c:pt>
                <c:pt idx="9216">
                  <c:v>0.27320485509370324</c:v>
                </c:pt>
                <c:pt idx="9217">
                  <c:v>0.27320485509370324</c:v>
                </c:pt>
                <c:pt idx="9218">
                  <c:v>0.27535163128058959</c:v>
                </c:pt>
                <c:pt idx="9219">
                  <c:v>0.27535163128058959</c:v>
                </c:pt>
                <c:pt idx="9220">
                  <c:v>0.27535163128058959</c:v>
                </c:pt>
                <c:pt idx="9221">
                  <c:v>0.27620739228040481</c:v>
                </c:pt>
                <c:pt idx="9222">
                  <c:v>0.27620739228040481</c:v>
                </c:pt>
                <c:pt idx="9223">
                  <c:v>0.27610051371711947</c:v>
                </c:pt>
                <c:pt idx="9224">
                  <c:v>0.27610051371711947</c:v>
                </c:pt>
                <c:pt idx="9225">
                  <c:v>0.27610051371711947</c:v>
                </c:pt>
                <c:pt idx="9226">
                  <c:v>0.27610051371711947</c:v>
                </c:pt>
                <c:pt idx="9227">
                  <c:v>0.27610051371711947</c:v>
                </c:pt>
                <c:pt idx="9228">
                  <c:v>0.27245097325539219</c:v>
                </c:pt>
                <c:pt idx="9229">
                  <c:v>0.27331244574908342</c:v>
                </c:pt>
                <c:pt idx="9230">
                  <c:v>0.27331244574908342</c:v>
                </c:pt>
                <c:pt idx="9231">
                  <c:v>0.27406483585608976</c:v>
                </c:pt>
                <c:pt idx="9232">
                  <c:v>0.27201959475657222</c:v>
                </c:pt>
                <c:pt idx="9233">
                  <c:v>0.27191168301420493</c:v>
                </c:pt>
                <c:pt idx="9234">
                  <c:v>0.27191168301420493</c:v>
                </c:pt>
                <c:pt idx="9235">
                  <c:v>0.27191168301420493</c:v>
                </c:pt>
                <c:pt idx="9236">
                  <c:v>0.27180374438464511</c:v>
                </c:pt>
                <c:pt idx="9237">
                  <c:v>0.27266650170260837</c:v>
                </c:pt>
                <c:pt idx="9238">
                  <c:v>0.27255875086253584</c:v>
                </c:pt>
                <c:pt idx="9239">
                  <c:v>0.27255875086253584</c:v>
                </c:pt>
                <c:pt idx="9240">
                  <c:v>0.27255875086253584</c:v>
                </c:pt>
                <c:pt idx="9241">
                  <c:v>0.27245097325539219</c:v>
                </c:pt>
                <c:pt idx="9242">
                  <c:v>0.27320485509370324</c:v>
                </c:pt>
                <c:pt idx="9243">
                  <c:v>0.27320485509370324</c:v>
                </c:pt>
                <c:pt idx="9244">
                  <c:v>0.26963929433274009</c:v>
                </c:pt>
                <c:pt idx="9245">
                  <c:v>0.26963929433274009</c:v>
                </c:pt>
                <c:pt idx="9246">
                  <c:v>0.26963929433274009</c:v>
                </c:pt>
                <c:pt idx="9247">
                  <c:v>0.26953078638834527</c:v>
                </c:pt>
                <c:pt idx="9248">
                  <c:v>0.27039808628253148</c:v>
                </c:pt>
                <c:pt idx="9249">
                  <c:v>0.27039808628253148</c:v>
                </c:pt>
                <c:pt idx="9250">
                  <c:v>0.27028976910950986</c:v>
                </c:pt>
                <c:pt idx="9251">
                  <c:v>0.27028976910950986</c:v>
                </c:pt>
                <c:pt idx="9252">
                  <c:v>0.26822655296267767</c:v>
                </c:pt>
                <c:pt idx="9253">
                  <c:v>0.26811768803811509</c:v>
                </c:pt>
                <c:pt idx="9254">
                  <c:v>0.26898783622129036</c:v>
                </c:pt>
                <c:pt idx="9255">
                  <c:v>0.26898783622129036</c:v>
                </c:pt>
                <c:pt idx="9256">
                  <c:v>0.26898783622129036</c:v>
                </c:pt>
                <c:pt idx="9257">
                  <c:v>0.26887916395381117</c:v>
                </c:pt>
                <c:pt idx="9258">
                  <c:v>0.26887916395381117</c:v>
                </c:pt>
                <c:pt idx="9259">
                  <c:v>0.26887916395381117</c:v>
                </c:pt>
                <c:pt idx="9260">
                  <c:v>0.26887916395381117</c:v>
                </c:pt>
                <c:pt idx="9261">
                  <c:v>0.26877046422650325</c:v>
                </c:pt>
                <c:pt idx="9262">
                  <c:v>0.26877046422650325</c:v>
                </c:pt>
                <c:pt idx="9263">
                  <c:v>0.26953078638834527</c:v>
                </c:pt>
                <c:pt idx="9264">
                  <c:v>0.26953078638834527</c:v>
                </c:pt>
                <c:pt idx="9265">
                  <c:v>0.26953078638834527</c:v>
                </c:pt>
                <c:pt idx="9266">
                  <c:v>0.26942225110853052</c:v>
                </c:pt>
                <c:pt idx="9267">
                  <c:v>0.26942225110853052</c:v>
                </c:pt>
                <c:pt idx="9268">
                  <c:v>0.26942225110853052</c:v>
                </c:pt>
                <c:pt idx="9269">
                  <c:v>0.27018142474502882</c:v>
                </c:pt>
                <c:pt idx="9270">
                  <c:v>0.27018142474502882</c:v>
                </c:pt>
                <c:pt idx="9271">
                  <c:v>0.27018142474502882</c:v>
                </c:pt>
                <c:pt idx="9272">
                  <c:v>0.27007305316860025</c:v>
                </c:pt>
                <c:pt idx="9273">
                  <c:v>0.27007305316860025</c:v>
                </c:pt>
                <c:pt idx="9274">
                  <c:v>0.27007305316860025</c:v>
                </c:pt>
                <c:pt idx="9275">
                  <c:v>0.27007305316860025</c:v>
                </c:pt>
                <c:pt idx="9276">
                  <c:v>0.27007305316860025</c:v>
                </c:pt>
                <c:pt idx="9277">
                  <c:v>0.27007305316860025</c:v>
                </c:pt>
                <c:pt idx="9278">
                  <c:v>0.27018142474502882</c:v>
                </c:pt>
                <c:pt idx="9279">
                  <c:v>0.27018142474502882</c:v>
                </c:pt>
                <c:pt idx="9280">
                  <c:v>0.26942225110853052</c:v>
                </c:pt>
                <c:pt idx="9281">
                  <c:v>0.26942225110853052</c:v>
                </c:pt>
                <c:pt idx="9282">
                  <c:v>0.26942225110853052</c:v>
                </c:pt>
                <c:pt idx="9283">
                  <c:v>0.26953078638834527</c:v>
                </c:pt>
                <c:pt idx="9284">
                  <c:v>0.26953078638834527</c:v>
                </c:pt>
                <c:pt idx="9285">
                  <c:v>0.26963929433274009</c:v>
                </c:pt>
                <c:pt idx="9286">
                  <c:v>0.26963929433274009</c:v>
                </c:pt>
                <c:pt idx="9287">
                  <c:v>0.26822655296267767</c:v>
                </c:pt>
                <c:pt idx="9288">
                  <c:v>0.268335390302056</c:v>
                </c:pt>
                <c:pt idx="9289">
                  <c:v>0.26757294890211947</c:v>
                </c:pt>
                <c:pt idx="9290">
                  <c:v>0.26844420007720871</c:v>
                </c:pt>
                <c:pt idx="9291">
                  <c:v>0.26844420007720871</c:v>
                </c:pt>
                <c:pt idx="9292">
                  <c:v>0.26768195206791617</c:v>
                </c:pt>
                <c:pt idx="9293">
                  <c:v>0.2677909275433355</c:v>
                </c:pt>
                <c:pt idx="9294">
                  <c:v>0.2698562282978178</c:v>
                </c:pt>
                <c:pt idx="9295">
                  <c:v>0.26996465435970984</c:v>
                </c:pt>
                <c:pt idx="9296">
                  <c:v>0.27083108346889373</c:v>
                </c:pt>
                <c:pt idx="9297">
                  <c:v>0.26648138961390078</c:v>
                </c:pt>
                <c:pt idx="9298">
                  <c:v>0.26659067084945892</c:v>
                </c:pt>
                <c:pt idx="9299">
                  <c:v>0.26746391802482633</c:v>
                </c:pt>
                <c:pt idx="9300">
                  <c:v>0.26757294890211947</c:v>
                </c:pt>
                <c:pt idx="9301">
                  <c:v>0.26768195206791617</c:v>
                </c:pt>
                <c:pt idx="9302">
                  <c:v>0.26768195206791617</c:v>
                </c:pt>
                <c:pt idx="9303">
                  <c:v>0.2698562282978178</c:v>
                </c:pt>
                <c:pt idx="9304">
                  <c:v>0.26637208045417221</c:v>
                </c:pt>
                <c:pt idx="9305">
                  <c:v>0.26637208045417221</c:v>
                </c:pt>
                <c:pt idx="9306">
                  <c:v>0.26648138961390078</c:v>
                </c:pt>
                <c:pt idx="9307">
                  <c:v>0.26648138961390078</c:v>
                </c:pt>
                <c:pt idx="9308">
                  <c:v>0.26659067084945892</c:v>
                </c:pt>
                <c:pt idx="9309">
                  <c:v>0.26746391802482633</c:v>
                </c:pt>
                <c:pt idx="9310">
                  <c:v>0.26757294890211947</c:v>
                </c:pt>
                <c:pt idx="9311">
                  <c:v>0.26604398521565742</c:v>
                </c:pt>
                <c:pt idx="9312">
                  <c:v>0.26604398521565742</c:v>
                </c:pt>
                <c:pt idx="9313">
                  <c:v>0.26604398521565742</c:v>
                </c:pt>
                <c:pt idx="9314">
                  <c:v>0.26604398521565742</c:v>
                </c:pt>
                <c:pt idx="9315">
                  <c:v>0.26604398521565742</c:v>
                </c:pt>
                <c:pt idx="9316">
                  <c:v>0.26691834722487073</c:v>
                </c:pt>
                <c:pt idx="9317">
                  <c:v>0.26691834722487073</c:v>
                </c:pt>
                <c:pt idx="9318">
                  <c:v>0.26691834722487073</c:v>
                </c:pt>
                <c:pt idx="9319">
                  <c:v>0.26691834722487073</c:v>
                </c:pt>
                <c:pt idx="9320">
                  <c:v>0.26691834722487073</c:v>
                </c:pt>
                <c:pt idx="9321">
                  <c:v>0.26691834722487073</c:v>
                </c:pt>
                <c:pt idx="9322">
                  <c:v>0.26768195206791617</c:v>
                </c:pt>
                <c:pt idx="9323">
                  <c:v>0.26418000000000003</c:v>
                </c:pt>
                <c:pt idx="9324">
                  <c:v>0.26407009944282639</c:v>
                </c:pt>
                <c:pt idx="9325">
                  <c:v>0.26407009944282639</c:v>
                </c:pt>
                <c:pt idx="9326">
                  <c:v>0.26407009944282639</c:v>
                </c:pt>
                <c:pt idx="9327">
                  <c:v>0.26483880813650379</c:v>
                </c:pt>
                <c:pt idx="9328">
                  <c:v>0.26274907109908868</c:v>
                </c:pt>
                <c:pt idx="9329">
                  <c:v>0.26274907109908868</c:v>
                </c:pt>
                <c:pt idx="9330">
                  <c:v>0.26274907109908868</c:v>
                </c:pt>
                <c:pt idx="9331">
                  <c:v>0.26560613265681715</c:v>
                </c:pt>
                <c:pt idx="9332">
                  <c:v>0.26352017018969331</c:v>
                </c:pt>
                <c:pt idx="9333">
                  <c:v>0.26341009889099642</c:v>
                </c:pt>
                <c:pt idx="9334">
                  <c:v>0.26341009889099642</c:v>
                </c:pt>
                <c:pt idx="9335">
                  <c:v>0.26341009889099642</c:v>
                </c:pt>
                <c:pt idx="9336">
                  <c:v>0.26418000000000003</c:v>
                </c:pt>
                <c:pt idx="9337">
                  <c:v>0.26418000000000003</c:v>
                </c:pt>
                <c:pt idx="9338">
                  <c:v>0.26418000000000003</c:v>
                </c:pt>
                <c:pt idx="9339">
                  <c:v>0.26407009944282639</c:v>
                </c:pt>
                <c:pt idx="9340">
                  <c:v>0.26053816411036113</c:v>
                </c:pt>
                <c:pt idx="9341">
                  <c:v>0.26142391451158759</c:v>
                </c:pt>
                <c:pt idx="9342">
                  <c:v>0.26142391451158759</c:v>
                </c:pt>
                <c:pt idx="9343">
                  <c:v>0.26131329723519114</c:v>
                </c:pt>
                <c:pt idx="9344">
                  <c:v>0.26131329723519114</c:v>
                </c:pt>
                <c:pt idx="9345">
                  <c:v>0.26131329723519114</c:v>
                </c:pt>
                <c:pt idx="9346">
                  <c:v>0.26120265099760026</c:v>
                </c:pt>
                <c:pt idx="9347">
                  <c:v>0.26120265099760026</c:v>
                </c:pt>
                <c:pt idx="9348">
                  <c:v>0.26197656727014779</c:v>
                </c:pt>
                <c:pt idx="9349">
                  <c:v>0.26197656727014779</c:v>
                </c:pt>
                <c:pt idx="9350">
                  <c:v>0.26197656727014779</c:v>
                </c:pt>
                <c:pt idx="9351">
                  <c:v>0.26197656727014779</c:v>
                </c:pt>
                <c:pt idx="9352">
                  <c:v>0.25987262885899887</c:v>
                </c:pt>
                <c:pt idx="9353">
                  <c:v>0.2618660944593742</c:v>
                </c:pt>
                <c:pt idx="9354">
                  <c:v>0.25987262885899887</c:v>
                </c:pt>
                <c:pt idx="9355">
                  <c:v>0.2606489845941094</c:v>
                </c:pt>
                <c:pt idx="9356">
                  <c:v>0.2606489845941094</c:v>
                </c:pt>
                <c:pt idx="9357">
                  <c:v>0.2606489845941094</c:v>
                </c:pt>
                <c:pt idx="9358">
                  <c:v>0.26053816411036113</c:v>
                </c:pt>
                <c:pt idx="9359">
                  <c:v>0.26053816411036113</c:v>
                </c:pt>
                <c:pt idx="9360">
                  <c:v>0.26053816411036113</c:v>
                </c:pt>
                <c:pt idx="9361">
                  <c:v>0.26053816411036113</c:v>
                </c:pt>
                <c:pt idx="9362">
                  <c:v>0.26042731450547518</c:v>
                </c:pt>
                <c:pt idx="9363">
                  <c:v>0.26042731450547518</c:v>
                </c:pt>
                <c:pt idx="9364">
                  <c:v>0.26120265099760026</c:v>
                </c:pt>
                <c:pt idx="9365">
                  <c:v>0.26120265099760026</c:v>
                </c:pt>
                <c:pt idx="9366">
                  <c:v>0.26120265099760026</c:v>
                </c:pt>
                <c:pt idx="9367">
                  <c:v>0.25775812747159554</c:v>
                </c:pt>
                <c:pt idx="9368">
                  <c:v>0.26120265099760026</c:v>
                </c:pt>
                <c:pt idx="9369">
                  <c:v>0.25775812747159554</c:v>
                </c:pt>
                <c:pt idx="9370">
                  <c:v>0.26109197577605564</c:v>
                </c:pt>
                <c:pt idx="9371">
                  <c:v>0.26109197577605564</c:v>
                </c:pt>
                <c:pt idx="9372">
                  <c:v>0.26109197577605564</c:v>
                </c:pt>
                <c:pt idx="9373">
                  <c:v>0.26109197577605564</c:v>
                </c:pt>
                <c:pt idx="9374">
                  <c:v>0.26120265099760026</c:v>
                </c:pt>
                <c:pt idx="9375">
                  <c:v>0.26031643575648228</c:v>
                </c:pt>
                <c:pt idx="9376">
                  <c:v>0.26042731450547518</c:v>
                </c:pt>
                <c:pt idx="9377">
                  <c:v>0.26042731450547518</c:v>
                </c:pt>
                <c:pt idx="9378">
                  <c:v>0.26042731450547518</c:v>
                </c:pt>
                <c:pt idx="9379">
                  <c:v>0.26053816411036113</c:v>
                </c:pt>
                <c:pt idx="9380">
                  <c:v>0.26053816411036113</c:v>
                </c:pt>
                <c:pt idx="9381">
                  <c:v>0.26053816411036113</c:v>
                </c:pt>
                <c:pt idx="9382">
                  <c:v>0.2606489845941094</c:v>
                </c:pt>
                <c:pt idx="9383">
                  <c:v>0.2606489845941094</c:v>
                </c:pt>
                <c:pt idx="9384">
                  <c:v>0.25931721172581607</c:v>
                </c:pt>
                <c:pt idx="9385">
                  <c:v>0.25931721172581607</c:v>
                </c:pt>
                <c:pt idx="9386">
                  <c:v>0.25931721172581607</c:v>
                </c:pt>
                <c:pt idx="9387">
                  <c:v>0.25942835381038909</c:v>
                </c:pt>
                <c:pt idx="9388">
                  <c:v>0.25953946654276616</c:v>
                </c:pt>
                <c:pt idx="9389">
                  <c:v>0.25864974151676767</c:v>
                </c:pt>
                <c:pt idx="9390">
                  <c:v>0.25876106020434692</c:v>
                </c:pt>
                <c:pt idx="9391">
                  <c:v>0.26087053828991902</c:v>
                </c:pt>
                <c:pt idx="9392">
                  <c:v>0.26098127154776829</c:v>
                </c:pt>
                <c:pt idx="9393">
                  <c:v>0.26098127154776829</c:v>
                </c:pt>
                <c:pt idx="9394">
                  <c:v>0.26109197577605564</c:v>
                </c:pt>
                <c:pt idx="9395">
                  <c:v>0.25753492738786721</c:v>
                </c:pt>
                <c:pt idx="9396">
                  <c:v>0.25764654229388267</c:v>
                </c:pt>
                <c:pt idx="9397">
                  <c:v>0.25853839331342721</c:v>
                </c:pt>
                <c:pt idx="9398">
                  <c:v>0.25864974151676767</c:v>
                </c:pt>
                <c:pt idx="9399">
                  <c:v>0.25864974151676767</c:v>
                </c:pt>
                <c:pt idx="9400">
                  <c:v>0.26075977597965905</c:v>
                </c:pt>
                <c:pt idx="9401">
                  <c:v>0.26087053828991902</c:v>
                </c:pt>
                <c:pt idx="9402">
                  <c:v>0.25731160829580435</c:v>
                </c:pt>
                <c:pt idx="9403">
                  <c:v>0.26098127154776829</c:v>
                </c:pt>
                <c:pt idx="9404">
                  <c:v>0.2574232827297761</c:v>
                </c:pt>
                <c:pt idx="9405">
                  <c:v>0.2574232827297761</c:v>
                </c:pt>
                <c:pt idx="9406">
                  <c:v>0.2574232827297761</c:v>
                </c:pt>
                <c:pt idx="9407">
                  <c:v>0.25753492738786721</c:v>
                </c:pt>
                <c:pt idx="9408">
                  <c:v>0.25753492738786721</c:v>
                </c:pt>
                <c:pt idx="9409">
                  <c:v>0.25753492738786721</c:v>
                </c:pt>
                <c:pt idx="9410">
                  <c:v>0.25842701557083503</c:v>
                </c:pt>
                <c:pt idx="9411">
                  <c:v>0.25842701557083503</c:v>
                </c:pt>
                <c:pt idx="9412">
                  <c:v>0.2569764061000811</c:v>
                </c:pt>
                <c:pt idx="9413">
                  <c:v>0.26053816411036113</c:v>
                </c:pt>
                <c:pt idx="9414">
                  <c:v>0.2548471888647092</c:v>
                </c:pt>
                <c:pt idx="9415">
                  <c:v>0.2548471888647092</c:v>
                </c:pt>
                <c:pt idx="9416">
                  <c:v>0.2548471888647092</c:v>
                </c:pt>
                <c:pt idx="9417">
                  <c:v>0.25574502634607693</c:v>
                </c:pt>
                <c:pt idx="9418">
                  <c:v>0.25574502634607693</c:v>
                </c:pt>
                <c:pt idx="9419">
                  <c:v>0.25574502634607693</c:v>
                </c:pt>
                <c:pt idx="9420">
                  <c:v>0.25563290239557734</c:v>
                </c:pt>
                <c:pt idx="9421">
                  <c:v>0.25563290239557734</c:v>
                </c:pt>
                <c:pt idx="9422">
                  <c:v>0.25563290239557734</c:v>
                </c:pt>
                <c:pt idx="9423">
                  <c:v>0.25652905152705691</c:v>
                </c:pt>
                <c:pt idx="9424">
                  <c:v>0.25652905152705691</c:v>
                </c:pt>
                <c:pt idx="9425">
                  <c:v>0.25652905152705691</c:v>
                </c:pt>
                <c:pt idx="9426">
                  <c:v>0.25652905152705691</c:v>
                </c:pt>
                <c:pt idx="9427">
                  <c:v>0.25641713802524307</c:v>
                </c:pt>
                <c:pt idx="9428">
                  <c:v>0.25641713802524307</c:v>
                </c:pt>
                <c:pt idx="9429">
                  <c:v>0.25641713802524307</c:v>
                </c:pt>
                <c:pt idx="9430">
                  <c:v>0.25731160829580435</c:v>
                </c:pt>
                <c:pt idx="9431">
                  <c:v>0.25372216061314123</c:v>
                </c:pt>
                <c:pt idx="9432">
                  <c:v>0.25372216061314123</c:v>
                </c:pt>
                <c:pt idx="9433">
                  <c:v>0.25360949000956823</c:v>
                </c:pt>
                <c:pt idx="9434">
                  <c:v>0.25360949000956823</c:v>
                </c:pt>
                <c:pt idx="9435">
                  <c:v>0.25360949000956823</c:v>
                </c:pt>
                <c:pt idx="9436">
                  <c:v>0.25360949000956823</c:v>
                </c:pt>
                <c:pt idx="9437">
                  <c:v>0.25360949000956823</c:v>
                </c:pt>
                <c:pt idx="9438">
                  <c:v>0.25360949000956823</c:v>
                </c:pt>
                <c:pt idx="9439">
                  <c:v>0.25360949000956823</c:v>
                </c:pt>
                <c:pt idx="9440">
                  <c:v>0.25349678880145637</c:v>
                </c:pt>
                <c:pt idx="9441">
                  <c:v>0.25450999999999996</c:v>
                </c:pt>
                <c:pt idx="9442">
                  <c:v>0.25349678880145637</c:v>
                </c:pt>
                <c:pt idx="9443">
                  <c:v>0.25439754293235844</c:v>
                </c:pt>
                <c:pt idx="9444">
                  <c:v>0.25439754293235844</c:v>
                </c:pt>
                <c:pt idx="9445">
                  <c:v>0.25439754293235844</c:v>
                </c:pt>
                <c:pt idx="9446">
                  <c:v>0.25439754293235844</c:v>
                </c:pt>
                <c:pt idx="9447">
                  <c:v>0.25439754293235844</c:v>
                </c:pt>
                <c:pt idx="9448">
                  <c:v>0.25439754293235844</c:v>
                </c:pt>
                <c:pt idx="9449">
                  <c:v>0.25439754293235844</c:v>
                </c:pt>
                <c:pt idx="9450">
                  <c:v>0.25428505543390273</c:v>
                </c:pt>
                <c:pt idx="9451">
                  <c:v>0.25428505543390273</c:v>
                </c:pt>
                <c:pt idx="9452">
                  <c:v>0.25518410473870429</c:v>
                </c:pt>
                <c:pt idx="9453">
                  <c:v>0.25518410473870429</c:v>
                </c:pt>
                <c:pt idx="9454">
                  <c:v>0.25518410473870429</c:v>
                </c:pt>
                <c:pt idx="9455">
                  <c:v>0.25518410473870429</c:v>
                </c:pt>
                <c:pt idx="9456">
                  <c:v>0.25518410473870429</c:v>
                </c:pt>
                <c:pt idx="9457">
                  <c:v>0.25518410473870429</c:v>
                </c:pt>
                <c:pt idx="9458">
                  <c:v>0.25507182973875642</c:v>
                </c:pt>
                <c:pt idx="9459">
                  <c:v>0.25507182973875642</c:v>
                </c:pt>
                <c:pt idx="9460">
                  <c:v>0.25507182973875642</c:v>
                </c:pt>
                <c:pt idx="9461">
                  <c:v>0.25507182973875642</c:v>
                </c:pt>
                <c:pt idx="9462">
                  <c:v>0.25507182973875642</c:v>
                </c:pt>
                <c:pt idx="9463">
                  <c:v>0.25507182973875642</c:v>
                </c:pt>
                <c:pt idx="9464">
                  <c:v>0.25507182973875642</c:v>
                </c:pt>
                <c:pt idx="9465">
                  <c:v>0.25507182973875642</c:v>
                </c:pt>
                <c:pt idx="9466">
                  <c:v>0.25507182973875642</c:v>
                </c:pt>
                <c:pt idx="9467">
                  <c:v>0.25507182973875642</c:v>
                </c:pt>
                <c:pt idx="9468">
                  <c:v>0.25507182973875642</c:v>
                </c:pt>
                <c:pt idx="9469">
                  <c:v>0.25507182973875642</c:v>
                </c:pt>
                <c:pt idx="9470">
                  <c:v>0.25507182973875642</c:v>
                </c:pt>
                <c:pt idx="9471">
                  <c:v>0.25507182973875642</c:v>
                </c:pt>
                <c:pt idx="9472">
                  <c:v>0.25507182973875642</c:v>
                </c:pt>
                <c:pt idx="9473">
                  <c:v>0.25507182973875642</c:v>
                </c:pt>
                <c:pt idx="9474">
                  <c:v>0.25507182973875642</c:v>
                </c:pt>
                <c:pt idx="9475">
                  <c:v>0.25507182973875642</c:v>
                </c:pt>
                <c:pt idx="9476">
                  <c:v>0.25507182973875642</c:v>
                </c:pt>
                <c:pt idx="9477">
                  <c:v>0.25507182973875642</c:v>
                </c:pt>
                <c:pt idx="9478">
                  <c:v>0.25507182973875642</c:v>
                </c:pt>
                <c:pt idx="9479">
                  <c:v>0.25507182973875642</c:v>
                </c:pt>
                <c:pt idx="9480">
                  <c:v>0.25507182973875642</c:v>
                </c:pt>
                <c:pt idx="9481">
                  <c:v>0.25157616145764577</c:v>
                </c:pt>
                <c:pt idx="9482">
                  <c:v>0.25157616145764577</c:v>
                </c:pt>
                <c:pt idx="9483">
                  <c:v>0.25518410473870429</c:v>
                </c:pt>
                <c:pt idx="9484">
                  <c:v>0.25168938678857111</c:v>
                </c:pt>
                <c:pt idx="9485">
                  <c:v>0.25168938678857111</c:v>
                </c:pt>
                <c:pt idx="9486">
                  <c:v>0.25180258108610259</c:v>
                </c:pt>
                <c:pt idx="9487">
                  <c:v>0.25180258108610259</c:v>
                </c:pt>
                <c:pt idx="9488">
                  <c:v>0.25180258108610259</c:v>
                </c:pt>
                <c:pt idx="9489">
                  <c:v>0.25394741010631244</c:v>
                </c:pt>
                <c:pt idx="9490">
                  <c:v>0.25405998904564703</c:v>
                </c:pt>
                <c:pt idx="9491">
                  <c:v>0.25405998904564703</c:v>
                </c:pt>
                <c:pt idx="9492">
                  <c:v>0.25417253747991575</c:v>
                </c:pt>
                <c:pt idx="9493">
                  <c:v>0.25417253747991575</c:v>
                </c:pt>
                <c:pt idx="9494">
                  <c:v>0.25428505543390273</c:v>
                </c:pt>
                <c:pt idx="9495">
                  <c:v>0.25428505543390273</c:v>
                </c:pt>
                <c:pt idx="9496">
                  <c:v>0.25428505543390273</c:v>
                </c:pt>
                <c:pt idx="9497">
                  <c:v>0.25066923853608286</c:v>
                </c:pt>
                <c:pt idx="9498">
                  <c:v>0.25078271305649308</c:v>
                </c:pt>
                <c:pt idx="9499">
                  <c:v>0.25078271305649308</c:v>
                </c:pt>
                <c:pt idx="9500">
                  <c:v>0.25078271305649308</c:v>
                </c:pt>
                <c:pt idx="9501">
                  <c:v>0.25089615633821721</c:v>
                </c:pt>
                <c:pt idx="9502">
                  <c:v>0.25089615633821721</c:v>
                </c:pt>
                <c:pt idx="9503">
                  <c:v>0.25293282281827928</c:v>
                </c:pt>
                <c:pt idx="9504">
                  <c:v>0.25383480063709418</c:v>
                </c:pt>
                <c:pt idx="9505">
                  <c:v>0.25394741010631244</c:v>
                </c:pt>
                <c:pt idx="9506">
                  <c:v>0.25394741010631244</c:v>
                </c:pt>
                <c:pt idx="9507">
                  <c:v>0.25383480063709418</c:v>
                </c:pt>
                <c:pt idx="9508">
                  <c:v>0.25383480063709418</c:v>
                </c:pt>
                <c:pt idx="9509">
                  <c:v>0.25021502755063513</c:v>
                </c:pt>
                <c:pt idx="9510">
                  <c:v>0.25180258108610259</c:v>
                </c:pt>
                <c:pt idx="9511">
                  <c:v>0.25123629900894784</c:v>
                </c:pt>
                <c:pt idx="9512">
                  <c:v>0.25112294928871259</c:v>
                </c:pt>
                <c:pt idx="9513">
                  <c:v>0.25112294928871259</c:v>
                </c:pt>
                <c:pt idx="9514">
                  <c:v>0.25112294928871259</c:v>
                </c:pt>
                <c:pt idx="9515">
                  <c:v>0.25112294928871259</c:v>
                </c:pt>
                <c:pt idx="9516">
                  <c:v>0.25112294928871259</c:v>
                </c:pt>
                <c:pt idx="9517">
                  <c:v>0.24987404003657615</c:v>
                </c:pt>
                <c:pt idx="9518">
                  <c:v>0.24987404003657615</c:v>
                </c:pt>
                <c:pt idx="9519">
                  <c:v>0.24987404003657615</c:v>
                </c:pt>
                <c:pt idx="9520">
                  <c:v>0.24987404003657615</c:v>
                </c:pt>
                <c:pt idx="9521">
                  <c:v>0.25078271305649308</c:v>
                </c:pt>
                <c:pt idx="9522">
                  <c:v>0.25066923853608286</c:v>
                </c:pt>
                <c:pt idx="9523">
                  <c:v>0.25066923853608286</c:v>
                </c:pt>
                <c:pt idx="9524">
                  <c:v>0.24702140367607472</c:v>
                </c:pt>
                <c:pt idx="9525">
                  <c:v>0.24702140367607472</c:v>
                </c:pt>
                <c:pt idx="9526">
                  <c:v>0.24690688357743301</c:v>
                </c:pt>
                <c:pt idx="9527">
                  <c:v>0.24793641077010725</c:v>
                </c:pt>
                <c:pt idx="9528">
                  <c:v>0.2478221467972615</c:v>
                </c:pt>
                <c:pt idx="9529">
                  <c:v>0.2478221467972615</c:v>
                </c:pt>
                <c:pt idx="9530">
                  <c:v>0.2478221467972615</c:v>
                </c:pt>
                <c:pt idx="9531">
                  <c:v>0.24770785090264469</c:v>
                </c:pt>
                <c:pt idx="9532">
                  <c:v>0.24873536701118842</c:v>
                </c:pt>
                <c:pt idx="9533">
                  <c:v>0.24862132574434326</c:v>
                </c:pt>
                <c:pt idx="9534">
                  <c:v>0.24862132574434326</c:v>
                </c:pt>
                <c:pt idx="9535">
                  <c:v>0.24862132574434326</c:v>
                </c:pt>
                <c:pt idx="9536">
                  <c:v>0.24850725274206653</c:v>
                </c:pt>
                <c:pt idx="9537">
                  <c:v>0.24850725274206653</c:v>
                </c:pt>
                <c:pt idx="9538">
                  <c:v>0.24941894964805311</c:v>
                </c:pt>
                <c:pt idx="9539">
                  <c:v>0.24930509823917185</c:v>
                </c:pt>
                <c:pt idx="9540">
                  <c:v>0.24930509823917185</c:v>
                </c:pt>
                <c:pt idx="9541">
                  <c:v>0.24930509823917185</c:v>
                </c:pt>
                <c:pt idx="9542">
                  <c:v>0.24930509823917185</c:v>
                </c:pt>
                <c:pt idx="9543">
                  <c:v>0.24919121525314036</c:v>
                </c:pt>
                <c:pt idx="9544">
                  <c:v>0.24667774694215855</c:v>
                </c:pt>
                <c:pt idx="9545">
                  <c:v>0.24656313035134714</c:v>
                </c:pt>
                <c:pt idx="9546">
                  <c:v>0.24449449589662992</c:v>
                </c:pt>
                <c:pt idx="9547">
                  <c:v>0.24449449589662992</c:v>
                </c:pt>
                <c:pt idx="9548">
                  <c:v>0.24449449589662992</c:v>
                </c:pt>
                <c:pt idx="9549">
                  <c:v>0.24449449589662992</c:v>
                </c:pt>
                <c:pt idx="9550">
                  <c:v>0.24437926247221464</c:v>
                </c:pt>
                <c:pt idx="9551">
                  <c:v>0.24437926247221464</c:v>
                </c:pt>
                <c:pt idx="9552">
                  <c:v>0.24530021544509784</c:v>
                </c:pt>
                <c:pt idx="9553">
                  <c:v>0.24530021544509784</c:v>
                </c:pt>
                <c:pt idx="9554">
                  <c:v>0.24530021544509784</c:v>
                </c:pt>
                <c:pt idx="9555">
                  <c:v>0.24518521043206476</c:v>
                </c:pt>
                <c:pt idx="9556">
                  <c:v>0.24518521043206476</c:v>
                </c:pt>
                <c:pt idx="9557">
                  <c:v>0.24518521043206476</c:v>
                </c:pt>
                <c:pt idx="9558">
                  <c:v>0.24518521043206476</c:v>
                </c:pt>
                <c:pt idx="9559">
                  <c:v>0.24518521043206476</c:v>
                </c:pt>
                <c:pt idx="9560">
                  <c:v>0.24610434153307692</c:v>
                </c:pt>
                <c:pt idx="9561">
                  <c:v>0.24610434153307692</c:v>
                </c:pt>
                <c:pt idx="9562">
                  <c:v>0.24598956357854296</c:v>
                </c:pt>
                <c:pt idx="9563">
                  <c:v>0.24598956357854296</c:v>
                </c:pt>
                <c:pt idx="9564">
                  <c:v>0.24598956357854296</c:v>
                </c:pt>
                <c:pt idx="9565">
                  <c:v>0.24598956357854296</c:v>
                </c:pt>
                <c:pt idx="9566">
                  <c:v>0.24518521043206476</c:v>
                </c:pt>
                <c:pt idx="9567">
                  <c:v>0.24518521043206476</c:v>
                </c:pt>
                <c:pt idx="9568">
                  <c:v>0.24518521043206476</c:v>
                </c:pt>
                <c:pt idx="9569">
                  <c:v>0.24518521043206476</c:v>
                </c:pt>
                <c:pt idx="9570">
                  <c:v>0.24518521043206476</c:v>
                </c:pt>
                <c:pt idx="9571">
                  <c:v>0.24518521043206476</c:v>
                </c:pt>
                <c:pt idx="9572">
                  <c:v>0.24530021544509784</c:v>
                </c:pt>
                <c:pt idx="9573">
                  <c:v>0.24437926247221464</c:v>
                </c:pt>
                <c:pt idx="9574">
                  <c:v>0.24437926247221464</c:v>
                </c:pt>
                <c:pt idx="9575">
                  <c:v>0.24437926247221464</c:v>
                </c:pt>
                <c:pt idx="9576">
                  <c:v>0.24449449589662992</c:v>
                </c:pt>
                <c:pt idx="9577">
                  <c:v>0.24449449589662992</c:v>
                </c:pt>
                <c:pt idx="9578">
                  <c:v>0.24656313035134714</c:v>
                </c:pt>
                <c:pt idx="9579">
                  <c:v>0.24667774694215855</c:v>
                </c:pt>
                <c:pt idx="9580">
                  <c:v>0.24667774694215855</c:v>
                </c:pt>
                <c:pt idx="9581">
                  <c:v>0.24667774694215855</c:v>
                </c:pt>
                <c:pt idx="9582">
                  <c:v>0.24679233134181772</c:v>
                </c:pt>
                <c:pt idx="9583">
                  <c:v>0.24679233134181772</c:v>
                </c:pt>
                <c:pt idx="9584">
                  <c:v>0.24690688357743301</c:v>
                </c:pt>
                <c:pt idx="9585">
                  <c:v>0.24690688357743301</c:v>
                </c:pt>
                <c:pt idx="9586">
                  <c:v>0.24334068492923444</c:v>
                </c:pt>
                <c:pt idx="9587">
                  <c:v>0.24702140367607472</c:v>
                </c:pt>
                <c:pt idx="9588">
                  <c:v>0.24345621403506573</c:v>
                </c:pt>
                <c:pt idx="9589">
                  <c:v>0.24553012794039725</c:v>
                </c:pt>
                <c:pt idx="9590">
                  <c:v>0.24553012794039725</c:v>
                </c:pt>
                <c:pt idx="9591">
                  <c:v>0.24564503547776567</c:v>
                </c:pt>
                <c:pt idx="9592">
                  <c:v>0.24564503547776567</c:v>
                </c:pt>
                <c:pt idx="9593">
                  <c:v>0.24564503547776567</c:v>
                </c:pt>
                <c:pt idx="9594">
                  <c:v>0.24575991057828322</c:v>
                </c:pt>
                <c:pt idx="9595">
                  <c:v>0.24575991057828322</c:v>
                </c:pt>
                <c:pt idx="9596">
                  <c:v>0.24575991057828322</c:v>
                </c:pt>
                <c:pt idx="9597">
                  <c:v>0.24322512282922554</c:v>
                </c:pt>
                <c:pt idx="9598">
                  <c:v>0.24322512282922554</c:v>
                </c:pt>
                <c:pt idx="9599">
                  <c:v>0.24322512282922554</c:v>
                </c:pt>
                <c:pt idx="9600">
                  <c:v>0.24322512282922554</c:v>
                </c:pt>
                <c:pt idx="9601">
                  <c:v>0.24322512282922554</c:v>
                </c:pt>
                <c:pt idx="9602">
                  <c:v>0.24530021544509784</c:v>
                </c:pt>
                <c:pt idx="9603">
                  <c:v>0.24322512282922554</c:v>
                </c:pt>
                <c:pt idx="9604">
                  <c:v>0.24322512282922554</c:v>
                </c:pt>
                <c:pt idx="9605">
                  <c:v>0.24621908716034391</c:v>
                </c:pt>
                <c:pt idx="9606">
                  <c:v>0.24621908716034391</c:v>
                </c:pt>
                <c:pt idx="9607">
                  <c:v>0.24414869737119632</c:v>
                </c:pt>
                <c:pt idx="9608">
                  <c:v>0.24414869737119632</c:v>
                </c:pt>
                <c:pt idx="9609">
                  <c:v>0.24264681642513286</c:v>
                </c:pt>
                <c:pt idx="9610">
                  <c:v>0.24044166002544476</c:v>
                </c:pt>
                <c:pt idx="9611">
                  <c:v>0.24044166002544476</c:v>
                </c:pt>
                <c:pt idx="9612">
                  <c:v>0.24137161881612657</c:v>
                </c:pt>
                <c:pt idx="9613">
                  <c:v>0.24137161881612657</c:v>
                </c:pt>
                <c:pt idx="9614">
                  <c:v>0.24137161881612657</c:v>
                </c:pt>
                <c:pt idx="9615">
                  <c:v>0.24229943483607602</c:v>
                </c:pt>
                <c:pt idx="9616">
                  <c:v>0.24229943483607602</c:v>
                </c:pt>
                <c:pt idx="9617">
                  <c:v>0.24229943483607602</c:v>
                </c:pt>
                <c:pt idx="9618">
                  <c:v>0.24218357451078476</c:v>
                </c:pt>
                <c:pt idx="9619">
                  <c:v>0.24218357451078476</c:v>
                </c:pt>
                <c:pt idx="9620">
                  <c:v>0.24310952770675415</c:v>
                </c:pt>
                <c:pt idx="9621">
                  <c:v>0.24299389953349526</c:v>
                </c:pt>
                <c:pt idx="9622">
                  <c:v>0.24299389953349526</c:v>
                </c:pt>
                <c:pt idx="9623">
                  <c:v>0.23939287652764679</c:v>
                </c:pt>
                <c:pt idx="9624">
                  <c:v>0.2403252637720889</c:v>
                </c:pt>
                <c:pt idx="9625">
                  <c:v>0.2403252637720889</c:v>
                </c:pt>
                <c:pt idx="9626">
                  <c:v>0.2403252637720889</c:v>
                </c:pt>
                <c:pt idx="9627">
                  <c:v>0.2403252637720889</c:v>
                </c:pt>
                <c:pt idx="9628">
                  <c:v>0.24020883377579622</c:v>
                </c:pt>
                <c:pt idx="9629">
                  <c:v>0.24020883377579622</c:v>
                </c:pt>
                <c:pt idx="9630">
                  <c:v>0.24113933058288423</c:v>
                </c:pt>
                <c:pt idx="9631">
                  <c:v>0.23904267147032926</c:v>
                </c:pt>
                <c:pt idx="9632">
                  <c:v>0.23904267147032926</c:v>
                </c:pt>
                <c:pt idx="9633">
                  <c:v>0.23904267147032926</c:v>
                </c:pt>
                <c:pt idx="9634">
                  <c:v>0.23892586835435814</c:v>
                </c:pt>
                <c:pt idx="9635">
                  <c:v>0.23997587243690593</c:v>
                </c:pt>
                <c:pt idx="9636">
                  <c:v>0.23985934103545431</c:v>
                </c:pt>
                <c:pt idx="9637">
                  <c:v>0.23985934103545431</c:v>
                </c:pt>
                <c:pt idx="9638">
                  <c:v>0.23985934103545431</c:v>
                </c:pt>
                <c:pt idx="9639">
                  <c:v>0.23974277577335806</c:v>
                </c:pt>
                <c:pt idx="9640">
                  <c:v>0.23974277577335806</c:v>
                </c:pt>
                <c:pt idx="9641">
                  <c:v>0.24067435142058508</c:v>
                </c:pt>
                <c:pt idx="9642">
                  <c:v>0.24067435142058508</c:v>
                </c:pt>
                <c:pt idx="9643">
                  <c:v>0.24067435142058508</c:v>
                </c:pt>
                <c:pt idx="9644">
                  <c:v>0.24055802256518405</c:v>
                </c:pt>
                <c:pt idx="9645">
                  <c:v>0.23705236073104924</c:v>
                </c:pt>
                <c:pt idx="9646">
                  <c:v>0.23705236073104924</c:v>
                </c:pt>
                <c:pt idx="9647">
                  <c:v>0.23799021337869031</c:v>
                </c:pt>
                <c:pt idx="9648">
                  <c:v>0.23799021337869031</c:v>
                </c:pt>
                <c:pt idx="9649">
                  <c:v>0.23787310230024267</c:v>
                </c:pt>
                <c:pt idx="9650">
                  <c:v>0.23787310230024267</c:v>
                </c:pt>
                <c:pt idx="9651">
                  <c:v>0.23787310230024267</c:v>
                </c:pt>
                <c:pt idx="9652">
                  <c:v>0.23787310230024267</c:v>
                </c:pt>
                <c:pt idx="9653">
                  <c:v>0.23787310230024267</c:v>
                </c:pt>
                <c:pt idx="9654">
                  <c:v>0.23775595685317119</c:v>
                </c:pt>
                <c:pt idx="9655">
                  <c:v>0.23775595685317119</c:v>
                </c:pt>
                <c:pt idx="9656">
                  <c:v>0.23775595685317119</c:v>
                </c:pt>
                <c:pt idx="9657">
                  <c:v>0.23869215979816405</c:v>
                </c:pt>
                <c:pt idx="9658">
                  <c:v>0.23869215979816405</c:v>
                </c:pt>
                <c:pt idx="9659">
                  <c:v>0.23869215979816405</c:v>
                </c:pt>
                <c:pt idx="9660">
                  <c:v>0.23775595685317119</c:v>
                </c:pt>
                <c:pt idx="9661">
                  <c:v>0.23775595685317119</c:v>
                </c:pt>
                <c:pt idx="9662">
                  <c:v>0.23775595685317119</c:v>
                </c:pt>
                <c:pt idx="9663">
                  <c:v>0.23775595685317119</c:v>
                </c:pt>
                <c:pt idx="9664">
                  <c:v>0.23775595685317119</c:v>
                </c:pt>
                <c:pt idx="9665">
                  <c:v>0.23787310230024267</c:v>
                </c:pt>
                <c:pt idx="9666">
                  <c:v>0.23787310230024267</c:v>
                </c:pt>
                <c:pt idx="9667">
                  <c:v>0.23787310230024267</c:v>
                </c:pt>
                <c:pt idx="9668">
                  <c:v>0.23787310230024267</c:v>
                </c:pt>
                <c:pt idx="9669">
                  <c:v>0.23693497385337714</c:v>
                </c:pt>
                <c:pt idx="9670">
                  <c:v>0.23705236073104924</c:v>
                </c:pt>
                <c:pt idx="9671">
                  <c:v>0.23705236073104924</c:v>
                </c:pt>
                <c:pt idx="9672">
                  <c:v>0.23705236073104924</c:v>
                </c:pt>
                <c:pt idx="9673">
                  <c:v>0.23716971302722623</c:v>
                </c:pt>
                <c:pt idx="9674">
                  <c:v>0.23716971302722623</c:v>
                </c:pt>
                <c:pt idx="9675">
                  <c:v>0.23716971302722623</c:v>
                </c:pt>
                <c:pt idx="9676">
                  <c:v>0.23622992465976694</c:v>
                </c:pt>
                <c:pt idx="9677">
                  <c:v>0.23634751967037337</c:v>
                </c:pt>
                <c:pt idx="9678">
                  <c:v>0.23845831461021544</c:v>
                </c:pt>
                <c:pt idx="9679">
                  <c:v>0.23845831461021544</c:v>
                </c:pt>
                <c:pt idx="9680">
                  <c:v>0.23857525429813736</c:v>
                </c:pt>
                <c:pt idx="9681">
                  <c:v>0.23857525429813736</c:v>
                </c:pt>
                <c:pt idx="9682">
                  <c:v>0.23857525429813736</c:v>
                </c:pt>
                <c:pt idx="9683">
                  <c:v>0.23869215979816405</c:v>
                </c:pt>
                <c:pt idx="9684">
                  <c:v>0.23869215979816405</c:v>
                </c:pt>
                <c:pt idx="9685">
                  <c:v>0.23880903114026303</c:v>
                </c:pt>
                <c:pt idx="9686">
                  <c:v>0.240906908195272</c:v>
                </c:pt>
                <c:pt idx="9687">
                  <c:v>0.23740431399722778</c:v>
                </c:pt>
                <c:pt idx="9688">
                  <c:v>0.23740431399722778</c:v>
                </c:pt>
                <c:pt idx="9689">
                  <c:v>0.23740431399722778</c:v>
                </c:pt>
                <c:pt idx="9690">
                  <c:v>0.23752156273200675</c:v>
                </c:pt>
                <c:pt idx="9691">
                  <c:v>0.23752156273200675</c:v>
                </c:pt>
                <c:pt idx="9692">
                  <c:v>0.23763877700719938</c:v>
                </c:pt>
                <c:pt idx="9693">
                  <c:v>0.23763877700719938</c:v>
                </c:pt>
                <c:pt idx="9694">
                  <c:v>0.23763877700719938</c:v>
                </c:pt>
                <c:pt idx="9695">
                  <c:v>0.23763877700719938</c:v>
                </c:pt>
                <c:pt idx="9696">
                  <c:v>0.23775595685317119</c:v>
                </c:pt>
                <c:pt idx="9697">
                  <c:v>0.23775595685317119</c:v>
                </c:pt>
                <c:pt idx="9698">
                  <c:v>0.23775595685317119</c:v>
                </c:pt>
                <c:pt idx="9699">
                  <c:v>0.23974277577335806</c:v>
                </c:pt>
                <c:pt idx="9700">
                  <c:v>0.23716971302722623</c:v>
                </c:pt>
                <c:pt idx="9701">
                  <c:v>0.2361122948525875</c:v>
                </c:pt>
                <c:pt idx="9702">
                  <c:v>0.23716971302722623</c:v>
                </c:pt>
                <c:pt idx="9703">
                  <c:v>0.23716971302722623</c:v>
                </c:pt>
                <c:pt idx="9704">
                  <c:v>0.23716971302722623</c:v>
                </c:pt>
                <c:pt idx="9705">
                  <c:v>0.23716971302722623</c:v>
                </c:pt>
                <c:pt idx="9706">
                  <c:v>0.2361122948525875</c:v>
                </c:pt>
                <c:pt idx="9707">
                  <c:v>0.23810729011874582</c:v>
                </c:pt>
                <c:pt idx="9708">
                  <c:v>0.23810729011874582</c:v>
                </c:pt>
                <c:pt idx="9709">
                  <c:v>0.23810729011874582</c:v>
                </c:pt>
                <c:pt idx="9710">
                  <c:v>0.23599463021792783</c:v>
                </c:pt>
                <c:pt idx="9711">
                  <c:v>0.23599463021792783</c:v>
                </c:pt>
                <c:pt idx="9712">
                  <c:v>0.23587693072483451</c:v>
                </c:pt>
                <c:pt idx="9713">
                  <c:v>0.23587693072483451</c:v>
                </c:pt>
                <c:pt idx="9714">
                  <c:v>0.23327865945841519</c:v>
                </c:pt>
                <c:pt idx="9715">
                  <c:v>0.23327865945841519</c:v>
                </c:pt>
                <c:pt idx="9716">
                  <c:v>0.23316014957153786</c:v>
                </c:pt>
                <c:pt idx="9717">
                  <c:v>0.23316014957153786</c:v>
                </c:pt>
                <c:pt idx="9718">
                  <c:v>0.23422546024244761</c:v>
                </c:pt>
                <c:pt idx="9719">
                  <c:v>0.23410723412704526</c:v>
                </c:pt>
                <c:pt idx="9720">
                  <c:v>0.23410723412704526</c:v>
                </c:pt>
                <c:pt idx="9721">
                  <c:v>0.23410723412704526</c:v>
                </c:pt>
                <c:pt idx="9722">
                  <c:v>0.23410723412704526</c:v>
                </c:pt>
                <c:pt idx="9723">
                  <c:v>0.23410723412704526</c:v>
                </c:pt>
                <c:pt idx="9724">
                  <c:v>0.23505205562731729</c:v>
                </c:pt>
                <c:pt idx="9725">
                  <c:v>0.23505205562731729</c:v>
                </c:pt>
                <c:pt idx="9726">
                  <c:v>0.23493407614691592</c:v>
                </c:pt>
                <c:pt idx="9727">
                  <c:v>0.23493407614691592</c:v>
                </c:pt>
                <c:pt idx="9728">
                  <c:v>0.23493407614691592</c:v>
                </c:pt>
                <c:pt idx="9729">
                  <c:v>0.23493407614691592</c:v>
                </c:pt>
                <c:pt idx="9730">
                  <c:v>0.23587693072483451</c:v>
                </c:pt>
                <c:pt idx="9731">
                  <c:v>0.23587693072483451</c:v>
                </c:pt>
                <c:pt idx="9732">
                  <c:v>0.23232958133250098</c:v>
                </c:pt>
                <c:pt idx="9733">
                  <c:v>0.23221078562092806</c:v>
                </c:pt>
                <c:pt idx="9734">
                  <c:v>0.23575919634230863</c:v>
                </c:pt>
                <c:pt idx="9735">
                  <c:v>0.23575919634230863</c:v>
                </c:pt>
                <c:pt idx="9736">
                  <c:v>0.23575919634230863</c:v>
                </c:pt>
                <c:pt idx="9737">
                  <c:v>0.23221078562092806</c:v>
                </c:pt>
                <c:pt idx="9738">
                  <c:v>0.23114000598817647</c:v>
                </c:pt>
                <c:pt idx="9739">
                  <c:v>0.23316014957153786</c:v>
                </c:pt>
                <c:pt idx="9740">
                  <c:v>0.23102085007044931</c:v>
                </c:pt>
                <c:pt idx="9741">
                  <c:v>0.23304160406936519</c:v>
                </c:pt>
                <c:pt idx="9742">
                  <c:v>0.23102085007044931</c:v>
                </c:pt>
                <c:pt idx="9743">
                  <c:v>0.23102085007044931</c:v>
                </c:pt>
                <c:pt idx="9744">
                  <c:v>0.23102085007044931</c:v>
                </c:pt>
                <c:pt idx="9745">
                  <c:v>0.23197308654419763</c:v>
                </c:pt>
                <c:pt idx="9746">
                  <c:v>0.23197308654419763</c:v>
                </c:pt>
                <c:pt idx="9747">
                  <c:v>0.23197308654419763</c:v>
                </c:pt>
                <c:pt idx="9748">
                  <c:v>0.23197308654419763</c:v>
                </c:pt>
                <c:pt idx="9749">
                  <c:v>0.23197308654419763</c:v>
                </c:pt>
                <c:pt idx="9750">
                  <c:v>0.23185418311395334</c:v>
                </c:pt>
                <c:pt idx="9751">
                  <c:v>0.23185418311395334</c:v>
                </c:pt>
                <c:pt idx="9752">
                  <c:v>0.23185418311395334</c:v>
                </c:pt>
                <c:pt idx="9753">
                  <c:v>0.23185418311395334</c:v>
                </c:pt>
                <c:pt idx="9754">
                  <c:v>0.23185418311395334</c:v>
                </c:pt>
                <c:pt idx="9755">
                  <c:v>0.23185418311395334</c:v>
                </c:pt>
                <c:pt idx="9756">
                  <c:v>0.23185418311395334</c:v>
                </c:pt>
                <c:pt idx="9757">
                  <c:v>0.23185418311395334</c:v>
                </c:pt>
                <c:pt idx="9758">
                  <c:v>0.23185418311395334</c:v>
                </c:pt>
                <c:pt idx="9759">
                  <c:v>0.23185418311395334</c:v>
                </c:pt>
                <c:pt idx="9760">
                  <c:v>0.23197308654419763</c:v>
                </c:pt>
                <c:pt idx="9761">
                  <c:v>0.23197308654419763</c:v>
                </c:pt>
                <c:pt idx="9762">
                  <c:v>0.23398897265165391</c:v>
                </c:pt>
                <c:pt idx="9763">
                  <c:v>0.23102085007044931</c:v>
                </c:pt>
                <c:pt idx="9764">
                  <c:v>0.23102085007044931</c:v>
                </c:pt>
                <c:pt idx="9765">
                  <c:v>0.23304160406936519</c:v>
                </c:pt>
                <c:pt idx="9766">
                  <c:v>0.23316014957153786</c:v>
                </c:pt>
                <c:pt idx="9767">
                  <c:v>0.23316014957153786</c:v>
                </c:pt>
                <c:pt idx="9768">
                  <c:v>0.23316014957153786</c:v>
                </c:pt>
                <c:pt idx="9769">
                  <c:v>0.23327865945841519</c:v>
                </c:pt>
                <c:pt idx="9770">
                  <c:v>0.23327865945841519</c:v>
                </c:pt>
                <c:pt idx="9771">
                  <c:v>0.23232958133250098</c:v>
                </c:pt>
                <c:pt idx="9772">
                  <c:v>0.23244834120285507</c:v>
                </c:pt>
                <c:pt idx="9773">
                  <c:v>0.23244834120285507</c:v>
                </c:pt>
                <c:pt idx="9774">
                  <c:v>0.23244834120285507</c:v>
                </c:pt>
                <c:pt idx="9775">
                  <c:v>0.23457992674547162</c:v>
                </c:pt>
                <c:pt idx="9776">
                  <c:v>0.23469801173743282</c:v>
                </c:pt>
                <c:pt idx="9777">
                  <c:v>0.23469801173743282</c:v>
                </c:pt>
                <c:pt idx="9778">
                  <c:v>0.23469801173743282</c:v>
                </c:pt>
                <c:pt idx="9779">
                  <c:v>0.23114000598817647</c:v>
                </c:pt>
                <c:pt idx="9780">
                  <c:v>0.23114000598817647</c:v>
                </c:pt>
                <c:pt idx="9781">
                  <c:v>0.23125912573776702</c:v>
                </c:pt>
                <c:pt idx="9782">
                  <c:v>0.23125912573776702</c:v>
                </c:pt>
                <c:pt idx="9783">
                  <c:v>0.23137820935213604</c:v>
                </c:pt>
                <c:pt idx="9784">
                  <c:v>0.23137820935213604</c:v>
                </c:pt>
                <c:pt idx="9785">
                  <c:v>0.23351557251456023</c:v>
                </c:pt>
                <c:pt idx="9786">
                  <c:v>0.23351557251456023</c:v>
                </c:pt>
                <c:pt idx="9787">
                  <c:v>0.23351557251456023</c:v>
                </c:pt>
                <c:pt idx="9788">
                  <c:v>0.23351557251456023</c:v>
                </c:pt>
                <c:pt idx="9789">
                  <c:v>0.23363397574784572</c:v>
                </c:pt>
                <c:pt idx="9790">
                  <c:v>0.23363397574784572</c:v>
                </c:pt>
                <c:pt idx="9791">
                  <c:v>0.23363397574784572</c:v>
                </c:pt>
                <c:pt idx="9792">
                  <c:v>0.23363397574784572</c:v>
                </c:pt>
                <c:pt idx="9793">
                  <c:v>0.22994681378894322</c:v>
                </c:pt>
                <c:pt idx="9794">
                  <c:v>0.22994681378894322</c:v>
                </c:pt>
                <c:pt idx="9795">
                  <c:v>0.22994681378894322</c:v>
                </c:pt>
                <c:pt idx="9796">
                  <c:v>0.22994681378894322</c:v>
                </c:pt>
                <c:pt idx="9797">
                  <c:v>0.22994681378894322</c:v>
                </c:pt>
                <c:pt idx="9798">
                  <c:v>0.23006629670936146</c:v>
                </c:pt>
                <c:pt idx="9799">
                  <c:v>0.23006629670936146</c:v>
                </c:pt>
                <c:pt idx="9800">
                  <c:v>0.23114000598817647</c:v>
                </c:pt>
                <c:pt idx="9801">
                  <c:v>0.23114000598817647</c:v>
                </c:pt>
                <c:pt idx="9802">
                  <c:v>0.23114000598817647</c:v>
                </c:pt>
                <c:pt idx="9803">
                  <c:v>0.23102085007044931</c:v>
                </c:pt>
                <c:pt idx="9804">
                  <c:v>0.23102085007044931</c:v>
                </c:pt>
                <c:pt idx="9805">
                  <c:v>0.23102085007044931</c:v>
                </c:pt>
                <c:pt idx="9806">
                  <c:v>0.23102085007044931</c:v>
                </c:pt>
                <c:pt idx="9807">
                  <c:v>0.23209195403566651</c:v>
                </c:pt>
                <c:pt idx="9808">
                  <c:v>0.23209195403566651</c:v>
                </c:pt>
                <c:pt idx="9809">
                  <c:v>0.23197308654419763</c:v>
                </c:pt>
                <c:pt idx="9810">
                  <c:v>0.22839020208365518</c:v>
                </c:pt>
                <c:pt idx="9811">
                  <c:v>0.23197308654419763</c:v>
                </c:pt>
                <c:pt idx="9812">
                  <c:v>0.23197308654419763</c:v>
                </c:pt>
                <c:pt idx="9813">
                  <c:v>0.22827020509787455</c:v>
                </c:pt>
                <c:pt idx="9814">
                  <c:v>0.22827020509787455</c:v>
                </c:pt>
                <c:pt idx="9815">
                  <c:v>0.22827020509787455</c:v>
                </c:pt>
                <c:pt idx="9816">
                  <c:v>0.22934885101584518</c:v>
                </c:pt>
                <c:pt idx="9817">
                  <c:v>0.22934885101584518</c:v>
                </c:pt>
                <c:pt idx="9818">
                  <c:v>0.22922914859200966</c:v>
                </c:pt>
                <c:pt idx="9819">
                  <c:v>0.22922914859200966</c:v>
                </c:pt>
                <c:pt idx="9820">
                  <c:v>0.22922914859200966</c:v>
                </c:pt>
                <c:pt idx="9821">
                  <c:v>0.22922914859200966</c:v>
                </c:pt>
                <c:pt idx="9822">
                  <c:v>0.23018574316314511</c:v>
                </c:pt>
                <c:pt idx="9823">
                  <c:v>0.23018574316314511</c:v>
                </c:pt>
                <c:pt idx="9824">
                  <c:v>0.23018574316314511</c:v>
                </c:pt>
                <c:pt idx="9825">
                  <c:v>0.23018574316314511</c:v>
                </c:pt>
                <c:pt idx="9826">
                  <c:v>0.23018574316314511</c:v>
                </c:pt>
                <c:pt idx="9827">
                  <c:v>0.23018574316314511</c:v>
                </c:pt>
                <c:pt idx="9828">
                  <c:v>0.23018574316314511</c:v>
                </c:pt>
                <c:pt idx="9829">
                  <c:v>0.23006629670936146</c:v>
                </c:pt>
                <c:pt idx="9830">
                  <c:v>0.23006629670936146</c:v>
                </c:pt>
                <c:pt idx="9831">
                  <c:v>0.23006629670936146</c:v>
                </c:pt>
                <c:pt idx="9832">
                  <c:v>0.22754944554415918</c:v>
                </c:pt>
                <c:pt idx="9833">
                  <c:v>0.23102085007044931</c:v>
                </c:pt>
                <c:pt idx="9834">
                  <c:v>0.22742918902495596</c:v>
                </c:pt>
                <c:pt idx="9835">
                  <c:v>0.22742918902495596</c:v>
                </c:pt>
                <c:pt idx="9836">
                  <c:v>0.22742918902495596</c:v>
                </c:pt>
                <c:pt idx="9837">
                  <c:v>0.22742918902495596</c:v>
                </c:pt>
                <c:pt idx="9838">
                  <c:v>0.22742918902495596</c:v>
                </c:pt>
                <c:pt idx="9839">
                  <c:v>0.22839020208365518</c:v>
                </c:pt>
                <c:pt idx="9840">
                  <c:v>0.22839020208365518</c:v>
                </c:pt>
                <c:pt idx="9841">
                  <c:v>0.22839020208365518</c:v>
                </c:pt>
                <c:pt idx="9842">
                  <c:v>0.22839020208365518</c:v>
                </c:pt>
                <c:pt idx="9843">
                  <c:v>0.2263452015696828</c:v>
                </c:pt>
                <c:pt idx="9844">
                  <c:v>0.22839020208365518</c:v>
                </c:pt>
                <c:pt idx="9845">
                  <c:v>0.22839020208365518</c:v>
                </c:pt>
                <c:pt idx="9846">
                  <c:v>0.22839020208365518</c:v>
                </c:pt>
                <c:pt idx="9847">
                  <c:v>0.22622457134999835</c:v>
                </c:pt>
                <c:pt idx="9848">
                  <c:v>0.22827020509787455</c:v>
                </c:pt>
                <c:pt idx="9849">
                  <c:v>0.22622457134999835</c:v>
                </c:pt>
                <c:pt idx="9850">
                  <c:v>0.22622457134999835</c:v>
                </c:pt>
                <c:pt idx="9851">
                  <c:v>0.22827020509787455</c:v>
                </c:pt>
                <c:pt idx="9852">
                  <c:v>0.22622457134999835</c:v>
                </c:pt>
                <c:pt idx="9853">
                  <c:v>0.22839020208365518</c:v>
                </c:pt>
                <c:pt idx="9854">
                  <c:v>0.22839020208365518</c:v>
                </c:pt>
                <c:pt idx="9855">
                  <c:v>0.22839020208365518</c:v>
                </c:pt>
                <c:pt idx="9856">
                  <c:v>0.22839020208365518</c:v>
                </c:pt>
                <c:pt idx="9857">
                  <c:v>0.22839020208365518</c:v>
                </c:pt>
                <c:pt idx="9858">
                  <c:v>0.22839020208365518</c:v>
                </c:pt>
                <c:pt idx="9859">
                  <c:v>0.22742918902495596</c:v>
                </c:pt>
                <c:pt idx="9860">
                  <c:v>0.22742918902495596</c:v>
                </c:pt>
                <c:pt idx="9861">
                  <c:v>0.22742918902495596</c:v>
                </c:pt>
                <c:pt idx="9862">
                  <c:v>0.22754944554415918</c:v>
                </c:pt>
                <c:pt idx="9863">
                  <c:v>0.22754944554415918</c:v>
                </c:pt>
                <c:pt idx="9864">
                  <c:v>0.22754944554415918</c:v>
                </c:pt>
                <c:pt idx="9865">
                  <c:v>0.22754944554415918</c:v>
                </c:pt>
                <c:pt idx="9866">
                  <c:v>0.22658634946334472</c:v>
                </c:pt>
                <c:pt idx="9867">
                  <c:v>0.22658634946334472</c:v>
                </c:pt>
                <c:pt idx="9868">
                  <c:v>0.22658634946334472</c:v>
                </c:pt>
                <c:pt idx="9869">
                  <c:v>0.22670686720726996</c:v>
                </c:pt>
                <c:pt idx="9870">
                  <c:v>0.22670686720726996</c:v>
                </c:pt>
                <c:pt idx="9871">
                  <c:v>0.22682734752913253</c:v>
                </c:pt>
                <c:pt idx="9872">
                  <c:v>0.22898963360560831</c:v>
                </c:pt>
                <c:pt idx="9873">
                  <c:v>0.22898963360560831</c:v>
                </c:pt>
                <c:pt idx="9874">
                  <c:v>0.22898963360560831</c:v>
                </c:pt>
                <c:pt idx="9875">
                  <c:v>0.22910940946652397</c:v>
                </c:pt>
                <c:pt idx="9876">
                  <c:v>0.22910940946652397</c:v>
                </c:pt>
                <c:pt idx="9877">
                  <c:v>0.22910940946652397</c:v>
                </c:pt>
                <c:pt idx="9878">
                  <c:v>0.22910940946652397</c:v>
                </c:pt>
                <c:pt idx="9879">
                  <c:v>0.22922914859200966</c:v>
                </c:pt>
                <c:pt idx="9880">
                  <c:v>0.22922914859200966</c:v>
                </c:pt>
                <c:pt idx="9881">
                  <c:v>0.22922914859200966</c:v>
                </c:pt>
                <c:pt idx="9882">
                  <c:v>0.22549999999999998</c:v>
                </c:pt>
                <c:pt idx="9883">
                  <c:v>0.22778984707905187</c:v>
                </c:pt>
                <c:pt idx="9884">
                  <c:v>0.22778984707905187</c:v>
                </c:pt>
                <c:pt idx="9885">
                  <c:v>0.22778984707905187</c:v>
                </c:pt>
                <c:pt idx="9886">
                  <c:v>0.22790999216361335</c:v>
                </c:pt>
                <c:pt idx="9887">
                  <c:v>0.22790999216361335</c:v>
                </c:pt>
                <c:pt idx="9888">
                  <c:v>0.22790999216361335</c:v>
                </c:pt>
                <c:pt idx="9889">
                  <c:v>0.22790999216361335</c:v>
                </c:pt>
                <c:pt idx="9890">
                  <c:v>0.22790999216361335</c:v>
                </c:pt>
                <c:pt idx="9891">
                  <c:v>0.22898963360560831</c:v>
                </c:pt>
                <c:pt idx="9892">
                  <c:v>0.22898963360560831</c:v>
                </c:pt>
                <c:pt idx="9893">
                  <c:v>0.22898963360560831</c:v>
                </c:pt>
                <c:pt idx="9894">
                  <c:v>0.22898963360560831</c:v>
                </c:pt>
                <c:pt idx="9895">
                  <c:v>0.22525817440587126</c:v>
                </c:pt>
                <c:pt idx="9896">
                  <c:v>0.22525817440587126</c:v>
                </c:pt>
                <c:pt idx="9897">
                  <c:v>0.2263452015696828</c:v>
                </c:pt>
                <c:pt idx="9898">
                  <c:v>0.2263452015696828</c:v>
                </c:pt>
                <c:pt idx="9899">
                  <c:v>0.2263452015696828</c:v>
                </c:pt>
                <c:pt idx="9900">
                  <c:v>0.22622457134999835</c:v>
                </c:pt>
                <c:pt idx="9901">
                  <c:v>0.22622457134999835</c:v>
                </c:pt>
                <c:pt idx="9902">
                  <c:v>0.22622457134999835</c:v>
                </c:pt>
                <c:pt idx="9903">
                  <c:v>0.22622457134999835</c:v>
                </c:pt>
                <c:pt idx="9904">
                  <c:v>0.22730889529191162</c:v>
                </c:pt>
                <c:pt idx="9905">
                  <c:v>0.22730889529191162</c:v>
                </c:pt>
                <c:pt idx="9906">
                  <c:v>0.22718856431045692</c:v>
                </c:pt>
                <c:pt idx="9907">
                  <c:v>0.22718856431045692</c:v>
                </c:pt>
                <c:pt idx="9908">
                  <c:v>0.22718856431045692</c:v>
                </c:pt>
                <c:pt idx="9909">
                  <c:v>0.22343963754726387</c:v>
                </c:pt>
                <c:pt idx="9910">
                  <c:v>0.22453178821864844</c:v>
                </c:pt>
                <c:pt idx="9911">
                  <c:v>0.22453178821864844</c:v>
                </c:pt>
                <c:pt idx="9912">
                  <c:v>0.22453178821864844</c:v>
                </c:pt>
                <c:pt idx="9913">
                  <c:v>0.22441059085796439</c:v>
                </c:pt>
                <c:pt idx="9914">
                  <c:v>0.22441059085796439</c:v>
                </c:pt>
                <c:pt idx="9915">
                  <c:v>0.22441059085796439</c:v>
                </c:pt>
                <c:pt idx="9916">
                  <c:v>0.22549999999999998</c:v>
                </c:pt>
                <c:pt idx="9917">
                  <c:v>0.22549999999999998</c:v>
                </c:pt>
                <c:pt idx="9918">
                  <c:v>0.22549999999999998</c:v>
                </c:pt>
                <c:pt idx="9919">
                  <c:v>0.22331809603813491</c:v>
                </c:pt>
                <c:pt idx="9920">
                  <c:v>0.22537910610737683</c:v>
                </c:pt>
                <c:pt idx="9921">
                  <c:v>0.22537910610737683</c:v>
                </c:pt>
                <c:pt idx="9922">
                  <c:v>0.22646579426246455</c:v>
                </c:pt>
                <c:pt idx="9923">
                  <c:v>0.22428935540286893</c:v>
                </c:pt>
                <c:pt idx="9924">
                  <c:v>0.2263452015696828</c:v>
                </c:pt>
                <c:pt idx="9925">
                  <c:v>0.22428935540286893</c:v>
                </c:pt>
                <c:pt idx="9926">
                  <c:v>0.22428935540286893</c:v>
                </c:pt>
                <c:pt idx="9927">
                  <c:v>0.22428935540286893</c:v>
                </c:pt>
                <c:pt idx="9928">
                  <c:v>0.22051196301320886</c:v>
                </c:pt>
                <c:pt idx="9929">
                  <c:v>0.22161246414813923</c:v>
                </c:pt>
                <c:pt idx="9930">
                  <c:v>0.22161246414813923</c:v>
                </c:pt>
                <c:pt idx="9931">
                  <c:v>0.22161246414813923</c:v>
                </c:pt>
                <c:pt idx="9932">
                  <c:v>0.22161246414813923</c:v>
                </c:pt>
                <c:pt idx="9933">
                  <c:v>0.22149034248528265</c:v>
                </c:pt>
                <c:pt idx="9934">
                  <c:v>0.22149034248528265</c:v>
                </c:pt>
                <c:pt idx="9935">
                  <c:v>0.22149034248528265</c:v>
                </c:pt>
                <c:pt idx="9936">
                  <c:v>0.22149034248528265</c:v>
                </c:pt>
                <c:pt idx="9937">
                  <c:v>0.22258803888633988</c:v>
                </c:pt>
                <c:pt idx="9938">
                  <c:v>0.22258803888633988</c:v>
                </c:pt>
                <c:pt idx="9939">
                  <c:v>0.22246622766991886</c:v>
                </c:pt>
                <c:pt idx="9940">
                  <c:v>0.22246622766991886</c:v>
                </c:pt>
                <c:pt idx="9941">
                  <c:v>0.22246622766991886</c:v>
                </c:pt>
                <c:pt idx="9942">
                  <c:v>0.22246622766991886</c:v>
                </c:pt>
                <c:pt idx="9943">
                  <c:v>0.22246622766991886</c:v>
                </c:pt>
                <c:pt idx="9944">
                  <c:v>0.22246622766991886</c:v>
                </c:pt>
                <c:pt idx="9945">
                  <c:v>0.22246622766991886</c:v>
                </c:pt>
                <c:pt idx="9946">
                  <c:v>0.22246622766991886</c:v>
                </c:pt>
                <c:pt idx="9947">
                  <c:v>0.22246622766991886</c:v>
                </c:pt>
                <c:pt idx="9948">
                  <c:v>0.22246622766991886</c:v>
                </c:pt>
                <c:pt idx="9949">
                  <c:v>0.22246622766991886</c:v>
                </c:pt>
                <c:pt idx="9950">
                  <c:v>0.22246622766991886</c:v>
                </c:pt>
                <c:pt idx="9951">
                  <c:v>0.22246622766991886</c:v>
                </c:pt>
                <c:pt idx="9952">
                  <c:v>0.22246622766991886</c:v>
                </c:pt>
                <c:pt idx="9953">
                  <c:v>0.22246622766991886</c:v>
                </c:pt>
                <c:pt idx="9954">
                  <c:v>0.22258803888633988</c:v>
                </c:pt>
                <c:pt idx="9955">
                  <c:v>0.22149034248528265</c:v>
                </c:pt>
                <c:pt idx="9956">
                  <c:v>0.22149034248528265</c:v>
                </c:pt>
                <c:pt idx="9957">
                  <c:v>0.22161246414813923</c:v>
                </c:pt>
                <c:pt idx="9958">
                  <c:v>0.22161246414813923</c:v>
                </c:pt>
                <c:pt idx="9959">
                  <c:v>0.22368260545120733</c:v>
                </c:pt>
                <c:pt idx="9960">
                  <c:v>0.22380403191864923</c:v>
                </c:pt>
                <c:pt idx="9961">
                  <c:v>0.22380403191864923</c:v>
                </c:pt>
                <c:pt idx="9962">
                  <c:v>0.22380403191864923</c:v>
                </c:pt>
                <c:pt idx="9963">
                  <c:v>0.22283154543723688</c:v>
                </c:pt>
                <c:pt idx="9964">
                  <c:v>0.22283154543723688</c:v>
                </c:pt>
                <c:pt idx="9965">
                  <c:v>0.22295324084514884</c:v>
                </c:pt>
                <c:pt idx="9966">
                  <c:v>0.22295324084514884</c:v>
                </c:pt>
                <c:pt idx="9967">
                  <c:v>0.22295324084514884</c:v>
                </c:pt>
                <c:pt idx="9968">
                  <c:v>0.22307489772356359</c:v>
                </c:pt>
                <c:pt idx="9969">
                  <c:v>0.22307489772356359</c:v>
                </c:pt>
                <c:pt idx="9970">
                  <c:v>0.22307489772356359</c:v>
                </c:pt>
                <c:pt idx="9971">
                  <c:v>0.22319651610905394</c:v>
                </c:pt>
                <c:pt idx="9972">
                  <c:v>0.22525817440587126</c:v>
                </c:pt>
                <c:pt idx="9973">
                  <c:v>0.22537910610737683</c:v>
                </c:pt>
                <c:pt idx="9974">
                  <c:v>0.22537910610737683</c:v>
                </c:pt>
                <c:pt idx="9975">
                  <c:v>0.22161246414813923</c:v>
                </c:pt>
                <c:pt idx="9976">
                  <c:v>0.22173454687534383</c:v>
                </c:pt>
                <c:pt idx="9977">
                  <c:v>0.22173454687534383</c:v>
                </c:pt>
                <c:pt idx="9978">
                  <c:v>0.22173454687534383</c:v>
                </c:pt>
                <c:pt idx="9979">
                  <c:v>0.22173454687534383</c:v>
                </c:pt>
                <c:pt idx="9980">
                  <c:v>0.22173454687534383</c:v>
                </c:pt>
                <c:pt idx="9981">
                  <c:v>0.22185659070411407</c:v>
                </c:pt>
                <c:pt idx="9982">
                  <c:v>0.22185659070411407</c:v>
                </c:pt>
                <c:pt idx="9983">
                  <c:v>0.22185659070411407</c:v>
                </c:pt>
                <c:pt idx="9984">
                  <c:v>0.22185659070411407</c:v>
                </c:pt>
                <c:pt idx="9985">
                  <c:v>0.22185659070411407</c:v>
                </c:pt>
                <c:pt idx="9986">
                  <c:v>0.22185659070411407</c:v>
                </c:pt>
                <c:pt idx="9987">
                  <c:v>0.22185659070411407</c:v>
                </c:pt>
                <c:pt idx="9988">
                  <c:v>0.22185659070411407</c:v>
                </c:pt>
                <c:pt idx="9989">
                  <c:v>0.22185659070411407</c:v>
                </c:pt>
                <c:pt idx="9990">
                  <c:v>0.22185659070411407</c:v>
                </c:pt>
                <c:pt idx="9991">
                  <c:v>0.22295324084514884</c:v>
                </c:pt>
                <c:pt idx="9992">
                  <c:v>0.22295324084514884</c:v>
                </c:pt>
                <c:pt idx="9993">
                  <c:v>0.22295324084514884</c:v>
                </c:pt>
                <c:pt idx="9994">
                  <c:v>0.22295324084514884</c:v>
                </c:pt>
                <c:pt idx="9995">
                  <c:v>0.21916258318000209</c:v>
                </c:pt>
                <c:pt idx="9996">
                  <c:v>0.22295324084514884</c:v>
                </c:pt>
                <c:pt idx="9997">
                  <c:v>0.21916258318000209</c:v>
                </c:pt>
                <c:pt idx="9998">
                  <c:v>0.21903967489600662</c:v>
                </c:pt>
                <c:pt idx="9999">
                  <c:v>0.22026697616539093</c:v>
                </c:pt>
                <c:pt idx="10000">
                  <c:v>0.22026697616539093</c:v>
                </c:pt>
                <c:pt idx="10001">
                  <c:v>0.22026697616539093</c:v>
                </c:pt>
                <c:pt idx="10002">
                  <c:v>0.22014442373693183</c:v>
                </c:pt>
                <c:pt idx="10003">
                  <c:v>0.22014442373693183</c:v>
                </c:pt>
                <c:pt idx="10004">
                  <c:v>0.22014442373693183</c:v>
                </c:pt>
                <c:pt idx="10005">
                  <c:v>0.22014442373693183</c:v>
                </c:pt>
                <c:pt idx="10006">
                  <c:v>0.22014442373693183</c:v>
                </c:pt>
                <c:pt idx="10007">
                  <c:v>0.22014442373693183</c:v>
                </c:pt>
                <c:pt idx="10008">
                  <c:v>0.22014442373693183</c:v>
                </c:pt>
                <c:pt idx="10009">
                  <c:v>0.22014442373693183</c:v>
                </c:pt>
                <c:pt idx="10010">
                  <c:v>0.22124598220344699</c:v>
                </c:pt>
                <c:pt idx="10011">
                  <c:v>0.22124598220344699</c:v>
                </c:pt>
                <c:pt idx="10012">
                  <c:v>0.22124598220344699</c:v>
                </c:pt>
                <c:pt idx="10013">
                  <c:v>0.22124598220344699</c:v>
                </c:pt>
                <c:pt idx="10014">
                  <c:v>0.22124598220344699</c:v>
                </c:pt>
                <c:pt idx="10015">
                  <c:v>0.22112374350973557</c:v>
                </c:pt>
                <c:pt idx="10016">
                  <c:v>0.22112374350973557</c:v>
                </c:pt>
                <c:pt idx="10017">
                  <c:v>0.22112374350973557</c:v>
                </c:pt>
                <c:pt idx="10018">
                  <c:v>0.22112374350973557</c:v>
                </c:pt>
                <c:pt idx="10019">
                  <c:v>0.22112374350973557</c:v>
                </c:pt>
                <c:pt idx="10020">
                  <c:v>0.22222248917110449</c:v>
                </c:pt>
                <c:pt idx="10021">
                  <c:v>0.22222248917110449</c:v>
                </c:pt>
                <c:pt idx="10022">
                  <c:v>0.22222248917110449</c:v>
                </c:pt>
                <c:pt idx="10023">
                  <c:v>0.21842453673682977</c:v>
                </c:pt>
                <c:pt idx="10024">
                  <c:v>0.22222248917110449</c:v>
                </c:pt>
                <c:pt idx="10025">
                  <c:v>0.21842453673682977</c:v>
                </c:pt>
                <c:pt idx="10026">
                  <c:v>0.21842453673682977</c:v>
                </c:pt>
                <c:pt idx="10027">
                  <c:v>0.21842453673682977</c:v>
                </c:pt>
                <c:pt idx="10028">
                  <c:v>0.21842453673682977</c:v>
                </c:pt>
                <c:pt idx="10029">
                  <c:v>0.21842453673682977</c:v>
                </c:pt>
                <c:pt idx="10030">
                  <c:v>0.21842453673682977</c:v>
                </c:pt>
                <c:pt idx="10031">
                  <c:v>0.21842453673682977</c:v>
                </c:pt>
                <c:pt idx="10032">
                  <c:v>0.21953107002974426</c:v>
                </c:pt>
                <c:pt idx="10033">
                  <c:v>0.21953107002974426</c:v>
                </c:pt>
                <c:pt idx="10034">
                  <c:v>0.21940828070847107</c:v>
                </c:pt>
                <c:pt idx="10035">
                  <c:v>0.21940828070847107</c:v>
                </c:pt>
                <c:pt idx="10036">
                  <c:v>0.21940828070847107</c:v>
                </c:pt>
                <c:pt idx="10037">
                  <c:v>0.21940828070847107</c:v>
                </c:pt>
                <c:pt idx="10038">
                  <c:v>0.21940828070847107</c:v>
                </c:pt>
                <c:pt idx="10039">
                  <c:v>0.21940828070847107</c:v>
                </c:pt>
                <c:pt idx="10040">
                  <c:v>0.21940828070847107</c:v>
                </c:pt>
                <c:pt idx="10041">
                  <c:v>0.21940828070847107</c:v>
                </c:pt>
                <c:pt idx="10042">
                  <c:v>0.21940828070847107</c:v>
                </c:pt>
                <c:pt idx="10043">
                  <c:v>0.21940828070847107</c:v>
                </c:pt>
                <c:pt idx="10044">
                  <c:v>0.21940828070847107</c:v>
                </c:pt>
                <c:pt idx="10045">
                  <c:v>0.21940828070847107</c:v>
                </c:pt>
                <c:pt idx="10046">
                  <c:v>0.21940828070847107</c:v>
                </c:pt>
                <c:pt idx="10047">
                  <c:v>0.21940828070847107</c:v>
                </c:pt>
                <c:pt idx="10048">
                  <c:v>0.21940828070847107</c:v>
                </c:pt>
                <c:pt idx="10049">
                  <c:v>0.21940828070847107</c:v>
                </c:pt>
                <c:pt idx="10050">
                  <c:v>0.21940828070847107</c:v>
                </c:pt>
                <c:pt idx="10051">
                  <c:v>0.21940828070847107</c:v>
                </c:pt>
                <c:pt idx="10052">
                  <c:v>0.21940828070847107</c:v>
                </c:pt>
                <c:pt idx="10053">
                  <c:v>0.21940828070847107</c:v>
                </c:pt>
                <c:pt idx="10054">
                  <c:v>0.21940828070847107</c:v>
                </c:pt>
                <c:pt idx="10055">
                  <c:v>0.21953107002974426</c:v>
                </c:pt>
                <c:pt idx="10056">
                  <c:v>0.21842453673682977</c:v>
                </c:pt>
                <c:pt idx="10057">
                  <c:v>0.21842453673682977</c:v>
                </c:pt>
                <c:pt idx="10058">
                  <c:v>0.21842453673682977</c:v>
                </c:pt>
                <c:pt idx="10059">
                  <c:v>0.21842453673682977</c:v>
                </c:pt>
                <c:pt idx="10060">
                  <c:v>0.21854764406272154</c:v>
                </c:pt>
                <c:pt idx="10061">
                  <c:v>0.21854764406272154</c:v>
                </c:pt>
                <c:pt idx="10062">
                  <c:v>0.21854764406272154</c:v>
                </c:pt>
                <c:pt idx="10063">
                  <c:v>0.21867071150287354</c:v>
                </c:pt>
                <c:pt idx="10064">
                  <c:v>0.21867071150287354</c:v>
                </c:pt>
                <c:pt idx="10065">
                  <c:v>0.21867071150287354</c:v>
                </c:pt>
                <c:pt idx="10066">
                  <c:v>0.21867071150287354</c:v>
                </c:pt>
                <c:pt idx="10067">
                  <c:v>0.22075679276777682</c:v>
                </c:pt>
                <c:pt idx="10068">
                  <c:v>0.22087914882944615</c:v>
                </c:pt>
                <c:pt idx="10069">
                  <c:v>0.22087914882944615</c:v>
                </c:pt>
                <c:pt idx="10070">
                  <c:v>0.22087914882944615</c:v>
                </c:pt>
                <c:pt idx="10071">
                  <c:v>0.22087914882944615</c:v>
                </c:pt>
                <c:pt idx="10072">
                  <c:v>0.22087914882944615</c:v>
                </c:pt>
                <c:pt idx="10073">
                  <c:v>0.22087914882944615</c:v>
                </c:pt>
                <c:pt idx="10074">
                  <c:v>0.22100146573090718</c:v>
                </c:pt>
                <c:pt idx="10075">
                  <c:v>0.22100146573090718</c:v>
                </c:pt>
                <c:pt idx="10076">
                  <c:v>0.22100146573090718</c:v>
                </c:pt>
                <c:pt idx="10077">
                  <c:v>0.2198992006812186</c:v>
                </c:pt>
                <c:pt idx="10078">
                  <c:v>0.22100146573090718</c:v>
                </c:pt>
                <c:pt idx="10079">
                  <c:v>0.22100146573090718</c:v>
                </c:pt>
                <c:pt idx="10080">
                  <c:v>0.22100146573090718</c:v>
                </c:pt>
                <c:pt idx="10081">
                  <c:v>0.22100146573090718</c:v>
                </c:pt>
                <c:pt idx="10082">
                  <c:v>0.22100146573090718</c:v>
                </c:pt>
                <c:pt idx="10083">
                  <c:v>0.22100146573090718</c:v>
                </c:pt>
                <c:pt idx="10084">
                  <c:v>0.21719126119370308</c:v>
                </c:pt>
                <c:pt idx="10085">
                  <c:v>0.21719126119370308</c:v>
                </c:pt>
                <c:pt idx="10086">
                  <c:v>0.21719126119370308</c:v>
                </c:pt>
                <c:pt idx="10087">
                  <c:v>0.21719126119370308</c:v>
                </c:pt>
                <c:pt idx="10088">
                  <c:v>0.21842453673682977</c:v>
                </c:pt>
                <c:pt idx="10089">
                  <c:v>0.21830138948639266</c:v>
                </c:pt>
                <c:pt idx="10090">
                  <c:v>0.21830138948639266</c:v>
                </c:pt>
                <c:pt idx="10091">
                  <c:v>0.21830138948639266</c:v>
                </c:pt>
                <c:pt idx="10092">
                  <c:v>0.21830138948639266</c:v>
                </c:pt>
                <c:pt idx="10093">
                  <c:v>0.21830138948639266</c:v>
                </c:pt>
                <c:pt idx="10094">
                  <c:v>0.21940828070847107</c:v>
                </c:pt>
                <c:pt idx="10095">
                  <c:v>0.21940828070847107</c:v>
                </c:pt>
                <c:pt idx="10096">
                  <c:v>0.21928545177134662</c:v>
                </c:pt>
                <c:pt idx="10097">
                  <c:v>0.21928545177134662</c:v>
                </c:pt>
                <c:pt idx="10098">
                  <c:v>0.21928545177134662</c:v>
                </c:pt>
                <c:pt idx="10099">
                  <c:v>0.21928545177134662</c:v>
                </c:pt>
                <c:pt idx="10100">
                  <c:v>0.21928545177134662</c:v>
                </c:pt>
                <c:pt idx="10101">
                  <c:v>0.22026697616539093</c:v>
                </c:pt>
                <c:pt idx="10102">
                  <c:v>0.22026697616539093</c:v>
                </c:pt>
                <c:pt idx="10103">
                  <c:v>0.22026697616539093</c:v>
                </c:pt>
                <c:pt idx="10104">
                  <c:v>0.21657311402109569</c:v>
                </c:pt>
                <c:pt idx="10105">
                  <c:v>0.21657311402109569</c:v>
                </c:pt>
                <c:pt idx="10106">
                  <c:v>0.21644936320263991</c:v>
                </c:pt>
                <c:pt idx="10107">
                  <c:v>0.21558196971996418</c:v>
                </c:pt>
                <c:pt idx="10108">
                  <c:v>0.21756166538724919</c:v>
                </c:pt>
                <c:pt idx="10109">
                  <c:v>0.21756166538724919</c:v>
                </c:pt>
                <c:pt idx="10110">
                  <c:v>0.21756166538724919</c:v>
                </c:pt>
                <c:pt idx="10111">
                  <c:v>0.21545789334796955</c:v>
                </c:pt>
                <c:pt idx="10112">
                  <c:v>0.21756166538724919</c:v>
                </c:pt>
                <c:pt idx="10113">
                  <c:v>0.21545789334796955</c:v>
                </c:pt>
                <c:pt idx="10114">
                  <c:v>0.21533377610086962</c:v>
                </c:pt>
                <c:pt idx="10115">
                  <c:v>0.21533377610086962</c:v>
                </c:pt>
                <c:pt idx="10116">
                  <c:v>0.21644936320263991</c:v>
                </c:pt>
                <c:pt idx="10117">
                  <c:v>0.21644936320263991</c:v>
                </c:pt>
                <c:pt idx="10118">
                  <c:v>0.21644936320263991</c:v>
                </c:pt>
                <c:pt idx="10119">
                  <c:v>0.21644936320263991</c:v>
                </c:pt>
                <c:pt idx="10120">
                  <c:v>0.21644936320263991</c:v>
                </c:pt>
                <c:pt idx="10121">
                  <c:v>0.21644936320263991</c:v>
                </c:pt>
                <c:pt idx="10122">
                  <c:v>0.21259277273036448</c:v>
                </c:pt>
                <c:pt idx="10123">
                  <c:v>0.2138411660961777</c:v>
                </c:pt>
                <c:pt idx="10124">
                  <c:v>0.21371651376972717</c:v>
                </c:pt>
                <c:pt idx="10125">
                  <c:v>0.21371651376972717</c:v>
                </c:pt>
                <c:pt idx="10126">
                  <c:v>0.21371651376972717</c:v>
                </c:pt>
                <c:pt idx="10127">
                  <c:v>0.21371651376972717</c:v>
                </c:pt>
                <c:pt idx="10128">
                  <c:v>0.21371651376972717</c:v>
                </c:pt>
                <c:pt idx="10129">
                  <c:v>0.21371651376972717</c:v>
                </c:pt>
                <c:pt idx="10130">
                  <c:v>0.21359181999611565</c:v>
                </c:pt>
                <c:pt idx="10131">
                  <c:v>0.21359181999611565</c:v>
                </c:pt>
                <c:pt idx="10132">
                  <c:v>0.21359181999611565</c:v>
                </c:pt>
                <c:pt idx="10133">
                  <c:v>0.21359181999611565</c:v>
                </c:pt>
                <c:pt idx="10134">
                  <c:v>0.21471257532162402</c:v>
                </c:pt>
                <c:pt idx="10135">
                  <c:v>0.21471257532162402</c:v>
                </c:pt>
                <c:pt idx="10136">
                  <c:v>0.21471257532162402</c:v>
                </c:pt>
                <c:pt idx="10137">
                  <c:v>0.21471257532162402</c:v>
                </c:pt>
                <c:pt idx="10138">
                  <c:v>0.21471257532162402</c:v>
                </c:pt>
                <c:pt idx="10139">
                  <c:v>0.21471257532162402</c:v>
                </c:pt>
                <c:pt idx="10140">
                  <c:v>0.21471257532162402</c:v>
                </c:pt>
                <c:pt idx="10141">
                  <c:v>0.21471257532162402</c:v>
                </c:pt>
                <c:pt idx="10142">
                  <c:v>0.21471257532162402</c:v>
                </c:pt>
                <c:pt idx="10143">
                  <c:v>0.21471257532162402</c:v>
                </c:pt>
                <c:pt idx="10144">
                  <c:v>0.21471257532162402</c:v>
                </c:pt>
                <c:pt idx="10145">
                  <c:v>0.21471257532162402</c:v>
                </c:pt>
                <c:pt idx="10146">
                  <c:v>0.21359181999611565</c:v>
                </c:pt>
                <c:pt idx="10147">
                  <c:v>0.21359181999611565</c:v>
                </c:pt>
                <c:pt idx="10148">
                  <c:v>0.21359181999611565</c:v>
                </c:pt>
                <c:pt idx="10149">
                  <c:v>0.21359181999611565</c:v>
                </c:pt>
                <c:pt idx="10150">
                  <c:v>0.21359181999611565</c:v>
                </c:pt>
                <c:pt idx="10151">
                  <c:v>0.21371651376972717</c:v>
                </c:pt>
                <c:pt idx="10152">
                  <c:v>0.21371651376972717</c:v>
                </c:pt>
                <c:pt idx="10153">
                  <c:v>0.21371651376972717</c:v>
                </c:pt>
                <c:pt idx="10154">
                  <c:v>0.21371651376972717</c:v>
                </c:pt>
                <c:pt idx="10155">
                  <c:v>0.21371651376972717</c:v>
                </c:pt>
                <c:pt idx="10156">
                  <c:v>0.2138411660961777</c:v>
                </c:pt>
                <c:pt idx="10157">
                  <c:v>0.21483689755194185</c:v>
                </c:pt>
                <c:pt idx="10158">
                  <c:v>0.21271779957643727</c:v>
                </c:pt>
                <c:pt idx="10159">
                  <c:v>0.21483689755194185</c:v>
                </c:pt>
                <c:pt idx="10160">
                  <c:v>0.21496117870436754</c:v>
                </c:pt>
                <c:pt idx="10161">
                  <c:v>0.21867071150287354</c:v>
                </c:pt>
                <c:pt idx="10162">
                  <c:v>0.21496117870436754</c:v>
                </c:pt>
                <c:pt idx="10163">
                  <c:v>0.21496117870436754</c:v>
                </c:pt>
                <c:pt idx="10164">
                  <c:v>0.21496117870436754</c:v>
                </c:pt>
                <c:pt idx="10165">
                  <c:v>0.21508541881959242</c:v>
                </c:pt>
                <c:pt idx="10166">
                  <c:v>0.2138411660961777</c:v>
                </c:pt>
                <c:pt idx="10167">
                  <c:v>0.21508541881959242</c:v>
                </c:pt>
                <c:pt idx="10168">
                  <c:v>0.21396577701676978</c:v>
                </c:pt>
                <c:pt idx="10169">
                  <c:v>0.21396577701676978</c:v>
                </c:pt>
                <c:pt idx="10170">
                  <c:v>0.21396577701676978</c:v>
                </c:pt>
                <c:pt idx="10171">
                  <c:v>0.21409034657273751</c:v>
                </c:pt>
                <c:pt idx="10172">
                  <c:v>0.21409034657273751</c:v>
                </c:pt>
                <c:pt idx="10173">
                  <c:v>0.21409034657273751</c:v>
                </c:pt>
                <c:pt idx="10174">
                  <c:v>0.21409034657273751</c:v>
                </c:pt>
                <c:pt idx="10175">
                  <c:v>0.21409034657273751</c:v>
                </c:pt>
                <c:pt idx="10176">
                  <c:v>0.21421487480524654</c:v>
                </c:pt>
                <c:pt idx="10177">
                  <c:v>0.21421487480524654</c:v>
                </c:pt>
                <c:pt idx="10178">
                  <c:v>0.21421487480524654</c:v>
                </c:pt>
                <c:pt idx="10179">
                  <c:v>0.21421487480524654</c:v>
                </c:pt>
                <c:pt idx="10180">
                  <c:v>0.21421487480524654</c:v>
                </c:pt>
                <c:pt idx="10181">
                  <c:v>0.21632557183008672</c:v>
                </c:pt>
                <c:pt idx="10182">
                  <c:v>0.21409034657273751</c:v>
                </c:pt>
                <c:pt idx="10183">
                  <c:v>0.21533377610086962</c:v>
                </c:pt>
                <c:pt idx="10184">
                  <c:v>0.21533377610086962</c:v>
                </c:pt>
                <c:pt idx="10185">
                  <c:v>0.21533377610086962</c:v>
                </c:pt>
                <c:pt idx="10186">
                  <c:v>0.21520961793824067</c:v>
                </c:pt>
                <c:pt idx="10187">
                  <c:v>0.21520961793824067</c:v>
                </c:pt>
                <c:pt idx="10188">
                  <c:v>0.21632557183008672</c:v>
                </c:pt>
                <c:pt idx="10189">
                  <c:v>0.21259277273036448</c:v>
                </c:pt>
                <c:pt idx="10190">
                  <c:v>0.21259277273036448</c:v>
                </c:pt>
                <c:pt idx="10191">
                  <c:v>0.21246770406229587</c:v>
                </c:pt>
                <c:pt idx="10192">
                  <c:v>0.21246770406229587</c:v>
                </c:pt>
                <c:pt idx="10193">
                  <c:v>0.21246770406229587</c:v>
                </c:pt>
                <c:pt idx="10194">
                  <c:v>0.21246770406229587</c:v>
                </c:pt>
                <c:pt idx="10195">
                  <c:v>0.21359181999611565</c:v>
                </c:pt>
                <c:pt idx="10196">
                  <c:v>0.21359181999611565</c:v>
                </c:pt>
                <c:pt idx="10197">
                  <c:v>0.21359181999611565</c:v>
                </c:pt>
                <c:pt idx="10198">
                  <c:v>0.21471257532162402</c:v>
                </c:pt>
                <c:pt idx="10199">
                  <c:v>0.21458821197265548</c:v>
                </c:pt>
                <c:pt idx="10200">
                  <c:v>0.21458821197265548</c:v>
                </c:pt>
                <c:pt idx="10201">
                  <c:v>0.21458821197265548</c:v>
                </c:pt>
                <c:pt idx="10202">
                  <c:v>0.21458821197265548</c:v>
                </c:pt>
                <c:pt idx="10203">
                  <c:v>0.21458821197265548</c:v>
                </c:pt>
                <c:pt idx="10204">
                  <c:v>0.2107123277527238</c:v>
                </c:pt>
                <c:pt idx="10205">
                  <c:v>0.2107123277527238</c:v>
                </c:pt>
                <c:pt idx="10206">
                  <c:v>0.21446380746421012</c:v>
                </c:pt>
                <c:pt idx="10207">
                  <c:v>0.21184173191965538</c:v>
                </c:pt>
                <c:pt idx="10208">
                  <c:v>0.21184173191965538</c:v>
                </c:pt>
                <c:pt idx="10209">
                  <c:v>0.21184173191965538</c:v>
                </c:pt>
                <c:pt idx="10210">
                  <c:v>0.21184173191965538</c:v>
                </c:pt>
                <c:pt idx="10211">
                  <c:v>0.21184173191965538</c:v>
                </c:pt>
                <c:pt idx="10212">
                  <c:v>0.21184173191965538</c:v>
                </c:pt>
                <c:pt idx="10213">
                  <c:v>0.21184173191965538</c:v>
                </c:pt>
                <c:pt idx="10214">
                  <c:v>0.21184173191965538</c:v>
                </c:pt>
                <c:pt idx="10215">
                  <c:v>0.21296772797023256</c:v>
                </c:pt>
                <c:pt idx="10216">
                  <c:v>0.212842784642441</c:v>
                </c:pt>
                <c:pt idx="10217">
                  <c:v>0.212842784642441</c:v>
                </c:pt>
                <c:pt idx="10218">
                  <c:v>0.212842784642441</c:v>
                </c:pt>
                <c:pt idx="10219">
                  <c:v>0.212842784642441</c:v>
                </c:pt>
                <c:pt idx="10220">
                  <c:v>0.212842784642441</c:v>
                </c:pt>
                <c:pt idx="10221">
                  <c:v>0.212842784642441</c:v>
                </c:pt>
                <c:pt idx="10222">
                  <c:v>0.212842784642441</c:v>
                </c:pt>
                <c:pt idx="10223">
                  <c:v>0.21271779957643727</c:v>
                </c:pt>
                <c:pt idx="10224">
                  <c:v>0.21271779957643727</c:v>
                </c:pt>
                <c:pt idx="10225">
                  <c:v>0.2138411660961777</c:v>
                </c:pt>
                <c:pt idx="10226">
                  <c:v>0.2138411660961777</c:v>
                </c:pt>
                <c:pt idx="10227">
                  <c:v>0.2138411660961777</c:v>
                </c:pt>
                <c:pt idx="10228">
                  <c:v>0.2138411660961777</c:v>
                </c:pt>
                <c:pt idx="10229">
                  <c:v>0.21171641143520747</c:v>
                </c:pt>
                <c:pt idx="10230">
                  <c:v>0.21171641143520747</c:v>
                </c:pt>
                <c:pt idx="10231">
                  <c:v>0.21121470789755398</c:v>
                </c:pt>
                <c:pt idx="10232">
                  <c:v>0.212842784642441</c:v>
                </c:pt>
                <c:pt idx="10233">
                  <c:v>0.21121470789755398</c:v>
                </c:pt>
                <c:pt idx="10234">
                  <c:v>0.20907488616265546</c:v>
                </c:pt>
                <c:pt idx="10235">
                  <c:v>0.20907488616265546</c:v>
                </c:pt>
                <c:pt idx="10236">
                  <c:v>0.20907488616265546</c:v>
                </c:pt>
                <c:pt idx="10237">
                  <c:v>0.20907488616265546</c:v>
                </c:pt>
                <c:pt idx="10238">
                  <c:v>0.20907488616265546</c:v>
                </c:pt>
                <c:pt idx="10239">
                  <c:v>0.21159104883330193</c:v>
                </c:pt>
                <c:pt idx="10240">
                  <c:v>0.21171641143520747</c:v>
                </c:pt>
                <c:pt idx="10241">
                  <c:v>0.21371651376972717</c:v>
                </c:pt>
                <c:pt idx="10242">
                  <c:v>0.21171641143520747</c:v>
                </c:pt>
                <c:pt idx="10243">
                  <c:v>0.2138411660961777</c:v>
                </c:pt>
                <c:pt idx="10244">
                  <c:v>0.2138411660961777</c:v>
                </c:pt>
                <c:pt idx="10245">
                  <c:v>0.2138411660961777</c:v>
                </c:pt>
                <c:pt idx="10246">
                  <c:v>0.21271779957643727</c:v>
                </c:pt>
                <c:pt idx="10247">
                  <c:v>0.21271779957643727</c:v>
                </c:pt>
                <c:pt idx="10248">
                  <c:v>0.212842784642441</c:v>
                </c:pt>
                <c:pt idx="10249">
                  <c:v>0.212842784642441</c:v>
                </c:pt>
                <c:pt idx="10250">
                  <c:v>0.212842784642441</c:v>
                </c:pt>
                <c:pt idx="10251">
                  <c:v>0.212842784642441</c:v>
                </c:pt>
                <c:pt idx="10252">
                  <c:v>0.21296772797023256</c:v>
                </c:pt>
                <c:pt idx="10253">
                  <c:v>0.21184173191965538</c:v>
                </c:pt>
                <c:pt idx="10254">
                  <c:v>0.21184173191965538</c:v>
                </c:pt>
                <c:pt idx="10255">
                  <c:v>0.21184173191965538</c:v>
                </c:pt>
                <c:pt idx="10256">
                  <c:v>0.21196701032906723</c:v>
                </c:pt>
                <c:pt idx="10257">
                  <c:v>0.21196701032906723</c:v>
                </c:pt>
                <c:pt idx="10258">
                  <c:v>0.21196701032906723</c:v>
                </c:pt>
                <c:pt idx="10259">
                  <c:v>0.21196701032906723</c:v>
                </c:pt>
                <c:pt idx="10260">
                  <c:v>0.21209224670579324</c:v>
                </c:pt>
                <c:pt idx="10261">
                  <c:v>0.21209224670579324</c:v>
                </c:pt>
                <c:pt idx="10262">
                  <c:v>0.21421487480524654</c:v>
                </c:pt>
                <c:pt idx="10263">
                  <c:v>0.21309262960159886</c:v>
                </c:pt>
                <c:pt idx="10264">
                  <c:v>0.21309262960159886</c:v>
                </c:pt>
                <c:pt idx="10265">
                  <c:v>0.2132174895782572</c:v>
                </c:pt>
                <c:pt idx="10266">
                  <c:v>0.2132174895782572</c:v>
                </c:pt>
                <c:pt idx="10267">
                  <c:v>0.2132174895782572</c:v>
                </c:pt>
                <c:pt idx="10268">
                  <c:v>0.21334230794185538</c:v>
                </c:pt>
                <c:pt idx="10269">
                  <c:v>0.21334230794185538</c:v>
                </c:pt>
                <c:pt idx="10270">
                  <c:v>0.21334230794185538</c:v>
                </c:pt>
                <c:pt idx="10271">
                  <c:v>0.21334230794185538</c:v>
                </c:pt>
                <c:pt idx="10272">
                  <c:v>0.21334230794185538</c:v>
                </c:pt>
                <c:pt idx="10273">
                  <c:v>0.21334230794185538</c:v>
                </c:pt>
                <c:pt idx="10274">
                  <c:v>0.21334230794185538</c:v>
                </c:pt>
                <c:pt idx="10275">
                  <c:v>0.21334230794185538</c:v>
                </c:pt>
                <c:pt idx="10276">
                  <c:v>0.21334230794185538</c:v>
                </c:pt>
                <c:pt idx="10277">
                  <c:v>0.21334230794185538</c:v>
                </c:pt>
                <c:pt idx="10278">
                  <c:v>0.21334230794185538</c:v>
                </c:pt>
                <c:pt idx="10279">
                  <c:v>0.21334230794185538</c:v>
                </c:pt>
                <c:pt idx="10280">
                  <c:v>0.21446380746421012</c:v>
                </c:pt>
                <c:pt idx="10281">
                  <c:v>0.21446380746421012</c:v>
                </c:pt>
                <c:pt idx="10282">
                  <c:v>0.2107123277527238</c:v>
                </c:pt>
                <c:pt idx="10283">
                  <c:v>0.2107123277527238</c:v>
                </c:pt>
                <c:pt idx="10284">
                  <c:v>0.2105866266753888</c:v>
                </c:pt>
                <c:pt idx="10285">
                  <c:v>0.21184173191965538</c:v>
                </c:pt>
                <c:pt idx="10286">
                  <c:v>0.21171641143520747</c:v>
                </c:pt>
                <c:pt idx="10287">
                  <c:v>0.21171641143520747</c:v>
                </c:pt>
                <c:pt idx="10288">
                  <c:v>0.21171641143520747</c:v>
                </c:pt>
                <c:pt idx="10289">
                  <c:v>0.21171641143520747</c:v>
                </c:pt>
                <c:pt idx="10290">
                  <c:v>0.21171641143520747</c:v>
                </c:pt>
                <c:pt idx="10291">
                  <c:v>0.212842784642441</c:v>
                </c:pt>
                <c:pt idx="10292">
                  <c:v>0.21271779957643727</c:v>
                </c:pt>
                <c:pt idx="10293">
                  <c:v>0.20894862916694235</c:v>
                </c:pt>
                <c:pt idx="10294">
                  <c:v>0.21008339690944716</c:v>
                </c:pt>
                <c:pt idx="10295">
                  <c:v>0.21008339690944716</c:v>
                </c:pt>
                <c:pt idx="10296">
                  <c:v>0.21008339690944716</c:v>
                </c:pt>
                <c:pt idx="10297">
                  <c:v>0.21008339690944716</c:v>
                </c:pt>
                <c:pt idx="10298">
                  <c:v>0.20995748288755073</c:v>
                </c:pt>
                <c:pt idx="10299">
                  <c:v>0.20781037278841136</c:v>
                </c:pt>
                <c:pt idx="10300">
                  <c:v>0.21108917640017411</c:v>
                </c:pt>
                <c:pt idx="10301">
                  <c:v>0.20894862916694235</c:v>
                </c:pt>
                <c:pt idx="10302">
                  <c:v>0.21108917640017411</c:v>
                </c:pt>
                <c:pt idx="10303">
                  <c:v>0.20894862916694235</c:v>
                </c:pt>
                <c:pt idx="10304">
                  <c:v>0.20894862916694235</c:v>
                </c:pt>
                <c:pt idx="10305">
                  <c:v>0.20894862916694235</c:v>
                </c:pt>
                <c:pt idx="10306">
                  <c:v>0.21008339690944716</c:v>
                </c:pt>
                <c:pt idx="10307">
                  <c:v>0.20995748288755073</c:v>
                </c:pt>
                <c:pt idx="10308">
                  <c:v>0.20995748288755073</c:v>
                </c:pt>
                <c:pt idx="10309">
                  <c:v>0.20995748288755073</c:v>
                </c:pt>
                <c:pt idx="10310">
                  <c:v>0.20995748288755073</c:v>
                </c:pt>
                <c:pt idx="10311">
                  <c:v>0.20615999999999995</c:v>
                </c:pt>
                <c:pt idx="10312">
                  <c:v>0.20615999999999995</c:v>
                </c:pt>
                <c:pt idx="10313">
                  <c:v>0.20615999999999995</c:v>
                </c:pt>
                <c:pt idx="10314">
                  <c:v>0.20615999999999995</c:v>
                </c:pt>
                <c:pt idx="10315">
                  <c:v>0.20730335280623802</c:v>
                </c:pt>
                <c:pt idx="10316">
                  <c:v>0.20730335280623802</c:v>
                </c:pt>
                <c:pt idx="10317">
                  <c:v>0.20730335280623802</c:v>
                </c:pt>
                <c:pt idx="10318">
                  <c:v>0.20730335280623802</c:v>
                </c:pt>
                <c:pt idx="10319">
                  <c:v>0.20717648880220296</c:v>
                </c:pt>
                <c:pt idx="10320">
                  <c:v>0.20717648880220296</c:v>
                </c:pt>
                <c:pt idx="10321">
                  <c:v>0.20717648880220296</c:v>
                </c:pt>
                <c:pt idx="10322">
                  <c:v>0.20831669726894098</c:v>
                </c:pt>
                <c:pt idx="10323">
                  <c:v>0.20831669726894098</c:v>
                </c:pt>
                <c:pt idx="10324">
                  <c:v>0.20831669726894098</c:v>
                </c:pt>
                <c:pt idx="10325">
                  <c:v>0.20831669726894098</c:v>
                </c:pt>
                <c:pt idx="10326">
                  <c:v>0.20831669726894098</c:v>
                </c:pt>
                <c:pt idx="10327">
                  <c:v>0.20831669726894098</c:v>
                </c:pt>
                <c:pt idx="10328">
                  <c:v>0.20819018119565774</c:v>
                </c:pt>
                <c:pt idx="10329">
                  <c:v>0.20819018119565774</c:v>
                </c:pt>
                <c:pt idx="10330">
                  <c:v>0.20819018119565774</c:v>
                </c:pt>
                <c:pt idx="10331">
                  <c:v>0.20819018119565774</c:v>
                </c:pt>
                <c:pt idx="10332">
                  <c:v>0.20819018119565774</c:v>
                </c:pt>
                <c:pt idx="10333">
                  <c:v>0.20819018119565774</c:v>
                </c:pt>
                <c:pt idx="10334">
                  <c:v>0.20819018119565774</c:v>
                </c:pt>
                <c:pt idx="10335">
                  <c:v>0.20831669726894098</c:v>
                </c:pt>
                <c:pt idx="10336">
                  <c:v>0.20831669726894098</c:v>
                </c:pt>
                <c:pt idx="10337">
                  <c:v>0.20717648880220296</c:v>
                </c:pt>
                <c:pt idx="10338">
                  <c:v>0.20717648880220296</c:v>
                </c:pt>
                <c:pt idx="10339">
                  <c:v>0.20717648880220296</c:v>
                </c:pt>
                <c:pt idx="10340">
                  <c:v>0.20717648880220296</c:v>
                </c:pt>
                <c:pt idx="10341">
                  <c:v>0.20603274112172465</c:v>
                </c:pt>
                <c:pt idx="10342">
                  <c:v>0.20615999999999995</c:v>
                </c:pt>
                <c:pt idx="10343">
                  <c:v>0.20615999999999995</c:v>
                </c:pt>
                <c:pt idx="10344">
                  <c:v>0.20995748288755073</c:v>
                </c:pt>
                <c:pt idx="10345">
                  <c:v>0.20995748288755073</c:v>
                </c:pt>
                <c:pt idx="10346">
                  <c:v>0.20882232910214971</c:v>
                </c:pt>
                <c:pt idx="10347">
                  <c:v>0.20894862916694235</c:v>
                </c:pt>
                <c:pt idx="10348">
                  <c:v>0.20894862916694235</c:v>
                </c:pt>
                <c:pt idx="10349">
                  <c:v>0.21108917640017411</c:v>
                </c:pt>
                <c:pt idx="10350">
                  <c:v>0.20995748288755073</c:v>
                </c:pt>
                <c:pt idx="10351">
                  <c:v>0.20995748288755073</c:v>
                </c:pt>
                <c:pt idx="10352">
                  <c:v>0.21008339690944716</c:v>
                </c:pt>
                <c:pt idx="10353">
                  <c:v>0.21008339690944716</c:v>
                </c:pt>
                <c:pt idx="10354">
                  <c:v>0.21008339690944716</c:v>
                </c:pt>
                <c:pt idx="10355">
                  <c:v>0.21008339690944716</c:v>
                </c:pt>
                <c:pt idx="10356">
                  <c:v>0.2102092682558539</c:v>
                </c:pt>
                <c:pt idx="10357">
                  <c:v>0.2102092682558539</c:v>
                </c:pt>
                <c:pt idx="10358">
                  <c:v>0.2102092682558539</c:v>
                </c:pt>
                <c:pt idx="10359">
                  <c:v>0.21033509697013281</c:v>
                </c:pt>
                <c:pt idx="10360">
                  <c:v>0.20920110013331944</c:v>
                </c:pt>
                <c:pt idx="10361">
                  <c:v>0.20920110013331944</c:v>
                </c:pt>
                <c:pt idx="10362">
                  <c:v>0.20920110013331944</c:v>
                </c:pt>
                <c:pt idx="10363">
                  <c:v>0.21146564407144602</c:v>
                </c:pt>
                <c:pt idx="10364">
                  <c:v>0.20932727112288968</c:v>
                </c:pt>
                <c:pt idx="10365">
                  <c:v>0.21146564407144602</c:v>
                </c:pt>
                <c:pt idx="10366">
                  <c:v>0.21146564407144602</c:v>
                </c:pt>
                <c:pt idx="10367">
                  <c:v>0.21159104883330193</c:v>
                </c:pt>
                <c:pt idx="10368">
                  <c:v>0.21159104883330193</c:v>
                </c:pt>
                <c:pt idx="10369">
                  <c:v>0.21159104883330193</c:v>
                </c:pt>
                <c:pt idx="10370">
                  <c:v>0.21159104883330193</c:v>
                </c:pt>
                <c:pt idx="10371">
                  <c:v>0.21159104883330193</c:v>
                </c:pt>
                <c:pt idx="10372">
                  <c:v>0.21159104883330193</c:v>
                </c:pt>
                <c:pt idx="10373">
                  <c:v>0.21159104883330193</c:v>
                </c:pt>
                <c:pt idx="10374">
                  <c:v>0.21159104883330193</c:v>
                </c:pt>
                <c:pt idx="10375">
                  <c:v>0.21159104883330193</c:v>
                </c:pt>
                <c:pt idx="10376">
                  <c:v>0.21159104883330193</c:v>
                </c:pt>
                <c:pt idx="10377">
                  <c:v>0.21159104883330193</c:v>
                </c:pt>
                <c:pt idx="10378">
                  <c:v>0.21146564407144602</c:v>
                </c:pt>
                <c:pt idx="10379">
                  <c:v>0.21271779957643727</c:v>
                </c:pt>
                <c:pt idx="10380">
                  <c:v>0.20882232910214971</c:v>
                </c:pt>
                <c:pt idx="10381">
                  <c:v>0.20882232910214971</c:v>
                </c:pt>
                <c:pt idx="10382">
                  <c:v>0.20882232910214971</c:v>
                </c:pt>
                <c:pt idx="10383">
                  <c:v>0.20882232910214971</c:v>
                </c:pt>
                <c:pt idx="10384">
                  <c:v>0.20882232910214971</c:v>
                </c:pt>
                <c:pt idx="10385">
                  <c:v>0.20882232910214971</c:v>
                </c:pt>
                <c:pt idx="10386">
                  <c:v>0.20882232910214971</c:v>
                </c:pt>
                <c:pt idx="10387">
                  <c:v>0.20995748288755073</c:v>
                </c:pt>
                <c:pt idx="10388">
                  <c:v>0.20995748288755073</c:v>
                </c:pt>
                <c:pt idx="10389">
                  <c:v>0.20995748288755073</c:v>
                </c:pt>
                <c:pt idx="10390">
                  <c:v>0.20983152614672873</c:v>
                </c:pt>
                <c:pt idx="10391">
                  <c:v>0.20983152614672873</c:v>
                </c:pt>
                <c:pt idx="10392">
                  <c:v>0.20983152614672873</c:v>
                </c:pt>
                <c:pt idx="10393">
                  <c:v>0.20983152614672873</c:v>
                </c:pt>
                <c:pt idx="10394">
                  <c:v>0.2109636025721558</c:v>
                </c:pt>
                <c:pt idx="10395">
                  <c:v>0.2109636025721558</c:v>
                </c:pt>
                <c:pt idx="10396">
                  <c:v>0.20882232910214971</c:v>
                </c:pt>
                <c:pt idx="10397">
                  <c:v>0.20882232910214971</c:v>
                </c:pt>
                <c:pt idx="10398">
                  <c:v>0.2102092682558539</c:v>
                </c:pt>
                <c:pt idx="10399">
                  <c:v>0.21607786726303913</c:v>
                </c:pt>
                <c:pt idx="10400">
                  <c:v>0.32614857667245273</c:v>
                </c:pt>
                <c:pt idx="10401">
                  <c:v>0.32249001302217883</c:v>
                </c:pt>
                <c:pt idx="10402">
                  <c:v>0.32026211645020414</c:v>
                </c:pt>
                <c:pt idx="10403">
                  <c:v>0.32026211645020414</c:v>
                </c:pt>
                <c:pt idx="10404">
                  <c:v>0.32084429935445669</c:v>
                </c:pt>
                <c:pt idx="10405">
                  <c:v>0.32277985229711842</c:v>
                </c:pt>
                <c:pt idx="10406">
                  <c:v>0.3193875200169024</c:v>
                </c:pt>
                <c:pt idx="10407">
                  <c:v>0.31997076090284149</c:v>
                </c:pt>
                <c:pt idx="10408">
                  <c:v>0.31997076090284149</c:v>
                </c:pt>
                <c:pt idx="10409">
                  <c:v>0.31997076090284149</c:v>
                </c:pt>
                <c:pt idx="10410">
                  <c:v>0.32045625558989888</c:v>
                </c:pt>
                <c:pt idx="10411">
                  <c:v>0.31714517679667337</c:v>
                </c:pt>
                <c:pt idx="10412">
                  <c:v>0.31773114783905226</c:v>
                </c:pt>
                <c:pt idx="10413">
                  <c:v>0.31773114783905226</c:v>
                </c:pt>
                <c:pt idx="10414">
                  <c:v>0.31430280602620503</c:v>
                </c:pt>
                <c:pt idx="10415">
                  <c:v>0.31430280602620503</c:v>
                </c:pt>
                <c:pt idx="10416">
                  <c:v>0.31430280602620503</c:v>
                </c:pt>
                <c:pt idx="10417">
                  <c:v>0.31489227471684161</c:v>
                </c:pt>
                <c:pt idx="10418">
                  <c:v>0.31489227471684161</c:v>
                </c:pt>
                <c:pt idx="10419">
                  <c:v>0.31489227471684161</c:v>
                </c:pt>
                <c:pt idx="10420">
                  <c:v>0.31489227471684161</c:v>
                </c:pt>
                <c:pt idx="10421">
                  <c:v>0.31203637553012969</c:v>
                </c:pt>
                <c:pt idx="10422">
                  <c:v>0.31203637553012969</c:v>
                </c:pt>
                <c:pt idx="10423">
                  <c:v>0.31203637553012969</c:v>
                </c:pt>
                <c:pt idx="10424">
                  <c:v>0.31400779753755353</c:v>
                </c:pt>
                <c:pt idx="10425">
                  <c:v>0.31203637553012969</c:v>
                </c:pt>
                <c:pt idx="10426">
                  <c:v>0.31400779753755353</c:v>
                </c:pt>
                <c:pt idx="10427">
                  <c:v>0.31469586626356327</c:v>
                </c:pt>
                <c:pt idx="10428">
                  <c:v>0.31469586626356327</c:v>
                </c:pt>
                <c:pt idx="10429">
                  <c:v>0.31469586626356327</c:v>
                </c:pt>
                <c:pt idx="10430">
                  <c:v>0.31124550384063543</c:v>
                </c:pt>
                <c:pt idx="10431">
                  <c:v>0.31469586626356327</c:v>
                </c:pt>
                <c:pt idx="10432">
                  <c:v>0.31134443517299559</c:v>
                </c:pt>
                <c:pt idx="10433">
                  <c:v>0.31134443517299559</c:v>
                </c:pt>
                <c:pt idx="10434">
                  <c:v>0.31134443517299559</c:v>
                </c:pt>
                <c:pt idx="10435">
                  <c:v>0.31144334580192656</c:v>
                </c:pt>
                <c:pt idx="10436">
                  <c:v>0.31144334580192656</c:v>
                </c:pt>
                <c:pt idx="10437">
                  <c:v>0.31144334580192656</c:v>
                </c:pt>
                <c:pt idx="10438">
                  <c:v>0.31144334580192656</c:v>
                </c:pt>
                <c:pt idx="10439">
                  <c:v>0.31154223574042111</c:v>
                </c:pt>
                <c:pt idx="10440">
                  <c:v>0.31164110500145786</c:v>
                </c:pt>
                <c:pt idx="10441">
                  <c:v>0.31025504896035205</c:v>
                </c:pt>
                <c:pt idx="10442">
                  <c:v>0.31035418804458842</c:v>
                </c:pt>
                <c:pt idx="10443">
                  <c:v>0.31035418804458842</c:v>
                </c:pt>
                <c:pt idx="10444">
                  <c:v>0.31045330629472007</c:v>
                </c:pt>
                <c:pt idx="10445">
                  <c:v>0.31055240372387632</c:v>
                </c:pt>
                <c:pt idx="10446">
                  <c:v>0.31055240372387632</c:v>
                </c:pt>
                <c:pt idx="10447">
                  <c:v>0.31065148034517276</c:v>
                </c:pt>
                <c:pt idx="10448">
                  <c:v>0.31065148034517276</c:v>
                </c:pt>
                <c:pt idx="10449">
                  <c:v>0.31065148034517276</c:v>
                </c:pt>
                <c:pt idx="10450">
                  <c:v>0.31075053617171111</c:v>
                </c:pt>
                <c:pt idx="10451">
                  <c:v>0.31075053617171111</c:v>
                </c:pt>
                <c:pt idx="10452">
                  <c:v>0.31075053617171111</c:v>
                </c:pt>
                <c:pt idx="10453">
                  <c:v>0.31075053617171111</c:v>
                </c:pt>
                <c:pt idx="10454">
                  <c:v>0.31075053617171111</c:v>
                </c:pt>
                <c:pt idx="10455">
                  <c:v>0.30727112288317548</c:v>
                </c:pt>
                <c:pt idx="10456">
                  <c:v>0.30727112288317548</c:v>
                </c:pt>
                <c:pt idx="10457">
                  <c:v>0.30936185749431616</c:v>
                </c:pt>
                <c:pt idx="10458">
                  <c:v>0.30946118467860106</c:v>
                </c:pt>
                <c:pt idx="10459">
                  <c:v>0.30946118467860106</c:v>
                </c:pt>
                <c:pt idx="10460">
                  <c:v>0.30956049090999338</c:v>
                </c:pt>
                <c:pt idx="10461">
                  <c:v>0.30956049090999338</c:v>
                </c:pt>
                <c:pt idx="10462">
                  <c:v>0.30965977620174734</c:v>
                </c:pt>
                <c:pt idx="10463">
                  <c:v>0.30965977620174734</c:v>
                </c:pt>
                <c:pt idx="10464">
                  <c:v>0.31045330629472007</c:v>
                </c:pt>
                <c:pt idx="10465">
                  <c:v>0.31045330629472007</c:v>
                </c:pt>
                <c:pt idx="10466">
                  <c:v>0.31045330629472007</c:v>
                </c:pt>
                <c:pt idx="10467">
                  <c:v>0.31045330629472007</c:v>
                </c:pt>
                <c:pt idx="10468">
                  <c:v>0.30687182913968669</c:v>
                </c:pt>
                <c:pt idx="10469">
                  <c:v>0.30687182913968669</c:v>
                </c:pt>
                <c:pt idx="10470">
                  <c:v>0.30687182913968669</c:v>
                </c:pt>
                <c:pt idx="10471">
                  <c:v>0.30757037003845744</c:v>
                </c:pt>
                <c:pt idx="10472">
                  <c:v>0.30757037003845744</c:v>
                </c:pt>
                <c:pt idx="10473">
                  <c:v>0.30757037003845744</c:v>
                </c:pt>
                <c:pt idx="10474">
                  <c:v>0.30757037003845744</c:v>
                </c:pt>
                <c:pt idx="10475">
                  <c:v>0.30757037003845744</c:v>
                </c:pt>
                <c:pt idx="10476">
                  <c:v>0.30747064221215903</c:v>
                </c:pt>
                <c:pt idx="10477">
                  <c:v>0.30747064221215903</c:v>
                </c:pt>
                <c:pt idx="10478">
                  <c:v>0.30747064221215903</c:v>
                </c:pt>
                <c:pt idx="10479">
                  <c:v>0.30747064221215903</c:v>
                </c:pt>
                <c:pt idx="10480">
                  <c:v>0.30806869132910852</c:v>
                </c:pt>
                <c:pt idx="10481">
                  <c:v>0.30806869132910852</c:v>
                </c:pt>
                <c:pt idx="10482">
                  <c:v>0.30806869132910852</c:v>
                </c:pt>
                <c:pt idx="10483">
                  <c:v>0.30806869132910852</c:v>
                </c:pt>
                <c:pt idx="10484">
                  <c:v>0.30796906940474988</c:v>
                </c:pt>
                <c:pt idx="10485">
                  <c:v>0.30796906940474988</c:v>
                </c:pt>
                <c:pt idx="10486">
                  <c:v>0.30517101764203958</c:v>
                </c:pt>
                <c:pt idx="10487">
                  <c:v>0.30517101764203958</c:v>
                </c:pt>
                <c:pt idx="10488">
                  <c:v>0.30507077674314026</c:v>
                </c:pt>
                <c:pt idx="10489">
                  <c:v>0.30507077674314026</c:v>
                </c:pt>
                <c:pt idx="10490">
                  <c:v>0.30507077674314026</c:v>
                </c:pt>
                <c:pt idx="10491">
                  <c:v>0.30497051429400934</c:v>
                </c:pt>
                <c:pt idx="10492">
                  <c:v>0.30497051429400934</c:v>
                </c:pt>
                <c:pt idx="10493">
                  <c:v>0.30497051429400934</c:v>
                </c:pt>
                <c:pt idx="10494">
                  <c:v>0.30497051429400934</c:v>
                </c:pt>
                <c:pt idx="10495">
                  <c:v>0.30497051429400934</c:v>
                </c:pt>
                <c:pt idx="10496">
                  <c:v>0.3055717660128956</c:v>
                </c:pt>
                <c:pt idx="10497">
                  <c:v>0.3055717660128956</c:v>
                </c:pt>
                <c:pt idx="10498">
                  <c:v>0.3055717660128956</c:v>
                </c:pt>
                <c:pt idx="10499">
                  <c:v>0.3055717660128956</c:v>
                </c:pt>
                <c:pt idx="10500">
                  <c:v>0.3055717660128956</c:v>
                </c:pt>
                <c:pt idx="10501">
                  <c:v>0.31055240372387632</c:v>
                </c:pt>
                <c:pt idx="10502">
                  <c:v>0.36560409383492176</c:v>
                </c:pt>
                <c:pt idx="10503">
                  <c:v>0.3815135443225417</c:v>
                </c:pt>
                <c:pt idx="10504">
                  <c:v>0.38955059725845809</c:v>
                </c:pt>
                <c:pt idx="10505">
                  <c:v>0.38938081744328079</c:v>
                </c:pt>
                <c:pt idx="10506">
                  <c:v>0.38921098526732412</c:v>
                </c:pt>
                <c:pt idx="10507">
                  <c:v>0.38921098526732412</c:v>
                </c:pt>
                <c:pt idx="10508">
                  <c:v>0.38938081744328079</c:v>
                </c:pt>
                <c:pt idx="10509">
                  <c:v>0.38938081744328079</c:v>
                </c:pt>
                <c:pt idx="10510">
                  <c:v>0.38938081744328079</c:v>
                </c:pt>
                <c:pt idx="10511">
                  <c:v>0.38623039495538503</c:v>
                </c:pt>
                <c:pt idx="10512">
                  <c:v>0.38810579647470045</c:v>
                </c:pt>
                <c:pt idx="10513">
                  <c:v>0.38810579647470045</c:v>
                </c:pt>
                <c:pt idx="10514">
                  <c:v>0.38810579647470045</c:v>
                </c:pt>
                <c:pt idx="10515">
                  <c:v>0.38810579647470045</c:v>
                </c:pt>
                <c:pt idx="10516">
                  <c:v>0.38802068985247584</c:v>
                </c:pt>
                <c:pt idx="10517">
                  <c:v>0.38810579647470045</c:v>
                </c:pt>
                <c:pt idx="10518">
                  <c:v>0.38802068985247584</c:v>
                </c:pt>
                <c:pt idx="10519">
                  <c:v>0.38802068985247584</c:v>
                </c:pt>
                <c:pt idx="10520">
                  <c:v>0.38802068985247584</c:v>
                </c:pt>
                <c:pt idx="10521">
                  <c:v>0.37823054195290928</c:v>
                </c:pt>
                <c:pt idx="10522">
                  <c:v>0.37527609255351657</c:v>
                </c:pt>
                <c:pt idx="10523">
                  <c:v>0.37527609255351657</c:v>
                </c:pt>
                <c:pt idx="10524">
                  <c:v>0.37527609255351657</c:v>
                </c:pt>
                <c:pt idx="10525">
                  <c:v>0.37553743330732814</c:v>
                </c:pt>
                <c:pt idx="10526">
                  <c:v>0.37553743330732814</c:v>
                </c:pt>
                <c:pt idx="10527">
                  <c:v>0.37553743330732814</c:v>
                </c:pt>
                <c:pt idx="10528">
                  <c:v>0.37553743330732814</c:v>
                </c:pt>
                <c:pt idx="10529">
                  <c:v>0.37230528529991147</c:v>
                </c:pt>
                <c:pt idx="10530">
                  <c:v>0.37449130545390519</c:v>
                </c:pt>
                <c:pt idx="10531">
                  <c:v>0.36852423293012937</c:v>
                </c:pt>
                <c:pt idx="10532">
                  <c:v>0.36852423293012937</c:v>
                </c:pt>
                <c:pt idx="10533">
                  <c:v>0.368788902449391</c:v>
                </c:pt>
                <c:pt idx="10534">
                  <c:v>0.368788902449391</c:v>
                </c:pt>
                <c:pt idx="10535">
                  <c:v>0.36887709626123977</c:v>
                </c:pt>
                <c:pt idx="10536">
                  <c:v>0.36887709626123977</c:v>
                </c:pt>
                <c:pt idx="10537">
                  <c:v>0.36560409383492176</c:v>
                </c:pt>
                <c:pt idx="10538">
                  <c:v>0.36560409383492176</c:v>
                </c:pt>
                <c:pt idx="10539">
                  <c:v>0.36569282063420938</c:v>
                </c:pt>
                <c:pt idx="10540">
                  <c:v>0.36578153249758238</c:v>
                </c:pt>
                <c:pt idx="10541">
                  <c:v>0.36781780030537614</c:v>
                </c:pt>
                <c:pt idx="10542">
                  <c:v>0.36781780030537614</c:v>
                </c:pt>
                <c:pt idx="10543">
                  <c:v>0.36790615595436904</c:v>
                </c:pt>
                <c:pt idx="10544">
                  <c:v>0.36799449685406704</c:v>
                </c:pt>
                <c:pt idx="10545">
                  <c:v>0.36195334131756862</c:v>
                </c:pt>
                <c:pt idx="10546">
                  <c:v>0.35836691562961753</c:v>
                </c:pt>
                <c:pt idx="10547">
                  <c:v>0.35881657126071265</c:v>
                </c:pt>
                <c:pt idx="10548">
                  <c:v>0.35881657126071265</c:v>
                </c:pt>
                <c:pt idx="10549">
                  <c:v>0.35547985487052414</c:v>
                </c:pt>
                <c:pt idx="10550">
                  <c:v>0.35557031961605223</c:v>
                </c:pt>
                <c:pt idx="10551">
                  <c:v>0.35557031961605223</c:v>
                </c:pt>
                <c:pt idx="10552">
                  <c:v>0.35557031961605223</c:v>
                </c:pt>
                <c:pt idx="10553">
                  <c:v>0.35611277593426316</c:v>
                </c:pt>
                <c:pt idx="10554">
                  <c:v>0.35575120162320473</c:v>
                </c:pt>
                <c:pt idx="10555">
                  <c:v>0.35575120162320473</c:v>
                </c:pt>
                <c:pt idx="10556">
                  <c:v>0.35818694439802812</c:v>
                </c:pt>
                <c:pt idx="10557">
                  <c:v>0.35827693780613468</c:v>
                </c:pt>
                <c:pt idx="10558">
                  <c:v>0.35484615769179173</c:v>
                </c:pt>
                <c:pt idx="10559">
                  <c:v>0.35493673348571386</c:v>
                </c:pt>
                <c:pt idx="10560">
                  <c:v>0.35493673348571386</c:v>
                </c:pt>
                <c:pt idx="10561">
                  <c:v>0.35493673348571386</c:v>
                </c:pt>
                <c:pt idx="10562">
                  <c:v>0.35493673348571386</c:v>
                </c:pt>
                <c:pt idx="10563">
                  <c:v>0.35493673348571386</c:v>
                </c:pt>
                <c:pt idx="10564">
                  <c:v>0.35529887785398828</c:v>
                </c:pt>
                <c:pt idx="10565">
                  <c:v>0.35529887785398828</c:v>
                </c:pt>
                <c:pt idx="10566">
                  <c:v>0.35529887785398828</c:v>
                </c:pt>
                <c:pt idx="10567">
                  <c:v>0.35529887785398828</c:v>
                </c:pt>
                <c:pt idx="10568">
                  <c:v>0.3552083655663284</c:v>
                </c:pt>
                <c:pt idx="10569">
                  <c:v>0.3552083655663284</c:v>
                </c:pt>
                <c:pt idx="10570">
                  <c:v>0.35511783741462688</c:v>
                </c:pt>
                <c:pt idx="10571">
                  <c:v>0.35557031961605223</c:v>
                </c:pt>
                <c:pt idx="10572">
                  <c:v>0.35547985487052414</c:v>
                </c:pt>
                <c:pt idx="10573">
                  <c:v>0.352030381138697</c:v>
                </c:pt>
                <c:pt idx="10574">
                  <c:v>0.352030381138697</c:v>
                </c:pt>
                <c:pt idx="10575">
                  <c:v>0.352030381138697</c:v>
                </c:pt>
                <c:pt idx="10576">
                  <c:v>0.35193929243579936</c:v>
                </c:pt>
                <c:pt idx="10577">
                  <c:v>0.35184818756378744</c:v>
                </c:pt>
                <c:pt idx="10578">
                  <c:v>0.3517570665140477</c:v>
                </c:pt>
                <c:pt idx="10579">
                  <c:v>0.3517570665140477</c:v>
                </c:pt>
                <c:pt idx="10580">
                  <c:v>0.3517570665140477</c:v>
                </c:pt>
                <c:pt idx="10581">
                  <c:v>0.35212145368108638</c:v>
                </c:pt>
                <c:pt idx="10582">
                  <c:v>0.352030381138697</c:v>
                </c:pt>
                <c:pt idx="10583">
                  <c:v>0.352030381138697</c:v>
                </c:pt>
                <c:pt idx="10584">
                  <c:v>0.35193929243579936</c:v>
                </c:pt>
                <c:pt idx="10585">
                  <c:v>0.35230355031872584</c:v>
                </c:pt>
                <c:pt idx="10586">
                  <c:v>0.35221251007156584</c:v>
                </c:pt>
                <c:pt idx="10587">
                  <c:v>0.35221251007156584</c:v>
                </c:pt>
                <c:pt idx="10588">
                  <c:v>0.35011411136181991</c:v>
                </c:pt>
                <c:pt idx="10589">
                  <c:v>0.35011411136181991</c:v>
                </c:pt>
                <c:pt idx="10590">
                  <c:v>0.35011411136181991</c:v>
                </c:pt>
                <c:pt idx="10591">
                  <c:v>0.35002268128844038</c:v>
                </c:pt>
                <c:pt idx="10592">
                  <c:v>0.34699626272480111</c:v>
                </c:pt>
                <c:pt idx="10593">
                  <c:v>0.34699626272480111</c:v>
                </c:pt>
                <c:pt idx="10594">
                  <c:v>0.3469042717254549</c:v>
                </c:pt>
                <c:pt idx="10595">
                  <c:v>0.35020552509234937</c:v>
                </c:pt>
                <c:pt idx="10596">
                  <c:v>0.34681226407163201</c:v>
                </c:pt>
                <c:pt idx="10597">
                  <c:v>0.34681226407163201</c:v>
                </c:pt>
                <c:pt idx="10598">
                  <c:v>0.34672023975428379</c:v>
                </c:pt>
                <c:pt idx="10599">
                  <c:v>0.34672023975428379</c:v>
                </c:pt>
                <c:pt idx="10600">
                  <c:v>0.34708823707871128</c:v>
                </c:pt>
                <c:pt idx="10601">
                  <c:v>0.34708823707871128</c:v>
                </c:pt>
                <c:pt idx="10602">
                  <c:v>0.34699626272480111</c:v>
                </c:pt>
                <c:pt idx="10603">
                  <c:v>0.34699626272480111</c:v>
                </c:pt>
                <c:pt idx="10604">
                  <c:v>0.3469042717254549</c:v>
                </c:pt>
                <c:pt idx="10605">
                  <c:v>0.3469042717254549</c:v>
                </c:pt>
                <c:pt idx="10606">
                  <c:v>0.34681226407163201</c:v>
                </c:pt>
                <c:pt idx="10607">
                  <c:v>0.34681226407163201</c:v>
                </c:pt>
                <c:pt idx="10608">
                  <c:v>0.34672023975428379</c:v>
                </c:pt>
                <c:pt idx="10609">
                  <c:v>0.34672023975428379</c:v>
                </c:pt>
                <c:pt idx="10610">
                  <c:v>0.34672023975428379</c:v>
                </c:pt>
                <c:pt idx="10611">
                  <c:v>0.34708823707871128</c:v>
                </c:pt>
                <c:pt idx="10612">
                  <c:v>0.34699626272480111</c:v>
                </c:pt>
                <c:pt idx="10613">
                  <c:v>0.34699626272480111</c:v>
                </c:pt>
                <c:pt idx="10614">
                  <c:v>0.34496859955956183</c:v>
                </c:pt>
                <c:pt idx="10615">
                  <c:v>0.34487624005873685</c:v>
                </c:pt>
                <c:pt idx="10616">
                  <c:v>0.34487624005873685</c:v>
                </c:pt>
                <c:pt idx="10617">
                  <c:v>0.34478386370244996</c:v>
                </c:pt>
                <c:pt idx="10618">
                  <c:v>0.34478386370244996</c:v>
                </c:pt>
                <c:pt idx="10619">
                  <c:v>0.34478386370244996</c:v>
                </c:pt>
                <c:pt idx="10620">
                  <c:v>0.34515326803171087</c:v>
                </c:pt>
                <c:pt idx="10621">
                  <c:v>0.34469147048146964</c:v>
                </c:pt>
                <c:pt idx="10622">
                  <c:v>0.34515326803171087</c:v>
                </c:pt>
                <c:pt idx="10623">
                  <c:v>0.34478386370244996</c:v>
                </c:pt>
                <c:pt idx="10624">
                  <c:v>0.34478386370244996</c:v>
                </c:pt>
                <c:pt idx="10625">
                  <c:v>0.34478386370244996</c:v>
                </c:pt>
                <c:pt idx="10626">
                  <c:v>0.34478386370244996</c:v>
                </c:pt>
                <c:pt idx="10627">
                  <c:v>0.34478386370244996</c:v>
                </c:pt>
                <c:pt idx="10628">
                  <c:v>0.34487624005873685</c:v>
                </c:pt>
                <c:pt idx="10629">
                  <c:v>0.34681226407163201</c:v>
                </c:pt>
                <c:pt idx="10630">
                  <c:v>0.3469042717254549</c:v>
                </c:pt>
                <c:pt idx="10631">
                  <c:v>0.3469042717254549</c:v>
                </c:pt>
                <c:pt idx="10632">
                  <c:v>0.34699626272480111</c:v>
                </c:pt>
                <c:pt idx="10633">
                  <c:v>0.34699626272480111</c:v>
                </c:pt>
                <c:pt idx="10634">
                  <c:v>0.34708823707871128</c:v>
                </c:pt>
                <c:pt idx="10635">
                  <c:v>0.34708823707871128</c:v>
                </c:pt>
                <c:pt idx="10636">
                  <c:v>0.34718019479621809</c:v>
                </c:pt>
                <c:pt idx="10637">
                  <c:v>0.34385917105403518</c:v>
                </c:pt>
                <c:pt idx="10638">
                  <c:v>0.34395171647407585</c:v>
                </c:pt>
                <c:pt idx="10639">
                  <c:v>0.34404424494595753</c:v>
                </c:pt>
                <c:pt idx="10640">
                  <c:v>0.34607560219230094</c:v>
                </c:pt>
                <c:pt idx="10641">
                  <c:v>0.34616774340838641</c:v>
                </c:pt>
                <c:pt idx="10642">
                  <c:v>0.34625986789737428</c:v>
                </c:pt>
                <c:pt idx="10643">
                  <c:v>0.34625986789737428</c:v>
                </c:pt>
                <c:pt idx="10644">
                  <c:v>0.34635197566837062</c:v>
                </c:pt>
                <c:pt idx="10645">
                  <c:v>0.3464440667304739</c:v>
                </c:pt>
                <c:pt idx="10646">
                  <c:v>0.3464440667304739</c:v>
                </c:pt>
                <c:pt idx="10647">
                  <c:v>0.34653614109277409</c:v>
                </c:pt>
                <c:pt idx="10648">
                  <c:v>0.34653614109277409</c:v>
                </c:pt>
                <c:pt idx="10649">
                  <c:v>0.3466281987643528</c:v>
                </c:pt>
                <c:pt idx="10650">
                  <c:v>0.34330354210013236</c:v>
                </c:pt>
                <c:pt idx="10651">
                  <c:v>0.34330354210013236</c:v>
                </c:pt>
                <c:pt idx="10652">
                  <c:v>0.34330354210013236</c:v>
                </c:pt>
                <c:pt idx="10653">
                  <c:v>0.34330354210013236</c:v>
                </c:pt>
                <c:pt idx="10654">
                  <c:v>0.34330354210013236</c:v>
                </c:pt>
                <c:pt idx="10655">
                  <c:v>0.34330354210013236</c:v>
                </c:pt>
                <c:pt idx="10656">
                  <c:v>0.34339618940507166</c:v>
                </c:pt>
                <c:pt idx="10657">
                  <c:v>0.34376660867651909</c:v>
                </c:pt>
                <c:pt idx="10658">
                  <c:v>0.34376660867651909</c:v>
                </c:pt>
                <c:pt idx="10659">
                  <c:v>0.34376660867651909</c:v>
                </c:pt>
                <c:pt idx="10660">
                  <c:v>0.34385917105403518</c:v>
                </c:pt>
                <c:pt idx="10661">
                  <c:v>0.34376660867651909</c:v>
                </c:pt>
                <c:pt idx="10662">
                  <c:v>0.34376660867651909</c:v>
                </c:pt>
                <c:pt idx="10663">
                  <c:v>0.34376660867651909</c:v>
                </c:pt>
                <c:pt idx="10664">
                  <c:v>0.34376660867651909</c:v>
                </c:pt>
                <c:pt idx="10665">
                  <c:v>0.34376660867651909</c:v>
                </c:pt>
                <c:pt idx="10666">
                  <c:v>0.34367402933220237</c:v>
                </c:pt>
                <c:pt idx="10667">
                  <c:v>0.34413675647898812</c:v>
                </c:pt>
                <c:pt idx="10668">
                  <c:v>0.34413675647898812</c:v>
                </c:pt>
                <c:pt idx="10669">
                  <c:v>0.34060933105492275</c:v>
                </c:pt>
                <c:pt idx="10670">
                  <c:v>0.34395171647407585</c:v>
                </c:pt>
                <c:pt idx="10671">
                  <c:v>0.34051616922933048</c:v>
                </c:pt>
                <c:pt idx="10672">
                  <c:v>0.34051616922933048</c:v>
                </c:pt>
                <c:pt idx="10673">
                  <c:v>0.3404229901050978</c:v>
                </c:pt>
                <c:pt idx="10674">
                  <c:v>0.34088871283612099</c:v>
                </c:pt>
                <c:pt idx="10675">
                  <c:v>0.34088871283612099</c:v>
                </c:pt>
                <c:pt idx="10676">
                  <c:v>0.34079560284870047</c:v>
                </c:pt>
                <c:pt idx="10677">
                  <c:v>0.34079560284870047</c:v>
                </c:pt>
                <c:pt idx="10678">
                  <c:v>0.34070247559150535</c:v>
                </c:pt>
                <c:pt idx="10679">
                  <c:v>0.34070247559150535</c:v>
                </c:pt>
                <c:pt idx="10680">
                  <c:v>0.34060933105492275</c:v>
                </c:pt>
                <c:pt idx="10681">
                  <c:v>0.34060933105492275</c:v>
                </c:pt>
                <c:pt idx="10682">
                  <c:v>0.34051616922933048</c:v>
                </c:pt>
                <c:pt idx="10683">
                  <c:v>0.34051616922933048</c:v>
                </c:pt>
                <c:pt idx="10684">
                  <c:v>0.3404229901050978</c:v>
                </c:pt>
                <c:pt idx="10685">
                  <c:v>0.34088871283612099</c:v>
                </c:pt>
                <c:pt idx="10686">
                  <c:v>0.34079560284870047</c:v>
                </c:pt>
                <c:pt idx="10687">
                  <c:v>0.34079560284870047</c:v>
                </c:pt>
                <c:pt idx="10688">
                  <c:v>0.34070247559150535</c:v>
                </c:pt>
                <c:pt idx="10689">
                  <c:v>0.34070247559150535</c:v>
                </c:pt>
                <c:pt idx="10690">
                  <c:v>0.33864928712820463</c:v>
                </c:pt>
                <c:pt idx="10691">
                  <c:v>0.3391166605939494</c:v>
                </c:pt>
                <c:pt idx="10692">
                  <c:v>0.33902322082829617</c:v>
                </c:pt>
                <c:pt idx="10693">
                  <c:v>0.33902322082829617</c:v>
                </c:pt>
                <c:pt idx="10694">
                  <c:v>0.3389297636086841</c:v>
                </c:pt>
                <c:pt idx="10695">
                  <c:v>0.3389297636086841</c:v>
                </c:pt>
                <c:pt idx="10696">
                  <c:v>0.3388362889253288</c:v>
                </c:pt>
                <c:pt idx="10697">
                  <c:v>0.3388362889253288</c:v>
                </c:pt>
                <c:pt idx="10698">
                  <c:v>0.3388362889253288</c:v>
                </c:pt>
                <c:pt idx="10699">
                  <c:v>0.33874279676843655</c:v>
                </c:pt>
                <c:pt idx="10700">
                  <c:v>0.33921008291541943</c:v>
                </c:pt>
                <c:pt idx="10701">
                  <c:v>0.3391166605939494</c:v>
                </c:pt>
                <c:pt idx="10702">
                  <c:v>0.3391166605939494</c:v>
                </c:pt>
                <c:pt idx="10703">
                  <c:v>0.33902322082829617</c:v>
                </c:pt>
                <c:pt idx="10704">
                  <c:v>0.33902322082829617</c:v>
                </c:pt>
                <c:pt idx="10705">
                  <c:v>0.3389297636086841</c:v>
                </c:pt>
                <c:pt idx="10706">
                  <c:v>0.3389297636086841</c:v>
                </c:pt>
                <c:pt idx="10707">
                  <c:v>0.3389297636086841</c:v>
                </c:pt>
                <c:pt idx="10708">
                  <c:v>0.3388362889253288</c:v>
                </c:pt>
                <c:pt idx="10709">
                  <c:v>0.33921008291541943</c:v>
                </c:pt>
                <c:pt idx="10710">
                  <c:v>0.33921008291541943</c:v>
                </c:pt>
                <c:pt idx="10711">
                  <c:v>0.33592985791281676</c:v>
                </c:pt>
                <c:pt idx="10712">
                  <c:v>0.33921008291541943</c:v>
                </c:pt>
                <c:pt idx="10713">
                  <c:v>0.33583581916816246</c:v>
                </c:pt>
                <c:pt idx="10714">
                  <c:v>0.3391166605939494</c:v>
                </c:pt>
                <c:pt idx="10715">
                  <c:v>0.33583581916816246</c:v>
                </c:pt>
                <c:pt idx="10716">
                  <c:v>0.3391166605939494</c:v>
                </c:pt>
                <c:pt idx="10717">
                  <c:v>0.33583581916816246</c:v>
                </c:pt>
                <c:pt idx="10718">
                  <c:v>0.33583581916816246</c:v>
                </c:pt>
                <c:pt idx="10719">
                  <c:v>0.33583581916816246</c:v>
                </c:pt>
                <c:pt idx="10720">
                  <c:v>0.33583581916816246</c:v>
                </c:pt>
                <c:pt idx="10721">
                  <c:v>0.33592985791281676</c:v>
                </c:pt>
                <c:pt idx="10722">
                  <c:v>0.33592985791281676</c:v>
                </c:pt>
                <c:pt idx="10723">
                  <c:v>0.33592985791281676</c:v>
                </c:pt>
                <c:pt idx="10724">
                  <c:v>0.33602387887572821</c:v>
                </c:pt>
                <c:pt idx="10725">
                  <c:v>0.33602387887572821</c:v>
                </c:pt>
                <c:pt idx="10726">
                  <c:v>0.33611788206697996</c:v>
                </c:pt>
                <c:pt idx="10727">
                  <c:v>0.33564768829324482</c:v>
                </c:pt>
                <c:pt idx="10728">
                  <c:v>0.3357417626316726</c:v>
                </c:pt>
                <c:pt idx="10729">
                  <c:v>0.3357417626316726</c:v>
                </c:pt>
                <c:pt idx="10730">
                  <c:v>0.33583581916816246</c:v>
                </c:pt>
                <c:pt idx="10731">
                  <c:v>0.33592985791281676</c:v>
                </c:pt>
                <c:pt idx="10732">
                  <c:v>0.33592985791281676</c:v>
                </c:pt>
                <c:pt idx="10733">
                  <c:v>0.33799422928770162</c:v>
                </c:pt>
                <c:pt idx="10734">
                  <c:v>0.33808786158656279</c:v>
                </c:pt>
                <c:pt idx="10735">
                  <c:v>0.338181476333207</c:v>
                </c:pt>
                <c:pt idx="10736">
                  <c:v>0.33827507353750147</c:v>
                </c:pt>
                <c:pt idx="10737">
                  <c:v>0.33827507353750147</c:v>
                </c:pt>
                <c:pt idx="10738">
                  <c:v>0.33836865320930432</c:v>
                </c:pt>
                <c:pt idx="10739">
                  <c:v>0.33836865320930432</c:v>
                </c:pt>
                <c:pt idx="10740">
                  <c:v>0.33799422928770162</c:v>
                </c:pt>
                <c:pt idx="10741">
                  <c:v>0.33508286785504593</c:v>
                </c:pt>
                <c:pt idx="10742">
                  <c:v>0.33668152857309874</c:v>
                </c:pt>
                <c:pt idx="10743">
                  <c:v>0.33668152857309874</c:v>
                </c:pt>
                <c:pt idx="10744">
                  <c:v>0.33724453782987124</c:v>
                </c:pt>
                <c:pt idx="10745">
                  <c:v>0.33686926902409381</c:v>
                </c:pt>
                <c:pt idx="10746">
                  <c:v>0.33686926902409381</c:v>
                </c:pt>
                <c:pt idx="10747">
                  <c:v>0.33743206634424461</c:v>
                </c:pt>
                <c:pt idx="10748">
                  <c:v>0.33696311272258556</c:v>
                </c:pt>
                <c:pt idx="10749">
                  <c:v>0.33705693874972786</c:v>
                </c:pt>
                <c:pt idx="10750">
                  <c:v>0.33761952437241816</c:v>
                </c:pt>
                <c:pt idx="10751">
                  <c:v>0.33705693874972786</c:v>
                </c:pt>
                <c:pt idx="10752">
                  <c:v>0.33761952437241816</c:v>
                </c:pt>
                <c:pt idx="10753">
                  <c:v>0.33761952437241816</c:v>
                </c:pt>
                <c:pt idx="10754">
                  <c:v>0.33761952437241816</c:v>
                </c:pt>
                <c:pt idx="10755">
                  <c:v>0.33761952437241816</c:v>
                </c:pt>
                <c:pt idx="10756">
                  <c:v>0.33761952437241816</c:v>
                </c:pt>
                <c:pt idx="10757">
                  <c:v>0.33761952437241816</c:v>
                </c:pt>
                <c:pt idx="10758">
                  <c:v>0.33761952437241816</c:v>
                </c:pt>
                <c:pt idx="10759">
                  <c:v>0.33761952437241816</c:v>
                </c:pt>
                <c:pt idx="10760">
                  <c:v>0.33761952437241816</c:v>
                </c:pt>
                <c:pt idx="10761">
                  <c:v>0.33752580416413902</c:v>
                </c:pt>
                <c:pt idx="10762">
                  <c:v>0.33799422928770162</c:v>
                </c:pt>
                <c:pt idx="10763">
                  <c:v>0.33799422928770162</c:v>
                </c:pt>
                <c:pt idx="10764">
                  <c:v>0.33451740399062235</c:v>
                </c:pt>
                <c:pt idx="10765">
                  <c:v>0.33451740399062235</c:v>
                </c:pt>
                <c:pt idx="10766">
                  <c:v>0.33442309730332309</c:v>
                </c:pt>
                <c:pt idx="10767">
                  <c:v>0.33442309730332309</c:v>
                </c:pt>
                <c:pt idx="10768">
                  <c:v>0.33432877267164379</c:v>
                </c:pt>
                <c:pt idx="10769">
                  <c:v>0.33432877267164379</c:v>
                </c:pt>
                <c:pt idx="10770">
                  <c:v>0.3348002164885639</c:v>
                </c:pt>
                <c:pt idx="10771">
                  <c:v>0.3347059635730199</c:v>
                </c:pt>
                <c:pt idx="10772">
                  <c:v>0.3347059635730199</c:v>
                </c:pt>
                <c:pt idx="10773">
                  <c:v>0.33461169274377867</c:v>
                </c:pt>
                <c:pt idx="10774">
                  <c:v>0.33461169274377867</c:v>
                </c:pt>
                <c:pt idx="10775">
                  <c:v>0.33253318155020728</c:v>
                </c:pt>
                <c:pt idx="10776">
                  <c:v>0.33300633791202799</c:v>
                </c:pt>
                <c:pt idx="10777">
                  <c:v>0.3349886686193832</c:v>
                </c:pt>
                <c:pt idx="10778">
                  <c:v>0.33291174287950703</c:v>
                </c:pt>
                <c:pt idx="10779">
                  <c:v>0.33291174287950703</c:v>
                </c:pt>
                <c:pt idx="10780">
                  <c:v>0.33281712973747429</c:v>
                </c:pt>
                <c:pt idx="10781">
                  <c:v>0.33281712973747429</c:v>
                </c:pt>
                <c:pt idx="10782">
                  <c:v>0.33272249847552487</c:v>
                </c:pt>
                <c:pt idx="10783">
                  <c:v>0.33272249847552487</c:v>
                </c:pt>
                <c:pt idx="10784">
                  <c:v>0.33262784908324405</c:v>
                </c:pt>
                <c:pt idx="10785">
                  <c:v>0.33310091484543186</c:v>
                </c:pt>
                <c:pt idx="10786">
                  <c:v>0.33310091484543186</c:v>
                </c:pt>
                <c:pt idx="10787">
                  <c:v>0.33300633791202799</c:v>
                </c:pt>
                <c:pt idx="10788">
                  <c:v>0.33291174287950703</c:v>
                </c:pt>
                <c:pt idx="10789">
                  <c:v>0.33291174287950703</c:v>
                </c:pt>
                <c:pt idx="10790">
                  <c:v>0.33338453715474065</c:v>
                </c:pt>
                <c:pt idx="10791">
                  <c:v>0.3332900144564182</c:v>
                </c:pt>
                <c:pt idx="10792">
                  <c:v>0.3332900144564182</c:v>
                </c:pt>
                <c:pt idx="10793">
                  <c:v>0.33319547369010361</c:v>
                </c:pt>
                <c:pt idx="10794">
                  <c:v>0.33310091484543186</c:v>
                </c:pt>
                <c:pt idx="10795">
                  <c:v>0.33310091484543186</c:v>
                </c:pt>
                <c:pt idx="10796">
                  <c:v>0.33300633791202799</c:v>
                </c:pt>
                <c:pt idx="10797">
                  <c:v>0.33300633791202799</c:v>
                </c:pt>
                <c:pt idx="10798">
                  <c:v>0.33300633791202799</c:v>
                </c:pt>
                <c:pt idx="10799">
                  <c:v>0.33101602533332181</c:v>
                </c:pt>
                <c:pt idx="10800">
                  <c:v>0.33092104780271225</c:v>
                </c:pt>
                <c:pt idx="10801">
                  <c:v>0.33139575236650859</c:v>
                </c:pt>
                <c:pt idx="10802">
                  <c:v>0.32806315032907818</c:v>
                </c:pt>
                <c:pt idx="10803">
                  <c:v>0.32796759958125166</c:v>
                </c:pt>
                <c:pt idx="10804">
                  <c:v>0.32796759958125166</c:v>
                </c:pt>
                <c:pt idx="10805">
                  <c:v>0.32787203016934641</c:v>
                </c:pt>
                <c:pt idx="10806">
                  <c:v>0.32834969069733927</c:v>
                </c:pt>
                <c:pt idx="10807">
                  <c:v>0.32834969069733927</c:v>
                </c:pt>
                <c:pt idx="10808">
                  <c:v>0.32834969069733927</c:v>
                </c:pt>
                <c:pt idx="10809">
                  <c:v>0.3282541958762073</c:v>
                </c:pt>
                <c:pt idx="10810">
                  <c:v>0.3282541958762073</c:v>
                </c:pt>
                <c:pt idx="10811">
                  <c:v>0.3282541958762073</c:v>
                </c:pt>
                <c:pt idx="10812">
                  <c:v>0.3282541958762073</c:v>
                </c:pt>
                <c:pt idx="10813">
                  <c:v>0.3282541958762073</c:v>
                </c:pt>
                <c:pt idx="10814">
                  <c:v>0.3282541958762073</c:v>
                </c:pt>
                <c:pt idx="10815">
                  <c:v>0.3282541958762073</c:v>
                </c:pt>
                <c:pt idx="10816">
                  <c:v>0.3282541958762073</c:v>
                </c:pt>
                <c:pt idx="10817">
                  <c:v>0.3282541958762073</c:v>
                </c:pt>
                <c:pt idx="10818">
                  <c:v>0.3282541958762073</c:v>
                </c:pt>
                <c:pt idx="10819">
                  <c:v>0.32834969069733927</c:v>
                </c:pt>
                <c:pt idx="10820">
                  <c:v>0.32834969069733927</c:v>
                </c:pt>
                <c:pt idx="10821">
                  <c:v>0.32834969069733927</c:v>
                </c:pt>
                <c:pt idx="10822">
                  <c:v>0.32834969069733927</c:v>
                </c:pt>
                <c:pt idx="10823">
                  <c:v>0.32987508283706735</c:v>
                </c:pt>
                <c:pt idx="10824">
                  <c:v>0.32796759958125166</c:v>
                </c:pt>
                <c:pt idx="10825">
                  <c:v>0.32997026258465911</c:v>
                </c:pt>
                <c:pt idx="10826">
                  <c:v>0.33006542389549548</c:v>
                </c:pt>
                <c:pt idx="10827">
                  <c:v>0.33016056678028599</c:v>
                </c:pt>
                <c:pt idx="10828">
                  <c:v>0.33016056678028599</c:v>
                </c:pt>
                <c:pt idx="10829">
                  <c:v>0.32977988464199998</c:v>
                </c:pt>
                <c:pt idx="10830">
                  <c:v>0.32977988464199998</c:v>
                </c:pt>
                <c:pt idx="10831">
                  <c:v>0.32987508283706735</c:v>
                </c:pt>
                <c:pt idx="10832">
                  <c:v>0.32997026258465911</c:v>
                </c:pt>
                <c:pt idx="10833">
                  <c:v>0.33006542389549548</c:v>
                </c:pt>
                <c:pt idx="10834">
                  <c:v>0.33006542389549548</c:v>
                </c:pt>
                <c:pt idx="10835">
                  <c:v>0.33016056678028599</c:v>
                </c:pt>
                <c:pt idx="10836">
                  <c:v>0.33016056678028599</c:v>
                </c:pt>
                <c:pt idx="10837">
                  <c:v>0.33025569124973009</c:v>
                </c:pt>
                <c:pt idx="10838">
                  <c:v>0.33035079731451672</c:v>
                </c:pt>
                <c:pt idx="10839">
                  <c:v>0.33044588498532446</c:v>
                </c:pt>
                <c:pt idx="10840">
                  <c:v>0.32901763368249365</c:v>
                </c:pt>
                <c:pt idx="10841">
                  <c:v>0.32911297984453869</c:v>
                </c:pt>
                <c:pt idx="10842">
                  <c:v>0.32920830747297236</c:v>
                </c:pt>
                <c:pt idx="10843">
                  <c:v>0.32920830747297236</c:v>
                </c:pt>
                <c:pt idx="10844">
                  <c:v>0.32930361657859791</c:v>
                </c:pt>
                <c:pt idx="10845">
                  <c:v>0.32930361657859791</c:v>
                </c:pt>
                <c:pt idx="10846">
                  <c:v>0.32939890717220877</c:v>
                </c:pt>
                <c:pt idx="10847">
                  <c:v>0.32939890717220877</c:v>
                </c:pt>
                <c:pt idx="10848">
                  <c:v>0.32939890717220877</c:v>
                </c:pt>
                <c:pt idx="10849">
                  <c:v>0.32939890717220877</c:v>
                </c:pt>
                <c:pt idx="10850">
                  <c:v>0.32939890717220877</c:v>
                </c:pt>
                <c:pt idx="10851">
                  <c:v>0.32939890717220877</c:v>
                </c:pt>
                <c:pt idx="10852">
                  <c:v>0.32939890717220877</c:v>
                </c:pt>
                <c:pt idx="10853">
                  <c:v>0.32939890717220877</c:v>
                </c:pt>
                <c:pt idx="10854">
                  <c:v>0.32939890717220877</c:v>
                </c:pt>
                <c:pt idx="10855">
                  <c:v>0.32939890717220877</c:v>
                </c:pt>
                <c:pt idx="10856">
                  <c:v>0.32987508283706735</c:v>
                </c:pt>
                <c:pt idx="10857">
                  <c:v>0.32643624183568726</c:v>
                </c:pt>
                <c:pt idx="10858">
                  <c:v>0.32987508283706735</c:v>
                </c:pt>
                <c:pt idx="10859">
                  <c:v>0.3263403723031964</c:v>
                </c:pt>
                <c:pt idx="10860">
                  <c:v>0.3263403723031964</c:v>
                </c:pt>
                <c:pt idx="10861">
                  <c:v>0.32681953167231487</c:v>
                </c:pt>
                <c:pt idx="10862">
                  <c:v>0.33016056678028599</c:v>
                </c:pt>
                <c:pt idx="10863">
                  <c:v>0.32681953167231487</c:v>
                </c:pt>
                <c:pt idx="10864">
                  <c:v>0.32672373743497357</c:v>
                </c:pt>
                <c:pt idx="10865">
                  <c:v>0.32672373743497357</c:v>
                </c:pt>
                <c:pt idx="10866">
                  <c:v>0.326627924390478</c:v>
                </c:pt>
                <c:pt idx="10867">
                  <c:v>0.32653209252774662</c:v>
                </c:pt>
                <c:pt idx="10868">
                  <c:v>0.32710680165206546</c:v>
                </c:pt>
                <c:pt idx="10869">
                  <c:v>0.32499621435910847</c:v>
                </c:pt>
                <c:pt idx="10870">
                  <c:v>0.32499621435910847</c:v>
                </c:pt>
                <c:pt idx="10871">
                  <c:v>0.32490006088029239</c:v>
                </c:pt>
                <c:pt idx="10872">
                  <c:v>0.32681953167231487</c:v>
                </c:pt>
                <c:pt idx="10873">
                  <c:v>0.32480388838189717</c:v>
                </c:pt>
                <c:pt idx="10874">
                  <c:v>0.32528456079082491</c:v>
                </c:pt>
                <c:pt idx="10875">
                  <c:v>0.32528456079082491</c:v>
                </c:pt>
                <c:pt idx="10876">
                  <c:v>0.32528456079082491</c:v>
                </c:pt>
                <c:pt idx="10877">
                  <c:v>0.32518846430311166</c:v>
                </c:pt>
                <c:pt idx="10878">
                  <c:v>0.32518846430311166</c:v>
                </c:pt>
                <c:pt idx="10879">
                  <c:v>0.3250923488296254</c:v>
                </c:pt>
                <c:pt idx="10880">
                  <c:v>0.3250923488296254</c:v>
                </c:pt>
                <c:pt idx="10881">
                  <c:v>0.3250923488296254</c:v>
                </c:pt>
                <c:pt idx="10882">
                  <c:v>0.32499621435910847</c:v>
                </c:pt>
                <c:pt idx="10883">
                  <c:v>0.32499621435910847</c:v>
                </c:pt>
                <c:pt idx="10884">
                  <c:v>0.32547669685390646</c:v>
                </c:pt>
                <c:pt idx="10885">
                  <c:v>0.32538063830401143</c:v>
                </c:pt>
                <c:pt idx="10886">
                  <c:v>0.32538063830401143</c:v>
                </c:pt>
                <c:pt idx="10887">
                  <c:v>0.32538063830401143</c:v>
                </c:pt>
                <c:pt idx="10888">
                  <c:v>0.32528456079082491</c:v>
                </c:pt>
                <c:pt idx="10889">
                  <c:v>0.32528456079082491</c:v>
                </c:pt>
                <c:pt idx="10890">
                  <c:v>0.32528456079082491</c:v>
                </c:pt>
                <c:pt idx="10891">
                  <c:v>0.32566875710870813</c:v>
                </c:pt>
                <c:pt idx="10892">
                  <c:v>0.32566875710870813</c:v>
                </c:pt>
                <c:pt idx="10893">
                  <c:v>0.32566875710870813</c:v>
                </c:pt>
                <c:pt idx="10894">
                  <c:v>0.32557273645173435</c:v>
                </c:pt>
                <c:pt idx="10895">
                  <c:v>0.32557273645173435</c:v>
                </c:pt>
                <c:pt idx="10896">
                  <c:v>0.32229669033193348</c:v>
                </c:pt>
                <c:pt idx="10897">
                  <c:v>0.32219999999999999</c:v>
                </c:pt>
                <c:pt idx="10898">
                  <c:v>0.32219999999999999</c:v>
                </c:pt>
                <c:pt idx="10899">
                  <c:v>0.32219999999999999</c:v>
                </c:pt>
                <c:pt idx="10900">
                  <c:v>0.32219999999999999</c:v>
                </c:pt>
                <c:pt idx="10901">
                  <c:v>0.32210329032806551</c:v>
                </c:pt>
                <c:pt idx="10902">
                  <c:v>0.32258664540365234</c:v>
                </c:pt>
                <c:pt idx="10903">
                  <c:v>0.32210329032806551</c:v>
                </c:pt>
                <c:pt idx="10904">
                  <c:v>0.32258664540365234</c:v>
                </c:pt>
                <c:pt idx="10905">
                  <c:v>0.32258664540365234</c:v>
                </c:pt>
                <c:pt idx="10906">
                  <c:v>0.32258664540365234</c:v>
                </c:pt>
                <c:pt idx="10907">
                  <c:v>0.32258664540365234</c:v>
                </c:pt>
                <c:pt idx="10908">
                  <c:v>0.32258664540365234</c:v>
                </c:pt>
                <c:pt idx="10909">
                  <c:v>0.32258664540365234</c:v>
                </c:pt>
                <c:pt idx="10910">
                  <c:v>0.32258664540365234</c:v>
                </c:pt>
                <c:pt idx="10911">
                  <c:v>0.32258664540365234</c:v>
                </c:pt>
                <c:pt idx="10912">
                  <c:v>0.32258664540365234</c:v>
                </c:pt>
                <c:pt idx="10913">
                  <c:v>0.32258664540365234</c:v>
                </c:pt>
                <c:pt idx="10914">
                  <c:v>0.32268325849144819</c:v>
                </c:pt>
                <c:pt idx="10915">
                  <c:v>0.32268325849144819</c:v>
                </c:pt>
                <c:pt idx="10916">
                  <c:v>0.32219999999999999</c:v>
                </c:pt>
                <c:pt idx="10917">
                  <c:v>0.32219999999999999</c:v>
                </c:pt>
                <c:pt idx="10918">
                  <c:v>0.32229669033193348</c:v>
                </c:pt>
                <c:pt idx="10919">
                  <c:v>0.32229669033193348</c:v>
                </c:pt>
                <c:pt idx="10920">
                  <c:v>0.3223933613354642</c:v>
                </c:pt>
                <c:pt idx="10921">
                  <c:v>0.3223933613354642</c:v>
                </c:pt>
                <c:pt idx="10922">
                  <c:v>0.32249001302217883</c:v>
                </c:pt>
                <c:pt idx="10923">
                  <c:v>0.32258664540365234</c:v>
                </c:pt>
                <c:pt idx="10924">
                  <c:v>0.32268325849144819</c:v>
                </c:pt>
                <c:pt idx="10925">
                  <c:v>0.32470769685263212</c:v>
                </c:pt>
                <c:pt idx="10926">
                  <c:v>0.32422645334729189</c:v>
                </c:pt>
                <c:pt idx="10927">
                  <c:v>0.32432274020066232</c:v>
                </c:pt>
                <c:pt idx="10928">
                  <c:v>0.32441900796654027</c:v>
                </c:pt>
                <c:pt idx="10929">
                  <c:v>0.32451525665627257</c:v>
                </c:pt>
                <c:pt idx="10930">
                  <c:v>0.32451525665627257</c:v>
                </c:pt>
                <c:pt idx="10931">
                  <c:v>0.32461148628119502</c:v>
                </c:pt>
                <c:pt idx="10932">
                  <c:v>0.32470769685263212</c:v>
                </c:pt>
                <c:pt idx="10933">
                  <c:v>0.32480388838189717</c:v>
                </c:pt>
                <c:pt idx="10934">
                  <c:v>0.32432274020066232</c:v>
                </c:pt>
                <c:pt idx="10935">
                  <c:v>0.32432274020066232</c:v>
                </c:pt>
                <c:pt idx="10936">
                  <c:v>0.32441900796654027</c:v>
                </c:pt>
                <c:pt idx="10937">
                  <c:v>0.32451525665627257</c:v>
                </c:pt>
                <c:pt idx="10938">
                  <c:v>0.32316603492917845</c:v>
                </c:pt>
                <c:pt idx="10939">
                  <c:v>0.32316603492917845</c:v>
                </c:pt>
                <c:pt idx="10940">
                  <c:v>0.32326253249709674</c:v>
                </c:pt>
                <c:pt idx="10941">
                  <c:v>0.32326253249709674</c:v>
                </c:pt>
                <c:pt idx="10942">
                  <c:v>0.32326253249709674</c:v>
                </c:pt>
                <c:pt idx="10943">
                  <c:v>0.32326253249709674</c:v>
                </c:pt>
                <c:pt idx="10944">
                  <c:v>0.32335901085195967</c:v>
                </c:pt>
                <c:pt idx="10945">
                  <c:v>0.32335901085195967</c:v>
                </c:pt>
                <c:pt idx="10946">
                  <c:v>0.32335901085195967</c:v>
                </c:pt>
                <c:pt idx="10947">
                  <c:v>0.32393747814858653</c:v>
                </c:pt>
                <c:pt idx="10948">
                  <c:v>0.32393747814858653</c:v>
                </c:pt>
                <c:pt idx="10949">
                  <c:v>0.32393747814858653</c:v>
                </c:pt>
                <c:pt idx="10950">
                  <c:v>0.32393747814858653</c:v>
                </c:pt>
                <c:pt idx="10951">
                  <c:v>0.32393747814858653</c:v>
                </c:pt>
                <c:pt idx="10952">
                  <c:v>0.32393747814858653</c:v>
                </c:pt>
                <c:pt idx="10953">
                  <c:v>0.32393747814858653</c:v>
                </c:pt>
                <c:pt idx="10954">
                  <c:v>0.32384111483155081</c:v>
                </c:pt>
                <c:pt idx="10955">
                  <c:v>0.32384111483155081</c:v>
                </c:pt>
                <c:pt idx="10956">
                  <c:v>0.32441900796654027</c:v>
                </c:pt>
                <c:pt idx="10957">
                  <c:v>0.32094126150714231</c:v>
                </c:pt>
                <c:pt idx="10958">
                  <c:v>0.32094126150714231</c:v>
                </c:pt>
                <c:pt idx="10959">
                  <c:v>0.32094126150714231</c:v>
                </c:pt>
                <c:pt idx="10960">
                  <c:v>0.32084429935445669</c:v>
                </c:pt>
                <c:pt idx="10961">
                  <c:v>0.32084429935445669</c:v>
                </c:pt>
                <c:pt idx="10962">
                  <c:v>0.32422645334729189</c:v>
                </c:pt>
                <c:pt idx="10963">
                  <c:v>0.32422645334729189</c:v>
                </c:pt>
                <c:pt idx="10964">
                  <c:v>0.32422645334729189</c:v>
                </c:pt>
                <c:pt idx="10965">
                  <c:v>0.3207473176981695</c:v>
                </c:pt>
                <c:pt idx="10966">
                  <c:v>0.32065031652650672</c:v>
                </c:pt>
                <c:pt idx="10967">
                  <c:v>0.32123203106115139</c:v>
                </c:pt>
                <c:pt idx="10968">
                  <c:v>0.32123203106115139</c:v>
                </c:pt>
                <c:pt idx="10969">
                  <c:v>0.31919294906377138</c:v>
                </c:pt>
                <c:pt idx="10970">
                  <c:v>0.31909563403511482</c:v>
                </c:pt>
                <c:pt idx="10971">
                  <c:v>0.31909563403511482</c:v>
                </c:pt>
                <c:pt idx="10972">
                  <c:v>0.31909563403511482</c:v>
                </c:pt>
                <c:pt idx="10973">
                  <c:v>0.31909563403511482</c:v>
                </c:pt>
                <c:pt idx="10974">
                  <c:v>0.31909563403511482</c:v>
                </c:pt>
                <c:pt idx="10975">
                  <c:v>0.31899829928909801</c:v>
                </c:pt>
                <c:pt idx="10976">
                  <c:v>0.31899829928909801</c:v>
                </c:pt>
                <c:pt idx="10977">
                  <c:v>0.31899829928909801</c:v>
                </c:pt>
                <c:pt idx="10978">
                  <c:v>0.31958201224416782</c:v>
                </c:pt>
                <c:pt idx="10979">
                  <c:v>0.31948477596529606</c:v>
                </c:pt>
                <c:pt idx="10980">
                  <c:v>0.31948477596529606</c:v>
                </c:pt>
                <c:pt idx="10981">
                  <c:v>0.31948477596529606</c:v>
                </c:pt>
                <c:pt idx="10982">
                  <c:v>0.31948477596529606</c:v>
                </c:pt>
                <c:pt idx="10983">
                  <c:v>0.3193875200169024</c:v>
                </c:pt>
                <c:pt idx="10984">
                  <c:v>0.3193875200169024</c:v>
                </c:pt>
                <c:pt idx="10985">
                  <c:v>0.3193875200169024</c:v>
                </c:pt>
                <c:pt idx="10986">
                  <c:v>0.31929024438704534</c:v>
                </c:pt>
                <c:pt idx="10987">
                  <c:v>0.31929024438704534</c:v>
                </c:pt>
                <c:pt idx="10988">
                  <c:v>0.31929024438704534</c:v>
                </c:pt>
                <c:pt idx="10989">
                  <c:v>0.31929024438704534</c:v>
                </c:pt>
                <c:pt idx="10990">
                  <c:v>0.31919294906377138</c:v>
                </c:pt>
                <c:pt idx="10991">
                  <c:v>0.3197764258410507</c:v>
                </c:pt>
                <c:pt idx="10992">
                  <c:v>0.31967922886544692</c:v>
                </c:pt>
                <c:pt idx="10993">
                  <c:v>0.31967922886544692</c:v>
                </c:pt>
                <c:pt idx="10994">
                  <c:v>0.31967922886544692</c:v>
                </c:pt>
                <c:pt idx="10995">
                  <c:v>0.31958201224416782</c:v>
                </c:pt>
                <c:pt idx="10996">
                  <c:v>0.31958201224416782</c:v>
                </c:pt>
                <c:pt idx="10997">
                  <c:v>0.31958201224416782</c:v>
                </c:pt>
                <c:pt idx="10998">
                  <c:v>0.31958201224416782</c:v>
                </c:pt>
                <c:pt idx="10999">
                  <c:v>0.32006789901280291</c:v>
                </c:pt>
                <c:pt idx="11000">
                  <c:v>0.32006789901280291</c:v>
                </c:pt>
                <c:pt idx="11001">
                  <c:v>0.31997076090284149</c:v>
                </c:pt>
                <c:pt idx="11002">
                  <c:v>0.31997076090284149</c:v>
                </c:pt>
                <c:pt idx="11003">
                  <c:v>0.31997076090284149</c:v>
                </c:pt>
                <c:pt idx="11004">
                  <c:v>0.31997076090284149</c:v>
                </c:pt>
                <c:pt idx="11005">
                  <c:v>0.31997076090284149</c:v>
                </c:pt>
                <c:pt idx="11006">
                  <c:v>0.31997076090284149</c:v>
                </c:pt>
                <c:pt idx="11007">
                  <c:v>0.31997076090284149</c:v>
                </c:pt>
                <c:pt idx="11008">
                  <c:v>0.31665631882003603</c:v>
                </c:pt>
                <c:pt idx="11009">
                  <c:v>0.31997076090284149</c:v>
                </c:pt>
                <c:pt idx="11010">
                  <c:v>0.31675413040784406</c:v>
                </c:pt>
                <c:pt idx="11011">
                  <c:v>0.32006789901280291</c:v>
                </c:pt>
                <c:pt idx="11012">
                  <c:v>0.31675413040784406</c:v>
                </c:pt>
                <c:pt idx="11013">
                  <c:v>0.31675413040784406</c:v>
                </c:pt>
                <c:pt idx="11014">
                  <c:v>0.31626487213780707</c:v>
                </c:pt>
                <c:pt idx="11015">
                  <c:v>0.31626487213780707</c:v>
                </c:pt>
                <c:pt idx="11016">
                  <c:v>0.31636276388263712</c:v>
                </c:pt>
                <c:pt idx="11017">
                  <c:v>0.31636276388263712</c:v>
                </c:pt>
                <c:pt idx="11018">
                  <c:v>0.31646063556973797</c:v>
                </c:pt>
                <c:pt idx="11019">
                  <c:v>0.31646063556973797</c:v>
                </c:pt>
                <c:pt idx="11020">
                  <c:v>0.31802386473030947</c:v>
                </c:pt>
                <c:pt idx="11021">
                  <c:v>0.31812139731138406</c:v>
                </c:pt>
                <c:pt idx="11022">
                  <c:v>0.31812139731138406</c:v>
                </c:pt>
                <c:pt idx="11023">
                  <c:v>0.31821891005465047</c:v>
                </c:pt>
                <c:pt idx="11024">
                  <c:v>0.31831640297220859</c:v>
                </c:pt>
                <c:pt idx="11025">
                  <c:v>0.31841387607614602</c:v>
                </c:pt>
                <c:pt idx="11026">
                  <c:v>0.31841387607614602</c:v>
                </c:pt>
                <c:pt idx="11027">
                  <c:v>0.3185113293785381</c:v>
                </c:pt>
                <c:pt idx="11028">
                  <c:v>0.31860876289144791</c:v>
                </c:pt>
                <c:pt idx="11029">
                  <c:v>0.31860876289144791</c:v>
                </c:pt>
                <c:pt idx="11030">
                  <c:v>0.3207473176981695</c:v>
                </c:pt>
                <c:pt idx="11031">
                  <c:v>0.3207473176981695</c:v>
                </c:pt>
                <c:pt idx="11032">
                  <c:v>0.32084429935445669</c:v>
                </c:pt>
                <c:pt idx="11033">
                  <c:v>0.32094126150714231</c:v>
                </c:pt>
                <c:pt idx="11034">
                  <c:v>0.32094126150714231</c:v>
                </c:pt>
                <c:pt idx="11035">
                  <c:v>0.32103820416798828</c:v>
                </c:pt>
                <c:pt idx="11036">
                  <c:v>0.32103820416798828</c:v>
                </c:pt>
                <c:pt idx="11037">
                  <c:v>0.31763353578549919</c:v>
                </c:pt>
                <c:pt idx="11038">
                  <c:v>0.32113512734874522</c:v>
                </c:pt>
                <c:pt idx="11039">
                  <c:v>0.31773114783905226</c:v>
                </c:pt>
                <c:pt idx="11040">
                  <c:v>0.31773114783905226</c:v>
                </c:pt>
                <c:pt idx="11041">
                  <c:v>0.31773114783905226</c:v>
                </c:pt>
                <c:pt idx="11042">
                  <c:v>0.31773114783905226</c:v>
                </c:pt>
                <c:pt idx="11043">
                  <c:v>0.31773114783905226</c:v>
                </c:pt>
                <c:pt idx="11044">
                  <c:v>0.31773114783905226</c:v>
                </c:pt>
                <c:pt idx="11045">
                  <c:v>0.31782874000627426</c:v>
                </c:pt>
                <c:pt idx="11046">
                  <c:v>0.31773114783905226</c:v>
                </c:pt>
                <c:pt idx="11047">
                  <c:v>0.31773114783905226</c:v>
                </c:pt>
                <c:pt idx="11048">
                  <c:v>0.31773114783905226</c:v>
                </c:pt>
                <c:pt idx="11049">
                  <c:v>0.31773114783905226</c:v>
                </c:pt>
                <c:pt idx="11050">
                  <c:v>0.31773114783905226</c:v>
                </c:pt>
                <c:pt idx="11051">
                  <c:v>0.31763353578549919</c:v>
                </c:pt>
                <c:pt idx="11052">
                  <c:v>0.31821891005465047</c:v>
                </c:pt>
                <c:pt idx="11053">
                  <c:v>0.31821891005465047</c:v>
                </c:pt>
                <c:pt idx="11054">
                  <c:v>0.31821891005465047</c:v>
                </c:pt>
                <c:pt idx="11055">
                  <c:v>0.31812139731138406</c:v>
                </c:pt>
                <c:pt idx="11056">
                  <c:v>0.31812139731138406</c:v>
                </c:pt>
                <c:pt idx="11057">
                  <c:v>0.31812139731138406</c:v>
                </c:pt>
                <c:pt idx="11058">
                  <c:v>0.31870617662692635</c:v>
                </c:pt>
                <c:pt idx="11059">
                  <c:v>0.31860876289144791</c:v>
                </c:pt>
                <c:pt idx="11060">
                  <c:v>0.31860876289144791</c:v>
                </c:pt>
                <c:pt idx="11061">
                  <c:v>0.31860876289144791</c:v>
                </c:pt>
                <c:pt idx="11062">
                  <c:v>0.3185113293785381</c:v>
                </c:pt>
                <c:pt idx="11063">
                  <c:v>0.3185113293785381</c:v>
                </c:pt>
                <c:pt idx="11064">
                  <c:v>0.3185113293785381</c:v>
                </c:pt>
                <c:pt idx="11065">
                  <c:v>0.31841387607614602</c:v>
                </c:pt>
                <c:pt idx="11066">
                  <c:v>0.31841387607614602</c:v>
                </c:pt>
                <c:pt idx="11067">
                  <c:v>0.31841387607614602</c:v>
                </c:pt>
                <c:pt idx="11068">
                  <c:v>0.31489227471684161</c:v>
                </c:pt>
                <c:pt idx="11069">
                  <c:v>0.31636276388263712</c:v>
                </c:pt>
                <c:pt idx="11070">
                  <c:v>0.31636276388263712</c:v>
                </c:pt>
                <c:pt idx="11071">
                  <c:v>0.31626487213780707</c:v>
                </c:pt>
                <c:pt idx="11072">
                  <c:v>0.31341723056994675</c:v>
                </c:pt>
                <c:pt idx="11073">
                  <c:v>0.31880357059701186</c:v>
                </c:pt>
                <c:pt idx="11074">
                  <c:v>0.31685192198714418</c:v>
                </c:pt>
                <c:pt idx="11075">
                  <c:v>0.3133187312991344</c:v>
                </c:pt>
                <c:pt idx="11076">
                  <c:v>0.31685192198714418</c:v>
                </c:pt>
                <c:pt idx="11077">
                  <c:v>0.31685192198714418</c:v>
                </c:pt>
                <c:pt idx="11078">
                  <c:v>0.3133187312991344</c:v>
                </c:pt>
                <c:pt idx="11079">
                  <c:v>0.31675413040784406</c:v>
                </c:pt>
                <c:pt idx="11080">
                  <c:v>0.3133187312991344</c:v>
                </c:pt>
                <c:pt idx="11081">
                  <c:v>0.31675413040784406</c:v>
                </c:pt>
                <c:pt idx="11082">
                  <c:v>0.31665631882003603</c:v>
                </c:pt>
                <c:pt idx="11083">
                  <c:v>0.31665631882003603</c:v>
                </c:pt>
                <c:pt idx="11084">
                  <c:v>0.31665631882003603</c:v>
                </c:pt>
                <c:pt idx="11085">
                  <c:v>0.31665631882003603</c:v>
                </c:pt>
                <c:pt idx="11086">
                  <c:v>0.31665631882003603</c:v>
                </c:pt>
                <c:pt idx="11087">
                  <c:v>0.31665631882003603</c:v>
                </c:pt>
                <c:pt idx="11088">
                  <c:v>0.31665631882003603</c:v>
                </c:pt>
                <c:pt idx="11089">
                  <c:v>0.31665631882003603</c:v>
                </c:pt>
                <c:pt idx="11090">
                  <c:v>0.31655848721143376</c:v>
                </c:pt>
                <c:pt idx="11091">
                  <c:v>0.31655848721143376</c:v>
                </c:pt>
                <c:pt idx="11092">
                  <c:v>0.31655848721143376</c:v>
                </c:pt>
                <c:pt idx="11093">
                  <c:v>0.31655848721143376</c:v>
                </c:pt>
                <c:pt idx="11094">
                  <c:v>0.31655848721143376</c:v>
                </c:pt>
                <c:pt idx="11095">
                  <c:v>0.31655848721143376</c:v>
                </c:pt>
                <c:pt idx="11096">
                  <c:v>0.31646063556973797</c:v>
                </c:pt>
                <c:pt idx="11097">
                  <c:v>0.31646063556973797</c:v>
                </c:pt>
                <c:pt idx="11098">
                  <c:v>0.31646063556973797</c:v>
                </c:pt>
                <c:pt idx="11099">
                  <c:v>0.31646063556973797</c:v>
                </c:pt>
                <c:pt idx="11100">
                  <c:v>0.31646063556973797</c:v>
                </c:pt>
                <c:pt idx="11101">
                  <c:v>0.31646063556973797</c:v>
                </c:pt>
                <c:pt idx="11102">
                  <c:v>0.31646063556973797</c:v>
                </c:pt>
                <c:pt idx="11103">
                  <c:v>0.31646063556973797</c:v>
                </c:pt>
                <c:pt idx="11104">
                  <c:v>0.31646063556973797</c:v>
                </c:pt>
                <c:pt idx="11105">
                  <c:v>0.31646063556973797</c:v>
                </c:pt>
                <c:pt idx="11106">
                  <c:v>0.31646063556973797</c:v>
                </c:pt>
                <c:pt idx="11107">
                  <c:v>0.31597107643350852</c:v>
                </c:pt>
                <c:pt idx="11108">
                  <c:v>0.31597107643350852</c:v>
                </c:pt>
                <c:pt idx="11109">
                  <c:v>0.31597107643350852</c:v>
                </c:pt>
                <c:pt idx="11110">
                  <c:v>0.31597107643350852</c:v>
                </c:pt>
                <c:pt idx="11111">
                  <c:v>0.31606902842559864</c:v>
                </c:pt>
                <c:pt idx="11112">
                  <c:v>0.31606902842559864</c:v>
                </c:pt>
                <c:pt idx="11113">
                  <c:v>0.31606902842559864</c:v>
                </c:pt>
                <c:pt idx="11114">
                  <c:v>0.3161669603229107</c:v>
                </c:pt>
                <c:pt idx="11115">
                  <c:v>0.3161669603229107</c:v>
                </c:pt>
                <c:pt idx="11116">
                  <c:v>0.31626487213780707</c:v>
                </c:pt>
                <c:pt idx="11117">
                  <c:v>0.31831640297220859</c:v>
                </c:pt>
                <c:pt idx="11118">
                  <c:v>0.31782874000627426</c:v>
                </c:pt>
                <c:pt idx="11119">
                  <c:v>0.31782874000627426</c:v>
                </c:pt>
                <c:pt idx="11120">
                  <c:v>0.31792631229931428</c:v>
                </c:pt>
                <c:pt idx="11121">
                  <c:v>0.31792631229931428</c:v>
                </c:pt>
                <c:pt idx="11122">
                  <c:v>0.31802386473030947</c:v>
                </c:pt>
                <c:pt idx="11123">
                  <c:v>0.31812139731138406</c:v>
                </c:pt>
                <c:pt idx="11124">
                  <c:v>0.31753590383345315</c:v>
                </c:pt>
                <c:pt idx="11125">
                  <c:v>0.31753590383345315</c:v>
                </c:pt>
                <c:pt idx="11126">
                  <c:v>0.31763353578549919</c:v>
                </c:pt>
                <c:pt idx="11127">
                  <c:v>0.31773114783905226</c:v>
                </c:pt>
                <c:pt idx="11128">
                  <c:v>0.31773114783905226</c:v>
                </c:pt>
                <c:pt idx="11129">
                  <c:v>0.31782874000627426</c:v>
                </c:pt>
                <c:pt idx="11130">
                  <c:v>0.31782874000627426</c:v>
                </c:pt>
                <c:pt idx="11131">
                  <c:v>0.31792631229931428</c:v>
                </c:pt>
                <c:pt idx="11132">
                  <c:v>0.32006789901280291</c:v>
                </c:pt>
                <c:pt idx="11133">
                  <c:v>0.32006789901280291</c:v>
                </c:pt>
                <c:pt idx="11134">
                  <c:v>0.320165017524638</c:v>
                </c:pt>
                <c:pt idx="11135">
                  <c:v>0.320165017524638</c:v>
                </c:pt>
                <c:pt idx="11136">
                  <c:v>0.320165017524638</c:v>
                </c:pt>
                <c:pt idx="11137">
                  <c:v>0.320165017524638</c:v>
                </c:pt>
                <c:pt idx="11138">
                  <c:v>0.320165017524638</c:v>
                </c:pt>
                <c:pt idx="11139">
                  <c:v>0.320165017524638</c:v>
                </c:pt>
                <c:pt idx="11140">
                  <c:v>0.320165017524638</c:v>
                </c:pt>
                <c:pt idx="11141">
                  <c:v>0.320165017524638</c:v>
                </c:pt>
                <c:pt idx="11142">
                  <c:v>0.320165017524638</c:v>
                </c:pt>
                <c:pt idx="11143">
                  <c:v>0.320165017524638</c:v>
                </c:pt>
                <c:pt idx="11144">
                  <c:v>0.320165017524638</c:v>
                </c:pt>
                <c:pt idx="11145">
                  <c:v>0.32006789901280291</c:v>
                </c:pt>
                <c:pt idx="11146">
                  <c:v>0.32006789901280291</c:v>
                </c:pt>
                <c:pt idx="11147">
                  <c:v>0.32006789901280291</c:v>
                </c:pt>
                <c:pt idx="11148">
                  <c:v>0.31997076090284149</c:v>
                </c:pt>
                <c:pt idx="11149">
                  <c:v>0.31792631229931428</c:v>
                </c:pt>
                <c:pt idx="11150">
                  <c:v>0.31997076090284149</c:v>
                </c:pt>
                <c:pt idx="11151">
                  <c:v>0.31782874000627426</c:v>
                </c:pt>
                <c:pt idx="11152">
                  <c:v>0.31782874000627426</c:v>
                </c:pt>
                <c:pt idx="11153">
                  <c:v>0.31782874000627426</c:v>
                </c:pt>
                <c:pt idx="11154">
                  <c:v>0.31782874000627426</c:v>
                </c:pt>
                <c:pt idx="11155">
                  <c:v>0.31773114783905226</c:v>
                </c:pt>
                <c:pt idx="11156">
                  <c:v>0.32065031652650672</c:v>
                </c:pt>
                <c:pt idx="11157">
                  <c:v>0.32055329582768238</c:v>
                </c:pt>
                <c:pt idx="11158">
                  <c:v>0.32277985229711842</c:v>
                </c:pt>
                <c:pt idx="11159">
                  <c:v>0.32364833075287508</c:v>
                </c:pt>
                <c:pt idx="11160">
                  <c:v>0.32643624183568726</c:v>
                </c:pt>
                <c:pt idx="11161">
                  <c:v>0.32586074164489071</c:v>
                </c:pt>
                <c:pt idx="11162">
                  <c:v>0.32930361657859791</c:v>
                </c:pt>
                <c:pt idx="11163">
                  <c:v>0.32920830747297236</c:v>
                </c:pt>
                <c:pt idx="11164">
                  <c:v>0.32873148388649476</c:v>
                </c:pt>
                <c:pt idx="11165">
                  <c:v>0.32863606348175672</c:v>
                </c:pt>
                <c:pt idx="11166">
                  <c:v>0.32863606348175672</c:v>
                </c:pt>
                <c:pt idx="11167">
                  <c:v>0.32806315032907818</c:v>
                </c:pt>
                <c:pt idx="11168">
                  <c:v>0.32949417926458746</c:v>
                </c:pt>
                <c:pt idx="11169">
                  <c:v>0.32949417926458746</c:v>
                </c:pt>
                <c:pt idx="11170">
                  <c:v>0.32939890717220877</c:v>
                </c:pt>
                <c:pt idx="11171">
                  <c:v>0.32939890717220877</c:v>
                </c:pt>
                <c:pt idx="11172">
                  <c:v>0.32939890717220877</c:v>
                </c:pt>
                <c:pt idx="11173">
                  <c:v>0.32939890717220877</c:v>
                </c:pt>
                <c:pt idx="11174">
                  <c:v>0.32939890717220877</c:v>
                </c:pt>
                <c:pt idx="11175">
                  <c:v>0.32930361657859791</c:v>
                </c:pt>
                <c:pt idx="11176">
                  <c:v>0.33272249847552487</c:v>
                </c:pt>
                <c:pt idx="11177">
                  <c:v>0.33215432980165444</c:v>
                </c:pt>
                <c:pt idx="11178">
                  <c:v>0.33215432980165444</c:v>
                </c:pt>
                <c:pt idx="11179">
                  <c:v>0.33205957140811609</c:v>
                </c:pt>
                <c:pt idx="11180">
                  <c:v>0.33205957140811609</c:v>
                </c:pt>
                <c:pt idx="11181">
                  <c:v>0.33205957140811609</c:v>
                </c:pt>
                <c:pt idx="11182">
                  <c:v>0.33205957140811609</c:v>
                </c:pt>
                <c:pt idx="11183">
                  <c:v>0.33205957140811609</c:v>
                </c:pt>
                <c:pt idx="11184">
                  <c:v>0.32997026258465911</c:v>
                </c:pt>
                <c:pt idx="11185">
                  <c:v>0.32997026258465911</c:v>
                </c:pt>
                <c:pt idx="11186">
                  <c:v>0.32997026258465911</c:v>
                </c:pt>
                <c:pt idx="11187">
                  <c:v>0.32987508283706735</c:v>
                </c:pt>
                <c:pt idx="11188">
                  <c:v>0.32987508283706735</c:v>
                </c:pt>
                <c:pt idx="11189">
                  <c:v>0.32987508283706735</c:v>
                </c:pt>
                <c:pt idx="11190">
                  <c:v>0.32987508283706735</c:v>
                </c:pt>
                <c:pt idx="11191">
                  <c:v>0.32987508283706735</c:v>
                </c:pt>
                <c:pt idx="11192">
                  <c:v>0.32987508283706735</c:v>
                </c:pt>
                <c:pt idx="11193">
                  <c:v>0.32987508283706735</c:v>
                </c:pt>
                <c:pt idx="11194">
                  <c:v>0.32977988464199998</c:v>
                </c:pt>
                <c:pt idx="11195">
                  <c:v>0.33319547369010361</c:v>
                </c:pt>
                <c:pt idx="11196">
                  <c:v>0.32977988464199998</c:v>
                </c:pt>
                <c:pt idx="11197">
                  <c:v>0.33319547369010361</c:v>
                </c:pt>
                <c:pt idx="11198">
                  <c:v>0.33319547369010361</c:v>
                </c:pt>
                <c:pt idx="11199">
                  <c:v>0.33319547369010361</c:v>
                </c:pt>
                <c:pt idx="11200">
                  <c:v>0.33319547369010361</c:v>
                </c:pt>
                <c:pt idx="11201">
                  <c:v>0.33319547369010361</c:v>
                </c:pt>
                <c:pt idx="11202">
                  <c:v>0.33319547369010361</c:v>
                </c:pt>
                <c:pt idx="11203">
                  <c:v>0.32987508283706735</c:v>
                </c:pt>
                <c:pt idx="11204">
                  <c:v>0.3332900144564182</c:v>
                </c:pt>
                <c:pt idx="11205">
                  <c:v>0.33272249847552487</c:v>
                </c:pt>
                <c:pt idx="11206">
                  <c:v>0.33281712973747429</c:v>
                </c:pt>
                <c:pt idx="11207">
                  <c:v>0.33281712973747429</c:v>
                </c:pt>
                <c:pt idx="11208">
                  <c:v>0.33281712973747429</c:v>
                </c:pt>
                <c:pt idx="11209">
                  <c:v>0.33149063840539827</c:v>
                </c:pt>
                <c:pt idx="11210">
                  <c:v>0.33291174287950703</c:v>
                </c:pt>
                <c:pt idx="11211">
                  <c:v>0.33158550617765176</c:v>
                </c:pt>
                <c:pt idx="11212">
                  <c:v>0.33168035569381454</c:v>
                </c:pt>
                <c:pt idx="11213">
                  <c:v>0.33168035569381454</c:v>
                </c:pt>
                <c:pt idx="11214">
                  <c:v>0.33177518696442221</c:v>
                </c:pt>
                <c:pt idx="11215">
                  <c:v>0.33187</c:v>
                </c:pt>
                <c:pt idx="11216">
                  <c:v>0.33187</c:v>
                </c:pt>
                <c:pt idx="11217">
                  <c:v>0.33196479481106289</c:v>
                </c:pt>
                <c:pt idx="11218">
                  <c:v>0.33149063840539827</c:v>
                </c:pt>
                <c:pt idx="11219">
                  <c:v>0.33149063840539827</c:v>
                </c:pt>
                <c:pt idx="11220">
                  <c:v>0.33158550617765176</c:v>
                </c:pt>
                <c:pt idx="11221">
                  <c:v>0.33168035569381454</c:v>
                </c:pt>
                <c:pt idx="11222">
                  <c:v>0.33168035569381454</c:v>
                </c:pt>
                <c:pt idx="11223">
                  <c:v>0.33177518696442221</c:v>
                </c:pt>
                <c:pt idx="11224">
                  <c:v>0.33177518696442221</c:v>
                </c:pt>
                <c:pt idx="11225">
                  <c:v>0.33385687998855473</c:v>
                </c:pt>
                <c:pt idx="11226">
                  <c:v>0.33395129449603661</c:v>
                </c:pt>
                <c:pt idx="11227">
                  <c:v>0.33395129449603661</c:v>
                </c:pt>
                <c:pt idx="11228">
                  <c:v>0.33404569100780518</c:v>
                </c:pt>
                <c:pt idx="11229">
                  <c:v>0.33404569100780518</c:v>
                </c:pt>
                <c:pt idx="11230">
                  <c:v>0.33414006953414654</c:v>
                </c:pt>
                <c:pt idx="11231">
                  <c:v>0.33414006953414654</c:v>
                </c:pt>
                <c:pt idx="11232">
                  <c:v>0.33414006953414654</c:v>
                </c:pt>
                <c:pt idx="11233">
                  <c:v>0.33414006953414654</c:v>
                </c:pt>
                <c:pt idx="11234">
                  <c:v>0.33414006953414654</c:v>
                </c:pt>
                <c:pt idx="11235">
                  <c:v>0.33414006953414654</c:v>
                </c:pt>
                <c:pt idx="11236">
                  <c:v>0.33414006953414654</c:v>
                </c:pt>
                <c:pt idx="11237">
                  <c:v>0.33414006953414654</c:v>
                </c:pt>
                <c:pt idx="11238">
                  <c:v>0.33414006953414654</c:v>
                </c:pt>
                <c:pt idx="11239">
                  <c:v>0.33414006953414654</c:v>
                </c:pt>
                <c:pt idx="11240">
                  <c:v>0.33404569100780518</c:v>
                </c:pt>
                <c:pt idx="11241">
                  <c:v>0.33404569100780518</c:v>
                </c:pt>
                <c:pt idx="11242">
                  <c:v>0.33404569100780518</c:v>
                </c:pt>
                <c:pt idx="11243">
                  <c:v>0.33404569100780518</c:v>
                </c:pt>
                <c:pt idx="11244">
                  <c:v>0.33451740399062235</c:v>
                </c:pt>
                <c:pt idx="11245">
                  <c:v>0.33451740399062235</c:v>
                </c:pt>
                <c:pt idx="11246">
                  <c:v>0.33442309730332309</c:v>
                </c:pt>
                <c:pt idx="11247">
                  <c:v>0.33442309730332309</c:v>
                </c:pt>
                <c:pt idx="11248">
                  <c:v>0.33442309730332309</c:v>
                </c:pt>
                <c:pt idx="11249">
                  <c:v>0.33432877267164379</c:v>
                </c:pt>
                <c:pt idx="11250">
                  <c:v>0.33234379202011638</c:v>
                </c:pt>
                <c:pt idx="11251">
                  <c:v>0.33423443008533721</c:v>
                </c:pt>
                <c:pt idx="11252">
                  <c:v>0.33224907000216297</c:v>
                </c:pt>
                <c:pt idx="11253">
                  <c:v>0.33224907000216297</c:v>
                </c:pt>
                <c:pt idx="11254">
                  <c:v>0.33215432980165444</c:v>
                </c:pt>
                <c:pt idx="11255">
                  <c:v>0.33215432980165444</c:v>
                </c:pt>
                <c:pt idx="11256">
                  <c:v>0.33205957140811609</c:v>
                </c:pt>
                <c:pt idx="11257">
                  <c:v>0.33253318155020728</c:v>
                </c:pt>
                <c:pt idx="11258">
                  <c:v>0.33253318155020728</c:v>
                </c:pt>
                <c:pt idx="11259">
                  <c:v>0.33243849586597962</c:v>
                </c:pt>
                <c:pt idx="11260">
                  <c:v>0.33243849586597962</c:v>
                </c:pt>
                <c:pt idx="11261">
                  <c:v>0.33243849586597962</c:v>
                </c:pt>
                <c:pt idx="11262">
                  <c:v>0.33234379202011638</c:v>
                </c:pt>
                <c:pt idx="11263">
                  <c:v>0.33234379202011638</c:v>
                </c:pt>
                <c:pt idx="11264">
                  <c:v>0.33224907000216297</c:v>
                </c:pt>
                <c:pt idx="11265">
                  <c:v>0.33224907000216297</c:v>
                </c:pt>
                <c:pt idx="11266">
                  <c:v>0.33224907000216297</c:v>
                </c:pt>
                <c:pt idx="11267">
                  <c:v>0.33215432980165444</c:v>
                </c:pt>
                <c:pt idx="11268">
                  <c:v>0.33262784908324405</c:v>
                </c:pt>
                <c:pt idx="11269">
                  <c:v>0.32920830747297236</c:v>
                </c:pt>
                <c:pt idx="11270">
                  <c:v>0.33262784908324405</c:v>
                </c:pt>
                <c:pt idx="11271">
                  <c:v>0.33253318155020728</c:v>
                </c:pt>
                <c:pt idx="11272">
                  <c:v>0.33253318155020728</c:v>
                </c:pt>
                <c:pt idx="11273">
                  <c:v>0.33243849586597962</c:v>
                </c:pt>
                <c:pt idx="11274">
                  <c:v>0.33243849586597962</c:v>
                </c:pt>
                <c:pt idx="11275">
                  <c:v>0.33044588498532446</c:v>
                </c:pt>
                <c:pt idx="11276">
                  <c:v>0.33234379202011638</c:v>
                </c:pt>
                <c:pt idx="11277">
                  <c:v>0.33035079731451672</c:v>
                </c:pt>
                <c:pt idx="11278">
                  <c:v>0.33035079731451672</c:v>
                </c:pt>
                <c:pt idx="11279">
                  <c:v>0.33035079731451672</c:v>
                </c:pt>
                <c:pt idx="11280">
                  <c:v>0.33025569124973009</c:v>
                </c:pt>
                <c:pt idx="11281">
                  <c:v>0.33025569124973009</c:v>
                </c:pt>
                <c:pt idx="11282">
                  <c:v>0.33016056678028599</c:v>
                </c:pt>
                <c:pt idx="11283">
                  <c:v>0.33016056678028599</c:v>
                </c:pt>
                <c:pt idx="11284">
                  <c:v>0.33016056678028599</c:v>
                </c:pt>
                <c:pt idx="11285">
                  <c:v>0.33006542389549548</c:v>
                </c:pt>
                <c:pt idx="11286">
                  <c:v>0.33006542389549548</c:v>
                </c:pt>
                <c:pt idx="11287">
                  <c:v>0.33006542389549548</c:v>
                </c:pt>
                <c:pt idx="11288">
                  <c:v>0.33006542389549548</c:v>
                </c:pt>
                <c:pt idx="11289">
                  <c:v>0.32997026258465911</c:v>
                </c:pt>
                <c:pt idx="11290">
                  <c:v>0.32997026258465911</c:v>
                </c:pt>
                <c:pt idx="11291">
                  <c:v>0.32997026258465911</c:v>
                </c:pt>
                <c:pt idx="11292">
                  <c:v>0.32997026258465911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30-49D5-A788-965B861F65D2}"/>
            </c:ext>
          </c:extLst>
        </c:ser>
        <c:ser>
          <c:idx val="2"/>
          <c:order val="2"/>
          <c:tx>
            <c:v>sm20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Sheet1!$A$2:$A$11294</c:f>
              <c:numCache>
                <c:formatCode>m/d/yyyy\ h:mm</c:formatCode>
                <c:ptCount val="11293"/>
                <c:pt idx="0">
                  <c:v>42858.729166666664</c:v>
                </c:pt>
                <c:pt idx="1">
                  <c:v>42858.739583333336</c:v>
                </c:pt>
                <c:pt idx="2">
                  <c:v>42858.75</c:v>
                </c:pt>
                <c:pt idx="3">
                  <c:v>42858.760416666664</c:v>
                </c:pt>
                <c:pt idx="4">
                  <c:v>42858.770833333336</c:v>
                </c:pt>
                <c:pt idx="5">
                  <c:v>42858.78125</c:v>
                </c:pt>
                <c:pt idx="6">
                  <c:v>42858.791666666664</c:v>
                </c:pt>
                <c:pt idx="7">
                  <c:v>42858.802083333336</c:v>
                </c:pt>
                <c:pt idx="8">
                  <c:v>42858.8125</c:v>
                </c:pt>
                <c:pt idx="9">
                  <c:v>42858.822916666664</c:v>
                </c:pt>
                <c:pt idx="10">
                  <c:v>42858.833333333336</c:v>
                </c:pt>
                <c:pt idx="11">
                  <c:v>42858.84375</c:v>
                </c:pt>
                <c:pt idx="12">
                  <c:v>42858.854166666664</c:v>
                </c:pt>
                <c:pt idx="13">
                  <c:v>42858.864583333336</c:v>
                </c:pt>
                <c:pt idx="14">
                  <c:v>42858.875</c:v>
                </c:pt>
                <c:pt idx="15">
                  <c:v>42858.885416666664</c:v>
                </c:pt>
                <c:pt idx="16">
                  <c:v>42858.895833333336</c:v>
                </c:pt>
                <c:pt idx="17">
                  <c:v>42858.90625</c:v>
                </c:pt>
                <c:pt idx="18">
                  <c:v>42858.916666666664</c:v>
                </c:pt>
                <c:pt idx="19">
                  <c:v>42858.927083333336</c:v>
                </c:pt>
                <c:pt idx="20">
                  <c:v>42858.9375</c:v>
                </c:pt>
                <c:pt idx="21">
                  <c:v>42858.947916666664</c:v>
                </c:pt>
                <c:pt idx="22">
                  <c:v>42858.958333333336</c:v>
                </c:pt>
                <c:pt idx="23">
                  <c:v>42858.96875</c:v>
                </c:pt>
                <c:pt idx="24">
                  <c:v>42858.979166666664</c:v>
                </c:pt>
                <c:pt idx="25">
                  <c:v>42858.989583333336</c:v>
                </c:pt>
                <c:pt idx="26">
                  <c:v>42859</c:v>
                </c:pt>
                <c:pt idx="27">
                  <c:v>42859.010416666664</c:v>
                </c:pt>
                <c:pt idx="28">
                  <c:v>42859.020833333336</c:v>
                </c:pt>
                <c:pt idx="29">
                  <c:v>42859.03125</c:v>
                </c:pt>
                <c:pt idx="30">
                  <c:v>42859.041666666664</c:v>
                </c:pt>
                <c:pt idx="31">
                  <c:v>42859.052083333336</c:v>
                </c:pt>
                <c:pt idx="32">
                  <c:v>42859.0625</c:v>
                </c:pt>
                <c:pt idx="33">
                  <c:v>42859.072916666664</c:v>
                </c:pt>
                <c:pt idx="34">
                  <c:v>42859.083333333336</c:v>
                </c:pt>
                <c:pt idx="35">
                  <c:v>42859.09375</c:v>
                </c:pt>
                <c:pt idx="36">
                  <c:v>42859.104166666664</c:v>
                </c:pt>
                <c:pt idx="37">
                  <c:v>42859.114583333336</c:v>
                </c:pt>
                <c:pt idx="38">
                  <c:v>42859.125</c:v>
                </c:pt>
                <c:pt idx="39">
                  <c:v>42859.135416666664</c:v>
                </c:pt>
                <c:pt idx="40">
                  <c:v>42859.145833333336</c:v>
                </c:pt>
                <c:pt idx="41">
                  <c:v>42859.15625</c:v>
                </c:pt>
                <c:pt idx="42">
                  <c:v>42859.166666666664</c:v>
                </c:pt>
                <c:pt idx="43">
                  <c:v>42859.177083333336</c:v>
                </c:pt>
                <c:pt idx="44">
                  <c:v>42859.1875</c:v>
                </c:pt>
                <c:pt idx="45">
                  <c:v>42859.197916666664</c:v>
                </c:pt>
                <c:pt idx="46">
                  <c:v>42859.208333333336</c:v>
                </c:pt>
                <c:pt idx="47">
                  <c:v>42859.21875</c:v>
                </c:pt>
                <c:pt idx="48">
                  <c:v>42859.229166666664</c:v>
                </c:pt>
                <c:pt idx="49">
                  <c:v>42859.239583333336</c:v>
                </c:pt>
                <c:pt idx="50">
                  <c:v>42859.25</c:v>
                </c:pt>
                <c:pt idx="51">
                  <c:v>42859.260416666664</c:v>
                </c:pt>
                <c:pt idx="52">
                  <c:v>42859.270833333336</c:v>
                </c:pt>
                <c:pt idx="53">
                  <c:v>42859.28125</c:v>
                </c:pt>
                <c:pt idx="54">
                  <c:v>42859.291666666664</c:v>
                </c:pt>
                <c:pt idx="55">
                  <c:v>42859.302083333336</c:v>
                </c:pt>
                <c:pt idx="56">
                  <c:v>42859.3125</c:v>
                </c:pt>
                <c:pt idx="57">
                  <c:v>42859.322916666664</c:v>
                </c:pt>
                <c:pt idx="58">
                  <c:v>42859.333333333336</c:v>
                </c:pt>
                <c:pt idx="59">
                  <c:v>42859.34375</c:v>
                </c:pt>
                <c:pt idx="60">
                  <c:v>42859.354166666664</c:v>
                </c:pt>
                <c:pt idx="61">
                  <c:v>42859.364583333336</c:v>
                </c:pt>
                <c:pt idx="62">
                  <c:v>42859.375</c:v>
                </c:pt>
                <c:pt idx="63">
                  <c:v>42859.385416666664</c:v>
                </c:pt>
                <c:pt idx="64">
                  <c:v>42859.395833333336</c:v>
                </c:pt>
                <c:pt idx="65">
                  <c:v>42859.40625</c:v>
                </c:pt>
                <c:pt idx="66">
                  <c:v>42859.416666666664</c:v>
                </c:pt>
                <c:pt idx="67">
                  <c:v>42859.427083333336</c:v>
                </c:pt>
                <c:pt idx="68">
                  <c:v>42859.4375</c:v>
                </c:pt>
                <c:pt idx="69">
                  <c:v>42859.447916666664</c:v>
                </c:pt>
                <c:pt idx="70">
                  <c:v>42859.458333333336</c:v>
                </c:pt>
                <c:pt idx="71">
                  <c:v>42859.46875</c:v>
                </c:pt>
                <c:pt idx="72">
                  <c:v>42859.479166666664</c:v>
                </c:pt>
                <c:pt idx="73">
                  <c:v>42859.489583333336</c:v>
                </c:pt>
                <c:pt idx="74">
                  <c:v>42859.5</c:v>
                </c:pt>
                <c:pt idx="75">
                  <c:v>42859.510416666664</c:v>
                </c:pt>
                <c:pt idx="76">
                  <c:v>42859.520833333336</c:v>
                </c:pt>
                <c:pt idx="77">
                  <c:v>42859.53125</c:v>
                </c:pt>
                <c:pt idx="78">
                  <c:v>42859.541666666664</c:v>
                </c:pt>
                <c:pt idx="79">
                  <c:v>42859.552083333336</c:v>
                </c:pt>
                <c:pt idx="80">
                  <c:v>42859.5625</c:v>
                </c:pt>
                <c:pt idx="81">
                  <c:v>42859.572916666664</c:v>
                </c:pt>
                <c:pt idx="82">
                  <c:v>42859.583333333336</c:v>
                </c:pt>
                <c:pt idx="83">
                  <c:v>42859.59375</c:v>
                </c:pt>
                <c:pt idx="84">
                  <c:v>42859.604166666664</c:v>
                </c:pt>
                <c:pt idx="85">
                  <c:v>42859.614583333336</c:v>
                </c:pt>
                <c:pt idx="86">
                  <c:v>42859.625</c:v>
                </c:pt>
                <c:pt idx="87">
                  <c:v>42859.635416666664</c:v>
                </c:pt>
                <c:pt idx="88">
                  <c:v>42859.645833333336</c:v>
                </c:pt>
                <c:pt idx="89">
                  <c:v>42859.65625</c:v>
                </c:pt>
                <c:pt idx="90">
                  <c:v>42859.666666666664</c:v>
                </c:pt>
                <c:pt idx="91">
                  <c:v>42859.677083333336</c:v>
                </c:pt>
                <c:pt idx="92">
                  <c:v>42859.6875</c:v>
                </c:pt>
                <c:pt idx="93">
                  <c:v>42859.697916666664</c:v>
                </c:pt>
                <c:pt idx="94">
                  <c:v>42859.708333333336</c:v>
                </c:pt>
                <c:pt idx="95">
                  <c:v>42859.71875</c:v>
                </c:pt>
                <c:pt idx="96">
                  <c:v>42859.729166666664</c:v>
                </c:pt>
                <c:pt idx="97">
                  <c:v>42859.739583333336</c:v>
                </c:pt>
                <c:pt idx="98">
                  <c:v>42859.75</c:v>
                </c:pt>
                <c:pt idx="99">
                  <c:v>42859.760416666664</c:v>
                </c:pt>
                <c:pt idx="100">
                  <c:v>42859.770833333336</c:v>
                </c:pt>
                <c:pt idx="101">
                  <c:v>42859.78125</c:v>
                </c:pt>
                <c:pt idx="102">
                  <c:v>42859.791666666664</c:v>
                </c:pt>
                <c:pt idx="103">
                  <c:v>42859.802083333336</c:v>
                </c:pt>
                <c:pt idx="104">
                  <c:v>42859.8125</c:v>
                </c:pt>
                <c:pt idx="105">
                  <c:v>42859.822916666664</c:v>
                </c:pt>
                <c:pt idx="106">
                  <c:v>42859.833333333336</c:v>
                </c:pt>
                <c:pt idx="107">
                  <c:v>42859.84375</c:v>
                </c:pt>
                <c:pt idx="108">
                  <c:v>42859.854166666664</c:v>
                </c:pt>
                <c:pt idx="109">
                  <c:v>42859.864583333336</c:v>
                </c:pt>
                <c:pt idx="110">
                  <c:v>42859.875</c:v>
                </c:pt>
                <c:pt idx="111">
                  <c:v>42859.885416666664</c:v>
                </c:pt>
                <c:pt idx="112">
                  <c:v>42859.895833333336</c:v>
                </c:pt>
                <c:pt idx="113">
                  <c:v>42859.90625</c:v>
                </c:pt>
                <c:pt idx="114">
                  <c:v>42859.916666666664</c:v>
                </c:pt>
                <c:pt idx="115">
                  <c:v>42859.927083333336</c:v>
                </c:pt>
                <c:pt idx="116">
                  <c:v>42859.9375</c:v>
                </c:pt>
                <c:pt idx="117">
                  <c:v>42859.947916666664</c:v>
                </c:pt>
                <c:pt idx="118">
                  <c:v>42859.958333333336</c:v>
                </c:pt>
                <c:pt idx="119">
                  <c:v>42859.96875</c:v>
                </c:pt>
                <c:pt idx="120">
                  <c:v>42859.979166666664</c:v>
                </c:pt>
                <c:pt idx="121">
                  <c:v>42859.989583333336</c:v>
                </c:pt>
                <c:pt idx="122">
                  <c:v>42860</c:v>
                </c:pt>
                <c:pt idx="123">
                  <c:v>42860.010416666664</c:v>
                </c:pt>
                <c:pt idx="124">
                  <c:v>42860.020833333336</c:v>
                </c:pt>
                <c:pt idx="125">
                  <c:v>42860.03125</c:v>
                </c:pt>
                <c:pt idx="126">
                  <c:v>42860.041666666664</c:v>
                </c:pt>
                <c:pt idx="127">
                  <c:v>42860.052083333336</c:v>
                </c:pt>
                <c:pt idx="128">
                  <c:v>42860.0625</c:v>
                </c:pt>
                <c:pt idx="129">
                  <c:v>42860.072916666664</c:v>
                </c:pt>
                <c:pt idx="130">
                  <c:v>42860.083333333336</c:v>
                </c:pt>
                <c:pt idx="131">
                  <c:v>42860.09375</c:v>
                </c:pt>
                <c:pt idx="132">
                  <c:v>42860.104166666664</c:v>
                </c:pt>
                <c:pt idx="133">
                  <c:v>42860.114583333336</c:v>
                </c:pt>
                <c:pt idx="134">
                  <c:v>42860.125</c:v>
                </c:pt>
                <c:pt idx="135">
                  <c:v>42860.135416666664</c:v>
                </c:pt>
                <c:pt idx="136">
                  <c:v>42860.145833333336</c:v>
                </c:pt>
                <c:pt idx="137">
                  <c:v>42860.15625</c:v>
                </c:pt>
                <c:pt idx="138">
                  <c:v>42860.166666666664</c:v>
                </c:pt>
                <c:pt idx="139">
                  <c:v>42860.177083333336</c:v>
                </c:pt>
                <c:pt idx="140">
                  <c:v>42860.1875</c:v>
                </c:pt>
                <c:pt idx="141">
                  <c:v>42860.197916666664</c:v>
                </c:pt>
                <c:pt idx="142">
                  <c:v>42860.208333333336</c:v>
                </c:pt>
                <c:pt idx="143">
                  <c:v>42860.21875</c:v>
                </c:pt>
                <c:pt idx="144">
                  <c:v>42860.229166666664</c:v>
                </c:pt>
                <c:pt idx="145">
                  <c:v>42860.239583333336</c:v>
                </c:pt>
                <c:pt idx="146">
                  <c:v>42860.25</c:v>
                </c:pt>
                <c:pt idx="147">
                  <c:v>42860.260416666664</c:v>
                </c:pt>
                <c:pt idx="148">
                  <c:v>42860.270833333336</c:v>
                </c:pt>
                <c:pt idx="149">
                  <c:v>42860.28125</c:v>
                </c:pt>
                <c:pt idx="150">
                  <c:v>42860.291666666664</c:v>
                </c:pt>
                <c:pt idx="151">
                  <c:v>42860.302083333336</c:v>
                </c:pt>
                <c:pt idx="152">
                  <c:v>42860.3125</c:v>
                </c:pt>
                <c:pt idx="153">
                  <c:v>42860.322916666664</c:v>
                </c:pt>
                <c:pt idx="154">
                  <c:v>42860.333333333336</c:v>
                </c:pt>
                <c:pt idx="155">
                  <c:v>42860.34375</c:v>
                </c:pt>
                <c:pt idx="156">
                  <c:v>42860.354166666664</c:v>
                </c:pt>
                <c:pt idx="157">
                  <c:v>42860.364583333336</c:v>
                </c:pt>
                <c:pt idx="158">
                  <c:v>42860.375</c:v>
                </c:pt>
                <c:pt idx="159">
                  <c:v>42860.385416666664</c:v>
                </c:pt>
                <c:pt idx="160">
                  <c:v>42860.395833333336</c:v>
                </c:pt>
                <c:pt idx="161">
                  <c:v>42860.40625</c:v>
                </c:pt>
                <c:pt idx="162">
                  <c:v>42860.416666666664</c:v>
                </c:pt>
                <c:pt idx="163">
                  <c:v>42860.427083333336</c:v>
                </c:pt>
                <c:pt idx="164">
                  <c:v>42860.4375</c:v>
                </c:pt>
                <c:pt idx="165">
                  <c:v>42860.447916666664</c:v>
                </c:pt>
                <c:pt idx="166">
                  <c:v>42860.458333333336</c:v>
                </c:pt>
                <c:pt idx="167">
                  <c:v>42860.46875</c:v>
                </c:pt>
                <c:pt idx="168">
                  <c:v>42860.479166666664</c:v>
                </c:pt>
                <c:pt idx="169">
                  <c:v>42860.489583333336</c:v>
                </c:pt>
                <c:pt idx="170">
                  <c:v>42860.5</c:v>
                </c:pt>
                <c:pt idx="171">
                  <c:v>42860.510416666664</c:v>
                </c:pt>
                <c:pt idx="172">
                  <c:v>42860.520833333336</c:v>
                </c:pt>
                <c:pt idx="173">
                  <c:v>42860.53125</c:v>
                </c:pt>
                <c:pt idx="174">
                  <c:v>42860.541666666664</c:v>
                </c:pt>
                <c:pt idx="175">
                  <c:v>42860.552083333336</c:v>
                </c:pt>
                <c:pt idx="176">
                  <c:v>42860.5625</c:v>
                </c:pt>
                <c:pt idx="177">
                  <c:v>42860.572916666664</c:v>
                </c:pt>
                <c:pt idx="178">
                  <c:v>42860.583333333336</c:v>
                </c:pt>
                <c:pt idx="179">
                  <c:v>42860.59375</c:v>
                </c:pt>
                <c:pt idx="180">
                  <c:v>42860.604166666664</c:v>
                </c:pt>
                <c:pt idx="181">
                  <c:v>42860.614583333336</c:v>
                </c:pt>
                <c:pt idx="182">
                  <c:v>42860.625</c:v>
                </c:pt>
                <c:pt idx="183">
                  <c:v>42860.635416666664</c:v>
                </c:pt>
                <c:pt idx="184">
                  <c:v>42860.645833333336</c:v>
                </c:pt>
                <c:pt idx="185">
                  <c:v>42860.65625</c:v>
                </c:pt>
                <c:pt idx="186">
                  <c:v>42860.666666666664</c:v>
                </c:pt>
                <c:pt idx="187">
                  <c:v>42860.677083333336</c:v>
                </c:pt>
                <c:pt idx="188">
                  <c:v>42860.6875</c:v>
                </c:pt>
                <c:pt idx="189">
                  <c:v>42860.697916666664</c:v>
                </c:pt>
                <c:pt idx="190">
                  <c:v>42860.708333333336</c:v>
                </c:pt>
                <c:pt idx="191">
                  <c:v>42860.71875</c:v>
                </c:pt>
                <c:pt idx="192">
                  <c:v>42860.729166666664</c:v>
                </c:pt>
                <c:pt idx="193">
                  <c:v>42860.739583333336</c:v>
                </c:pt>
                <c:pt idx="194">
                  <c:v>42860.75</c:v>
                </c:pt>
                <c:pt idx="195">
                  <c:v>42860.760416666664</c:v>
                </c:pt>
                <c:pt idx="196">
                  <c:v>42860.770833333336</c:v>
                </c:pt>
                <c:pt idx="197">
                  <c:v>42860.78125</c:v>
                </c:pt>
                <c:pt idx="198">
                  <c:v>42860.791666666664</c:v>
                </c:pt>
                <c:pt idx="199">
                  <c:v>42860.802083333336</c:v>
                </c:pt>
                <c:pt idx="200">
                  <c:v>42860.8125</c:v>
                </c:pt>
                <c:pt idx="201">
                  <c:v>42860.822916666664</c:v>
                </c:pt>
                <c:pt idx="202">
                  <c:v>42860.833333333336</c:v>
                </c:pt>
                <c:pt idx="203">
                  <c:v>42860.84375</c:v>
                </c:pt>
                <c:pt idx="204">
                  <c:v>42860.854166666664</c:v>
                </c:pt>
                <c:pt idx="205">
                  <c:v>42860.864583333336</c:v>
                </c:pt>
                <c:pt idx="206">
                  <c:v>42860.875</c:v>
                </c:pt>
                <c:pt idx="207">
                  <c:v>42860.885416666664</c:v>
                </c:pt>
                <c:pt idx="208">
                  <c:v>42860.895833333336</c:v>
                </c:pt>
                <c:pt idx="209">
                  <c:v>42860.90625</c:v>
                </c:pt>
                <c:pt idx="210">
                  <c:v>42860.916666666664</c:v>
                </c:pt>
                <c:pt idx="211">
                  <c:v>42860.927083333336</c:v>
                </c:pt>
                <c:pt idx="212">
                  <c:v>42860.9375</c:v>
                </c:pt>
                <c:pt idx="213">
                  <c:v>42860.947916666664</c:v>
                </c:pt>
                <c:pt idx="214">
                  <c:v>42860.958333333336</c:v>
                </c:pt>
                <c:pt idx="215">
                  <c:v>42860.96875</c:v>
                </c:pt>
                <c:pt idx="216">
                  <c:v>42860.979166666664</c:v>
                </c:pt>
                <c:pt idx="217">
                  <c:v>42860.989583333336</c:v>
                </c:pt>
                <c:pt idx="218">
                  <c:v>42861</c:v>
                </c:pt>
                <c:pt idx="219">
                  <c:v>42861.010416666664</c:v>
                </c:pt>
                <c:pt idx="220">
                  <c:v>42861.020833333336</c:v>
                </c:pt>
                <c:pt idx="221">
                  <c:v>42861.03125</c:v>
                </c:pt>
                <c:pt idx="222">
                  <c:v>42861.041666666664</c:v>
                </c:pt>
                <c:pt idx="223">
                  <c:v>42861.052083333336</c:v>
                </c:pt>
                <c:pt idx="224">
                  <c:v>42861.0625</c:v>
                </c:pt>
                <c:pt idx="225">
                  <c:v>42861.072916666664</c:v>
                </c:pt>
                <c:pt idx="226">
                  <c:v>42861.083333333336</c:v>
                </c:pt>
                <c:pt idx="227">
                  <c:v>42861.09375</c:v>
                </c:pt>
                <c:pt idx="228">
                  <c:v>42861.104166666664</c:v>
                </c:pt>
                <c:pt idx="229">
                  <c:v>42861.114583333336</c:v>
                </c:pt>
                <c:pt idx="230">
                  <c:v>42861.125</c:v>
                </c:pt>
                <c:pt idx="231">
                  <c:v>42861.135416666664</c:v>
                </c:pt>
                <c:pt idx="232">
                  <c:v>42861.145833333336</c:v>
                </c:pt>
                <c:pt idx="233">
                  <c:v>42861.15625</c:v>
                </c:pt>
                <c:pt idx="234">
                  <c:v>42861.166666666664</c:v>
                </c:pt>
                <c:pt idx="235">
                  <c:v>42861.177083333336</c:v>
                </c:pt>
                <c:pt idx="236">
                  <c:v>42861.1875</c:v>
                </c:pt>
                <c:pt idx="237">
                  <c:v>42861.197916666664</c:v>
                </c:pt>
                <c:pt idx="238">
                  <c:v>42861.208333333336</c:v>
                </c:pt>
                <c:pt idx="239">
                  <c:v>42861.21875</c:v>
                </c:pt>
                <c:pt idx="240">
                  <c:v>42861.229166666664</c:v>
                </c:pt>
                <c:pt idx="241">
                  <c:v>42861.239583333336</c:v>
                </c:pt>
                <c:pt idx="242">
                  <c:v>42861.25</c:v>
                </c:pt>
                <c:pt idx="243">
                  <c:v>42861.260416666664</c:v>
                </c:pt>
                <c:pt idx="244">
                  <c:v>42861.270833333336</c:v>
                </c:pt>
                <c:pt idx="245">
                  <c:v>42861.28125</c:v>
                </c:pt>
                <c:pt idx="246">
                  <c:v>42861.291666666664</c:v>
                </c:pt>
                <c:pt idx="247">
                  <c:v>42861.302083333336</c:v>
                </c:pt>
                <c:pt idx="248">
                  <c:v>42861.3125</c:v>
                </c:pt>
                <c:pt idx="249">
                  <c:v>42861.322916666664</c:v>
                </c:pt>
                <c:pt idx="250">
                  <c:v>42861.333333333336</c:v>
                </c:pt>
                <c:pt idx="251">
                  <c:v>42861.34375</c:v>
                </c:pt>
                <c:pt idx="252">
                  <c:v>42861.354166666664</c:v>
                </c:pt>
                <c:pt idx="253">
                  <c:v>42861.364583333336</c:v>
                </c:pt>
                <c:pt idx="254">
                  <c:v>42861.375</c:v>
                </c:pt>
                <c:pt idx="255">
                  <c:v>42861.385416666664</c:v>
                </c:pt>
                <c:pt idx="256">
                  <c:v>42861.395833333336</c:v>
                </c:pt>
                <c:pt idx="257">
                  <c:v>42861.40625</c:v>
                </c:pt>
                <c:pt idx="258">
                  <c:v>42861.416666666664</c:v>
                </c:pt>
                <c:pt idx="259">
                  <c:v>42861.427083333336</c:v>
                </c:pt>
                <c:pt idx="260">
                  <c:v>42861.4375</c:v>
                </c:pt>
                <c:pt idx="261">
                  <c:v>42861.447916666664</c:v>
                </c:pt>
                <c:pt idx="262">
                  <c:v>42861.458333333336</c:v>
                </c:pt>
                <c:pt idx="263">
                  <c:v>42861.46875</c:v>
                </c:pt>
                <c:pt idx="264">
                  <c:v>42861.479166666664</c:v>
                </c:pt>
                <c:pt idx="265">
                  <c:v>42861.489583333336</c:v>
                </c:pt>
                <c:pt idx="266">
                  <c:v>42861.5</c:v>
                </c:pt>
                <c:pt idx="267">
                  <c:v>42861.510416666664</c:v>
                </c:pt>
                <c:pt idx="268">
                  <c:v>42861.520833333336</c:v>
                </c:pt>
                <c:pt idx="269">
                  <c:v>42861.53125</c:v>
                </c:pt>
                <c:pt idx="270">
                  <c:v>42861.541666666664</c:v>
                </c:pt>
                <c:pt idx="271">
                  <c:v>42861.552083333336</c:v>
                </c:pt>
                <c:pt idx="272">
                  <c:v>42861.5625</c:v>
                </c:pt>
                <c:pt idx="273">
                  <c:v>42861.572916666664</c:v>
                </c:pt>
                <c:pt idx="274">
                  <c:v>42861.583333333336</c:v>
                </c:pt>
                <c:pt idx="275">
                  <c:v>42861.59375</c:v>
                </c:pt>
                <c:pt idx="276">
                  <c:v>42861.604166666664</c:v>
                </c:pt>
                <c:pt idx="277">
                  <c:v>42861.614583333336</c:v>
                </c:pt>
                <c:pt idx="278">
                  <c:v>42861.625</c:v>
                </c:pt>
                <c:pt idx="279">
                  <c:v>42861.635416666664</c:v>
                </c:pt>
                <c:pt idx="280">
                  <c:v>42861.645833333336</c:v>
                </c:pt>
                <c:pt idx="281">
                  <c:v>42861.65625</c:v>
                </c:pt>
                <c:pt idx="282">
                  <c:v>42861.666666666664</c:v>
                </c:pt>
                <c:pt idx="283">
                  <c:v>42861.677083333336</c:v>
                </c:pt>
                <c:pt idx="284">
                  <c:v>42861.6875</c:v>
                </c:pt>
                <c:pt idx="285">
                  <c:v>42861.697916666664</c:v>
                </c:pt>
                <c:pt idx="286">
                  <c:v>42861.708333333336</c:v>
                </c:pt>
                <c:pt idx="287">
                  <c:v>42861.71875</c:v>
                </c:pt>
                <c:pt idx="288">
                  <c:v>42861.729166666664</c:v>
                </c:pt>
                <c:pt idx="289">
                  <c:v>42861.739583333336</c:v>
                </c:pt>
                <c:pt idx="290">
                  <c:v>42861.75</c:v>
                </c:pt>
                <c:pt idx="291">
                  <c:v>42861.760416666664</c:v>
                </c:pt>
                <c:pt idx="292">
                  <c:v>42861.770833333336</c:v>
                </c:pt>
                <c:pt idx="293">
                  <c:v>42861.78125</c:v>
                </c:pt>
                <c:pt idx="294">
                  <c:v>42861.791666666664</c:v>
                </c:pt>
                <c:pt idx="295">
                  <c:v>42861.802083333336</c:v>
                </c:pt>
                <c:pt idx="296">
                  <c:v>42861.8125</c:v>
                </c:pt>
                <c:pt idx="297">
                  <c:v>42861.822916666664</c:v>
                </c:pt>
                <c:pt idx="298">
                  <c:v>42861.833333333336</c:v>
                </c:pt>
                <c:pt idx="299">
                  <c:v>42861.84375</c:v>
                </c:pt>
                <c:pt idx="300">
                  <c:v>42861.854166666664</c:v>
                </c:pt>
                <c:pt idx="301">
                  <c:v>42861.864583333336</c:v>
                </c:pt>
                <c:pt idx="302">
                  <c:v>42861.875</c:v>
                </c:pt>
                <c:pt idx="303">
                  <c:v>42861.885416666664</c:v>
                </c:pt>
                <c:pt idx="304">
                  <c:v>42861.895833333336</c:v>
                </c:pt>
                <c:pt idx="305">
                  <c:v>42861.90625</c:v>
                </c:pt>
                <c:pt idx="306">
                  <c:v>42861.916666666664</c:v>
                </c:pt>
                <c:pt idx="307">
                  <c:v>42861.927083333336</c:v>
                </c:pt>
                <c:pt idx="308">
                  <c:v>42861.9375</c:v>
                </c:pt>
                <c:pt idx="309">
                  <c:v>42861.947916666664</c:v>
                </c:pt>
                <c:pt idx="310">
                  <c:v>42861.958333333336</c:v>
                </c:pt>
                <c:pt idx="311">
                  <c:v>42861.96875</c:v>
                </c:pt>
                <c:pt idx="312">
                  <c:v>42861.979166666664</c:v>
                </c:pt>
                <c:pt idx="313">
                  <c:v>42861.989583333336</c:v>
                </c:pt>
                <c:pt idx="314">
                  <c:v>42862</c:v>
                </c:pt>
                <c:pt idx="315">
                  <c:v>42862.010416666664</c:v>
                </c:pt>
                <c:pt idx="316">
                  <c:v>42862.020833333336</c:v>
                </c:pt>
                <c:pt idx="317">
                  <c:v>42862.03125</c:v>
                </c:pt>
                <c:pt idx="318">
                  <c:v>42862.041666666664</c:v>
                </c:pt>
                <c:pt idx="319">
                  <c:v>42862.052083333336</c:v>
                </c:pt>
                <c:pt idx="320">
                  <c:v>42862.0625</c:v>
                </c:pt>
                <c:pt idx="321">
                  <c:v>42862.072916666664</c:v>
                </c:pt>
                <c:pt idx="322">
                  <c:v>42862.083333333336</c:v>
                </c:pt>
                <c:pt idx="323">
                  <c:v>42862.09375</c:v>
                </c:pt>
                <c:pt idx="324">
                  <c:v>42862.104166666664</c:v>
                </c:pt>
                <c:pt idx="325">
                  <c:v>42862.114583333336</c:v>
                </c:pt>
                <c:pt idx="326">
                  <c:v>42862.125</c:v>
                </c:pt>
                <c:pt idx="327">
                  <c:v>42862.135416666664</c:v>
                </c:pt>
                <c:pt idx="328">
                  <c:v>42862.145833333336</c:v>
                </c:pt>
                <c:pt idx="329">
                  <c:v>42862.15625</c:v>
                </c:pt>
                <c:pt idx="330">
                  <c:v>42862.166666666664</c:v>
                </c:pt>
                <c:pt idx="331">
                  <c:v>42862.177083333336</c:v>
                </c:pt>
                <c:pt idx="332">
                  <c:v>42862.1875</c:v>
                </c:pt>
                <c:pt idx="333">
                  <c:v>42862.197916666664</c:v>
                </c:pt>
                <c:pt idx="334">
                  <c:v>42862.208333333336</c:v>
                </c:pt>
                <c:pt idx="335">
                  <c:v>42862.21875</c:v>
                </c:pt>
                <c:pt idx="336">
                  <c:v>42862.229166666664</c:v>
                </c:pt>
                <c:pt idx="337">
                  <c:v>42862.239583333336</c:v>
                </c:pt>
                <c:pt idx="338">
                  <c:v>42862.25</c:v>
                </c:pt>
                <c:pt idx="339">
                  <c:v>42862.260416666664</c:v>
                </c:pt>
                <c:pt idx="340">
                  <c:v>42862.270833333336</c:v>
                </c:pt>
                <c:pt idx="341">
                  <c:v>42862.28125</c:v>
                </c:pt>
                <c:pt idx="342">
                  <c:v>42862.291666666664</c:v>
                </c:pt>
                <c:pt idx="343">
                  <c:v>42862.302083333336</c:v>
                </c:pt>
                <c:pt idx="344">
                  <c:v>42862.3125</c:v>
                </c:pt>
                <c:pt idx="345">
                  <c:v>42862.322916666664</c:v>
                </c:pt>
                <c:pt idx="346">
                  <c:v>42862.333333333336</c:v>
                </c:pt>
                <c:pt idx="347">
                  <c:v>42862.34375</c:v>
                </c:pt>
                <c:pt idx="348">
                  <c:v>42862.354166666664</c:v>
                </c:pt>
                <c:pt idx="349">
                  <c:v>42862.364583333336</c:v>
                </c:pt>
                <c:pt idx="350">
                  <c:v>42862.375</c:v>
                </c:pt>
                <c:pt idx="351">
                  <c:v>42862.385416666664</c:v>
                </c:pt>
                <c:pt idx="352">
                  <c:v>42862.395833333336</c:v>
                </c:pt>
                <c:pt idx="353">
                  <c:v>42862.40625</c:v>
                </c:pt>
                <c:pt idx="354">
                  <c:v>42862.416666666664</c:v>
                </c:pt>
                <c:pt idx="355">
                  <c:v>42862.427083333336</c:v>
                </c:pt>
                <c:pt idx="356">
                  <c:v>42862.4375</c:v>
                </c:pt>
                <c:pt idx="357">
                  <c:v>42862.447916666664</c:v>
                </c:pt>
                <c:pt idx="358">
                  <c:v>42862.458333333336</c:v>
                </c:pt>
                <c:pt idx="359">
                  <c:v>42862.46875</c:v>
                </c:pt>
                <c:pt idx="360">
                  <c:v>42862.479166666664</c:v>
                </c:pt>
                <c:pt idx="361">
                  <c:v>42862.489583333336</c:v>
                </c:pt>
                <c:pt idx="362">
                  <c:v>42862.5</c:v>
                </c:pt>
                <c:pt idx="363">
                  <c:v>42862.510416666664</c:v>
                </c:pt>
                <c:pt idx="364">
                  <c:v>42862.520833333336</c:v>
                </c:pt>
                <c:pt idx="365">
                  <c:v>42862.53125</c:v>
                </c:pt>
                <c:pt idx="366">
                  <c:v>42862.541666666664</c:v>
                </c:pt>
                <c:pt idx="367">
                  <c:v>42862.552083333336</c:v>
                </c:pt>
                <c:pt idx="368">
                  <c:v>42862.5625</c:v>
                </c:pt>
                <c:pt idx="369">
                  <c:v>42862.572916666664</c:v>
                </c:pt>
                <c:pt idx="370">
                  <c:v>42862.583333333336</c:v>
                </c:pt>
                <c:pt idx="371">
                  <c:v>42862.59375</c:v>
                </c:pt>
                <c:pt idx="372">
                  <c:v>42862.604166666664</c:v>
                </c:pt>
                <c:pt idx="373">
                  <c:v>42862.614583333336</c:v>
                </c:pt>
                <c:pt idx="374">
                  <c:v>42862.625</c:v>
                </c:pt>
                <c:pt idx="375">
                  <c:v>42862.635416666664</c:v>
                </c:pt>
                <c:pt idx="376">
                  <c:v>42862.645833333336</c:v>
                </c:pt>
                <c:pt idx="377">
                  <c:v>42862.65625</c:v>
                </c:pt>
                <c:pt idx="378">
                  <c:v>42862.666666666664</c:v>
                </c:pt>
                <c:pt idx="379">
                  <c:v>42862.677083333336</c:v>
                </c:pt>
                <c:pt idx="380">
                  <c:v>42862.6875</c:v>
                </c:pt>
                <c:pt idx="381">
                  <c:v>42862.697916666664</c:v>
                </c:pt>
                <c:pt idx="382">
                  <c:v>42862.708333333336</c:v>
                </c:pt>
                <c:pt idx="383">
                  <c:v>42862.71875</c:v>
                </c:pt>
                <c:pt idx="384">
                  <c:v>42862.729166666664</c:v>
                </c:pt>
                <c:pt idx="385">
                  <c:v>42862.739583333336</c:v>
                </c:pt>
                <c:pt idx="386">
                  <c:v>42862.75</c:v>
                </c:pt>
                <c:pt idx="387">
                  <c:v>42862.760416666664</c:v>
                </c:pt>
                <c:pt idx="388">
                  <c:v>42862.770833333336</c:v>
                </c:pt>
                <c:pt idx="389">
                  <c:v>42862.78125</c:v>
                </c:pt>
                <c:pt idx="390">
                  <c:v>42862.791666666664</c:v>
                </c:pt>
                <c:pt idx="391">
                  <c:v>42862.802083333336</c:v>
                </c:pt>
                <c:pt idx="392">
                  <c:v>42862.8125</c:v>
                </c:pt>
                <c:pt idx="393">
                  <c:v>42862.822916666664</c:v>
                </c:pt>
                <c:pt idx="394">
                  <c:v>42862.833333333336</c:v>
                </c:pt>
                <c:pt idx="395">
                  <c:v>42862.84375</c:v>
                </c:pt>
                <c:pt idx="396">
                  <c:v>42862.854166666664</c:v>
                </c:pt>
                <c:pt idx="397">
                  <c:v>42862.864583333336</c:v>
                </c:pt>
                <c:pt idx="398">
                  <c:v>42862.875</c:v>
                </c:pt>
                <c:pt idx="399">
                  <c:v>42862.885416666664</c:v>
                </c:pt>
                <c:pt idx="400">
                  <c:v>42862.895833333336</c:v>
                </c:pt>
                <c:pt idx="401">
                  <c:v>42862.90625</c:v>
                </c:pt>
                <c:pt idx="402">
                  <c:v>42862.916666666664</c:v>
                </c:pt>
                <c:pt idx="403">
                  <c:v>42862.927083333336</c:v>
                </c:pt>
                <c:pt idx="404">
                  <c:v>42862.9375</c:v>
                </c:pt>
                <c:pt idx="405">
                  <c:v>42862.947916666664</c:v>
                </c:pt>
                <c:pt idx="406">
                  <c:v>42862.958333333336</c:v>
                </c:pt>
                <c:pt idx="407">
                  <c:v>42862.96875</c:v>
                </c:pt>
                <c:pt idx="408">
                  <c:v>42862.979166666664</c:v>
                </c:pt>
                <c:pt idx="409">
                  <c:v>42862.989583333336</c:v>
                </c:pt>
                <c:pt idx="410">
                  <c:v>42863</c:v>
                </c:pt>
                <c:pt idx="411">
                  <c:v>42863.010416666664</c:v>
                </c:pt>
                <c:pt idx="412">
                  <c:v>42863.020833333336</c:v>
                </c:pt>
                <c:pt idx="413">
                  <c:v>42863.03125</c:v>
                </c:pt>
                <c:pt idx="414">
                  <c:v>42863.041666666664</c:v>
                </c:pt>
                <c:pt idx="415">
                  <c:v>42863.052083333336</c:v>
                </c:pt>
                <c:pt idx="416">
                  <c:v>42863.0625</c:v>
                </c:pt>
                <c:pt idx="417">
                  <c:v>42863.072916666664</c:v>
                </c:pt>
                <c:pt idx="418">
                  <c:v>42863.083333333336</c:v>
                </c:pt>
                <c:pt idx="419">
                  <c:v>42863.09375</c:v>
                </c:pt>
                <c:pt idx="420">
                  <c:v>42863.104166666664</c:v>
                </c:pt>
                <c:pt idx="421">
                  <c:v>42863.114583333336</c:v>
                </c:pt>
                <c:pt idx="422">
                  <c:v>42863.125</c:v>
                </c:pt>
                <c:pt idx="423">
                  <c:v>42863.135416666664</c:v>
                </c:pt>
                <c:pt idx="424">
                  <c:v>42863.145833333336</c:v>
                </c:pt>
                <c:pt idx="425">
                  <c:v>42863.15625</c:v>
                </c:pt>
                <c:pt idx="426">
                  <c:v>42863.166666666664</c:v>
                </c:pt>
                <c:pt idx="427">
                  <c:v>42863.177083333336</c:v>
                </c:pt>
                <c:pt idx="428">
                  <c:v>42863.1875</c:v>
                </c:pt>
                <c:pt idx="429">
                  <c:v>42863.197916666664</c:v>
                </c:pt>
                <c:pt idx="430">
                  <c:v>42863.208333333336</c:v>
                </c:pt>
                <c:pt idx="431">
                  <c:v>42863.21875</c:v>
                </c:pt>
                <c:pt idx="432">
                  <c:v>42863.229166666664</c:v>
                </c:pt>
                <c:pt idx="433">
                  <c:v>42863.239583333336</c:v>
                </c:pt>
                <c:pt idx="434">
                  <c:v>42863.25</c:v>
                </c:pt>
                <c:pt idx="435">
                  <c:v>42863.260416666664</c:v>
                </c:pt>
                <c:pt idx="436">
                  <c:v>42863.270833333336</c:v>
                </c:pt>
                <c:pt idx="437">
                  <c:v>42863.28125</c:v>
                </c:pt>
                <c:pt idx="438">
                  <c:v>42863.291666666664</c:v>
                </c:pt>
                <c:pt idx="439">
                  <c:v>42863.302083333336</c:v>
                </c:pt>
                <c:pt idx="440">
                  <c:v>42863.3125</c:v>
                </c:pt>
                <c:pt idx="441">
                  <c:v>42863.322916666664</c:v>
                </c:pt>
                <c:pt idx="442">
                  <c:v>42863.333333333336</c:v>
                </c:pt>
                <c:pt idx="443">
                  <c:v>42863.34375</c:v>
                </c:pt>
                <c:pt idx="444">
                  <c:v>42863.354166666664</c:v>
                </c:pt>
                <c:pt idx="445">
                  <c:v>42863.364583333336</c:v>
                </c:pt>
                <c:pt idx="446">
                  <c:v>42863.375</c:v>
                </c:pt>
                <c:pt idx="447">
                  <c:v>42863.385416666664</c:v>
                </c:pt>
                <c:pt idx="448">
                  <c:v>42863.395833333336</c:v>
                </c:pt>
                <c:pt idx="449">
                  <c:v>42863.40625</c:v>
                </c:pt>
                <c:pt idx="450">
                  <c:v>42863.416666666664</c:v>
                </c:pt>
                <c:pt idx="451">
                  <c:v>42863.427083333336</c:v>
                </c:pt>
                <c:pt idx="452">
                  <c:v>42863.4375</c:v>
                </c:pt>
                <c:pt idx="453">
                  <c:v>42863.447916666664</c:v>
                </c:pt>
                <c:pt idx="454">
                  <c:v>42863.458333333336</c:v>
                </c:pt>
                <c:pt idx="455">
                  <c:v>42863.46875</c:v>
                </c:pt>
                <c:pt idx="456">
                  <c:v>42863.479166666664</c:v>
                </c:pt>
                <c:pt idx="457">
                  <c:v>42863.489583333336</c:v>
                </c:pt>
                <c:pt idx="458">
                  <c:v>42863.5</c:v>
                </c:pt>
                <c:pt idx="459">
                  <c:v>42863.510416666664</c:v>
                </c:pt>
                <c:pt idx="460">
                  <c:v>42863.520833333336</c:v>
                </c:pt>
                <c:pt idx="461">
                  <c:v>42863.53125</c:v>
                </c:pt>
                <c:pt idx="462">
                  <c:v>42863.541666666664</c:v>
                </c:pt>
                <c:pt idx="463">
                  <c:v>42863.552083333336</c:v>
                </c:pt>
                <c:pt idx="464">
                  <c:v>42863.5625</c:v>
                </c:pt>
                <c:pt idx="465">
                  <c:v>42863.572916666664</c:v>
                </c:pt>
                <c:pt idx="466">
                  <c:v>42863.583333333336</c:v>
                </c:pt>
                <c:pt idx="467">
                  <c:v>42863.59375</c:v>
                </c:pt>
                <c:pt idx="468">
                  <c:v>42863.604166666664</c:v>
                </c:pt>
                <c:pt idx="469">
                  <c:v>42863.614583333336</c:v>
                </c:pt>
                <c:pt idx="470">
                  <c:v>42863.625</c:v>
                </c:pt>
                <c:pt idx="471">
                  <c:v>42863.635416666664</c:v>
                </c:pt>
                <c:pt idx="472">
                  <c:v>42863.645833333336</c:v>
                </c:pt>
                <c:pt idx="473">
                  <c:v>42863.65625</c:v>
                </c:pt>
                <c:pt idx="474">
                  <c:v>42863.666666666664</c:v>
                </c:pt>
                <c:pt idx="475">
                  <c:v>42863.677083333336</c:v>
                </c:pt>
                <c:pt idx="476">
                  <c:v>42863.6875</c:v>
                </c:pt>
                <c:pt idx="477">
                  <c:v>42863.697916666664</c:v>
                </c:pt>
                <c:pt idx="478">
                  <c:v>42863.708333333336</c:v>
                </c:pt>
                <c:pt idx="479">
                  <c:v>42863.71875</c:v>
                </c:pt>
                <c:pt idx="480">
                  <c:v>42863.729166666664</c:v>
                </c:pt>
                <c:pt idx="481">
                  <c:v>42863.739583333336</c:v>
                </c:pt>
                <c:pt idx="482">
                  <c:v>42863.75</c:v>
                </c:pt>
                <c:pt idx="483">
                  <c:v>42863.760416666664</c:v>
                </c:pt>
                <c:pt idx="484">
                  <c:v>42863.770833333336</c:v>
                </c:pt>
                <c:pt idx="485">
                  <c:v>42863.78125</c:v>
                </c:pt>
                <c:pt idx="486">
                  <c:v>42863.791666666664</c:v>
                </c:pt>
                <c:pt idx="487">
                  <c:v>42863.802083333336</c:v>
                </c:pt>
                <c:pt idx="488">
                  <c:v>42863.8125</c:v>
                </c:pt>
                <c:pt idx="489">
                  <c:v>42863.822916666664</c:v>
                </c:pt>
                <c:pt idx="490">
                  <c:v>42863.833333333336</c:v>
                </c:pt>
                <c:pt idx="491">
                  <c:v>42863.84375</c:v>
                </c:pt>
                <c:pt idx="492">
                  <c:v>42863.854166666664</c:v>
                </c:pt>
                <c:pt idx="493">
                  <c:v>42863.864583333336</c:v>
                </c:pt>
                <c:pt idx="494">
                  <c:v>42863.875</c:v>
                </c:pt>
                <c:pt idx="495">
                  <c:v>42863.885416666664</c:v>
                </c:pt>
                <c:pt idx="496">
                  <c:v>42863.895833333336</c:v>
                </c:pt>
                <c:pt idx="497">
                  <c:v>42863.90625</c:v>
                </c:pt>
                <c:pt idx="498">
                  <c:v>42863.916666666664</c:v>
                </c:pt>
                <c:pt idx="499">
                  <c:v>42863.927083333336</c:v>
                </c:pt>
                <c:pt idx="500">
                  <c:v>42863.9375</c:v>
                </c:pt>
                <c:pt idx="501">
                  <c:v>42863.947916666664</c:v>
                </c:pt>
                <c:pt idx="502">
                  <c:v>42863.958333333336</c:v>
                </c:pt>
                <c:pt idx="503">
                  <c:v>42863.96875</c:v>
                </c:pt>
                <c:pt idx="504">
                  <c:v>42863.979166666664</c:v>
                </c:pt>
                <c:pt idx="505">
                  <c:v>42863.989583333336</c:v>
                </c:pt>
                <c:pt idx="506">
                  <c:v>42864</c:v>
                </c:pt>
                <c:pt idx="507">
                  <c:v>42864.010416666664</c:v>
                </c:pt>
                <c:pt idx="508">
                  <c:v>42864.020833333336</c:v>
                </c:pt>
                <c:pt idx="509">
                  <c:v>42864.03125</c:v>
                </c:pt>
                <c:pt idx="510">
                  <c:v>42864.041666666664</c:v>
                </c:pt>
                <c:pt idx="511">
                  <c:v>42864.052083333336</c:v>
                </c:pt>
                <c:pt idx="512">
                  <c:v>42864.0625</c:v>
                </c:pt>
                <c:pt idx="513">
                  <c:v>42864.072916666664</c:v>
                </c:pt>
                <c:pt idx="514">
                  <c:v>42864.083333333336</c:v>
                </c:pt>
                <c:pt idx="515">
                  <c:v>42864.09375</c:v>
                </c:pt>
                <c:pt idx="516">
                  <c:v>42864.104166666664</c:v>
                </c:pt>
                <c:pt idx="517">
                  <c:v>42864.114583333336</c:v>
                </c:pt>
                <c:pt idx="518">
                  <c:v>42864.125</c:v>
                </c:pt>
                <c:pt idx="519">
                  <c:v>42864.135416666664</c:v>
                </c:pt>
                <c:pt idx="520">
                  <c:v>42864.145833333336</c:v>
                </c:pt>
                <c:pt idx="521">
                  <c:v>42864.15625</c:v>
                </c:pt>
                <c:pt idx="522">
                  <c:v>42864.166666666664</c:v>
                </c:pt>
                <c:pt idx="523">
                  <c:v>42864.177083333336</c:v>
                </c:pt>
                <c:pt idx="524">
                  <c:v>42864.1875</c:v>
                </c:pt>
                <c:pt idx="525">
                  <c:v>42864.197916666664</c:v>
                </c:pt>
                <c:pt idx="526">
                  <c:v>42864.208333333336</c:v>
                </c:pt>
                <c:pt idx="527">
                  <c:v>42864.21875</c:v>
                </c:pt>
                <c:pt idx="528">
                  <c:v>42864.229166666664</c:v>
                </c:pt>
                <c:pt idx="529">
                  <c:v>42864.239583333336</c:v>
                </c:pt>
                <c:pt idx="530">
                  <c:v>42864.25</c:v>
                </c:pt>
                <c:pt idx="531">
                  <c:v>42864.260416666664</c:v>
                </c:pt>
                <c:pt idx="532">
                  <c:v>42864.270833333336</c:v>
                </c:pt>
                <c:pt idx="533">
                  <c:v>42864.28125</c:v>
                </c:pt>
                <c:pt idx="534">
                  <c:v>42864.291666666664</c:v>
                </c:pt>
                <c:pt idx="535">
                  <c:v>42864.302083333336</c:v>
                </c:pt>
                <c:pt idx="536">
                  <c:v>42864.3125</c:v>
                </c:pt>
                <c:pt idx="537">
                  <c:v>42864.322916666664</c:v>
                </c:pt>
                <c:pt idx="538">
                  <c:v>42864.333333333336</c:v>
                </c:pt>
                <c:pt idx="539">
                  <c:v>42864.34375</c:v>
                </c:pt>
                <c:pt idx="540">
                  <c:v>42864.354166666664</c:v>
                </c:pt>
                <c:pt idx="541">
                  <c:v>42864.364583333336</c:v>
                </c:pt>
                <c:pt idx="542">
                  <c:v>42864.375</c:v>
                </c:pt>
                <c:pt idx="543">
                  <c:v>42864.385416666664</c:v>
                </c:pt>
                <c:pt idx="544">
                  <c:v>42864.395833333336</c:v>
                </c:pt>
                <c:pt idx="545">
                  <c:v>42864.40625</c:v>
                </c:pt>
                <c:pt idx="546">
                  <c:v>42864.416666666664</c:v>
                </c:pt>
                <c:pt idx="547">
                  <c:v>42864.427083333336</c:v>
                </c:pt>
                <c:pt idx="548">
                  <c:v>42864.4375</c:v>
                </c:pt>
                <c:pt idx="549">
                  <c:v>42864.447916666664</c:v>
                </c:pt>
                <c:pt idx="550">
                  <c:v>42864.458333333336</c:v>
                </c:pt>
                <c:pt idx="551">
                  <c:v>42864.46875</c:v>
                </c:pt>
                <c:pt idx="552">
                  <c:v>42864.479166666664</c:v>
                </c:pt>
                <c:pt idx="553">
                  <c:v>42864.489583333336</c:v>
                </c:pt>
                <c:pt idx="554">
                  <c:v>42864.5</c:v>
                </c:pt>
                <c:pt idx="555">
                  <c:v>42864.510416666664</c:v>
                </c:pt>
                <c:pt idx="556">
                  <c:v>42864.520833333336</c:v>
                </c:pt>
                <c:pt idx="557">
                  <c:v>42864.53125</c:v>
                </c:pt>
                <c:pt idx="558">
                  <c:v>42864.541666666664</c:v>
                </c:pt>
                <c:pt idx="559">
                  <c:v>42864.552083333336</c:v>
                </c:pt>
                <c:pt idx="560">
                  <c:v>42864.5625</c:v>
                </c:pt>
                <c:pt idx="561">
                  <c:v>42864.572916666664</c:v>
                </c:pt>
                <c:pt idx="562">
                  <c:v>42864.583333333336</c:v>
                </c:pt>
                <c:pt idx="563">
                  <c:v>42864.59375</c:v>
                </c:pt>
                <c:pt idx="564">
                  <c:v>42864.604166666664</c:v>
                </c:pt>
                <c:pt idx="565">
                  <c:v>42864.614583333336</c:v>
                </c:pt>
                <c:pt idx="566">
                  <c:v>42864.625</c:v>
                </c:pt>
                <c:pt idx="567">
                  <c:v>42864.635416666664</c:v>
                </c:pt>
                <c:pt idx="568">
                  <c:v>42864.645833333336</c:v>
                </c:pt>
                <c:pt idx="569">
                  <c:v>42864.65625</c:v>
                </c:pt>
                <c:pt idx="570">
                  <c:v>42864.666666666664</c:v>
                </c:pt>
                <c:pt idx="571">
                  <c:v>42864.677083333336</c:v>
                </c:pt>
                <c:pt idx="572">
                  <c:v>42864.6875</c:v>
                </c:pt>
                <c:pt idx="573">
                  <c:v>42864.697916666664</c:v>
                </c:pt>
                <c:pt idx="574">
                  <c:v>42864.708333333336</c:v>
                </c:pt>
                <c:pt idx="575">
                  <c:v>42864.71875</c:v>
                </c:pt>
                <c:pt idx="576">
                  <c:v>42864.729166666664</c:v>
                </c:pt>
                <c:pt idx="577">
                  <c:v>42864.739583333336</c:v>
                </c:pt>
                <c:pt idx="578">
                  <c:v>42864.75</c:v>
                </c:pt>
                <c:pt idx="579">
                  <c:v>42864.760416666664</c:v>
                </c:pt>
                <c:pt idx="580">
                  <c:v>42864.770833333336</c:v>
                </c:pt>
                <c:pt idx="581">
                  <c:v>42864.78125</c:v>
                </c:pt>
                <c:pt idx="582">
                  <c:v>42864.791666666664</c:v>
                </c:pt>
                <c:pt idx="583">
                  <c:v>42864.802083333336</c:v>
                </c:pt>
                <c:pt idx="584">
                  <c:v>42864.8125</c:v>
                </c:pt>
                <c:pt idx="585">
                  <c:v>42864.822916666664</c:v>
                </c:pt>
                <c:pt idx="586">
                  <c:v>42864.833333333336</c:v>
                </c:pt>
                <c:pt idx="587">
                  <c:v>42864.84375</c:v>
                </c:pt>
                <c:pt idx="588">
                  <c:v>42864.854166666664</c:v>
                </c:pt>
                <c:pt idx="589">
                  <c:v>42864.864583333336</c:v>
                </c:pt>
                <c:pt idx="590">
                  <c:v>42864.875</c:v>
                </c:pt>
                <c:pt idx="591">
                  <c:v>42864.885416666664</c:v>
                </c:pt>
                <c:pt idx="592">
                  <c:v>42864.895833333336</c:v>
                </c:pt>
                <c:pt idx="593">
                  <c:v>42864.90625</c:v>
                </c:pt>
                <c:pt idx="594">
                  <c:v>42864.916666666664</c:v>
                </c:pt>
                <c:pt idx="595">
                  <c:v>42864.927083333336</c:v>
                </c:pt>
                <c:pt idx="596">
                  <c:v>42864.9375</c:v>
                </c:pt>
                <c:pt idx="597">
                  <c:v>42864.947916666664</c:v>
                </c:pt>
                <c:pt idx="598">
                  <c:v>42864.958333333336</c:v>
                </c:pt>
                <c:pt idx="599">
                  <c:v>42864.96875</c:v>
                </c:pt>
                <c:pt idx="600">
                  <c:v>42864.979166666664</c:v>
                </c:pt>
                <c:pt idx="601">
                  <c:v>42864.989583333336</c:v>
                </c:pt>
                <c:pt idx="602">
                  <c:v>42865</c:v>
                </c:pt>
                <c:pt idx="603">
                  <c:v>42865.010416666664</c:v>
                </c:pt>
                <c:pt idx="604">
                  <c:v>42865.020833333336</c:v>
                </c:pt>
                <c:pt idx="605">
                  <c:v>42865.03125</c:v>
                </c:pt>
                <c:pt idx="606">
                  <c:v>42865.041666666664</c:v>
                </c:pt>
                <c:pt idx="607">
                  <c:v>42865.052083333336</c:v>
                </c:pt>
                <c:pt idx="608">
                  <c:v>42865.0625</c:v>
                </c:pt>
                <c:pt idx="609">
                  <c:v>42865.072916666664</c:v>
                </c:pt>
                <c:pt idx="610">
                  <c:v>42865.083333333336</c:v>
                </c:pt>
                <c:pt idx="611">
                  <c:v>42865.09375</c:v>
                </c:pt>
                <c:pt idx="612">
                  <c:v>42865.104166666664</c:v>
                </c:pt>
                <c:pt idx="613">
                  <c:v>42865.114583333336</c:v>
                </c:pt>
                <c:pt idx="614">
                  <c:v>42865.125</c:v>
                </c:pt>
                <c:pt idx="615">
                  <c:v>42865.135416666664</c:v>
                </c:pt>
                <c:pt idx="616">
                  <c:v>42865.145833333336</c:v>
                </c:pt>
                <c:pt idx="617">
                  <c:v>42865.15625</c:v>
                </c:pt>
                <c:pt idx="618">
                  <c:v>42865.166666666664</c:v>
                </c:pt>
                <c:pt idx="619">
                  <c:v>42865.177083333336</c:v>
                </c:pt>
                <c:pt idx="620">
                  <c:v>42865.1875</c:v>
                </c:pt>
                <c:pt idx="621">
                  <c:v>42865.197916666664</c:v>
                </c:pt>
                <c:pt idx="622">
                  <c:v>42865.208333333336</c:v>
                </c:pt>
                <c:pt idx="623">
                  <c:v>42865.21875</c:v>
                </c:pt>
                <c:pt idx="624">
                  <c:v>42865.229166666664</c:v>
                </c:pt>
                <c:pt idx="625">
                  <c:v>42865.239583333336</c:v>
                </c:pt>
                <c:pt idx="626">
                  <c:v>42865.25</c:v>
                </c:pt>
                <c:pt idx="627">
                  <c:v>42865.260416666664</c:v>
                </c:pt>
                <c:pt idx="628">
                  <c:v>42865.270833333336</c:v>
                </c:pt>
                <c:pt idx="629">
                  <c:v>42865.28125</c:v>
                </c:pt>
                <c:pt idx="630">
                  <c:v>42865.291666666664</c:v>
                </c:pt>
                <c:pt idx="631">
                  <c:v>42865.302083333336</c:v>
                </c:pt>
                <c:pt idx="632">
                  <c:v>42865.3125</c:v>
                </c:pt>
                <c:pt idx="633">
                  <c:v>42865.322916666664</c:v>
                </c:pt>
                <c:pt idx="634">
                  <c:v>42865.333333333336</c:v>
                </c:pt>
                <c:pt idx="635">
                  <c:v>42865.34375</c:v>
                </c:pt>
                <c:pt idx="636">
                  <c:v>42865.354166666664</c:v>
                </c:pt>
                <c:pt idx="637">
                  <c:v>42865.364583333336</c:v>
                </c:pt>
                <c:pt idx="638">
                  <c:v>42865.375</c:v>
                </c:pt>
                <c:pt idx="639">
                  <c:v>42865.385416666664</c:v>
                </c:pt>
                <c:pt idx="640">
                  <c:v>42865.395833333336</c:v>
                </c:pt>
                <c:pt idx="641">
                  <c:v>42865.40625</c:v>
                </c:pt>
                <c:pt idx="642">
                  <c:v>42865.416666666664</c:v>
                </c:pt>
                <c:pt idx="643">
                  <c:v>42865.427083333336</c:v>
                </c:pt>
                <c:pt idx="644">
                  <c:v>42865.4375</c:v>
                </c:pt>
                <c:pt idx="645">
                  <c:v>42865.447916666664</c:v>
                </c:pt>
                <c:pt idx="646">
                  <c:v>42865.458333333336</c:v>
                </c:pt>
                <c:pt idx="647">
                  <c:v>42865.46875</c:v>
                </c:pt>
                <c:pt idx="648">
                  <c:v>42865.479166666664</c:v>
                </c:pt>
                <c:pt idx="649">
                  <c:v>42865.489583333336</c:v>
                </c:pt>
                <c:pt idx="650">
                  <c:v>42865.5</c:v>
                </c:pt>
                <c:pt idx="651">
                  <c:v>42865.510416666664</c:v>
                </c:pt>
                <c:pt idx="652">
                  <c:v>42865.520833333336</c:v>
                </c:pt>
                <c:pt idx="653">
                  <c:v>42865.53125</c:v>
                </c:pt>
                <c:pt idx="654">
                  <c:v>42865.541666666664</c:v>
                </c:pt>
                <c:pt idx="655">
                  <c:v>42865.552083333336</c:v>
                </c:pt>
                <c:pt idx="656">
                  <c:v>42865.5625</c:v>
                </c:pt>
                <c:pt idx="657">
                  <c:v>42865.572916666664</c:v>
                </c:pt>
                <c:pt idx="658">
                  <c:v>42865.583333333336</c:v>
                </c:pt>
                <c:pt idx="659">
                  <c:v>42865.59375</c:v>
                </c:pt>
                <c:pt idx="660">
                  <c:v>42865.604166666664</c:v>
                </c:pt>
                <c:pt idx="661">
                  <c:v>42865.614583333336</c:v>
                </c:pt>
                <c:pt idx="662">
                  <c:v>42865.625</c:v>
                </c:pt>
                <c:pt idx="663">
                  <c:v>42865.635416666664</c:v>
                </c:pt>
                <c:pt idx="664">
                  <c:v>42865.645833333336</c:v>
                </c:pt>
                <c:pt idx="665">
                  <c:v>42865.65625</c:v>
                </c:pt>
                <c:pt idx="666">
                  <c:v>42865.666666666664</c:v>
                </c:pt>
                <c:pt idx="667">
                  <c:v>42865.677083333336</c:v>
                </c:pt>
                <c:pt idx="668">
                  <c:v>42865.6875</c:v>
                </c:pt>
                <c:pt idx="669">
                  <c:v>42865.697916666664</c:v>
                </c:pt>
                <c:pt idx="670">
                  <c:v>42865.708333333336</c:v>
                </c:pt>
                <c:pt idx="671">
                  <c:v>42865.71875</c:v>
                </c:pt>
                <c:pt idx="672">
                  <c:v>42865.729166666664</c:v>
                </c:pt>
                <c:pt idx="673">
                  <c:v>42865.739583333336</c:v>
                </c:pt>
                <c:pt idx="674">
                  <c:v>42865.75</c:v>
                </c:pt>
                <c:pt idx="675">
                  <c:v>42865.760416666664</c:v>
                </c:pt>
                <c:pt idx="676">
                  <c:v>42865.770833333336</c:v>
                </c:pt>
                <c:pt idx="677">
                  <c:v>42865.78125</c:v>
                </c:pt>
                <c:pt idx="678">
                  <c:v>42865.791666666664</c:v>
                </c:pt>
                <c:pt idx="679">
                  <c:v>42865.802083333336</c:v>
                </c:pt>
                <c:pt idx="680">
                  <c:v>42865.8125</c:v>
                </c:pt>
                <c:pt idx="681">
                  <c:v>42865.822916666664</c:v>
                </c:pt>
                <c:pt idx="682">
                  <c:v>42865.833333333336</c:v>
                </c:pt>
                <c:pt idx="683">
                  <c:v>42865.84375</c:v>
                </c:pt>
                <c:pt idx="684">
                  <c:v>42865.854166666664</c:v>
                </c:pt>
                <c:pt idx="685">
                  <c:v>42865.864583333336</c:v>
                </c:pt>
                <c:pt idx="686">
                  <c:v>42865.875</c:v>
                </c:pt>
                <c:pt idx="687">
                  <c:v>42865.885416666664</c:v>
                </c:pt>
                <c:pt idx="688">
                  <c:v>42865.895833333336</c:v>
                </c:pt>
                <c:pt idx="689">
                  <c:v>42865.90625</c:v>
                </c:pt>
                <c:pt idx="690">
                  <c:v>42865.916666666664</c:v>
                </c:pt>
                <c:pt idx="691">
                  <c:v>42865.927083333336</c:v>
                </c:pt>
                <c:pt idx="692">
                  <c:v>42865.9375</c:v>
                </c:pt>
                <c:pt idx="693">
                  <c:v>42865.947916666664</c:v>
                </c:pt>
                <c:pt idx="694">
                  <c:v>42865.958333333336</c:v>
                </c:pt>
                <c:pt idx="695">
                  <c:v>42865.96875</c:v>
                </c:pt>
                <c:pt idx="696">
                  <c:v>42865.979166666664</c:v>
                </c:pt>
                <c:pt idx="697">
                  <c:v>42865.989583333336</c:v>
                </c:pt>
                <c:pt idx="698">
                  <c:v>42866</c:v>
                </c:pt>
                <c:pt idx="699">
                  <c:v>42866.010416666664</c:v>
                </c:pt>
                <c:pt idx="700">
                  <c:v>42866.020833333336</c:v>
                </c:pt>
                <c:pt idx="701">
                  <c:v>42866.03125</c:v>
                </c:pt>
                <c:pt idx="702">
                  <c:v>42866.041666666664</c:v>
                </c:pt>
                <c:pt idx="703">
                  <c:v>42866.052083333336</c:v>
                </c:pt>
                <c:pt idx="704">
                  <c:v>42866.0625</c:v>
                </c:pt>
                <c:pt idx="705">
                  <c:v>42866.072916666664</c:v>
                </c:pt>
                <c:pt idx="706">
                  <c:v>42866.083333333336</c:v>
                </c:pt>
                <c:pt idx="707">
                  <c:v>42866.09375</c:v>
                </c:pt>
                <c:pt idx="708">
                  <c:v>42866.104166666664</c:v>
                </c:pt>
                <c:pt idx="709">
                  <c:v>42866.114583333336</c:v>
                </c:pt>
                <c:pt idx="710">
                  <c:v>42866.125</c:v>
                </c:pt>
                <c:pt idx="711">
                  <c:v>42866.135416666664</c:v>
                </c:pt>
                <c:pt idx="712">
                  <c:v>42866.145833333336</c:v>
                </c:pt>
                <c:pt idx="713">
                  <c:v>42866.15625</c:v>
                </c:pt>
                <c:pt idx="714">
                  <c:v>42866.166666666664</c:v>
                </c:pt>
                <c:pt idx="715">
                  <c:v>42866.177083333336</c:v>
                </c:pt>
                <c:pt idx="716">
                  <c:v>42866.1875</c:v>
                </c:pt>
                <c:pt idx="717">
                  <c:v>42866.197916666664</c:v>
                </c:pt>
                <c:pt idx="718">
                  <c:v>42866.208333333336</c:v>
                </c:pt>
                <c:pt idx="719">
                  <c:v>42866.21875</c:v>
                </c:pt>
                <c:pt idx="720">
                  <c:v>42866.229166666664</c:v>
                </c:pt>
                <c:pt idx="721">
                  <c:v>42866.239583333336</c:v>
                </c:pt>
                <c:pt idx="722">
                  <c:v>42866.25</c:v>
                </c:pt>
                <c:pt idx="723">
                  <c:v>42866.260416666664</c:v>
                </c:pt>
                <c:pt idx="724">
                  <c:v>42866.270833333336</c:v>
                </c:pt>
                <c:pt idx="725">
                  <c:v>42866.28125</c:v>
                </c:pt>
                <c:pt idx="726">
                  <c:v>42866.291666666664</c:v>
                </c:pt>
                <c:pt idx="727">
                  <c:v>42866.302083333336</c:v>
                </c:pt>
                <c:pt idx="728">
                  <c:v>42866.3125</c:v>
                </c:pt>
                <c:pt idx="729">
                  <c:v>42866.322916666664</c:v>
                </c:pt>
                <c:pt idx="730">
                  <c:v>42866.333333333336</c:v>
                </c:pt>
                <c:pt idx="731">
                  <c:v>42866.34375</c:v>
                </c:pt>
                <c:pt idx="732">
                  <c:v>42866.354166666664</c:v>
                </c:pt>
                <c:pt idx="733">
                  <c:v>42866.364583333336</c:v>
                </c:pt>
                <c:pt idx="734">
                  <c:v>42866.375</c:v>
                </c:pt>
                <c:pt idx="735">
                  <c:v>42866.385416666664</c:v>
                </c:pt>
                <c:pt idx="736">
                  <c:v>42866.395833333336</c:v>
                </c:pt>
                <c:pt idx="737">
                  <c:v>42866.40625</c:v>
                </c:pt>
                <c:pt idx="738">
                  <c:v>42866.416666666664</c:v>
                </c:pt>
                <c:pt idx="739">
                  <c:v>42866.427083333336</c:v>
                </c:pt>
                <c:pt idx="740">
                  <c:v>42866.4375</c:v>
                </c:pt>
                <c:pt idx="741">
                  <c:v>42866.447916666664</c:v>
                </c:pt>
                <c:pt idx="742">
                  <c:v>42866.458333333336</c:v>
                </c:pt>
                <c:pt idx="743">
                  <c:v>42866.46875</c:v>
                </c:pt>
                <c:pt idx="744">
                  <c:v>42866.479166666664</c:v>
                </c:pt>
                <c:pt idx="745">
                  <c:v>42866.489583333336</c:v>
                </c:pt>
                <c:pt idx="746">
                  <c:v>42866.5</c:v>
                </c:pt>
                <c:pt idx="747">
                  <c:v>42866.510416666664</c:v>
                </c:pt>
                <c:pt idx="748">
                  <c:v>42866.520833333336</c:v>
                </c:pt>
                <c:pt idx="749">
                  <c:v>42866.53125</c:v>
                </c:pt>
                <c:pt idx="750">
                  <c:v>42866.541666666664</c:v>
                </c:pt>
                <c:pt idx="751">
                  <c:v>42866.552083333336</c:v>
                </c:pt>
                <c:pt idx="752">
                  <c:v>42866.5625</c:v>
                </c:pt>
                <c:pt idx="753">
                  <c:v>42866.572916666664</c:v>
                </c:pt>
                <c:pt idx="754">
                  <c:v>42866.583333333336</c:v>
                </c:pt>
                <c:pt idx="755">
                  <c:v>42866.59375</c:v>
                </c:pt>
                <c:pt idx="756">
                  <c:v>42866.604166666664</c:v>
                </c:pt>
                <c:pt idx="757">
                  <c:v>42866.614583333336</c:v>
                </c:pt>
                <c:pt idx="758">
                  <c:v>42866.625</c:v>
                </c:pt>
                <c:pt idx="759">
                  <c:v>42866.635416666664</c:v>
                </c:pt>
                <c:pt idx="760">
                  <c:v>42866.645833333336</c:v>
                </c:pt>
                <c:pt idx="761">
                  <c:v>42866.65625</c:v>
                </c:pt>
                <c:pt idx="762">
                  <c:v>42866.666666666664</c:v>
                </c:pt>
                <c:pt idx="763">
                  <c:v>42866.677083333336</c:v>
                </c:pt>
                <c:pt idx="764">
                  <c:v>42866.6875</c:v>
                </c:pt>
                <c:pt idx="765">
                  <c:v>42866.697916666664</c:v>
                </c:pt>
                <c:pt idx="766">
                  <c:v>42866.708333333336</c:v>
                </c:pt>
                <c:pt idx="767">
                  <c:v>42866.71875</c:v>
                </c:pt>
                <c:pt idx="768">
                  <c:v>42866.729166666664</c:v>
                </c:pt>
                <c:pt idx="769">
                  <c:v>42866.739583333336</c:v>
                </c:pt>
                <c:pt idx="770">
                  <c:v>42866.75</c:v>
                </c:pt>
                <c:pt idx="771">
                  <c:v>42866.760416666664</c:v>
                </c:pt>
                <c:pt idx="772">
                  <c:v>42866.770833333336</c:v>
                </c:pt>
                <c:pt idx="773">
                  <c:v>42866.78125</c:v>
                </c:pt>
                <c:pt idx="774">
                  <c:v>42866.791666666664</c:v>
                </c:pt>
                <c:pt idx="775">
                  <c:v>42866.802083333336</c:v>
                </c:pt>
                <c:pt idx="776">
                  <c:v>42866.8125</c:v>
                </c:pt>
                <c:pt idx="777">
                  <c:v>42866.822916666664</c:v>
                </c:pt>
                <c:pt idx="778">
                  <c:v>42866.833333333336</c:v>
                </c:pt>
                <c:pt idx="779">
                  <c:v>42866.84375</c:v>
                </c:pt>
                <c:pt idx="780">
                  <c:v>42866.854166666664</c:v>
                </c:pt>
                <c:pt idx="781">
                  <c:v>42866.864583333336</c:v>
                </c:pt>
                <c:pt idx="782">
                  <c:v>42866.875</c:v>
                </c:pt>
                <c:pt idx="783">
                  <c:v>42866.885416666664</c:v>
                </c:pt>
                <c:pt idx="784">
                  <c:v>42866.895833333336</c:v>
                </c:pt>
                <c:pt idx="785">
                  <c:v>42866.90625</c:v>
                </c:pt>
                <c:pt idx="786">
                  <c:v>42866.916666666664</c:v>
                </c:pt>
                <c:pt idx="787">
                  <c:v>42866.927083333336</c:v>
                </c:pt>
                <c:pt idx="788">
                  <c:v>42866.9375</c:v>
                </c:pt>
                <c:pt idx="789">
                  <c:v>42866.947916666664</c:v>
                </c:pt>
                <c:pt idx="790">
                  <c:v>42866.958333333336</c:v>
                </c:pt>
                <c:pt idx="791">
                  <c:v>42866.96875</c:v>
                </c:pt>
                <c:pt idx="792">
                  <c:v>42866.979166666664</c:v>
                </c:pt>
                <c:pt idx="793">
                  <c:v>42866.989583333336</c:v>
                </c:pt>
                <c:pt idx="794">
                  <c:v>42867</c:v>
                </c:pt>
                <c:pt idx="795">
                  <c:v>42867.010416666664</c:v>
                </c:pt>
                <c:pt idx="796">
                  <c:v>42867.020833333336</c:v>
                </c:pt>
                <c:pt idx="797">
                  <c:v>42867.03125</c:v>
                </c:pt>
                <c:pt idx="798">
                  <c:v>42867.041666666664</c:v>
                </c:pt>
                <c:pt idx="799">
                  <c:v>42867.052083333336</c:v>
                </c:pt>
                <c:pt idx="800">
                  <c:v>42867.0625</c:v>
                </c:pt>
                <c:pt idx="801">
                  <c:v>42867.072916666664</c:v>
                </c:pt>
                <c:pt idx="802">
                  <c:v>42867.083333333336</c:v>
                </c:pt>
                <c:pt idx="803">
                  <c:v>42867.09375</c:v>
                </c:pt>
                <c:pt idx="804">
                  <c:v>42867.104166666664</c:v>
                </c:pt>
                <c:pt idx="805">
                  <c:v>42867.114583333336</c:v>
                </c:pt>
                <c:pt idx="806">
                  <c:v>42867.125</c:v>
                </c:pt>
                <c:pt idx="807">
                  <c:v>42867.135416666664</c:v>
                </c:pt>
                <c:pt idx="808">
                  <c:v>42867.145833333336</c:v>
                </c:pt>
                <c:pt idx="809">
                  <c:v>42867.15625</c:v>
                </c:pt>
                <c:pt idx="810">
                  <c:v>42867.166666666664</c:v>
                </c:pt>
                <c:pt idx="811">
                  <c:v>42867.177083333336</c:v>
                </c:pt>
                <c:pt idx="812">
                  <c:v>42867.1875</c:v>
                </c:pt>
                <c:pt idx="813">
                  <c:v>42867.197916666664</c:v>
                </c:pt>
                <c:pt idx="814">
                  <c:v>42867.208333333336</c:v>
                </c:pt>
                <c:pt idx="815">
                  <c:v>42867.21875</c:v>
                </c:pt>
                <c:pt idx="816">
                  <c:v>42867.229166666664</c:v>
                </c:pt>
                <c:pt idx="817">
                  <c:v>42867.239583333336</c:v>
                </c:pt>
                <c:pt idx="818">
                  <c:v>42867.25</c:v>
                </c:pt>
                <c:pt idx="819">
                  <c:v>42867.260416666664</c:v>
                </c:pt>
                <c:pt idx="820">
                  <c:v>42867.270833333336</c:v>
                </c:pt>
                <c:pt idx="821">
                  <c:v>42867.28125</c:v>
                </c:pt>
                <c:pt idx="822">
                  <c:v>42867.291666666664</c:v>
                </c:pt>
                <c:pt idx="823">
                  <c:v>42867.302083333336</c:v>
                </c:pt>
                <c:pt idx="824">
                  <c:v>42867.3125</c:v>
                </c:pt>
                <c:pt idx="825">
                  <c:v>42867.322916666664</c:v>
                </c:pt>
                <c:pt idx="826">
                  <c:v>42867.333333333336</c:v>
                </c:pt>
                <c:pt idx="827">
                  <c:v>42867.34375</c:v>
                </c:pt>
                <c:pt idx="828">
                  <c:v>42867.354166666664</c:v>
                </c:pt>
                <c:pt idx="829">
                  <c:v>42867.364583333336</c:v>
                </c:pt>
                <c:pt idx="830">
                  <c:v>42867.375</c:v>
                </c:pt>
                <c:pt idx="831">
                  <c:v>42867.385416666664</c:v>
                </c:pt>
                <c:pt idx="832">
                  <c:v>42867.395833333336</c:v>
                </c:pt>
                <c:pt idx="833">
                  <c:v>42867.40625</c:v>
                </c:pt>
                <c:pt idx="834">
                  <c:v>42867.416666666664</c:v>
                </c:pt>
                <c:pt idx="835">
                  <c:v>42867.427083333336</c:v>
                </c:pt>
                <c:pt idx="836">
                  <c:v>42867.4375</c:v>
                </c:pt>
                <c:pt idx="837">
                  <c:v>42867.447916666664</c:v>
                </c:pt>
                <c:pt idx="838">
                  <c:v>42867.458333333336</c:v>
                </c:pt>
                <c:pt idx="839">
                  <c:v>42867.46875</c:v>
                </c:pt>
                <c:pt idx="840">
                  <c:v>42867.479166666664</c:v>
                </c:pt>
                <c:pt idx="841">
                  <c:v>42867.489583333336</c:v>
                </c:pt>
                <c:pt idx="842">
                  <c:v>42867.5</c:v>
                </c:pt>
                <c:pt idx="843">
                  <c:v>42867.510416666664</c:v>
                </c:pt>
                <c:pt idx="844">
                  <c:v>42867.520833333336</c:v>
                </c:pt>
                <c:pt idx="845">
                  <c:v>42867.53125</c:v>
                </c:pt>
                <c:pt idx="846">
                  <c:v>42867.541666666664</c:v>
                </c:pt>
                <c:pt idx="847">
                  <c:v>42867.552083333336</c:v>
                </c:pt>
                <c:pt idx="848">
                  <c:v>42867.5625</c:v>
                </c:pt>
                <c:pt idx="849">
                  <c:v>42867.572916666664</c:v>
                </c:pt>
                <c:pt idx="850">
                  <c:v>42867.583333333336</c:v>
                </c:pt>
                <c:pt idx="851">
                  <c:v>42867.59375</c:v>
                </c:pt>
                <c:pt idx="852">
                  <c:v>42867.604166666664</c:v>
                </c:pt>
                <c:pt idx="853">
                  <c:v>42867.614583333336</c:v>
                </c:pt>
                <c:pt idx="854">
                  <c:v>42867.625</c:v>
                </c:pt>
                <c:pt idx="855">
                  <c:v>42867.635416666664</c:v>
                </c:pt>
                <c:pt idx="856">
                  <c:v>42867.645833333336</c:v>
                </c:pt>
                <c:pt idx="857">
                  <c:v>42867.65625</c:v>
                </c:pt>
                <c:pt idx="858">
                  <c:v>42867.666666666664</c:v>
                </c:pt>
                <c:pt idx="859">
                  <c:v>42867.677083333336</c:v>
                </c:pt>
                <c:pt idx="860">
                  <c:v>42867.6875</c:v>
                </c:pt>
                <c:pt idx="861">
                  <c:v>42867.697916666664</c:v>
                </c:pt>
                <c:pt idx="862">
                  <c:v>42867.708333333336</c:v>
                </c:pt>
                <c:pt idx="863">
                  <c:v>42867.71875</c:v>
                </c:pt>
                <c:pt idx="864">
                  <c:v>42867.729166666664</c:v>
                </c:pt>
                <c:pt idx="865">
                  <c:v>42867.739583333336</c:v>
                </c:pt>
                <c:pt idx="866">
                  <c:v>42867.75</c:v>
                </c:pt>
                <c:pt idx="867">
                  <c:v>42867.760416666664</c:v>
                </c:pt>
                <c:pt idx="868">
                  <c:v>42867.770833333336</c:v>
                </c:pt>
                <c:pt idx="869">
                  <c:v>42867.78125</c:v>
                </c:pt>
                <c:pt idx="870">
                  <c:v>42867.791666666664</c:v>
                </c:pt>
                <c:pt idx="871">
                  <c:v>42867.802083333336</c:v>
                </c:pt>
                <c:pt idx="872">
                  <c:v>42867.8125</c:v>
                </c:pt>
                <c:pt idx="873">
                  <c:v>42867.822916666664</c:v>
                </c:pt>
                <c:pt idx="874">
                  <c:v>42867.833333333336</c:v>
                </c:pt>
                <c:pt idx="875">
                  <c:v>42867.84375</c:v>
                </c:pt>
                <c:pt idx="876">
                  <c:v>42867.854166666664</c:v>
                </c:pt>
                <c:pt idx="877">
                  <c:v>42867.864583333336</c:v>
                </c:pt>
                <c:pt idx="878">
                  <c:v>42867.875</c:v>
                </c:pt>
                <c:pt idx="879">
                  <c:v>42867.885416666664</c:v>
                </c:pt>
                <c:pt idx="880">
                  <c:v>42867.895833333336</c:v>
                </c:pt>
                <c:pt idx="881">
                  <c:v>42867.90625</c:v>
                </c:pt>
                <c:pt idx="882">
                  <c:v>42867.916666666664</c:v>
                </c:pt>
                <c:pt idx="883">
                  <c:v>42867.927083333336</c:v>
                </c:pt>
                <c:pt idx="884">
                  <c:v>42867.9375</c:v>
                </c:pt>
                <c:pt idx="885">
                  <c:v>42867.947916666664</c:v>
                </c:pt>
                <c:pt idx="886">
                  <c:v>42867.958333333336</c:v>
                </c:pt>
                <c:pt idx="887">
                  <c:v>42867.96875</c:v>
                </c:pt>
                <c:pt idx="888">
                  <c:v>42867.979166666664</c:v>
                </c:pt>
                <c:pt idx="889">
                  <c:v>42867.989583333336</c:v>
                </c:pt>
                <c:pt idx="890">
                  <c:v>42868</c:v>
                </c:pt>
                <c:pt idx="891">
                  <c:v>42868.010416666664</c:v>
                </c:pt>
                <c:pt idx="892">
                  <c:v>42868.020833333336</c:v>
                </c:pt>
                <c:pt idx="893">
                  <c:v>42868.03125</c:v>
                </c:pt>
                <c:pt idx="894">
                  <c:v>42868.041666666664</c:v>
                </c:pt>
                <c:pt idx="895">
                  <c:v>42868.052083333336</c:v>
                </c:pt>
                <c:pt idx="896">
                  <c:v>42868.0625</c:v>
                </c:pt>
                <c:pt idx="897">
                  <c:v>42868.072916666664</c:v>
                </c:pt>
                <c:pt idx="898">
                  <c:v>42868.083333333336</c:v>
                </c:pt>
                <c:pt idx="899">
                  <c:v>42868.09375</c:v>
                </c:pt>
                <c:pt idx="900">
                  <c:v>42868.104166666664</c:v>
                </c:pt>
                <c:pt idx="901">
                  <c:v>42868.114583333336</c:v>
                </c:pt>
                <c:pt idx="902">
                  <c:v>42868.125</c:v>
                </c:pt>
                <c:pt idx="903">
                  <c:v>42868.135416666664</c:v>
                </c:pt>
                <c:pt idx="904">
                  <c:v>42868.145833333336</c:v>
                </c:pt>
                <c:pt idx="905">
                  <c:v>42868.15625</c:v>
                </c:pt>
                <c:pt idx="906">
                  <c:v>42868.166666666664</c:v>
                </c:pt>
                <c:pt idx="907">
                  <c:v>42868.177083333336</c:v>
                </c:pt>
                <c:pt idx="908">
                  <c:v>42868.1875</c:v>
                </c:pt>
                <c:pt idx="909">
                  <c:v>42868.197916666664</c:v>
                </c:pt>
                <c:pt idx="910">
                  <c:v>42868.208333333336</c:v>
                </c:pt>
                <c:pt idx="911">
                  <c:v>42868.21875</c:v>
                </c:pt>
                <c:pt idx="912">
                  <c:v>42868.229166666664</c:v>
                </c:pt>
                <c:pt idx="913">
                  <c:v>42868.239583333336</c:v>
                </c:pt>
                <c:pt idx="914">
                  <c:v>42868.25</c:v>
                </c:pt>
                <c:pt idx="915">
                  <c:v>42868.260416666664</c:v>
                </c:pt>
                <c:pt idx="916">
                  <c:v>42868.270833333336</c:v>
                </c:pt>
                <c:pt idx="917">
                  <c:v>42868.28125</c:v>
                </c:pt>
                <c:pt idx="918">
                  <c:v>42868.291666666664</c:v>
                </c:pt>
                <c:pt idx="919">
                  <c:v>42868.302083333336</c:v>
                </c:pt>
                <c:pt idx="920">
                  <c:v>42868.3125</c:v>
                </c:pt>
                <c:pt idx="921">
                  <c:v>42868.322916666664</c:v>
                </c:pt>
                <c:pt idx="922">
                  <c:v>42868.333333333336</c:v>
                </c:pt>
                <c:pt idx="923">
                  <c:v>42868.34375</c:v>
                </c:pt>
                <c:pt idx="924">
                  <c:v>42868.354166666664</c:v>
                </c:pt>
                <c:pt idx="925">
                  <c:v>42868.364583333336</c:v>
                </c:pt>
                <c:pt idx="926">
                  <c:v>42868.375</c:v>
                </c:pt>
                <c:pt idx="927">
                  <c:v>42868.385416666664</c:v>
                </c:pt>
                <c:pt idx="928">
                  <c:v>42868.395833333336</c:v>
                </c:pt>
                <c:pt idx="929">
                  <c:v>42868.40625</c:v>
                </c:pt>
                <c:pt idx="930">
                  <c:v>42868.416666666664</c:v>
                </c:pt>
                <c:pt idx="931">
                  <c:v>42868.427083333336</c:v>
                </c:pt>
                <c:pt idx="932">
                  <c:v>42868.4375</c:v>
                </c:pt>
                <c:pt idx="933">
                  <c:v>42868.447916666664</c:v>
                </c:pt>
                <c:pt idx="934">
                  <c:v>42868.458333333336</c:v>
                </c:pt>
                <c:pt idx="935">
                  <c:v>42868.46875</c:v>
                </c:pt>
                <c:pt idx="936">
                  <c:v>42868.479166666664</c:v>
                </c:pt>
                <c:pt idx="937">
                  <c:v>42868.489583333336</c:v>
                </c:pt>
                <c:pt idx="938">
                  <c:v>42868.5</c:v>
                </c:pt>
                <c:pt idx="939">
                  <c:v>42868.510416666664</c:v>
                </c:pt>
                <c:pt idx="940">
                  <c:v>42868.520833333336</c:v>
                </c:pt>
                <c:pt idx="941">
                  <c:v>42868.53125</c:v>
                </c:pt>
                <c:pt idx="942">
                  <c:v>42868.541666666664</c:v>
                </c:pt>
                <c:pt idx="943">
                  <c:v>42868.552083333336</c:v>
                </c:pt>
                <c:pt idx="944">
                  <c:v>42868.5625</c:v>
                </c:pt>
                <c:pt idx="945">
                  <c:v>42868.572916666664</c:v>
                </c:pt>
                <c:pt idx="946">
                  <c:v>42868.583333333336</c:v>
                </c:pt>
                <c:pt idx="947">
                  <c:v>42868.59375</c:v>
                </c:pt>
                <c:pt idx="948">
                  <c:v>42868.604166666664</c:v>
                </c:pt>
                <c:pt idx="949">
                  <c:v>42868.614583333336</c:v>
                </c:pt>
                <c:pt idx="950">
                  <c:v>42868.625</c:v>
                </c:pt>
                <c:pt idx="951">
                  <c:v>42868.635416666664</c:v>
                </c:pt>
                <c:pt idx="952">
                  <c:v>42868.645833333336</c:v>
                </c:pt>
                <c:pt idx="953">
                  <c:v>42868.65625</c:v>
                </c:pt>
                <c:pt idx="954">
                  <c:v>42868.666666666664</c:v>
                </c:pt>
                <c:pt idx="955">
                  <c:v>42868.677083333336</c:v>
                </c:pt>
                <c:pt idx="956">
                  <c:v>42868.6875</c:v>
                </c:pt>
                <c:pt idx="957">
                  <c:v>42868.697916666664</c:v>
                </c:pt>
                <c:pt idx="958">
                  <c:v>42868.708333333336</c:v>
                </c:pt>
                <c:pt idx="959">
                  <c:v>42868.71875</c:v>
                </c:pt>
                <c:pt idx="960">
                  <c:v>42868.729166666664</c:v>
                </c:pt>
                <c:pt idx="961">
                  <c:v>42868.739583333336</c:v>
                </c:pt>
                <c:pt idx="962">
                  <c:v>42868.75</c:v>
                </c:pt>
                <c:pt idx="963">
                  <c:v>42868.760416666664</c:v>
                </c:pt>
                <c:pt idx="964">
                  <c:v>42868.770833333336</c:v>
                </c:pt>
                <c:pt idx="965">
                  <c:v>42868.78125</c:v>
                </c:pt>
                <c:pt idx="966">
                  <c:v>42868.791666666664</c:v>
                </c:pt>
                <c:pt idx="967">
                  <c:v>42868.802083333336</c:v>
                </c:pt>
                <c:pt idx="968">
                  <c:v>42868.8125</c:v>
                </c:pt>
                <c:pt idx="969">
                  <c:v>42868.822916666664</c:v>
                </c:pt>
                <c:pt idx="970">
                  <c:v>42868.833333333336</c:v>
                </c:pt>
                <c:pt idx="971">
                  <c:v>42868.84375</c:v>
                </c:pt>
                <c:pt idx="972">
                  <c:v>42868.854166666664</c:v>
                </c:pt>
                <c:pt idx="973">
                  <c:v>42868.864583333336</c:v>
                </c:pt>
                <c:pt idx="974">
                  <c:v>42868.875</c:v>
                </c:pt>
                <c:pt idx="975">
                  <c:v>42868.885416666664</c:v>
                </c:pt>
                <c:pt idx="976">
                  <c:v>42868.895833333336</c:v>
                </c:pt>
                <c:pt idx="977">
                  <c:v>42868.90625</c:v>
                </c:pt>
                <c:pt idx="978">
                  <c:v>42868.916666666664</c:v>
                </c:pt>
                <c:pt idx="979">
                  <c:v>42868.927083333336</c:v>
                </c:pt>
                <c:pt idx="980">
                  <c:v>42868.9375</c:v>
                </c:pt>
                <c:pt idx="981">
                  <c:v>42868.947916666664</c:v>
                </c:pt>
                <c:pt idx="982">
                  <c:v>42868.958333333336</c:v>
                </c:pt>
                <c:pt idx="983">
                  <c:v>42868.96875</c:v>
                </c:pt>
                <c:pt idx="984">
                  <c:v>42868.979166666664</c:v>
                </c:pt>
                <c:pt idx="985">
                  <c:v>42868.989583333336</c:v>
                </c:pt>
                <c:pt idx="986">
                  <c:v>42869</c:v>
                </c:pt>
                <c:pt idx="987">
                  <c:v>42869.010416666664</c:v>
                </c:pt>
                <c:pt idx="988">
                  <c:v>42869.020833333336</c:v>
                </c:pt>
                <c:pt idx="989">
                  <c:v>42869.03125</c:v>
                </c:pt>
                <c:pt idx="990">
                  <c:v>42869.041666666664</c:v>
                </c:pt>
                <c:pt idx="991">
                  <c:v>42869.052083333336</c:v>
                </c:pt>
                <c:pt idx="992">
                  <c:v>42869.0625</c:v>
                </c:pt>
                <c:pt idx="993">
                  <c:v>42869.072916666664</c:v>
                </c:pt>
                <c:pt idx="994">
                  <c:v>42869.083333333336</c:v>
                </c:pt>
                <c:pt idx="995">
                  <c:v>42869.09375</c:v>
                </c:pt>
                <c:pt idx="996">
                  <c:v>42869.104166666664</c:v>
                </c:pt>
                <c:pt idx="997">
                  <c:v>42869.114583333336</c:v>
                </c:pt>
                <c:pt idx="998">
                  <c:v>42869.125</c:v>
                </c:pt>
                <c:pt idx="999">
                  <c:v>42869.135416666664</c:v>
                </c:pt>
                <c:pt idx="1000">
                  <c:v>42869.145833333336</c:v>
                </c:pt>
                <c:pt idx="1001">
                  <c:v>42869.15625</c:v>
                </c:pt>
                <c:pt idx="1002">
                  <c:v>42869.166666666664</c:v>
                </c:pt>
                <c:pt idx="1003">
                  <c:v>42869.177083333336</c:v>
                </c:pt>
                <c:pt idx="1004">
                  <c:v>42869.1875</c:v>
                </c:pt>
                <c:pt idx="1005">
                  <c:v>42869.197916666664</c:v>
                </c:pt>
                <c:pt idx="1006">
                  <c:v>42869.208333333336</c:v>
                </c:pt>
                <c:pt idx="1007">
                  <c:v>42869.21875</c:v>
                </c:pt>
                <c:pt idx="1008">
                  <c:v>42869.229166666664</c:v>
                </c:pt>
                <c:pt idx="1009">
                  <c:v>42869.239583333336</c:v>
                </c:pt>
                <c:pt idx="1010">
                  <c:v>42869.25</c:v>
                </c:pt>
                <c:pt idx="1011">
                  <c:v>42869.260416666664</c:v>
                </c:pt>
                <c:pt idx="1012">
                  <c:v>42869.270833333336</c:v>
                </c:pt>
                <c:pt idx="1013">
                  <c:v>42869.28125</c:v>
                </c:pt>
                <c:pt idx="1014">
                  <c:v>42869.291666666664</c:v>
                </c:pt>
                <c:pt idx="1015">
                  <c:v>42869.302083333336</c:v>
                </c:pt>
                <c:pt idx="1016">
                  <c:v>42869.3125</c:v>
                </c:pt>
                <c:pt idx="1017">
                  <c:v>42869.322916666664</c:v>
                </c:pt>
                <c:pt idx="1018">
                  <c:v>42869.333333333336</c:v>
                </c:pt>
                <c:pt idx="1019">
                  <c:v>42869.34375</c:v>
                </c:pt>
                <c:pt idx="1020">
                  <c:v>42869.354166666664</c:v>
                </c:pt>
                <c:pt idx="1021">
                  <c:v>42869.364583333336</c:v>
                </c:pt>
                <c:pt idx="1022">
                  <c:v>42869.375</c:v>
                </c:pt>
                <c:pt idx="1023">
                  <c:v>42869.385416666664</c:v>
                </c:pt>
                <c:pt idx="1024">
                  <c:v>42869.395833333336</c:v>
                </c:pt>
                <c:pt idx="1025">
                  <c:v>42869.40625</c:v>
                </c:pt>
                <c:pt idx="1026">
                  <c:v>42869.416666666664</c:v>
                </c:pt>
                <c:pt idx="1027">
                  <c:v>42869.427083333336</c:v>
                </c:pt>
                <c:pt idx="1028">
                  <c:v>42869.4375</c:v>
                </c:pt>
                <c:pt idx="1029">
                  <c:v>42869.447916666664</c:v>
                </c:pt>
                <c:pt idx="1030">
                  <c:v>42869.458333333336</c:v>
                </c:pt>
                <c:pt idx="1031">
                  <c:v>42869.46875</c:v>
                </c:pt>
                <c:pt idx="1032">
                  <c:v>42869.479166666664</c:v>
                </c:pt>
                <c:pt idx="1033">
                  <c:v>42869.489583333336</c:v>
                </c:pt>
                <c:pt idx="1034">
                  <c:v>42869.5</c:v>
                </c:pt>
                <c:pt idx="1035">
                  <c:v>42869.510416666664</c:v>
                </c:pt>
                <c:pt idx="1036">
                  <c:v>42869.520833333336</c:v>
                </c:pt>
                <c:pt idx="1037">
                  <c:v>42869.53125</c:v>
                </c:pt>
                <c:pt idx="1038">
                  <c:v>42869.541666666664</c:v>
                </c:pt>
                <c:pt idx="1039">
                  <c:v>42869.552083333336</c:v>
                </c:pt>
                <c:pt idx="1040">
                  <c:v>42869.5625</c:v>
                </c:pt>
                <c:pt idx="1041">
                  <c:v>42869.572916666664</c:v>
                </c:pt>
                <c:pt idx="1042">
                  <c:v>42869.583333333336</c:v>
                </c:pt>
                <c:pt idx="1043">
                  <c:v>42869.59375</c:v>
                </c:pt>
                <c:pt idx="1044">
                  <c:v>42869.604166666664</c:v>
                </c:pt>
                <c:pt idx="1045">
                  <c:v>42869.614583333336</c:v>
                </c:pt>
                <c:pt idx="1046">
                  <c:v>42869.625</c:v>
                </c:pt>
                <c:pt idx="1047">
                  <c:v>42869.635416666664</c:v>
                </c:pt>
                <c:pt idx="1048">
                  <c:v>42869.645833333336</c:v>
                </c:pt>
                <c:pt idx="1049">
                  <c:v>42869.65625</c:v>
                </c:pt>
                <c:pt idx="1050">
                  <c:v>42869.666666666664</c:v>
                </c:pt>
                <c:pt idx="1051">
                  <c:v>42869.677083333336</c:v>
                </c:pt>
                <c:pt idx="1052">
                  <c:v>42869.6875</c:v>
                </c:pt>
                <c:pt idx="1053">
                  <c:v>42869.697916666664</c:v>
                </c:pt>
                <c:pt idx="1054">
                  <c:v>42869.708333333336</c:v>
                </c:pt>
                <c:pt idx="1055">
                  <c:v>42869.71875</c:v>
                </c:pt>
                <c:pt idx="1056">
                  <c:v>42869.729166666664</c:v>
                </c:pt>
                <c:pt idx="1057">
                  <c:v>42869.739583333336</c:v>
                </c:pt>
                <c:pt idx="1058">
                  <c:v>42869.75</c:v>
                </c:pt>
                <c:pt idx="1059">
                  <c:v>42869.760416666664</c:v>
                </c:pt>
                <c:pt idx="1060">
                  <c:v>42869.770833333336</c:v>
                </c:pt>
                <c:pt idx="1061">
                  <c:v>42869.78125</c:v>
                </c:pt>
                <c:pt idx="1062">
                  <c:v>42869.791666666664</c:v>
                </c:pt>
                <c:pt idx="1063">
                  <c:v>42869.802083333336</c:v>
                </c:pt>
                <c:pt idx="1064">
                  <c:v>42869.8125</c:v>
                </c:pt>
                <c:pt idx="1065">
                  <c:v>42869.822916666664</c:v>
                </c:pt>
                <c:pt idx="1066">
                  <c:v>42869.833333333336</c:v>
                </c:pt>
                <c:pt idx="1067">
                  <c:v>42869.84375</c:v>
                </c:pt>
                <c:pt idx="1068">
                  <c:v>42869.854166666664</c:v>
                </c:pt>
                <c:pt idx="1069">
                  <c:v>42869.864583333336</c:v>
                </c:pt>
                <c:pt idx="1070">
                  <c:v>42869.875</c:v>
                </c:pt>
                <c:pt idx="1071">
                  <c:v>42869.885416666664</c:v>
                </c:pt>
                <c:pt idx="1072">
                  <c:v>42869.895833333336</c:v>
                </c:pt>
                <c:pt idx="1073">
                  <c:v>42869.90625</c:v>
                </c:pt>
                <c:pt idx="1074">
                  <c:v>42869.916666666664</c:v>
                </c:pt>
                <c:pt idx="1075">
                  <c:v>42869.927083333336</c:v>
                </c:pt>
                <c:pt idx="1076">
                  <c:v>42869.9375</c:v>
                </c:pt>
                <c:pt idx="1077">
                  <c:v>42869.947916666664</c:v>
                </c:pt>
                <c:pt idx="1078">
                  <c:v>42869.958333333336</c:v>
                </c:pt>
                <c:pt idx="1079">
                  <c:v>42869.96875</c:v>
                </c:pt>
                <c:pt idx="1080">
                  <c:v>42869.979166666664</c:v>
                </c:pt>
                <c:pt idx="1081">
                  <c:v>42869.989583333336</c:v>
                </c:pt>
                <c:pt idx="1082">
                  <c:v>42870</c:v>
                </c:pt>
                <c:pt idx="1083">
                  <c:v>42870.010416666664</c:v>
                </c:pt>
                <c:pt idx="1084">
                  <c:v>42870.020833333336</c:v>
                </c:pt>
                <c:pt idx="1085">
                  <c:v>42870.03125</c:v>
                </c:pt>
                <c:pt idx="1086">
                  <c:v>42870.041666666664</c:v>
                </c:pt>
                <c:pt idx="1087">
                  <c:v>42870.052083333336</c:v>
                </c:pt>
                <c:pt idx="1088">
                  <c:v>42870.0625</c:v>
                </c:pt>
                <c:pt idx="1089">
                  <c:v>42870.072916666664</c:v>
                </c:pt>
                <c:pt idx="1090">
                  <c:v>42870.083333333336</c:v>
                </c:pt>
                <c:pt idx="1091">
                  <c:v>42870.09375</c:v>
                </c:pt>
                <c:pt idx="1092">
                  <c:v>42870.104166666664</c:v>
                </c:pt>
                <c:pt idx="1093">
                  <c:v>42870.114583333336</c:v>
                </c:pt>
                <c:pt idx="1094">
                  <c:v>42870.125</c:v>
                </c:pt>
                <c:pt idx="1095">
                  <c:v>42870.135416666664</c:v>
                </c:pt>
                <c:pt idx="1096">
                  <c:v>42870.145833333336</c:v>
                </c:pt>
                <c:pt idx="1097">
                  <c:v>42870.15625</c:v>
                </c:pt>
                <c:pt idx="1098">
                  <c:v>42870.166666666664</c:v>
                </c:pt>
                <c:pt idx="1099">
                  <c:v>42870.177083333336</c:v>
                </c:pt>
                <c:pt idx="1100">
                  <c:v>42870.1875</c:v>
                </c:pt>
                <c:pt idx="1101">
                  <c:v>42870.197916666664</c:v>
                </c:pt>
                <c:pt idx="1102">
                  <c:v>42870.208333333336</c:v>
                </c:pt>
                <c:pt idx="1103">
                  <c:v>42870.21875</c:v>
                </c:pt>
                <c:pt idx="1104">
                  <c:v>42870.229166666664</c:v>
                </c:pt>
                <c:pt idx="1105">
                  <c:v>42870.239583333336</c:v>
                </c:pt>
                <c:pt idx="1106">
                  <c:v>42870.25</c:v>
                </c:pt>
                <c:pt idx="1107">
                  <c:v>42870.260416666664</c:v>
                </c:pt>
                <c:pt idx="1108">
                  <c:v>42870.270833333336</c:v>
                </c:pt>
                <c:pt idx="1109">
                  <c:v>42870.28125</c:v>
                </c:pt>
                <c:pt idx="1110">
                  <c:v>42870.291666666664</c:v>
                </c:pt>
                <c:pt idx="1111">
                  <c:v>42870.302083333336</c:v>
                </c:pt>
                <c:pt idx="1112">
                  <c:v>42870.3125</c:v>
                </c:pt>
                <c:pt idx="1113">
                  <c:v>42870.322916666664</c:v>
                </c:pt>
                <c:pt idx="1114">
                  <c:v>42870.333333333336</c:v>
                </c:pt>
                <c:pt idx="1115">
                  <c:v>42870.34375</c:v>
                </c:pt>
                <c:pt idx="1116">
                  <c:v>42870.354166666664</c:v>
                </c:pt>
                <c:pt idx="1117">
                  <c:v>42870.364583333336</c:v>
                </c:pt>
                <c:pt idx="1118">
                  <c:v>42870.375</c:v>
                </c:pt>
                <c:pt idx="1119">
                  <c:v>42870.385416666664</c:v>
                </c:pt>
                <c:pt idx="1120">
                  <c:v>42870.395833333336</c:v>
                </c:pt>
                <c:pt idx="1121">
                  <c:v>42870.40625</c:v>
                </c:pt>
                <c:pt idx="1122">
                  <c:v>42870.416666666664</c:v>
                </c:pt>
                <c:pt idx="1123">
                  <c:v>42870.427083333336</c:v>
                </c:pt>
                <c:pt idx="1124">
                  <c:v>42870.4375</c:v>
                </c:pt>
                <c:pt idx="1125">
                  <c:v>42870.447916666664</c:v>
                </c:pt>
                <c:pt idx="1126">
                  <c:v>42870.458333333336</c:v>
                </c:pt>
                <c:pt idx="1127">
                  <c:v>42870.46875</c:v>
                </c:pt>
                <c:pt idx="1128">
                  <c:v>42870.479166666664</c:v>
                </c:pt>
                <c:pt idx="1129">
                  <c:v>42870.489583333336</c:v>
                </c:pt>
                <c:pt idx="1130">
                  <c:v>42870.5</c:v>
                </c:pt>
                <c:pt idx="1131">
                  <c:v>42870.510416666664</c:v>
                </c:pt>
                <c:pt idx="1132">
                  <c:v>42870.520833333336</c:v>
                </c:pt>
                <c:pt idx="1133">
                  <c:v>42870.53125</c:v>
                </c:pt>
                <c:pt idx="1134">
                  <c:v>42870.541666666664</c:v>
                </c:pt>
                <c:pt idx="1135">
                  <c:v>42870.552083333336</c:v>
                </c:pt>
                <c:pt idx="1136">
                  <c:v>42870.5625</c:v>
                </c:pt>
                <c:pt idx="1137">
                  <c:v>42870.572916666664</c:v>
                </c:pt>
                <c:pt idx="1138">
                  <c:v>42870.583333333336</c:v>
                </c:pt>
                <c:pt idx="1139">
                  <c:v>42870.59375</c:v>
                </c:pt>
                <c:pt idx="1140">
                  <c:v>42870.604166666664</c:v>
                </c:pt>
                <c:pt idx="1141">
                  <c:v>42870.614583333336</c:v>
                </c:pt>
                <c:pt idx="1142">
                  <c:v>42870.625</c:v>
                </c:pt>
                <c:pt idx="1143">
                  <c:v>42870.635416666664</c:v>
                </c:pt>
                <c:pt idx="1144">
                  <c:v>42870.645833333336</c:v>
                </c:pt>
                <c:pt idx="1145">
                  <c:v>42870.65625</c:v>
                </c:pt>
                <c:pt idx="1146">
                  <c:v>42870.666666666664</c:v>
                </c:pt>
                <c:pt idx="1147">
                  <c:v>42870.677083333336</c:v>
                </c:pt>
                <c:pt idx="1148">
                  <c:v>42870.6875</c:v>
                </c:pt>
                <c:pt idx="1149">
                  <c:v>42870.697916666664</c:v>
                </c:pt>
                <c:pt idx="1150">
                  <c:v>42870.708333333336</c:v>
                </c:pt>
                <c:pt idx="1151">
                  <c:v>42870.71875</c:v>
                </c:pt>
                <c:pt idx="1152">
                  <c:v>42870.729166666664</c:v>
                </c:pt>
                <c:pt idx="1153">
                  <c:v>42870.739583333336</c:v>
                </c:pt>
                <c:pt idx="1154">
                  <c:v>42870.75</c:v>
                </c:pt>
                <c:pt idx="1155">
                  <c:v>42870.760416666664</c:v>
                </c:pt>
                <c:pt idx="1156">
                  <c:v>42870.770833333336</c:v>
                </c:pt>
                <c:pt idx="1157">
                  <c:v>42870.78125</c:v>
                </c:pt>
                <c:pt idx="1158">
                  <c:v>42870.791666666664</c:v>
                </c:pt>
                <c:pt idx="1159">
                  <c:v>42870.802083333336</c:v>
                </c:pt>
                <c:pt idx="1160">
                  <c:v>42870.8125</c:v>
                </c:pt>
                <c:pt idx="1161">
                  <c:v>42870.822916666664</c:v>
                </c:pt>
                <c:pt idx="1162">
                  <c:v>42870.833333333336</c:v>
                </c:pt>
                <c:pt idx="1163">
                  <c:v>42870.84375</c:v>
                </c:pt>
                <c:pt idx="1164">
                  <c:v>42870.854166666664</c:v>
                </c:pt>
                <c:pt idx="1165">
                  <c:v>42870.864583333336</c:v>
                </c:pt>
                <c:pt idx="1166">
                  <c:v>42870.875</c:v>
                </c:pt>
                <c:pt idx="1167">
                  <c:v>42870.885416666664</c:v>
                </c:pt>
                <c:pt idx="1168">
                  <c:v>42870.895833333336</c:v>
                </c:pt>
                <c:pt idx="1169">
                  <c:v>42870.90625</c:v>
                </c:pt>
                <c:pt idx="1170">
                  <c:v>42870.916666666664</c:v>
                </c:pt>
                <c:pt idx="1171">
                  <c:v>42870.927083333336</c:v>
                </c:pt>
                <c:pt idx="1172">
                  <c:v>42870.9375</c:v>
                </c:pt>
                <c:pt idx="1173">
                  <c:v>42870.947916666664</c:v>
                </c:pt>
                <c:pt idx="1174">
                  <c:v>42870.958333333336</c:v>
                </c:pt>
                <c:pt idx="1175">
                  <c:v>42870.96875</c:v>
                </c:pt>
                <c:pt idx="1176">
                  <c:v>42870.979166666664</c:v>
                </c:pt>
                <c:pt idx="1177">
                  <c:v>42870.989583333336</c:v>
                </c:pt>
                <c:pt idx="1178">
                  <c:v>42871</c:v>
                </c:pt>
                <c:pt idx="1179">
                  <c:v>42871.010416666664</c:v>
                </c:pt>
                <c:pt idx="1180">
                  <c:v>42871.020833333336</c:v>
                </c:pt>
                <c:pt idx="1181">
                  <c:v>42871.03125</c:v>
                </c:pt>
                <c:pt idx="1182">
                  <c:v>42871.041666666664</c:v>
                </c:pt>
                <c:pt idx="1183">
                  <c:v>42871.052083333336</c:v>
                </c:pt>
                <c:pt idx="1184">
                  <c:v>42871.0625</c:v>
                </c:pt>
                <c:pt idx="1185">
                  <c:v>42871.072916666664</c:v>
                </c:pt>
                <c:pt idx="1186">
                  <c:v>42871.083333333336</c:v>
                </c:pt>
                <c:pt idx="1187">
                  <c:v>42871.09375</c:v>
                </c:pt>
                <c:pt idx="1188">
                  <c:v>42871.104166666664</c:v>
                </c:pt>
                <c:pt idx="1189">
                  <c:v>42871.114583333336</c:v>
                </c:pt>
                <c:pt idx="1190">
                  <c:v>42871.125</c:v>
                </c:pt>
                <c:pt idx="1191">
                  <c:v>42871.135416666664</c:v>
                </c:pt>
                <c:pt idx="1192">
                  <c:v>42871.145833333336</c:v>
                </c:pt>
                <c:pt idx="1193">
                  <c:v>42871.15625</c:v>
                </c:pt>
                <c:pt idx="1194">
                  <c:v>42871.166666666664</c:v>
                </c:pt>
                <c:pt idx="1195">
                  <c:v>42871.177083333336</c:v>
                </c:pt>
                <c:pt idx="1196">
                  <c:v>42871.1875</c:v>
                </c:pt>
                <c:pt idx="1197">
                  <c:v>42871.197916666664</c:v>
                </c:pt>
                <c:pt idx="1198">
                  <c:v>42871.208333333336</c:v>
                </c:pt>
                <c:pt idx="1199">
                  <c:v>42871.21875</c:v>
                </c:pt>
                <c:pt idx="1200">
                  <c:v>42871.229166666664</c:v>
                </c:pt>
                <c:pt idx="1201">
                  <c:v>42871.239583333336</c:v>
                </c:pt>
                <c:pt idx="1202">
                  <c:v>42871.25</c:v>
                </c:pt>
                <c:pt idx="1203">
                  <c:v>42871.260416666664</c:v>
                </c:pt>
                <c:pt idx="1204">
                  <c:v>42871.270833333336</c:v>
                </c:pt>
                <c:pt idx="1205">
                  <c:v>42871.28125</c:v>
                </c:pt>
                <c:pt idx="1206">
                  <c:v>42871.291666666664</c:v>
                </c:pt>
                <c:pt idx="1207">
                  <c:v>42871.302083333336</c:v>
                </c:pt>
                <c:pt idx="1208">
                  <c:v>42871.3125</c:v>
                </c:pt>
                <c:pt idx="1209">
                  <c:v>42871.322916666664</c:v>
                </c:pt>
                <c:pt idx="1210">
                  <c:v>42871.333333333336</c:v>
                </c:pt>
                <c:pt idx="1211">
                  <c:v>42871.34375</c:v>
                </c:pt>
                <c:pt idx="1212">
                  <c:v>42871.354166666664</c:v>
                </c:pt>
                <c:pt idx="1213">
                  <c:v>42871.364583333336</c:v>
                </c:pt>
                <c:pt idx="1214">
                  <c:v>42871.375</c:v>
                </c:pt>
                <c:pt idx="1215">
                  <c:v>42871.385416666664</c:v>
                </c:pt>
                <c:pt idx="1216">
                  <c:v>42871.395833333336</c:v>
                </c:pt>
                <c:pt idx="1217">
                  <c:v>42871.40625</c:v>
                </c:pt>
                <c:pt idx="1218">
                  <c:v>42871.416666666664</c:v>
                </c:pt>
                <c:pt idx="1219">
                  <c:v>42871.427083333336</c:v>
                </c:pt>
                <c:pt idx="1220">
                  <c:v>42871.4375</c:v>
                </c:pt>
                <c:pt idx="1221">
                  <c:v>42871.447916666664</c:v>
                </c:pt>
                <c:pt idx="1222">
                  <c:v>42871.458333333336</c:v>
                </c:pt>
                <c:pt idx="1223">
                  <c:v>42871.46875</c:v>
                </c:pt>
                <c:pt idx="1224">
                  <c:v>42871.479166666664</c:v>
                </c:pt>
                <c:pt idx="1225">
                  <c:v>42871.489583333336</c:v>
                </c:pt>
                <c:pt idx="1226">
                  <c:v>42871.5</c:v>
                </c:pt>
                <c:pt idx="1227">
                  <c:v>42871.510416666664</c:v>
                </c:pt>
                <c:pt idx="1228">
                  <c:v>42871.520833333336</c:v>
                </c:pt>
                <c:pt idx="1229">
                  <c:v>42871.53125</c:v>
                </c:pt>
                <c:pt idx="1230">
                  <c:v>42871.541666666664</c:v>
                </c:pt>
                <c:pt idx="1231">
                  <c:v>42871.552083333336</c:v>
                </c:pt>
                <c:pt idx="1232">
                  <c:v>42871.5625</c:v>
                </c:pt>
                <c:pt idx="1233">
                  <c:v>42871.572916666664</c:v>
                </c:pt>
                <c:pt idx="1234">
                  <c:v>42871.583333333336</c:v>
                </c:pt>
                <c:pt idx="1235">
                  <c:v>42871.59375</c:v>
                </c:pt>
                <c:pt idx="1236">
                  <c:v>42871.604166666664</c:v>
                </c:pt>
                <c:pt idx="1237">
                  <c:v>42871.614583333336</c:v>
                </c:pt>
                <c:pt idx="1238">
                  <c:v>42871.625</c:v>
                </c:pt>
                <c:pt idx="1239">
                  <c:v>42871.635416666664</c:v>
                </c:pt>
                <c:pt idx="1240">
                  <c:v>42871.645833333336</c:v>
                </c:pt>
                <c:pt idx="1241">
                  <c:v>42871.65625</c:v>
                </c:pt>
                <c:pt idx="1242">
                  <c:v>42871.666666666664</c:v>
                </c:pt>
                <c:pt idx="1243">
                  <c:v>42871.677083333336</c:v>
                </c:pt>
                <c:pt idx="1244">
                  <c:v>42871.6875</c:v>
                </c:pt>
                <c:pt idx="1245">
                  <c:v>42871.697916666664</c:v>
                </c:pt>
                <c:pt idx="1246">
                  <c:v>42871.708333333336</c:v>
                </c:pt>
                <c:pt idx="1247">
                  <c:v>42871.71875</c:v>
                </c:pt>
                <c:pt idx="1248">
                  <c:v>42871.729166666664</c:v>
                </c:pt>
                <c:pt idx="1249">
                  <c:v>42871.739583333336</c:v>
                </c:pt>
                <c:pt idx="1250">
                  <c:v>42871.75</c:v>
                </c:pt>
                <c:pt idx="1251">
                  <c:v>42871.760416666664</c:v>
                </c:pt>
                <c:pt idx="1252">
                  <c:v>42871.770833333336</c:v>
                </c:pt>
                <c:pt idx="1253">
                  <c:v>42871.78125</c:v>
                </c:pt>
                <c:pt idx="1254">
                  <c:v>42871.791666666664</c:v>
                </c:pt>
                <c:pt idx="1255">
                  <c:v>42871.802083333336</c:v>
                </c:pt>
                <c:pt idx="1256">
                  <c:v>42871.8125</c:v>
                </c:pt>
                <c:pt idx="1257">
                  <c:v>42871.822916666664</c:v>
                </c:pt>
                <c:pt idx="1258">
                  <c:v>42871.833333333336</c:v>
                </c:pt>
                <c:pt idx="1259">
                  <c:v>42871.84375</c:v>
                </c:pt>
                <c:pt idx="1260">
                  <c:v>42871.854166666664</c:v>
                </c:pt>
                <c:pt idx="1261">
                  <c:v>42871.864583333336</c:v>
                </c:pt>
                <c:pt idx="1262">
                  <c:v>42871.875</c:v>
                </c:pt>
                <c:pt idx="1263">
                  <c:v>42871.885416666664</c:v>
                </c:pt>
                <c:pt idx="1264">
                  <c:v>42871.895833333336</c:v>
                </c:pt>
                <c:pt idx="1265">
                  <c:v>42871.90625</c:v>
                </c:pt>
                <c:pt idx="1266">
                  <c:v>42871.916666666664</c:v>
                </c:pt>
                <c:pt idx="1267">
                  <c:v>42871.927083333336</c:v>
                </c:pt>
                <c:pt idx="1268">
                  <c:v>42871.9375</c:v>
                </c:pt>
                <c:pt idx="1269">
                  <c:v>42871.947916666664</c:v>
                </c:pt>
                <c:pt idx="1270">
                  <c:v>42871.958333333336</c:v>
                </c:pt>
                <c:pt idx="1271">
                  <c:v>42871.96875</c:v>
                </c:pt>
                <c:pt idx="1272">
                  <c:v>42871.979166666664</c:v>
                </c:pt>
                <c:pt idx="1273">
                  <c:v>42871.989583333336</c:v>
                </c:pt>
                <c:pt idx="1274">
                  <c:v>42872</c:v>
                </c:pt>
                <c:pt idx="1275">
                  <c:v>42872.010416666664</c:v>
                </c:pt>
                <c:pt idx="1276">
                  <c:v>42872.020833333336</c:v>
                </c:pt>
                <c:pt idx="1277">
                  <c:v>42872.03125</c:v>
                </c:pt>
                <c:pt idx="1278">
                  <c:v>42872.041666666664</c:v>
                </c:pt>
                <c:pt idx="1279">
                  <c:v>42872.052083333336</c:v>
                </c:pt>
                <c:pt idx="1280">
                  <c:v>42872.0625</c:v>
                </c:pt>
                <c:pt idx="1281">
                  <c:v>42872.072916666664</c:v>
                </c:pt>
                <c:pt idx="1282">
                  <c:v>42872.083333333336</c:v>
                </c:pt>
                <c:pt idx="1283">
                  <c:v>42872.09375</c:v>
                </c:pt>
                <c:pt idx="1284">
                  <c:v>42872.104166666664</c:v>
                </c:pt>
                <c:pt idx="1285">
                  <c:v>42872.114583333336</c:v>
                </c:pt>
                <c:pt idx="1286">
                  <c:v>42872.125</c:v>
                </c:pt>
                <c:pt idx="1287">
                  <c:v>42872.135416666664</c:v>
                </c:pt>
                <c:pt idx="1288">
                  <c:v>42872.145833333336</c:v>
                </c:pt>
                <c:pt idx="1289">
                  <c:v>42872.15625</c:v>
                </c:pt>
                <c:pt idx="1290">
                  <c:v>42872.166666666664</c:v>
                </c:pt>
                <c:pt idx="1291">
                  <c:v>42872.177083333336</c:v>
                </c:pt>
                <c:pt idx="1292">
                  <c:v>42872.1875</c:v>
                </c:pt>
                <c:pt idx="1293">
                  <c:v>42872.197916666664</c:v>
                </c:pt>
                <c:pt idx="1294">
                  <c:v>42872.208333333336</c:v>
                </c:pt>
                <c:pt idx="1295">
                  <c:v>42872.21875</c:v>
                </c:pt>
                <c:pt idx="1296">
                  <c:v>42872.229166666664</c:v>
                </c:pt>
                <c:pt idx="1297">
                  <c:v>42872.239583333336</c:v>
                </c:pt>
                <c:pt idx="1298">
                  <c:v>42872.25</c:v>
                </c:pt>
                <c:pt idx="1299">
                  <c:v>42872.260416666664</c:v>
                </c:pt>
                <c:pt idx="1300">
                  <c:v>42872.270833333336</c:v>
                </c:pt>
                <c:pt idx="1301">
                  <c:v>42872.28125</c:v>
                </c:pt>
                <c:pt idx="1302">
                  <c:v>42872.291666666664</c:v>
                </c:pt>
                <c:pt idx="1303">
                  <c:v>42872.302083333336</c:v>
                </c:pt>
                <c:pt idx="1304">
                  <c:v>42872.3125</c:v>
                </c:pt>
                <c:pt idx="1305">
                  <c:v>42872.322916666664</c:v>
                </c:pt>
                <c:pt idx="1306">
                  <c:v>42872.333333333336</c:v>
                </c:pt>
                <c:pt idx="1307">
                  <c:v>42872.34375</c:v>
                </c:pt>
                <c:pt idx="1308">
                  <c:v>42872.354166666664</c:v>
                </c:pt>
                <c:pt idx="1309">
                  <c:v>42872.364583333336</c:v>
                </c:pt>
                <c:pt idx="1310">
                  <c:v>42872.375</c:v>
                </c:pt>
                <c:pt idx="1311">
                  <c:v>42872.385416666664</c:v>
                </c:pt>
                <c:pt idx="1312">
                  <c:v>42872.395833333336</c:v>
                </c:pt>
                <c:pt idx="1313">
                  <c:v>42872.40625</c:v>
                </c:pt>
                <c:pt idx="1314">
                  <c:v>42872.416666666664</c:v>
                </c:pt>
                <c:pt idx="1315">
                  <c:v>42872.427083333336</c:v>
                </c:pt>
                <c:pt idx="1316">
                  <c:v>42872.4375</c:v>
                </c:pt>
                <c:pt idx="1317">
                  <c:v>42872.447916666664</c:v>
                </c:pt>
                <c:pt idx="1318">
                  <c:v>42872.458333333336</c:v>
                </c:pt>
                <c:pt idx="1319">
                  <c:v>42872.46875</c:v>
                </c:pt>
                <c:pt idx="1320">
                  <c:v>42872.479166666664</c:v>
                </c:pt>
                <c:pt idx="1321">
                  <c:v>42872.489583333336</c:v>
                </c:pt>
                <c:pt idx="1322">
                  <c:v>42872.5</c:v>
                </c:pt>
                <c:pt idx="1323">
                  <c:v>42872.510416666664</c:v>
                </c:pt>
                <c:pt idx="1324">
                  <c:v>42872.520833333336</c:v>
                </c:pt>
                <c:pt idx="1325">
                  <c:v>42872.53125</c:v>
                </c:pt>
                <c:pt idx="1326">
                  <c:v>42872.541666666664</c:v>
                </c:pt>
                <c:pt idx="1327">
                  <c:v>42872.552083333336</c:v>
                </c:pt>
                <c:pt idx="1328">
                  <c:v>42872.5625</c:v>
                </c:pt>
                <c:pt idx="1329">
                  <c:v>42872.572916666664</c:v>
                </c:pt>
                <c:pt idx="1330">
                  <c:v>42872.583333333336</c:v>
                </c:pt>
                <c:pt idx="1331">
                  <c:v>42872.59375</c:v>
                </c:pt>
                <c:pt idx="1332">
                  <c:v>42872.604166666664</c:v>
                </c:pt>
                <c:pt idx="1333">
                  <c:v>42872.614583333336</c:v>
                </c:pt>
                <c:pt idx="1334">
                  <c:v>42872.625</c:v>
                </c:pt>
                <c:pt idx="1335">
                  <c:v>42872.635416666664</c:v>
                </c:pt>
                <c:pt idx="1336">
                  <c:v>42872.645833333336</c:v>
                </c:pt>
                <c:pt idx="1337">
                  <c:v>42872.65625</c:v>
                </c:pt>
                <c:pt idx="1338">
                  <c:v>42872.666666666664</c:v>
                </c:pt>
                <c:pt idx="1339">
                  <c:v>42872.677083333336</c:v>
                </c:pt>
                <c:pt idx="1340">
                  <c:v>42872.6875</c:v>
                </c:pt>
                <c:pt idx="1341">
                  <c:v>42872.697916666664</c:v>
                </c:pt>
                <c:pt idx="1342">
                  <c:v>42872.708333333336</c:v>
                </c:pt>
                <c:pt idx="1343">
                  <c:v>42872.71875</c:v>
                </c:pt>
                <c:pt idx="1344">
                  <c:v>42872.729166666664</c:v>
                </c:pt>
                <c:pt idx="1345">
                  <c:v>42872.739583333336</c:v>
                </c:pt>
                <c:pt idx="1346">
                  <c:v>42872.75</c:v>
                </c:pt>
                <c:pt idx="1347">
                  <c:v>42872.760416666664</c:v>
                </c:pt>
                <c:pt idx="1348">
                  <c:v>42872.770833333336</c:v>
                </c:pt>
                <c:pt idx="1349">
                  <c:v>42872.78125</c:v>
                </c:pt>
                <c:pt idx="1350">
                  <c:v>42872.791666666664</c:v>
                </c:pt>
                <c:pt idx="1351">
                  <c:v>42872.802083333336</c:v>
                </c:pt>
                <c:pt idx="1352">
                  <c:v>42872.8125</c:v>
                </c:pt>
                <c:pt idx="1353">
                  <c:v>42872.822916666664</c:v>
                </c:pt>
                <c:pt idx="1354">
                  <c:v>42872.833333333336</c:v>
                </c:pt>
                <c:pt idx="1355">
                  <c:v>42872.84375</c:v>
                </c:pt>
                <c:pt idx="1356">
                  <c:v>42872.854166666664</c:v>
                </c:pt>
                <c:pt idx="1357">
                  <c:v>42872.864583333336</c:v>
                </c:pt>
                <c:pt idx="1358">
                  <c:v>42872.875</c:v>
                </c:pt>
                <c:pt idx="1359">
                  <c:v>42872.885416666664</c:v>
                </c:pt>
                <c:pt idx="1360">
                  <c:v>42872.895833333336</c:v>
                </c:pt>
                <c:pt idx="1361">
                  <c:v>42872.90625</c:v>
                </c:pt>
                <c:pt idx="1362">
                  <c:v>42872.916666666664</c:v>
                </c:pt>
                <c:pt idx="1363">
                  <c:v>42872.927083333336</c:v>
                </c:pt>
                <c:pt idx="1364">
                  <c:v>42872.9375</c:v>
                </c:pt>
                <c:pt idx="1365">
                  <c:v>42872.947916666664</c:v>
                </c:pt>
                <c:pt idx="1366">
                  <c:v>42872.958333333336</c:v>
                </c:pt>
                <c:pt idx="1367">
                  <c:v>42872.96875</c:v>
                </c:pt>
                <c:pt idx="1368">
                  <c:v>42872.979166666664</c:v>
                </c:pt>
                <c:pt idx="1369">
                  <c:v>42872.989583333336</c:v>
                </c:pt>
                <c:pt idx="1370">
                  <c:v>42873</c:v>
                </c:pt>
                <c:pt idx="1371">
                  <c:v>42873.010416666664</c:v>
                </c:pt>
                <c:pt idx="1372">
                  <c:v>42873.020833333336</c:v>
                </c:pt>
                <c:pt idx="1373">
                  <c:v>42873.03125</c:v>
                </c:pt>
                <c:pt idx="1374">
                  <c:v>42873.041666666664</c:v>
                </c:pt>
                <c:pt idx="1375">
                  <c:v>42873.052083333336</c:v>
                </c:pt>
                <c:pt idx="1376">
                  <c:v>42873.0625</c:v>
                </c:pt>
                <c:pt idx="1377">
                  <c:v>42873.072916666664</c:v>
                </c:pt>
                <c:pt idx="1378">
                  <c:v>42873.083333333336</c:v>
                </c:pt>
                <c:pt idx="1379">
                  <c:v>42873.09375</c:v>
                </c:pt>
                <c:pt idx="1380">
                  <c:v>42873.104166666664</c:v>
                </c:pt>
                <c:pt idx="1381">
                  <c:v>42873.114583333336</c:v>
                </c:pt>
                <c:pt idx="1382">
                  <c:v>42873.125</c:v>
                </c:pt>
                <c:pt idx="1383">
                  <c:v>42873.135416666664</c:v>
                </c:pt>
                <c:pt idx="1384">
                  <c:v>42873.145833333336</c:v>
                </c:pt>
                <c:pt idx="1385">
                  <c:v>42873.15625</c:v>
                </c:pt>
                <c:pt idx="1386">
                  <c:v>42873.166666666664</c:v>
                </c:pt>
                <c:pt idx="1387">
                  <c:v>42873.177083333336</c:v>
                </c:pt>
                <c:pt idx="1388">
                  <c:v>42873.1875</c:v>
                </c:pt>
                <c:pt idx="1389">
                  <c:v>42873.197916666664</c:v>
                </c:pt>
                <c:pt idx="1390">
                  <c:v>42873.208333333336</c:v>
                </c:pt>
                <c:pt idx="1391">
                  <c:v>42873.21875</c:v>
                </c:pt>
                <c:pt idx="1392">
                  <c:v>42873.229166666664</c:v>
                </c:pt>
                <c:pt idx="1393">
                  <c:v>42873.239583333336</c:v>
                </c:pt>
                <c:pt idx="1394">
                  <c:v>42873.25</c:v>
                </c:pt>
                <c:pt idx="1395">
                  <c:v>42873.260416666664</c:v>
                </c:pt>
                <c:pt idx="1396">
                  <c:v>42873.270833333336</c:v>
                </c:pt>
                <c:pt idx="1397">
                  <c:v>42873.28125</c:v>
                </c:pt>
                <c:pt idx="1398">
                  <c:v>42873.291666666664</c:v>
                </c:pt>
                <c:pt idx="1399">
                  <c:v>42873.302083333336</c:v>
                </c:pt>
                <c:pt idx="1400">
                  <c:v>42873.3125</c:v>
                </c:pt>
                <c:pt idx="1401">
                  <c:v>42873.322916666664</c:v>
                </c:pt>
                <c:pt idx="1402">
                  <c:v>42873.333333333336</c:v>
                </c:pt>
                <c:pt idx="1403">
                  <c:v>42873.34375</c:v>
                </c:pt>
                <c:pt idx="1404">
                  <c:v>42873.354166666664</c:v>
                </c:pt>
                <c:pt idx="1405">
                  <c:v>42873.364583333336</c:v>
                </c:pt>
                <c:pt idx="1406">
                  <c:v>42873.375</c:v>
                </c:pt>
                <c:pt idx="1407">
                  <c:v>42873.385416666664</c:v>
                </c:pt>
                <c:pt idx="1408">
                  <c:v>42873.395833333336</c:v>
                </c:pt>
                <c:pt idx="1409">
                  <c:v>42873.40625</c:v>
                </c:pt>
                <c:pt idx="1410">
                  <c:v>42873.416666666664</c:v>
                </c:pt>
                <c:pt idx="1411">
                  <c:v>42873.427083333336</c:v>
                </c:pt>
                <c:pt idx="1412">
                  <c:v>42873.4375</c:v>
                </c:pt>
                <c:pt idx="1413">
                  <c:v>42873.447916666664</c:v>
                </c:pt>
                <c:pt idx="1414">
                  <c:v>42873.458333333336</c:v>
                </c:pt>
                <c:pt idx="1415">
                  <c:v>42873.46875</c:v>
                </c:pt>
                <c:pt idx="1416">
                  <c:v>42873.479166666664</c:v>
                </c:pt>
                <c:pt idx="1417">
                  <c:v>42873.489583333336</c:v>
                </c:pt>
                <c:pt idx="1418">
                  <c:v>42873.5</c:v>
                </c:pt>
                <c:pt idx="1419">
                  <c:v>42873.510416666664</c:v>
                </c:pt>
                <c:pt idx="1420">
                  <c:v>42873.520833333336</c:v>
                </c:pt>
                <c:pt idx="1421">
                  <c:v>42873.53125</c:v>
                </c:pt>
                <c:pt idx="1422">
                  <c:v>42873.541666666664</c:v>
                </c:pt>
                <c:pt idx="1423">
                  <c:v>42873.552083333336</c:v>
                </c:pt>
                <c:pt idx="1424">
                  <c:v>42873.5625</c:v>
                </c:pt>
                <c:pt idx="1425">
                  <c:v>42873.572916666664</c:v>
                </c:pt>
                <c:pt idx="1426">
                  <c:v>42873.583333333336</c:v>
                </c:pt>
                <c:pt idx="1427">
                  <c:v>42873.59375</c:v>
                </c:pt>
                <c:pt idx="1428">
                  <c:v>42873.604166666664</c:v>
                </c:pt>
                <c:pt idx="1429">
                  <c:v>42873.614583333336</c:v>
                </c:pt>
                <c:pt idx="1430">
                  <c:v>42873.625</c:v>
                </c:pt>
                <c:pt idx="1431">
                  <c:v>42873.635416666664</c:v>
                </c:pt>
                <c:pt idx="1432">
                  <c:v>42873.645833333336</c:v>
                </c:pt>
                <c:pt idx="1433">
                  <c:v>42873.65625</c:v>
                </c:pt>
                <c:pt idx="1434">
                  <c:v>42873.666666666664</c:v>
                </c:pt>
                <c:pt idx="1435">
                  <c:v>42873.677083333336</c:v>
                </c:pt>
                <c:pt idx="1436">
                  <c:v>42873.6875</c:v>
                </c:pt>
                <c:pt idx="1437">
                  <c:v>42873.697916666664</c:v>
                </c:pt>
                <c:pt idx="1438">
                  <c:v>42873.708333333336</c:v>
                </c:pt>
                <c:pt idx="1439">
                  <c:v>42873.71875</c:v>
                </c:pt>
                <c:pt idx="1440">
                  <c:v>42873.729166666664</c:v>
                </c:pt>
                <c:pt idx="1441">
                  <c:v>42873.739583333336</c:v>
                </c:pt>
                <c:pt idx="1442">
                  <c:v>42873.75</c:v>
                </c:pt>
                <c:pt idx="1443">
                  <c:v>42873.760416666664</c:v>
                </c:pt>
                <c:pt idx="1444">
                  <c:v>42873.770833333336</c:v>
                </c:pt>
                <c:pt idx="1445">
                  <c:v>42873.78125</c:v>
                </c:pt>
                <c:pt idx="1446">
                  <c:v>42873.791666666664</c:v>
                </c:pt>
                <c:pt idx="1447">
                  <c:v>42873.802083333336</c:v>
                </c:pt>
                <c:pt idx="1448">
                  <c:v>42873.8125</c:v>
                </c:pt>
                <c:pt idx="1449">
                  <c:v>42873.822916666664</c:v>
                </c:pt>
                <c:pt idx="1450">
                  <c:v>42873.833333333336</c:v>
                </c:pt>
                <c:pt idx="1451">
                  <c:v>42873.84375</c:v>
                </c:pt>
                <c:pt idx="1452">
                  <c:v>42873.854166666664</c:v>
                </c:pt>
                <c:pt idx="1453">
                  <c:v>42873.864583333336</c:v>
                </c:pt>
                <c:pt idx="1454">
                  <c:v>42873.875</c:v>
                </c:pt>
                <c:pt idx="1455">
                  <c:v>42873.885416666664</c:v>
                </c:pt>
                <c:pt idx="1456">
                  <c:v>42873.895833333336</c:v>
                </c:pt>
                <c:pt idx="1457">
                  <c:v>42873.90625</c:v>
                </c:pt>
                <c:pt idx="1458">
                  <c:v>42873.916666666664</c:v>
                </c:pt>
                <c:pt idx="1459">
                  <c:v>42873.927083333336</c:v>
                </c:pt>
                <c:pt idx="1460">
                  <c:v>42873.9375</c:v>
                </c:pt>
                <c:pt idx="1461">
                  <c:v>42873.947916666664</c:v>
                </c:pt>
                <c:pt idx="1462">
                  <c:v>42873.958333333336</c:v>
                </c:pt>
                <c:pt idx="1463">
                  <c:v>42873.96875</c:v>
                </c:pt>
                <c:pt idx="1464">
                  <c:v>42873.979166666664</c:v>
                </c:pt>
                <c:pt idx="1465">
                  <c:v>42873.989583333336</c:v>
                </c:pt>
                <c:pt idx="1466">
                  <c:v>42874</c:v>
                </c:pt>
                <c:pt idx="1467">
                  <c:v>42874.010416666664</c:v>
                </c:pt>
                <c:pt idx="1468">
                  <c:v>42874.020833333336</c:v>
                </c:pt>
                <c:pt idx="1469">
                  <c:v>42874.03125</c:v>
                </c:pt>
                <c:pt idx="1470">
                  <c:v>42874.041666666664</c:v>
                </c:pt>
                <c:pt idx="1471">
                  <c:v>42874.052083333336</c:v>
                </c:pt>
                <c:pt idx="1472">
                  <c:v>42874.0625</c:v>
                </c:pt>
                <c:pt idx="1473">
                  <c:v>42874.072916666664</c:v>
                </c:pt>
                <c:pt idx="1474">
                  <c:v>42874.083333333336</c:v>
                </c:pt>
                <c:pt idx="1475">
                  <c:v>42874.09375</c:v>
                </c:pt>
                <c:pt idx="1476">
                  <c:v>42874.104166666664</c:v>
                </c:pt>
                <c:pt idx="1477">
                  <c:v>42874.114583333336</c:v>
                </c:pt>
                <c:pt idx="1478">
                  <c:v>42874.125</c:v>
                </c:pt>
                <c:pt idx="1479">
                  <c:v>42874.135416666664</c:v>
                </c:pt>
                <c:pt idx="1480">
                  <c:v>42874.145833333336</c:v>
                </c:pt>
                <c:pt idx="1481">
                  <c:v>42874.15625</c:v>
                </c:pt>
                <c:pt idx="1482">
                  <c:v>42874.166666666664</c:v>
                </c:pt>
                <c:pt idx="1483">
                  <c:v>42874.177083333336</c:v>
                </c:pt>
                <c:pt idx="1484">
                  <c:v>42874.1875</c:v>
                </c:pt>
                <c:pt idx="1485">
                  <c:v>42874.197916666664</c:v>
                </c:pt>
                <c:pt idx="1486">
                  <c:v>42874.208333333336</c:v>
                </c:pt>
                <c:pt idx="1487">
                  <c:v>42874.21875</c:v>
                </c:pt>
                <c:pt idx="1488">
                  <c:v>42874.229166666664</c:v>
                </c:pt>
                <c:pt idx="1489">
                  <c:v>42874.239583333336</c:v>
                </c:pt>
                <c:pt idx="1490">
                  <c:v>42874.25</c:v>
                </c:pt>
                <c:pt idx="1491">
                  <c:v>42874.260416666664</c:v>
                </c:pt>
                <c:pt idx="1492">
                  <c:v>42874.270833333336</c:v>
                </c:pt>
                <c:pt idx="1493">
                  <c:v>42874.28125</c:v>
                </c:pt>
                <c:pt idx="1494">
                  <c:v>42874.291666666664</c:v>
                </c:pt>
                <c:pt idx="1495">
                  <c:v>42874.302083333336</c:v>
                </c:pt>
                <c:pt idx="1496">
                  <c:v>42874.3125</c:v>
                </c:pt>
                <c:pt idx="1497">
                  <c:v>42874.322916666664</c:v>
                </c:pt>
                <c:pt idx="1498">
                  <c:v>42874.333333333336</c:v>
                </c:pt>
                <c:pt idx="1499">
                  <c:v>42874.34375</c:v>
                </c:pt>
                <c:pt idx="1500">
                  <c:v>42874.354166666664</c:v>
                </c:pt>
                <c:pt idx="1501">
                  <c:v>42874.364583333336</c:v>
                </c:pt>
                <c:pt idx="1502">
                  <c:v>42874.375</c:v>
                </c:pt>
                <c:pt idx="1503">
                  <c:v>42874.385416666664</c:v>
                </c:pt>
                <c:pt idx="1504">
                  <c:v>42874.395833333336</c:v>
                </c:pt>
                <c:pt idx="1505">
                  <c:v>42874.40625</c:v>
                </c:pt>
                <c:pt idx="1506">
                  <c:v>42874.416666666664</c:v>
                </c:pt>
                <c:pt idx="1507">
                  <c:v>42874.427083333336</c:v>
                </c:pt>
                <c:pt idx="1508">
                  <c:v>42874.4375</c:v>
                </c:pt>
                <c:pt idx="1509">
                  <c:v>42874.447916666664</c:v>
                </c:pt>
                <c:pt idx="1510">
                  <c:v>42874.458333333336</c:v>
                </c:pt>
                <c:pt idx="1511">
                  <c:v>42874.46875</c:v>
                </c:pt>
                <c:pt idx="1512">
                  <c:v>42874.479166666664</c:v>
                </c:pt>
                <c:pt idx="1513">
                  <c:v>42874.489583333336</c:v>
                </c:pt>
                <c:pt idx="1514">
                  <c:v>42874.5</c:v>
                </c:pt>
                <c:pt idx="1515">
                  <c:v>42874.510416666664</c:v>
                </c:pt>
                <c:pt idx="1516">
                  <c:v>42874.520833333336</c:v>
                </c:pt>
                <c:pt idx="1517">
                  <c:v>42874.53125</c:v>
                </c:pt>
                <c:pt idx="1518">
                  <c:v>42874.541666666664</c:v>
                </c:pt>
                <c:pt idx="1519">
                  <c:v>42874.552083333336</c:v>
                </c:pt>
                <c:pt idx="1520">
                  <c:v>42874.5625</c:v>
                </c:pt>
                <c:pt idx="1521">
                  <c:v>42874.572916666664</c:v>
                </c:pt>
                <c:pt idx="1522">
                  <c:v>42874.583333333336</c:v>
                </c:pt>
                <c:pt idx="1523">
                  <c:v>42874.59375</c:v>
                </c:pt>
                <c:pt idx="1524">
                  <c:v>42874.604166666664</c:v>
                </c:pt>
                <c:pt idx="1525">
                  <c:v>42874.614583333336</c:v>
                </c:pt>
                <c:pt idx="1526">
                  <c:v>42874.625</c:v>
                </c:pt>
                <c:pt idx="1527">
                  <c:v>42874.635416666664</c:v>
                </c:pt>
                <c:pt idx="1528">
                  <c:v>42874.645833333336</c:v>
                </c:pt>
                <c:pt idx="1529">
                  <c:v>42874.65625</c:v>
                </c:pt>
                <c:pt idx="1530">
                  <c:v>42874.666666666664</c:v>
                </c:pt>
                <c:pt idx="1531">
                  <c:v>42874.677083333336</c:v>
                </c:pt>
                <c:pt idx="1532">
                  <c:v>42874.6875</c:v>
                </c:pt>
                <c:pt idx="1533">
                  <c:v>42874.697916666664</c:v>
                </c:pt>
                <c:pt idx="1534">
                  <c:v>42874.708333333336</c:v>
                </c:pt>
                <c:pt idx="1535">
                  <c:v>42874.71875</c:v>
                </c:pt>
                <c:pt idx="1536">
                  <c:v>42874.729166666664</c:v>
                </c:pt>
                <c:pt idx="1537">
                  <c:v>42874.739583333336</c:v>
                </c:pt>
                <c:pt idx="1538">
                  <c:v>42874.75</c:v>
                </c:pt>
                <c:pt idx="1539">
                  <c:v>42874.760416666664</c:v>
                </c:pt>
                <c:pt idx="1540">
                  <c:v>42874.770833333336</c:v>
                </c:pt>
                <c:pt idx="1541">
                  <c:v>42874.78125</c:v>
                </c:pt>
                <c:pt idx="1542">
                  <c:v>42874.791666666664</c:v>
                </c:pt>
                <c:pt idx="1543">
                  <c:v>42874.802083333336</c:v>
                </c:pt>
                <c:pt idx="1544">
                  <c:v>42874.8125</c:v>
                </c:pt>
                <c:pt idx="1545">
                  <c:v>42874.822916666664</c:v>
                </c:pt>
                <c:pt idx="1546">
                  <c:v>42874.833333333336</c:v>
                </c:pt>
                <c:pt idx="1547">
                  <c:v>42874.84375</c:v>
                </c:pt>
                <c:pt idx="1548">
                  <c:v>42874.854166666664</c:v>
                </c:pt>
                <c:pt idx="1549">
                  <c:v>42874.864583333336</c:v>
                </c:pt>
                <c:pt idx="1550">
                  <c:v>42874.875</c:v>
                </c:pt>
                <c:pt idx="1551">
                  <c:v>42874.885416666664</c:v>
                </c:pt>
                <c:pt idx="1552">
                  <c:v>42874.895833333336</c:v>
                </c:pt>
                <c:pt idx="1553">
                  <c:v>42874.90625</c:v>
                </c:pt>
                <c:pt idx="1554">
                  <c:v>42874.916666666664</c:v>
                </c:pt>
                <c:pt idx="1555">
                  <c:v>42874.927083333336</c:v>
                </c:pt>
                <c:pt idx="1556">
                  <c:v>42874.9375</c:v>
                </c:pt>
                <c:pt idx="1557">
                  <c:v>42874.947916666664</c:v>
                </c:pt>
                <c:pt idx="1558">
                  <c:v>42874.958333333336</c:v>
                </c:pt>
                <c:pt idx="1559">
                  <c:v>42874.96875</c:v>
                </c:pt>
                <c:pt idx="1560">
                  <c:v>42874.979166666664</c:v>
                </c:pt>
                <c:pt idx="1561">
                  <c:v>42874.989583333336</c:v>
                </c:pt>
                <c:pt idx="1562">
                  <c:v>42875</c:v>
                </c:pt>
                <c:pt idx="1563">
                  <c:v>42875.010416666664</c:v>
                </c:pt>
                <c:pt idx="1564">
                  <c:v>42875.020833333336</c:v>
                </c:pt>
                <c:pt idx="1565">
                  <c:v>42875.03125</c:v>
                </c:pt>
                <c:pt idx="1566">
                  <c:v>42875.041666666664</c:v>
                </c:pt>
                <c:pt idx="1567">
                  <c:v>42875.052083333336</c:v>
                </c:pt>
                <c:pt idx="1568">
                  <c:v>42875.0625</c:v>
                </c:pt>
                <c:pt idx="1569">
                  <c:v>42875.072916666664</c:v>
                </c:pt>
                <c:pt idx="1570">
                  <c:v>42875.083333333336</c:v>
                </c:pt>
                <c:pt idx="1571">
                  <c:v>42875.09375</c:v>
                </c:pt>
                <c:pt idx="1572">
                  <c:v>42875.104166666664</c:v>
                </c:pt>
                <c:pt idx="1573">
                  <c:v>42875.114583333336</c:v>
                </c:pt>
                <c:pt idx="1574">
                  <c:v>42875.125</c:v>
                </c:pt>
                <c:pt idx="1575">
                  <c:v>42875.135416666664</c:v>
                </c:pt>
                <c:pt idx="1576">
                  <c:v>42875.145833333336</c:v>
                </c:pt>
                <c:pt idx="1577">
                  <c:v>42875.15625</c:v>
                </c:pt>
                <c:pt idx="1578">
                  <c:v>42875.166666666664</c:v>
                </c:pt>
                <c:pt idx="1579">
                  <c:v>42875.177083333336</c:v>
                </c:pt>
                <c:pt idx="1580">
                  <c:v>42875.1875</c:v>
                </c:pt>
                <c:pt idx="1581">
                  <c:v>42875.197916666664</c:v>
                </c:pt>
                <c:pt idx="1582">
                  <c:v>42875.208333333336</c:v>
                </c:pt>
                <c:pt idx="1583">
                  <c:v>42875.21875</c:v>
                </c:pt>
                <c:pt idx="1584">
                  <c:v>42875.229166666664</c:v>
                </c:pt>
                <c:pt idx="1585">
                  <c:v>42875.239583333336</c:v>
                </c:pt>
                <c:pt idx="1586">
                  <c:v>42875.25</c:v>
                </c:pt>
                <c:pt idx="1587">
                  <c:v>42875.260416666664</c:v>
                </c:pt>
                <c:pt idx="1588">
                  <c:v>42875.270833333336</c:v>
                </c:pt>
                <c:pt idx="1589">
                  <c:v>42875.28125</c:v>
                </c:pt>
                <c:pt idx="1590">
                  <c:v>42875.291666666664</c:v>
                </c:pt>
                <c:pt idx="1591">
                  <c:v>42875.302083333336</c:v>
                </c:pt>
                <c:pt idx="1592">
                  <c:v>42875.3125</c:v>
                </c:pt>
                <c:pt idx="1593">
                  <c:v>42875.322916666664</c:v>
                </c:pt>
                <c:pt idx="1594">
                  <c:v>42875.333333333336</c:v>
                </c:pt>
                <c:pt idx="1595">
                  <c:v>42875.34375</c:v>
                </c:pt>
                <c:pt idx="1596">
                  <c:v>42875.354166666664</c:v>
                </c:pt>
                <c:pt idx="1597">
                  <c:v>42875.364583333336</c:v>
                </c:pt>
                <c:pt idx="1598">
                  <c:v>42875.375</c:v>
                </c:pt>
                <c:pt idx="1599">
                  <c:v>42875.385416666664</c:v>
                </c:pt>
                <c:pt idx="1600">
                  <c:v>42875.395833333336</c:v>
                </c:pt>
                <c:pt idx="1601">
                  <c:v>42875.40625</c:v>
                </c:pt>
                <c:pt idx="1602">
                  <c:v>42875.416666666664</c:v>
                </c:pt>
                <c:pt idx="1603">
                  <c:v>42875.427083333336</c:v>
                </c:pt>
                <c:pt idx="1604">
                  <c:v>42875.4375</c:v>
                </c:pt>
                <c:pt idx="1605">
                  <c:v>42875.447916666664</c:v>
                </c:pt>
                <c:pt idx="1606">
                  <c:v>42875.458333333336</c:v>
                </c:pt>
                <c:pt idx="1607">
                  <c:v>42875.46875</c:v>
                </c:pt>
                <c:pt idx="1608">
                  <c:v>42875.479166666664</c:v>
                </c:pt>
                <c:pt idx="1609">
                  <c:v>42875.489583333336</c:v>
                </c:pt>
                <c:pt idx="1610">
                  <c:v>42875.5</c:v>
                </c:pt>
                <c:pt idx="1611">
                  <c:v>42875.510416666664</c:v>
                </c:pt>
                <c:pt idx="1612">
                  <c:v>42875.520833333336</c:v>
                </c:pt>
                <c:pt idx="1613">
                  <c:v>42875.53125</c:v>
                </c:pt>
                <c:pt idx="1614">
                  <c:v>42875.541666666664</c:v>
                </c:pt>
                <c:pt idx="1615">
                  <c:v>42875.552083333336</c:v>
                </c:pt>
                <c:pt idx="1616">
                  <c:v>42875.5625</c:v>
                </c:pt>
                <c:pt idx="1617">
                  <c:v>42875.572916666664</c:v>
                </c:pt>
                <c:pt idx="1618">
                  <c:v>42875.583333333336</c:v>
                </c:pt>
                <c:pt idx="1619">
                  <c:v>42875.59375</c:v>
                </c:pt>
                <c:pt idx="1620">
                  <c:v>42875.604166666664</c:v>
                </c:pt>
                <c:pt idx="1621">
                  <c:v>42875.614583333336</c:v>
                </c:pt>
                <c:pt idx="1622">
                  <c:v>42875.625</c:v>
                </c:pt>
                <c:pt idx="1623">
                  <c:v>42875.635416666664</c:v>
                </c:pt>
                <c:pt idx="1624">
                  <c:v>42875.645833333336</c:v>
                </c:pt>
                <c:pt idx="1625">
                  <c:v>42875.65625</c:v>
                </c:pt>
                <c:pt idx="1626">
                  <c:v>42875.666666666664</c:v>
                </c:pt>
                <c:pt idx="1627">
                  <c:v>42875.677083333336</c:v>
                </c:pt>
                <c:pt idx="1628">
                  <c:v>42875.6875</c:v>
                </c:pt>
                <c:pt idx="1629">
                  <c:v>42875.697916666664</c:v>
                </c:pt>
                <c:pt idx="1630">
                  <c:v>42875.708333333336</c:v>
                </c:pt>
                <c:pt idx="1631">
                  <c:v>42875.71875</c:v>
                </c:pt>
                <c:pt idx="1632">
                  <c:v>42875.729166666664</c:v>
                </c:pt>
                <c:pt idx="1633">
                  <c:v>42875.739583333336</c:v>
                </c:pt>
                <c:pt idx="1634">
                  <c:v>42875.75</c:v>
                </c:pt>
                <c:pt idx="1635">
                  <c:v>42875.760416666664</c:v>
                </c:pt>
                <c:pt idx="1636">
                  <c:v>42875.770833333336</c:v>
                </c:pt>
                <c:pt idx="1637">
                  <c:v>42875.78125</c:v>
                </c:pt>
                <c:pt idx="1638">
                  <c:v>42875.791666666664</c:v>
                </c:pt>
                <c:pt idx="1639">
                  <c:v>42875.802083333336</c:v>
                </c:pt>
                <c:pt idx="1640">
                  <c:v>42875.8125</c:v>
                </c:pt>
                <c:pt idx="1641">
                  <c:v>42875.822916666664</c:v>
                </c:pt>
                <c:pt idx="1642">
                  <c:v>42875.833333333336</c:v>
                </c:pt>
                <c:pt idx="1643">
                  <c:v>42875.84375</c:v>
                </c:pt>
                <c:pt idx="1644">
                  <c:v>42875.854166666664</c:v>
                </c:pt>
                <c:pt idx="1645">
                  <c:v>42875.864583333336</c:v>
                </c:pt>
                <c:pt idx="1646">
                  <c:v>42875.875</c:v>
                </c:pt>
                <c:pt idx="1647">
                  <c:v>42875.885416666664</c:v>
                </c:pt>
                <c:pt idx="1648">
                  <c:v>42875.895833333336</c:v>
                </c:pt>
                <c:pt idx="1649">
                  <c:v>42875.90625</c:v>
                </c:pt>
                <c:pt idx="1650">
                  <c:v>42875.916666666664</c:v>
                </c:pt>
                <c:pt idx="1651">
                  <c:v>42875.927083333336</c:v>
                </c:pt>
                <c:pt idx="1652">
                  <c:v>42875.9375</c:v>
                </c:pt>
                <c:pt idx="1653">
                  <c:v>42875.947916666664</c:v>
                </c:pt>
                <c:pt idx="1654">
                  <c:v>42875.958333333336</c:v>
                </c:pt>
                <c:pt idx="1655">
                  <c:v>42875.96875</c:v>
                </c:pt>
                <c:pt idx="1656">
                  <c:v>42875.979166666664</c:v>
                </c:pt>
                <c:pt idx="1657">
                  <c:v>42875.989583333336</c:v>
                </c:pt>
                <c:pt idx="1658">
                  <c:v>42876</c:v>
                </c:pt>
                <c:pt idx="1659">
                  <c:v>42876.010416666664</c:v>
                </c:pt>
                <c:pt idx="1660">
                  <c:v>42876.020833333336</c:v>
                </c:pt>
                <c:pt idx="1661">
                  <c:v>42876.03125</c:v>
                </c:pt>
                <c:pt idx="1662">
                  <c:v>42876.041666666664</c:v>
                </c:pt>
                <c:pt idx="1663">
                  <c:v>42876.052083333336</c:v>
                </c:pt>
                <c:pt idx="1664">
                  <c:v>42876.0625</c:v>
                </c:pt>
                <c:pt idx="1665">
                  <c:v>42876.072916666664</c:v>
                </c:pt>
                <c:pt idx="1666">
                  <c:v>42876.083333333336</c:v>
                </c:pt>
                <c:pt idx="1667">
                  <c:v>42876.09375</c:v>
                </c:pt>
                <c:pt idx="1668">
                  <c:v>42876.104166666664</c:v>
                </c:pt>
                <c:pt idx="1669">
                  <c:v>42876.114583333336</c:v>
                </c:pt>
                <c:pt idx="1670">
                  <c:v>42876.125</c:v>
                </c:pt>
                <c:pt idx="1671">
                  <c:v>42876.135416666664</c:v>
                </c:pt>
                <c:pt idx="1672">
                  <c:v>42876.145833333336</c:v>
                </c:pt>
                <c:pt idx="1673">
                  <c:v>42876.15625</c:v>
                </c:pt>
                <c:pt idx="1674">
                  <c:v>42876.166666666664</c:v>
                </c:pt>
                <c:pt idx="1675">
                  <c:v>42876.177083333336</c:v>
                </c:pt>
                <c:pt idx="1676">
                  <c:v>42876.1875</c:v>
                </c:pt>
                <c:pt idx="1677">
                  <c:v>42876.197916666664</c:v>
                </c:pt>
                <c:pt idx="1678">
                  <c:v>42876.208333333336</c:v>
                </c:pt>
                <c:pt idx="1679">
                  <c:v>42876.21875</c:v>
                </c:pt>
                <c:pt idx="1680">
                  <c:v>42876.229166666664</c:v>
                </c:pt>
                <c:pt idx="1681">
                  <c:v>42876.239583333336</c:v>
                </c:pt>
                <c:pt idx="1682">
                  <c:v>42876.25</c:v>
                </c:pt>
                <c:pt idx="1683">
                  <c:v>42876.260416666664</c:v>
                </c:pt>
                <c:pt idx="1684">
                  <c:v>42876.270833333336</c:v>
                </c:pt>
                <c:pt idx="1685">
                  <c:v>42876.28125</c:v>
                </c:pt>
                <c:pt idx="1686">
                  <c:v>42876.291666666664</c:v>
                </c:pt>
                <c:pt idx="1687">
                  <c:v>42876.302083333336</c:v>
                </c:pt>
                <c:pt idx="1688">
                  <c:v>42876.3125</c:v>
                </c:pt>
                <c:pt idx="1689">
                  <c:v>42876.322916666664</c:v>
                </c:pt>
                <c:pt idx="1690">
                  <c:v>42876.333333333336</c:v>
                </c:pt>
                <c:pt idx="1691">
                  <c:v>42876.34375</c:v>
                </c:pt>
                <c:pt idx="1692">
                  <c:v>42876.354166666664</c:v>
                </c:pt>
                <c:pt idx="1693">
                  <c:v>42876.364583333336</c:v>
                </c:pt>
                <c:pt idx="1694">
                  <c:v>42876.375</c:v>
                </c:pt>
                <c:pt idx="1695">
                  <c:v>42876.385416666664</c:v>
                </c:pt>
                <c:pt idx="1696">
                  <c:v>42876.395833333336</c:v>
                </c:pt>
                <c:pt idx="1697">
                  <c:v>42876.40625</c:v>
                </c:pt>
                <c:pt idx="1698">
                  <c:v>42876.416666666664</c:v>
                </c:pt>
                <c:pt idx="1699">
                  <c:v>42876.427083333336</c:v>
                </c:pt>
                <c:pt idx="1700">
                  <c:v>42876.4375</c:v>
                </c:pt>
                <c:pt idx="1701">
                  <c:v>42876.447916666664</c:v>
                </c:pt>
                <c:pt idx="1702">
                  <c:v>42876.458333333336</c:v>
                </c:pt>
                <c:pt idx="1703">
                  <c:v>42876.46875</c:v>
                </c:pt>
                <c:pt idx="1704">
                  <c:v>42876.479166666664</c:v>
                </c:pt>
                <c:pt idx="1705">
                  <c:v>42876.489583333336</c:v>
                </c:pt>
                <c:pt idx="1706">
                  <c:v>42876.5</c:v>
                </c:pt>
                <c:pt idx="1707">
                  <c:v>42876.510416666664</c:v>
                </c:pt>
                <c:pt idx="1708">
                  <c:v>42876.520833333336</c:v>
                </c:pt>
                <c:pt idx="1709">
                  <c:v>42876.53125</c:v>
                </c:pt>
                <c:pt idx="1710">
                  <c:v>42876.541666666664</c:v>
                </c:pt>
                <c:pt idx="1711">
                  <c:v>42876.552083333336</c:v>
                </c:pt>
                <c:pt idx="1712">
                  <c:v>42876.5625</c:v>
                </c:pt>
                <c:pt idx="1713">
                  <c:v>42876.572916666664</c:v>
                </c:pt>
                <c:pt idx="1714">
                  <c:v>42876.583333333336</c:v>
                </c:pt>
                <c:pt idx="1715">
                  <c:v>42876.59375</c:v>
                </c:pt>
                <c:pt idx="1716">
                  <c:v>42876.604166666664</c:v>
                </c:pt>
                <c:pt idx="1717">
                  <c:v>42876.614583333336</c:v>
                </c:pt>
                <c:pt idx="1718">
                  <c:v>42876.625</c:v>
                </c:pt>
                <c:pt idx="1719">
                  <c:v>42876.635416666664</c:v>
                </c:pt>
                <c:pt idx="1720">
                  <c:v>42876.645833333336</c:v>
                </c:pt>
                <c:pt idx="1721">
                  <c:v>42876.65625</c:v>
                </c:pt>
                <c:pt idx="1722">
                  <c:v>42876.666666666664</c:v>
                </c:pt>
                <c:pt idx="1723">
                  <c:v>42876.677083333336</c:v>
                </c:pt>
                <c:pt idx="1724">
                  <c:v>42876.6875</c:v>
                </c:pt>
                <c:pt idx="1725">
                  <c:v>42876.697916666664</c:v>
                </c:pt>
                <c:pt idx="1726">
                  <c:v>42876.708333333336</c:v>
                </c:pt>
                <c:pt idx="1727">
                  <c:v>42876.71875</c:v>
                </c:pt>
                <c:pt idx="1728">
                  <c:v>42876.729166666664</c:v>
                </c:pt>
                <c:pt idx="1729">
                  <c:v>42876.739583333336</c:v>
                </c:pt>
                <c:pt idx="1730">
                  <c:v>42876.75</c:v>
                </c:pt>
                <c:pt idx="1731">
                  <c:v>42876.760416666664</c:v>
                </c:pt>
                <c:pt idx="1732">
                  <c:v>42876.770833333336</c:v>
                </c:pt>
                <c:pt idx="1733">
                  <c:v>42876.78125</c:v>
                </c:pt>
                <c:pt idx="1734">
                  <c:v>42876.791666666664</c:v>
                </c:pt>
                <c:pt idx="1735">
                  <c:v>42876.802083333336</c:v>
                </c:pt>
                <c:pt idx="1736">
                  <c:v>42876.8125</c:v>
                </c:pt>
                <c:pt idx="1737">
                  <c:v>42876.822916666664</c:v>
                </c:pt>
                <c:pt idx="1738">
                  <c:v>42876.833333333336</c:v>
                </c:pt>
                <c:pt idx="1739">
                  <c:v>42876.84375</c:v>
                </c:pt>
                <c:pt idx="1740">
                  <c:v>42876.854166666664</c:v>
                </c:pt>
                <c:pt idx="1741">
                  <c:v>42876.864583333336</c:v>
                </c:pt>
                <c:pt idx="1742">
                  <c:v>42876.875</c:v>
                </c:pt>
                <c:pt idx="1743">
                  <c:v>42876.885416666664</c:v>
                </c:pt>
                <c:pt idx="1744">
                  <c:v>42876.895833333336</c:v>
                </c:pt>
                <c:pt idx="1745">
                  <c:v>42876.90625</c:v>
                </c:pt>
                <c:pt idx="1746">
                  <c:v>42876.916666666664</c:v>
                </c:pt>
                <c:pt idx="1747">
                  <c:v>42876.927083333336</c:v>
                </c:pt>
                <c:pt idx="1748">
                  <c:v>42876.9375</c:v>
                </c:pt>
                <c:pt idx="1749">
                  <c:v>42876.947916666664</c:v>
                </c:pt>
                <c:pt idx="1750">
                  <c:v>42876.958333333336</c:v>
                </c:pt>
                <c:pt idx="1751">
                  <c:v>42876.96875</c:v>
                </c:pt>
                <c:pt idx="1752">
                  <c:v>42876.979166666664</c:v>
                </c:pt>
                <c:pt idx="1753">
                  <c:v>42876.989583333336</c:v>
                </c:pt>
                <c:pt idx="1754">
                  <c:v>42877</c:v>
                </c:pt>
                <c:pt idx="1755">
                  <c:v>42877.010416666664</c:v>
                </c:pt>
                <c:pt idx="1756">
                  <c:v>42877.020833333336</c:v>
                </c:pt>
                <c:pt idx="1757">
                  <c:v>42877.03125</c:v>
                </c:pt>
                <c:pt idx="1758">
                  <c:v>42877.041666666664</c:v>
                </c:pt>
                <c:pt idx="1759">
                  <c:v>42877.052083333336</c:v>
                </c:pt>
                <c:pt idx="1760">
                  <c:v>42877.0625</c:v>
                </c:pt>
                <c:pt idx="1761">
                  <c:v>42877.072916666664</c:v>
                </c:pt>
                <c:pt idx="1762">
                  <c:v>42877.083333333336</c:v>
                </c:pt>
                <c:pt idx="1763">
                  <c:v>42877.09375</c:v>
                </c:pt>
                <c:pt idx="1764">
                  <c:v>42877.104166666664</c:v>
                </c:pt>
                <c:pt idx="1765">
                  <c:v>42877.114583333336</c:v>
                </c:pt>
                <c:pt idx="1766">
                  <c:v>42877.125</c:v>
                </c:pt>
                <c:pt idx="1767">
                  <c:v>42877.135416666664</c:v>
                </c:pt>
                <c:pt idx="1768">
                  <c:v>42877.145833333336</c:v>
                </c:pt>
                <c:pt idx="1769">
                  <c:v>42877.15625</c:v>
                </c:pt>
                <c:pt idx="1770">
                  <c:v>42877.166666666664</c:v>
                </c:pt>
                <c:pt idx="1771">
                  <c:v>42877.177083333336</c:v>
                </c:pt>
                <c:pt idx="1772">
                  <c:v>42877.1875</c:v>
                </c:pt>
                <c:pt idx="1773">
                  <c:v>42877.197916666664</c:v>
                </c:pt>
                <c:pt idx="1774">
                  <c:v>42877.208333333336</c:v>
                </c:pt>
                <c:pt idx="1775">
                  <c:v>42877.21875</c:v>
                </c:pt>
                <c:pt idx="1776">
                  <c:v>42877.229166666664</c:v>
                </c:pt>
                <c:pt idx="1777">
                  <c:v>42877.239583333336</c:v>
                </c:pt>
                <c:pt idx="1778">
                  <c:v>42877.25</c:v>
                </c:pt>
                <c:pt idx="1779">
                  <c:v>42877.260416666664</c:v>
                </c:pt>
                <c:pt idx="1780">
                  <c:v>42877.270833333336</c:v>
                </c:pt>
                <c:pt idx="1781">
                  <c:v>42877.28125</c:v>
                </c:pt>
                <c:pt idx="1782">
                  <c:v>42877.291666666664</c:v>
                </c:pt>
                <c:pt idx="1783">
                  <c:v>42877.302083333336</c:v>
                </c:pt>
                <c:pt idx="1784">
                  <c:v>42877.3125</c:v>
                </c:pt>
                <c:pt idx="1785">
                  <c:v>42877.322916666664</c:v>
                </c:pt>
                <c:pt idx="1786">
                  <c:v>42877.333333333336</c:v>
                </c:pt>
                <c:pt idx="1787">
                  <c:v>42877.34375</c:v>
                </c:pt>
                <c:pt idx="1788">
                  <c:v>42877.354166666664</c:v>
                </c:pt>
                <c:pt idx="1789">
                  <c:v>42877.364583333336</c:v>
                </c:pt>
                <c:pt idx="1790">
                  <c:v>42877.375</c:v>
                </c:pt>
                <c:pt idx="1791">
                  <c:v>42877.385416666664</c:v>
                </c:pt>
                <c:pt idx="1792">
                  <c:v>42877.395833333336</c:v>
                </c:pt>
                <c:pt idx="1793">
                  <c:v>42877.40625</c:v>
                </c:pt>
                <c:pt idx="1794">
                  <c:v>42877.416666666664</c:v>
                </c:pt>
                <c:pt idx="1795">
                  <c:v>42877.427083333336</c:v>
                </c:pt>
                <c:pt idx="1796">
                  <c:v>42877.4375</c:v>
                </c:pt>
                <c:pt idx="1797">
                  <c:v>42877.447916666664</c:v>
                </c:pt>
                <c:pt idx="1798">
                  <c:v>42877.458333333336</c:v>
                </c:pt>
                <c:pt idx="1799">
                  <c:v>42877.46875</c:v>
                </c:pt>
                <c:pt idx="1800">
                  <c:v>42877.479166666664</c:v>
                </c:pt>
                <c:pt idx="1801">
                  <c:v>42877.489583333336</c:v>
                </c:pt>
                <c:pt idx="1802">
                  <c:v>42877.5</c:v>
                </c:pt>
                <c:pt idx="1803">
                  <c:v>42877.510416666664</c:v>
                </c:pt>
                <c:pt idx="1804">
                  <c:v>42877.520833333336</c:v>
                </c:pt>
                <c:pt idx="1805">
                  <c:v>42877.53125</c:v>
                </c:pt>
                <c:pt idx="1806">
                  <c:v>42877.541666666664</c:v>
                </c:pt>
                <c:pt idx="1807">
                  <c:v>42877.552083333336</c:v>
                </c:pt>
                <c:pt idx="1808">
                  <c:v>42877.5625</c:v>
                </c:pt>
                <c:pt idx="1809">
                  <c:v>42877.572916666664</c:v>
                </c:pt>
                <c:pt idx="1810">
                  <c:v>42877.583333333336</c:v>
                </c:pt>
                <c:pt idx="1811">
                  <c:v>42877.59375</c:v>
                </c:pt>
                <c:pt idx="1812">
                  <c:v>42877.604166666664</c:v>
                </c:pt>
                <c:pt idx="1813">
                  <c:v>42877.614583333336</c:v>
                </c:pt>
                <c:pt idx="1814">
                  <c:v>42877.625</c:v>
                </c:pt>
                <c:pt idx="1815">
                  <c:v>42877.635416666664</c:v>
                </c:pt>
                <c:pt idx="1816">
                  <c:v>42877.645833333336</c:v>
                </c:pt>
                <c:pt idx="1817">
                  <c:v>42877.65625</c:v>
                </c:pt>
                <c:pt idx="1818">
                  <c:v>42877.666666666664</c:v>
                </c:pt>
                <c:pt idx="1819">
                  <c:v>42877.677083333336</c:v>
                </c:pt>
                <c:pt idx="1820">
                  <c:v>42877.6875</c:v>
                </c:pt>
                <c:pt idx="1821">
                  <c:v>42877.697916666664</c:v>
                </c:pt>
                <c:pt idx="1822">
                  <c:v>42877.708333333336</c:v>
                </c:pt>
                <c:pt idx="1823">
                  <c:v>42877.71875</c:v>
                </c:pt>
                <c:pt idx="1824">
                  <c:v>42877.729166666664</c:v>
                </c:pt>
                <c:pt idx="1825">
                  <c:v>42877.739583333336</c:v>
                </c:pt>
                <c:pt idx="1826">
                  <c:v>42877.75</c:v>
                </c:pt>
                <c:pt idx="1827">
                  <c:v>42877.760416666664</c:v>
                </c:pt>
                <c:pt idx="1828">
                  <c:v>42877.770833333336</c:v>
                </c:pt>
                <c:pt idx="1829">
                  <c:v>42877.78125</c:v>
                </c:pt>
                <c:pt idx="1830">
                  <c:v>42877.791666666664</c:v>
                </c:pt>
                <c:pt idx="1831">
                  <c:v>42877.802083333336</c:v>
                </c:pt>
                <c:pt idx="1832">
                  <c:v>42877.8125</c:v>
                </c:pt>
                <c:pt idx="1833">
                  <c:v>42877.822916666664</c:v>
                </c:pt>
                <c:pt idx="1834">
                  <c:v>42877.833333333336</c:v>
                </c:pt>
                <c:pt idx="1835">
                  <c:v>42877.84375</c:v>
                </c:pt>
                <c:pt idx="1836">
                  <c:v>42877.854166666664</c:v>
                </c:pt>
                <c:pt idx="1837">
                  <c:v>42877.864583333336</c:v>
                </c:pt>
                <c:pt idx="1838">
                  <c:v>42877.875</c:v>
                </c:pt>
                <c:pt idx="1839">
                  <c:v>42877.885416666664</c:v>
                </c:pt>
                <c:pt idx="1840">
                  <c:v>42877.895833333336</c:v>
                </c:pt>
                <c:pt idx="1841">
                  <c:v>42877.90625</c:v>
                </c:pt>
                <c:pt idx="1842">
                  <c:v>42877.916666666664</c:v>
                </c:pt>
                <c:pt idx="1843">
                  <c:v>42877.927083333336</c:v>
                </c:pt>
                <c:pt idx="1844">
                  <c:v>42877.9375</c:v>
                </c:pt>
                <c:pt idx="1845">
                  <c:v>42877.947916666664</c:v>
                </c:pt>
                <c:pt idx="1846">
                  <c:v>42877.958333333336</c:v>
                </c:pt>
                <c:pt idx="1847">
                  <c:v>42877.96875</c:v>
                </c:pt>
                <c:pt idx="1848">
                  <c:v>42877.979166666664</c:v>
                </c:pt>
                <c:pt idx="1849">
                  <c:v>42877.989583333336</c:v>
                </c:pt>
                <c:pt idx="1850">
                  <c:v>42878</c:v>
                </c:pt>
                <c:pt idx="1851">
                  <c:v>42878.010416666664</c:v>
                </c:pt>
                <c:pt idx="1852">
                  <c:v>42878.020833333336</c:v>
                </c:pt>
                <c:pt idx="1853">
                  <c:v>42878.03125</c:v>
                </c:pt>
                <c:pt idx="1854">
                  <c:v>42878.041666666664</c:v>
                </c:pt>
                <c:pt idx="1855">
                  <c:v>42878.052083333336</c:v>
                </c:pt>
                <c:pt idx="1856">
                  <c:v>42878.0625</c:v>
                </c:pt>
                <c:pt idx="1857">
                  <c:v>42878.072916666664</c:v>
                </c:pt>
                <c:pt idx="1858">
                  <c:v>42878.083333333336</c:v>
                </c:pt>
                <c:pt idx="1859">
                  <c:v>42878.09375</c:v>
                </c:pt>
                <c:pt idx="1860">
                  <c:v>42878.104166666664</c:v>
                </c:pt>
                <c:pt idx="1861">
                  <c:v>42878.114583333336</c:v>
                </c:pt>
                <c:pt idx="1862">
                  <c:v>42878.125</c:v>
                </c:pt>
                <c:pt idx="1863">
                  <c:v>42878.135416666664</c:v>
                </c:pt>
                <c:pt idx="1864">
                  <c:v>42878.145833333336</c:v>
                </c:pt>
                <c:pt idx="1865">
                  <c:v>42878.15625</c:v>
                </c:pt>
                <c:pt idx="1866">
                  <c:v>42878.166666666664</c:v>
                </c:pt>
                <c:pt idx="1867">
                  <c:v>42878.177083333336</c:v>
                </c:pt>
                <c:pt idx="1868">
                  <c:v>42878.1875</c:v>
                </c:pt>
                <c:pt idx="1869">
                  <c:v>42878.197916666664</c:v>
                </c:pt>
                <c:pt idx="1870">
                  <c:v>42878.208333333336</c:v>
                </c:pt>
                <c:pt idx="1871">
                  <c:v>42878.21875</c:v>
                </c:pt>
                <c:pt idx="1872">
                  <c:v>42878.229166666664</c:v>
                </c:pt>
                <c:pt idx="1873">
                  <c:v>42878.239583333336</c:v>
                </c:pt>
                <c:pt idx="1874">
                  <c:v>42878.25</c:v>
                </c:pt>
                <c:pt idx="1875">
                  <c:v>42878.260416666664</c:v>
                </c:pt>
                <c:pt idx="1876">
                  <c:v>42878.270833333336</c:v>
                </c:pt>
                <c:pt idx="1877">
                  <c:v>42878.28125</c:v>
                </c:pt>
                <c:pt idx="1878">
                  <c:v>42878.291666666664</c:v>
                </c:pt>
                <c:pt idx="1879">
                  <c:v>42878.302083333336</c:v>
                </c:pt>
                <c:pt idx="1880">
                  <c:v>42878.3125</c:v>
                </c:pt>
                <c:pt idx="1881">
                  <c:v>42878.322916666664</c:v>
                </c:pt>
                <c:pt idx="1882">
                  <c:v>42878.333333333336</c:v>
                </c:pt>
                <c:pt idx="1883">
                  <c:v>42878.34375</c:v>
                </c:pt>
                <c:pt idx="1884">
                  <c:v>42878.354166666664</c:v>
                </c:pt>
                <c:pt idx="1885">
                  <c:v>42878.364583333336</c:v>
                </c:pt>
                <c:pt idx="1886">
                  <c:v>42878.375</c:v>
                </c:pt>
                <c:pt idx="1887">
                  <c:v>42878.385416666664</c:v>
                </c:pt>
                <c:pt idx="1888">
                  <c:v>42878.395833333336</c:v>
                </c:pt>
                <c:pt idx="1889">
                  <c:v>42878.40625</c:v>
                </c:pt>
                <c:pt idx="1890">
                  <c:v>42878.416666666664</c:v>
                </c:pt>
                <c:pt idx="1891">
                  <c:v>42878.427083333336</c:v>
                </c:pt>
                <c:pt idx="1892">
                  <c:v>42878.4375</c:v>
                </c:pt>
                <c:pt idx="1893">
                  <c:v>42878.447916666664</c:v>
                </c:pt>
                <c:pt idx="1894">
                  <c:v>42878.458333333336</c:v>
                </c:pt>
                <c:pt idx="1895">
                  <c:v>42878.46875</c:v>
                </c:pt>
                <c:pt idx="1896">
                  <c:v>42878.479166666664</c:v>
                </c:pt>
                <c:pt idx="1897">
                  <c:v>42878.489583333336</c:v>
                </c:pt>
                <c:pt idx="1898">
                  <c:v>42878.5</c:v>
                </c:pt>
                <c:pt idx="1899">
                  <c:v>42878.510416666664</c:v>
                </c:pt>
                <c:pt idx="1900">
                  <c:v>42878.520833333336</c:v>
                </c:pt>
                <c:pt idx="1901">
                  <c:v>42878.53125</c:v>
                </c:pt>
                <c:pt idx="1902">
                  <c:v>42878.541666666664</c:v>
                </c:pt>
                <c:pt idx="1903">
                  <c:v>42878.552083333336</c:v>
                </c:pt>
                <c:pt idx="1904">
                  <c:v>42878.5625</c:v>
                </c:pt>
                <c:pt idx="1905">
                  <c:v>42878.572916666664</c:v>
                </c:pt>
                <c:pt idx="1906">
                  <c:v>42878.583333333336</c:v>
                </c:pt>
                <c:pt idx="1907">
                  <c:v>42878.59375</c:v>
                </c:pt>
                <c:pt idx="1908">
                  <c:v>42878.604166666664</c:v>
                </c:pt>
                <c:pt idx="1909">
                  <c:v>42878.614583333336</c:v>
                </c:pt>
                <c:pt idx="1910">
                  <c:v>42878.625</c:v>
                </c:pt>
                <c:pt idx="1911">
                  <c:v>42878.635416666664</c:v>
                </c:pt>
                <c:pt idx="1912">
                  <c:v>42878.645833333336</c:v>
                </c:pt>
                <c:pt idx="1913">
                  <c:v>42878.65625</c:v>
                </c:pt>
                <c:pt idx="1914">
                  <c:v>42878.666666666664</c:v>
                </c:pt>
                <c:pt idx="1915">
                  <c:v>42878.677083333336</c:v>
                </c:pt>
                <c:pt idx="1916">
                  <c:v>42878.6875</c:v>
                </c:pt>
                <c:pt idx="1917">
                  <c:v>42878.697916666664</c:v>
                </c:pt>
                <c:pt idx="1918">
                  <c:v>42878.708333333336</c:v>
                </c:pt>
                <c:pt idx="1919">
                  <c:v>42878.71875</c:v>
                </c:pt>
                <c:pt idx="1920">
                  <c:v>42878.729166666664</c:v>
                </c:pt>
                <c:pt idx="1921">
                  <c:v>42878.739583333336</c:v>
                </c:pt>
                <c:pt idx="1922">
                  <c:v>42878.75</c:v>
                </c:pt>
                <c:pt idx="1923">
                  <c:v>42878.760416666664</c:v>
                </c:pt>
                <c:pt idx="1924">
                  <c:v>42878.770833333336</c:v>
                </c:pt>
                <c:pt idx="1925">
                  <c:v>42878.78125</c:v>
                </c:pt>
                <c:pt idx="1926">
                  <c:v>42878.791666666664</c:v>
                </c:pt>
                <c:pt idx="1927">
                  <c:v>42878.802083333336</c:v>
                </c:pt>
                <c:pt idx="1928">
                  <c:v>42878.8125</c:v>
                </c:pt>
                <c:pt idx="1929">
                  <c:v>42878.822916666664</c:v>
                </c:pt>
                <c:pt idx="1930">
                  <c:v>42878.833333333336</c:v>
                </c:pt>
                <c:pt idx="1931">
                  <c:v>42878.84375</c:v>
                </c:pt>
                <c:pt idx="1932">
                  <c:v>42878.854166666664</c:v>
                </c:pt>
                <c:pt idx="1933">
                  <c:v>42878.864583333336</c:v>
                </c:pt>
                <c:pt idx="1934">
                  <c:v>42878.875</c:v>
                </c:pt>
                <c:pt idx="1935">
                  <c:v>42878.885416666664</c:v>
                </c:pt>
                <c:pt idx="1936">
                  <c:v>42878.895833333336</c:v>
                </c:pt>
                <c:pt idx="1937">
                  <c:v>42878.90625</c:v>
                </c:pt>
                <c:pt idx="1938">
                  <c:v>42878.916666666664</c:v>
                </c:pt>
                <c:pt idx="1939">
                  <c:v>42878.927083333336</c:v>
                </c:pt>
                <c:pt idx="1940">
                  <c:v>42878.9375</c:v>
                </c:pt>
                <c:pt idx="1941">
                  <c:v>42878.947916666664</c:v>
                </c:pt>
                <c:pt idx="1942">
                  <c:v>42878.958333333336</c:v>
                </c:pt>
                <c:pt idx="1943">
                  <c:v>42878.96875</c:v>
                </c:pt>
                <c:pt idx="1944">
                  <c:v>42878.979166666664</c:v>
                </c:pt>
                <c:pt idx="1945">
                  <c:v>42878.989583333336</c:v>
                </c:pt>
                <c:pt idx="1946">
                  <c:v>42879</c:v>
                </c:pt>
                <c:pt idx="1947">
                  <c:v>42879.010416666664</c:v>
                </c:pt>
                <c:pt idx="1948">
                  <c:v>42879.020833333336</c:v>
                </c:pt>
                <c:pt idx="1949">
                  <c:v>42879.03125</c:v>
                </c:pt>
                <c:pt idx="1950">
                  <c:v>42879.041666666664</c:v>
                </c:pt>
                <c:pt idx="1951">
                  <c:v>42879.052083333336</c:v>
                </c:pt>
                <c:pt idx="1952">
                  <c:v>42879.0625</c:v>
                </c:pt>
                <c:pt idx="1953">
                  <c:v>42879.072916666664</c:v>
                </c:pt>
                <c:pt idx="1954">
                  <c:v>42879.083333333336</c:v>
                </c:pt>
                <c:pt idx="1955">
                  <c:v>42879.09375</c:v>
                </c:pt>
                <c:pt idx="1956">
                  <c:v>42879.104166666664</c:v>
                </c:pt>
                <c:pt idx="1957">
                  <c:v>42879.114583333336</c:v>
                </c:pt>
                <c:pt idx="1958">
                  <c:v>42879.125</c:v>
                </c:pt>
                <c:pt idx="1959">
                  <c:v>42879.135416666664</c:v>
                </c:pt>
                <c:pt idx="1960">
                  <c:v>42879.145833333336</c:v>
                </c:pt>
                <c:pt idx="1961">
                  <c:v>42879.15625</c:v>
                </c:pt>
                <c:pt idx="1962">
                  <c:v>42879.166666666664</c:v>
                </c:pt>
                <c:pt idx="1963">
                  <c:v>42879.177083333336</c:v>
                </c:pt>
                <c:pt idx="1964">
                  <c:v>42879.1875</c:v>
                </c:pt>
                <c:pt idx="1965">
                  <c:v>42879.197916666664</c:v>
                </c:pt>
                <c:pt idx="1966">
                  <c:v>42879.208333333336</c:v>
                </c:pt>
                <c:pt idx="1967">
                  <c:v>42879.21875</c:v>
                </c:pt>
                <c:pt idx="1968">
                  <c:v>42879.229166666664</c:v>
                </c:pt>
                <c:pt idx="1969">
                  <c:v>42879.239583333336</c:v>
                </c:pt>
                <c:pt idx="1970">
                  <c:v>42879.25</c:v>
                </c:pt>
                <c:pt idx="1971">
                  <c:v>42879.260416666664</c:v>
                </c:pt>
                <c:pt idx="1972">
                  <c:v>42879.270833333336</c:v>
                </c:pt>
                <c:pt idx="1973">
                  <c:v>42879.28125</c:v>
                </c:pt>
                <c:pt idx="1974">
                  <c:v>42879.291666666664</c:v>
                </c:pt>
                <c:pt idx="1975">
                  <c:v>42879.302083333336</c:v>
                </c:pt>
                <c:pt idx="1976">
                  <c:v>42879.3125</c:v>
                </c:pt>
                <c:pt idx="1977">
                  <c:v>42879.322916666664</c:v>
                </c:pt>
                <c:pt idx="1978">
                  <c:v>42879.333333333336</c:v>
                </c:pt>
                <c:pt idx="1979">
                  <c:v>42879.34375</c:v>
                </c:pt>
                <c:pt idx="1980">
                  <c:v>42879.354166666664</c:v>
                </c:pt>
                <c:pt idx="1981">
                  <c:v>42879.364583333336</c:v>
                </c:pt>
                <c:pt idx="1982">
                  <c:v>42879.375</c:v>
                </c:pt>
                <c:pt idx="1983">
                  <c:v>42879.385416666664</c:v>
                </c:pt>
                <c:pt idx="1984">
                  <c:v>42879.395833333336</c:v>
                </c:pt>
                <c:pt idx="1985">
                  <c:v>42879.40625</c:v>
                </c:pt>
                <c:pt idx="1986">
                  <c:v>42879.416666666664</c:v>
                </c:pt>
                <c:pt idx="1987">
                  <c:v>42879.427083333336</c:v>
                </c:pt>
                <c:pt idx="1988">
                  <c:v>42879.4375</c:v>
                </c:pt>
                <c:pt idx="1989">
                  <c:v>42879.447916666664</c:v>
                </c:pt>
                <c:pt idx="1990">
                  <c:v>42879.458333333336</c:v>
                </c:pt>
                <c:pt idx="1991">
                  <c:v>42879.46875</c:v>
                </c:pt>
                <c:pt idx="1992">
                  <c:v>42879.479166666664</c:v>
                </c:pt>
                <c:pt idx="1993">
                  <c:v>42879.489583333336</c:v>
                </c:pt>
                <c:pt idx="1994">
                  <c:v>42879.5</c:v>
                </c:pt>
                <c:pt idx="1995">
                  <c:v>42879.510416666664</c:v>
                </c:pt>
                <c:pt idx="1996">
                  <c:v>42879.520833333336</c:v>
                </c:pt>
                <c:pt idx="1997">
                  <c:v>42879.53125</c:v>
                </c:pt>
                <c:pt idx="1998">
                  <c:v>42879.541666666664</c:v>
                </c:pt>
                <c:pt idx="1999">
                  <c:v>42879.552083333336</c:v>
                </c:pt>
                <c:pt idx="2000">
                  <c:v>42879.5625</c:v>
                </c:pt>
                <c:pt idx="2001">
                  <c:v>42879.572916666664</c:v>
                </c:pt>
                <c:pt idx="2002">
                  <c:v>42879.583333333336</c:v>
                </c:pt>
                <c:pt idx="2003">
                  <c:v>42879.59375</c:v>
                </c:pt>
                <c:pt idx="2004">
                  <c:v>42879.604166666664</c:v>
                </c:pt>
                <c:pt idx="2005">
                  <c:v>42879.614583333336</c:v>
                </c:pt>
                <c:pt idx="2006">
                  <c:v>42879.625</c:v>
                </c:pt>
                <c:pt idx="2007">
                  <c:v>42879.635416666664</c:v>
                </c:pt>
                <c:pt idx="2008">
                  <c:v>42879.645833333336</c:v>
                </c:pt>
                <c:pt idx="2009">
                  <c:v>42879.65625</c:v>
                </c:pt>
                <c:pt idx="2010">
                  <c:v>42879.666666666664</c:v>
                </c:pt>
                <c:pt idx="2011">
                  <c:v>42879.677083333336</c:v>
                </c:pt>
                <c:pt idx="2012">
                  <c:v>42879.6875</c:v>
                </c:pt>
                <c:pt idx="2013">
                  <c:v>42879.697916666664</c:v>
                </c:pt>
                <c:pt idx="2014">
                  <c:v>42879.708333333336</c:v>
                </c:pt>
                <c:pt idx="2015">
                  <c:v>42879.71875</c:v>
                </c:pt>
                <c:pt idx="2016">
                  <c:v>42879.729166666664</c:v>
                </c:pt>
                <c:pt idx="2017">
                  <c:v>42879.739583333336</c:v>
                </c:pt>
                <c:pt idx="2018">
                  <c:v>42879.75</c:v>
                </c:pt>
                <c:pt idx="2019">
                  <c:v>42879.760416666664</c:v>
                </c:pt>
                <c:pt idx="2020">
                  <c:v>42879.770833333336</c:v>
                </c:pt>
                <c:pt idx="2021">
                  <c:v>42879.78125</c:v>
                </c:pt>
                <c:pt idx="2022">
                  <c:v>42879.791666666664</c:v>
                </c:pt>
                <c:pt idx="2023">
                  <c:v>42879.802083333336</c:v>
                </c:pt>
                <c:pt idx="2024">
                  <c:v>42879.8125</c:v>
                </c:pt>
                <c:pt idx="2025">
                  <c:v>42879.822916666664</c:v>
                </c:pt>
                <c:pt idx="2026">
                  <c:v>42879.833333333336</c:v>
                </c:pt>
                <c:pt idx="2027">
                  <c:v>42879.84375</c:v>
                </c:pt>
                <c:pt idx="2028">
                  <c:v>42879.854166666664</c:v>
                </c:pt>
                <c:pt idx="2029">
                  <c:v>42879.864583333336</c:v>
                </c:pt>
                <c:pt idx="2030">
                  <c:v>42879.875</c:v>
                </c:pt>
                <c:pt idx="2031">
                  <c:v>42879.885416666664</c:v>
                </c:pt>
                <c:pt idx="2032">
                  <c:v>42879.895833333336</c:v>
                </c:pt>
                <c:pt idx="2033">
                  <c:v>42879.90625</c:v>
                </c:pt>
                <c:pt idx="2034">
                  <c:v>42879.916666666664</c:v>
                </c:pt>
                <c:pt idx="2035">
                  <c:v>42879.927083333336</c:v>
                </c:pt>
                <c:pt idx="2036">
                  <c:v>42879.9375</c:v>
                </c:pt>
                <c:pt idx="2037">
                  <c:v>42879.947916666664</c:v>
                </c:pt>
                <c:pt idx="2038">
                  <c:v>42879.958333333336</c:v>
                </c:pt>
                <c:pt idx="2039">
                  <c:v>42879.96875</c:v>
                </c:pt>
                <c:pt idx="2040">
                  <c:v>42879.979166666664</c:v>
                </c:pt>
                <c:pt idx="2041">
                  <c:v>42879.989583333336</c:v>
                </c:pt>
                <c:pt idx="2042">
                  <c:v>42880</c:v>
                </c:pt>
                <c:pt idx="2043">
                  <c:v>42880.010416666664</c:v>
                </c:pt>
                <c:pt idx="2044">
                  <c:v>42880.020833333336</c:v>
                </c:pt>
                <c:pt idx="2045">
                  <c:v>42880.03125</c:v>
                </c:pt>
                <c:pt idx="2046">
                  <c:v>42880.041666666664</c:v>
                </c:pt>
                <c:pt idx="2047">
                  <c:v>42880.052083333336</c:v>
                </c:pt>
                <c:pt idx="2048">
                  <c:v>42880.0625</c:v>
                </c:pt>
                <c:pt idx="2049">
                  <c:v>42880.072916666664</c:v>
                </c:pt>
                <c:pt idx="2050">
                  <c:v>42880.083333333336</c:v>
                </c:pt>
                <c:pt idx="2051">
                  <c:v>42880.09375</c:v>
                </c:pt>
                <c:pt idx="2052">
                  <c:v>42880.104166666664</c:v>
                </c:pt>
                <c:pt idx="2053">
                  <c:v>42880.114583333336</c:v>
                </c:pt>
                <c:pt idx="2054">
                  <c:v>42880.125</c:v>
                </c:pt>
                <c:pt idx="2055">
                  <c:v>42880.135416666664</c:v>
                </c:pt>
                <c:pt idx="2056">
                  <c:v>42880.145833333336</c:v>
                </c:pt>
                <c:pt idx="2057">
                  <c:v>42880.15625</c:v>
                </c:pt>
                <c:pt idx="2058">
                  <c:v>42880.166666666664</c:v>
                </c:pt>
                <c:pt idx="2059">
                  <c:v>42880.177083333336</c:v>
                </c:pt>
                <c:pt idx="2060">
                  <c:v>42880.1875</c:v>
                </c:pt>
                <c:pt idx="2061">
                  <c:v>42880.197916666664</c:v>
                </c:pt>
                <c:pt idx="2062">
                  <c:v>42880.208333333336</c:v>
                </c:pt>
                <c:pt idx="2063">
                  <c:v>42880.21875</c:v>
                </c:pt>
                <c:pt idx="2064">
                  <c:v>42880.229166666664</c:v>
                </c:pt>
                <c:pt idx="2065">
                  <c:v>42880.239583333336</c:v>
                </c:pt>
                <c:pt idx="2066">
                  <c:v>42880.25</c:v>
                </c:pt>
                <c:pt idx="2067">
                  <c:v>42880.260416666664</c:v>
                </c:pt>
                <c:pt idx="2068">
                  <c:v>42880.270833333336</c:v>
                </c:pt>
                <c:pt idx="2069">
                  <c:v>42880.28125</c:v>
                </c:pt>
                <c:pt idx="2070">
                  <c:v>42880.291666666664</c:v>
                </c:pt>
                <c:pt idx="2071">
                  <c:v>42880.302083333336</c:v>
                </c:pt>
                <c:pt idx="2072">
                  <c:v>42880.3125</c:v>
                </c:pt>
                <c:pt idx="2073">
                  <c:v>42880.322916666664</c:v>
                </c:pt>
                <c:pt idx="2074">
                  <c:v>42880.333333333336</c:v>
                </c:pt>
                <c:pt idx="2075">
                  <c:v>42880.34375</c:v>
                </c:pt>
                <c:pt idx="2076">
                  <c:v>42880.354166666664</c:v>
                </c:pt>
                <c:pt idx="2077">
                  <c:v>42880.364583333336</c:v>
                </c:pt>
                <c:pt idx="2078">
                  <c:v>42880.375</c:v>
                </c:pt>
                <c:pt idx="2079">
                  <c:v>42880.385416666664</c:v>
                </c:pt>
                <c:pt idx="2080">
                  <c:v>42880.395833333336</c:v>
                </c:pt>
                <c:pt idx="2081">
                  <c:v>42880.40625</c:v>
                </c:pt>
                <c:pt idx="2082">
                  <c:v>42880.416666666664</c:v>
                </c:pt>
                <c:pt idx="2083">
                  <c:v>42880.427083333336</c:v>
                </c:pt>
                <c:pt idx="2084">
                  <c:v>42880.4375</c:v>
                </c:pt>
                <c:pt idx="2085">
                  <c:v>42880.447916666664</c:v>
                </c:pt>
                <c:pt idx="2086">
                  <c:v>42880.458333333336</c:v>
                </c:pt>
                <c:pt idx="2087">
                  <c:v>42880.46875</c:v>
                </c:pt>
                <c:pt idx="2088">
                  <c:v>42880.479166666664</c:v>
                </c:pt>
                <c:pt idx="2089">
                  <c:v>42880.489583333336</c:v>
                </c:pt>
                <c:pt idx="2090">
                  <c:v>42880.5</c:v>
                </c:pt>
                <c:pt idx="2091">
                  <c:v>42880.510416666664</c:v>
                </c:pt>
                <c:pt idx="2092">
                  <c:v>42880.520833333336</c:v>
                </c:pt>
                <c:pt idx="2093">
                  <c:v>42880.53125</c:v>
                </c:pt>
                <c:pt idx="2094">
                  <c:v>42880.541666666664</c:v>
                </c:pt>
                <c:pt idx="2095">
                  <c:v>42880.552083333336</c:v>
                </c:pt>
                <c:pt idx="2096">
                  <c:v>42880.5625</c:v>
                </c:pt>
                <c:pt idx="2097">
                  <c:v>42880.572916666664</c:v>
                </c:pt>
                <c:pt idx="2098">
                  <c:v>42880.583333333336</c:v>
                </c:pt>
                <c:pt idx="2099">
                  <c:v>42880.59375</c:v>
                </c:pt>
                <c:pt idx="2100">
                  <c:v>42880.604166666664</c:v>
                </c:pt>
                <c:pt idx="2101">
                  <c:v>42880.614583333336</c:v>
                </c:pt>
                <c:pt idx="2102">
                  <c:v>42880.625</c:v>
                </c:pt>
                <c:pt idx="2103">
                  <c:v>42880.635416666664</c:v>
                </c:pt>
                <c:pt idx="2104">
                  <c:v>42880.645833333336</c:v>
                </c:pt>
                <c:pt idx="2105">
                  <c:v>42880.65625</c:v>
                </c:pt>
                <c:pt idx="2106">
                  <c:v>42880.666666666664</c:v>
                </c:pt>
                <c:pt idx="2107">
                  <c:v>42880.677083333336</c:v>
                </c:pt>
                <c:pt idx="2108">
                  <c:v>42880.6875</c:v>
                </c:pt>
                <c:pt idx="2109">
                  <c:v>42880.697916666664</c:v>
                </c:pt>
                <c:pt idx="2110">
                  <c:v>42880.708333333336</c:v>
                </c:pt>
                <c:pt idx="2111">
                  <c:v>42880.71875</c:v>
                </c:pt>
                <c:pt idx="2112">
                  <c:v>42880.729166666664</c:v>
                </c:pt>
                <c:pt idx="2113">
                  <c:v>42880.739583333336</c:v>
                </c:pt>
                <c:pt idx="2114">
                  <c:v>42880.75</c:v>
                </c:pt>
                <c:pt idx="2115">
                  <c:v>42880.760416666664</c:v>
                </c:pt>
                <c:pt idx="2116">
                  <c:v>42880.770833333336</c:v>
                </c:pt>
                <c:pt idx="2117">
                  <c:v>42880.78125</c:v>
                </c:pt>
                <c:pt idx="2118">
                  <c:v>42880.791666666664</c:v>
                </c:pt>
                <c:pt idx="2119">
                  <c:v>42880.802083333336</c:v>
                </c:pt>
                <c:pt idx="2120">
                  <c:v>42880.8125</c:v>
                </c:pt>
                <c:pt idx="2121">
                  <c:v>42880.822916666664</c:v>
                </c:pt>
                <c:pt idx="2122">
                  <c:v>42880.833333333336</c:v>
                </c:pt>
                <c:pt idx="2123">
                  <c:v>42880.84375</c:v>
                </c:pt>
                <c:pt idx="2124">
                  <c:v>42880.854166666664</c:v>
                </c:pt>
                <c:pt idx="2125">
                  <c:v>42880.864583333336</c:v>
                </c:pt>
                <c:pt idx="2126">
                  <c:v>42880.875</c:v>
                </c:pt>
                <c:pt idx="2127">
                  <c:v>42880.885416666664</c:v>
                </c:pt>
                <c:pt idx="2128">
                  <c:v>42880.895833333336</c:v>
                </c:pt>
                <c:pt idx="2129">
                  <c:v>42880.90625</c:v>
                </c:pt>
                <c:pt idx="2130">
                  <c:v>42880.916666666664</c:v>
                </c:pt>
                <c:pt idx="2131">
                  <c:v>42880.927083333336</c:v>
                </c:pt>
                <c:pt idx="2132">
                  <c:v>42880.9375</c:v>
                </c:pt>
                <c:pt idx="2133">
                  <c:v>42880.947916666664</c:v>
                </c:pt>
                <c:pt idx="2134">
                  <c:v>42880.958333333336</c:v>
                </c:pt>
                <c:pt idx="2135">
                  <c:v>42880.96875</c:v>
                </c:pt>
                <c:pt idx="2136">
                  <c:v>42880.979166666664</c:v>
                </c:pt>
                <c:pt idx="2137">
                  <c:v>42880.989583333336</c:v>
                </c:pt>
                <c:pt idx="2138">
                  <c:v>42881</c:v>
                </c:pt>
                <c:pt idx="2139">
                  <c:v>42881.010416666664</c:v>
                </c:pt>
                <c:pt idx="2140">
                  <c:v>42881.020833333336</c:v>
                </c:pt>
                <c:pt idx="2141">
                  <c:v>42881.03125</c:v>
                </c:pt>
                <c:pt idx="2142">
                  <c:v>42881.041666666664</c:v>
                </c:pt>
                <c:pt idx="2143">
                  <c:v>42881.052083333336</c:v>
                </c:pt>
                <c:pt idx="2144">
                  <c:v>42881.0625</c:v>
                </c:pt>
                <c:pt idx="2145">
                  <c:v>42881.072916666664</c:v>
                </c:pt>
                <c:pt idx="2146">
                  <c:v>42881.083333333336</c:v>
                </c:pt>
                <c:pt idx="2147">
                  <c:v>42881.09375</c:v>
                </c:pt>
                <c:pt idx="2148">
                  <c:v>42881.104166666664</c:v>
                </c:pt>
                <c:pt idx="2149">
                  <c:v>42881.114583333336</c:v>
                </c:pt>
                <c:pt idx="2150">
                  <c:v>42881.125</c:v>
                </c:pt>
                <c:pt idx="2151">
                  <c:v>42881.135416666664</c:v>
                </c:pt>
                <c:pt idx="2152">
                  <c:v>42881.145833333336</c:v>
                </c:pt>
                <c:pt idx="2153">
                  <c:v>42881.15625</c:v>
                </c:pt>
                <c:pt idx="2154">
                  <c:v>42881.166666666664</c:v>
                </c:pt>
                <c:pt idx="2155">
                  <c:v>42881.177083333336</c:v>
                </c:pt>
                <c:pt idx="2156">
                  <c:v>42881.1875</c:v>
                </c:pt>
                <c:pt idx="2157">
                  <c:v>42881.197916666664</c:v>
                </c:pt>
                <c:pt idx="2158">
                  <c:v>42881.208333333336</c:v>
                </c:pt>
                <c:pt idx="2159">
                  <c:v>42881.21875</c:v>
                </c:pt>
                <c:pt idx="2160">
                  <c:v>42881.229166666664</c:v>
                </c:pt>
                <c:pt idx="2161">
                  <c:v>42881.239583333336</c:v>
                </c:pt>
                <c:pt idx="2162">
                  <c:v>42881.25</c:v>
                </c:pt>
                <c:pt idx="2163">
                  <c:v>42881.260416666664</c:v>
                </c:pt>
                <c:pt idx="2164">
                  <c:v>42881.270833333336</c:v>
                </c:pt>
                <c:pt idx="2165">
                  <c:v>42881.28125</c:v>
                </c:pt>
                <c:pt idx="2166">
                  <c:v>42881.291666666664</c:v>
                </c:pt>
                <c:pt idx="2167">
                  <c:v>42881.302083333336</c:v>
                </c:pt>
                <c:pt idx="2168">
                  <c:v>42881.3125</c:v>
                </c:pt>
                <c:pt idx="2169">
                  <c:v>42881.322916666664</c:v>
                </c:pt>
                <c:pt idx="2170">
                  <c:v>42881.333333333336</c:v>
                </c:pt>
                <c:pt idx="2171">
                  <c:v>42881.34375</c:v>
                </c:pt>
                <c:pt idx="2172">
                  <c:v>42881.354166666664</c:v>
                </c:pt>
                <c:pt idx="2173">
                  <c:v>42881.364583333336</c:v>
                </c:pt>
                <c:pt idx="2174">
                  <c:v>42881.375</c:v>
                </c:pt>
                <c:pt idx="2175">
                  <c:v>42881.385416666664</c:v>
                </c:pt>
                <c:pt idx="2176">
                  <c:v>42881.395833333336</c:v>
                </c:pt>
                <c:pt idx="2177">
                  <c:v>42881.40625</c:v>
                </c:pt>
                <c:pt idx="2178">
                  <c:v>42881.416666666664</c:v>
                </c:pt>
                <c:pt idx="2179">
                  <c:v>42881.427083333336</c:v>
                </c:pt>
                <c:pt idx="2180">
                  <c:v>42881.4375</c:v>
                </c:pt>
                <c:pt idx="2181">
                  <c:v>42881.447916666664</c:v>
                </c:pt>
                <c:pt idx="2182">
                  <c:v>42881.458333333336</c:v>
                </c:pt>
                <c:pt idx="2183">
                  <c:v>42881.46875</c:v>
                </c:pt>
                <c:pt idx="2184">
                  <c:v>42881.479166666664</c:v>
                </c:pt>
                <c:pt idx="2185">
                  <c:v>42881.489583333336</c:v>
                </c:pt>
                <c:pt idx="2186">
                  <c:v>42881.5</c:v>
                </c:pt>
                <c:pt idx="2187">
                  <c:v>42881.510416666664</c:v>
                </c:pt>
                <c:pt idx="2188">
                  <c:v>42881.520833333336</c:v>
                </c:pt>
                <c:pt idx="2189">
                  <c:v>42881.53125</c:v>
                </c:pt>
                <c:pt idx="2190">
                  <c:v>42881.541666666664</c:v>
                </c:pt>
                <c:pt idx="2191">
                  <c:v>42881.552083333336</c:v>
                </c:pt>
                <c:pt idx="2192">
                  <c:v>42881.5625</c:v>
                </c:pt>
                <c:pt idx="2193">
                  <c:v>42881.572916666664</c:v>
                </c:pt>
                <c:pt idx="2194">
                  <c:v>42881.583333333336</c:v>
                </c:pt>
                <c:pt idx="2195">
                  <c:v>42881.59375</c:v>
                </c:pt>
                <c:pt idx="2196">
                  <c:v>42881.604166666664</c:v>
                </c:pt>
                <c:pt idx="2197">
                  <c:v>42881.614583333336</c:v>
                </c:pt>
                <c:pt idx="2198">
                  <c:v>42881.625</c:v>
                </c:pt>
                <c:pt idx="2199">
                  <c:v>42881.635416666664</c:v>
                </c:pt>
                <c:pt idx="2200">
                  <c:v>42881.645833333336</c:v>
                </c:pt>
                <c:pt idx="2201">
                  <c:v>42881.65625</c:v>
                </c:pt>
                <c:pt idx="2202">
                  <c:v>42881.666666666664</c:v>
                </c:pt>
                <c:pt idx="2203">
                  <c:v>42881.677083333336</c:v>
                </c:pt>
                <c:pt idx="2204">
                  <c:v>42881.6875</c:v>
                </c:pt>
                <c:pt idx="2205">
                  <c:v>42881.697916666664</c:v>
                </c:pt>
                <c:pt idx="2206">
                  <c:v>42881.708333333336</c:v>
                </c:pt>
                <c:pt idx="2207">
                  <c:v>42881.71875</c:v>
                </c:pt>
                <c:pt idx="2208">
                  <c:v>42881.729166666664</c:v>
                </c:pt>
                <c:pt idx="2209">
                  <c:v>42881.739583333336</c:v>
                </c:pt>
                <c:pt idx="2210">
                  <c:v>42881.75</c:v>
                </c:pt>
                <c:pt idx="2211">
                  <c:v>42881.760416666664</c:v>
                </c:pt>
                <c:pt idx="2212">
                  <c:v>42881.770833333336</c:v>
                </c:pt>
                <c:pt idx="2213">
                  <c:v>42881.78125</c:v>
                </c:pt>
                <c:pt idx="2214">
                  <c:v>42881.791666666664</c:v>
                </c:pt>
                <c:pt idx="2215">
                  <c:v>42881.802083333336</c:v>
                </c:pt>
                <c:pt idx="2216">
                  <c:v>42881.8125</c:v>
                </c:pt>
                <c:pt idx="2217">
                  <c:v>42881.822916666664</c:v>
                </c:pt>
                <c:pt idx="2218">
                  <c:v>42881.833333333336</c:v>
                </c:pt>
                <c:pt idx="2219">
                  <c:v>42881.84375</c:v>
                </c:pt>
                <c:pt idx="2220">
                  <c:v>42881.854166666664</c:v>
                </c:pt>
                <c:pt idx="2221">
                  <c:v>42881.864583333336</c:v>
                </c:pt>
                <c:pt idx="2222">
                  <c:v>42881.875</c:v>
                </c:pt>
                <c:pt idx="2223">
                  <c:v>42881.885416666664</c:v>
                </c:pt>
                <c:pt idx="2224">
                  <c:v>42881.895833333336</c:v>
                </c:pt>
                <c:pt idx="2225">
                  <c:v>42881.90625</c:v>
                </c:pt>
                <c:pt idx="2226">
                  <c:v>42881.916666666664</c:v>
                </c:pt>
                <c:pt idx="2227">
                  <c:v>42881.927083333336</c:v>
                </c:pt>
                <c:pt idx="2228">
                  <c:v>42881.9375</c:v>
                </c:pt>
                <c:pt idx="2229">
                  <c:v>42881.947916666664</c:v>
                </c:pt>
                <c:pt idx="2230">
                  <c:v>42881.958333333336</c:v>
                </c:pt>
                <c:pt idx="2231">
                  <c:v>42881.96875</c:v>
                </c:pt>
                <c:pt idx="2232">
                  <c:v>42881.979166666664</c:v>
                </c:pt>
                <c:pt idx="2233">
                  <c:v>42881.989583333336</c:v>
                </c:pt>
                <c:pt idx="2234">
                  <c:v>42882</c:v>
                </c:pt>
                <c:pt idx="2235">
                  <c:v>42882.010416666664</c:v>
                </c:pt>
                <c:pt idx="2236">
                  <c:v>42882.020833333336</c:v>
                </c:pt>
                <c:pt idx="2237">
                  <c:v>42882.03125</c:v>
                </c:pt>
                <c:pt idx="2238">
                  <c:v>42882.041666666664</c:v>
                </c:pt>
                <c:pt idx="2239">
                  <c:v>42882.052083333336</c:v>
                </c:pt>
                <c:pt idx="2240">
                  <c:v>42882.0625</c:v>
                </c:pt>
                <c:pt idx="2241">
                  <c:v>42882.072916666664</c:v>
                </c:pt>
                <c:pt idx="2242">
                  <c:v>42882.083333333336</c:v>
                </c:pt>
                <c:pt idx="2243">
                  <c:v>42882.09375</c:v>
                </c:pt>
                <c:pt idx="2244">
                  <c:v>42882.104166666664</c:v>
                </c:pt>
                <c:pt idx="2245">
                  <c:v>42882.114583333336</c:v>
                </c:pt>
                <c:pt idx="2246">
                  <c:v>42882.125</c:v>
                </c:pt>
                <c:pt idx="2247">
                  <c:v>42882.135416666664</c:v>
                </c:pt>
                <c:pt idx="2248">
                  <c:v>42882.145833333336</c:v>
                </c:pt>
                <c:pt idx="2249">
                  <c:v>42882.15625</c:v>
                </c:pt>
                <c:pt idx="2250">
                  <c:v>42882.166666666664</c:v>
                </c:pt>
                <c:pt idx="2251">
                  <c:v>42882.177083333336</c:v>
                </c:pt>
                <c:pt idx="2252">
                  <c:v>42882.1875</c:v>
                </c:pt>
                <c:pt idx="2253">
                  <c:v>42882.197916666664</c:v>
                </c:pt>
                <c:pt idx="2254">
                  <c:v>42882.208333333336</c:v>
                </c:pt>
                <c:pt idx="2255">
                  <c:v>42882.21875</c:v>
                </c:pt>
                <c:pt idx="2256">
                  <c:v>42882.229166666664</c:v>
                </c:pt>
                <c:pt idx="2257">
                  <c:v>42882.239583333336</c:v>
                </c:pt>
                <c:pt idx="2258">
                  <c:v>42882.25</c:v>
                </c:pt>
                <c:pt idx="2259">
                  <c:v>42882.260416666664</c:v>
                </c:pt>
                <c:pt idx="2260">
                  <c:v>42882.270833333336</c:v>
                </c:pt>
                <c:pt idx="2261">
                  <c:v>42882.28125</c:v>
                </c:pt>
                <c:pt idx="2262">
                  <c:v>42882.291666666664</c:v>
                </c:pt>
                <c:pt idx="2263">
                  <c:v>42882.302083333336</c:v>
                </c:pt>
                <c:pt idx="2264">
                  <c:v>42882.3125</c:v>
                </c:pt>
                <c:pt idx="2265">
                  <c:v>42882.322916666664</c:v>
                </c:pt>
                <c:pt idx="2266">
                  <c:v>42882.333333333336</c:v>
                </c:pt>
                <c:pt idx="2267">
                  <c:v>42882.34375</c:v>
                </c:pt>
                <c:pt idx="2268">
                  <c:v>42882.354166666664</c:v>
                </c:pt>
                <c:pt idx="2269">
                  <c:v>42882.364583333336</c:v>
                </c:pt>
                <c:pt idx="2270">
                  <c:v>42882.375</c:v>
                </c:pt>
                <c:pt idx="2271">
                  <c:v>42882.385416666664</c:v>
                </c:pt>
                <c:pt idx="2272">
                  <c:v>42882.395833333336</c:v>
                </c:pt>
                <c:pt idx="2273">
                  <c:v>42882.40625</c:v>
                </c:pt>
                <c:pt idx="2274">
                  <c:v>42882.416666666664</c:v>
                </c:pt>
                <c:pt idx="2275">
                  <c:v>42882.427083333336</c:v>
                </c:pt>
                <c:pt idx="2276">
                  <c:v>42882.4375</c:v>
                </c:pt>
                <c:pt idx="2277">
                  <c:v>42882.447916666664</c:v>
                </c:pt>
                <c:pt idx="2278">
                  <c:v>42882.458333333336</c:v>
                </c:pt>
                <c:pt idx="2279">
                  <c:v>42882.46875</c:v>
                </c:pt>
                <c:pt idx="2280">
                  <c:v>42882.479166666664</c:v>
                </c:pt>
                <c:pt idx="2281">
                  <c:v>42882.489583333336</c:v>
                </c:pt>
                <c:pt idx="2282">
                  <c:v>42882.5</c:v>
                </c:pt>
                <c:pt idx="2283">
                  <c:v>42882.510416666664</c:v>
                </c:pt>
                <c:pt idx="2284">
                  <c:v>42882.520833333336</c:v>
                </c:pt>
                <c:pt idx="2285">
                  <c:v>42882.53125</c:v>
                </c:pt>
                <c:pt idx="2286">
                  <c:v>42882.541666666664</c:v>
                </c:pt>
                <c:pt idx="2287">
                  <c:v>42882.552083333336</c:v>
                </c:pt>
                <c:pt idx="2288">
                  <c:v>42882.5625</c:v>
                </c:pt>
                <c:pt idx="2289">
                  <c:v>42882.572916666664</c:v>
                </c:pt>
                <c:pt idx="2290">
                  <c:v>42882.583333333336</c:v>
                </c:pt>
                <c:pt idx="2291">
                  <c:v>42882.59375</c:v>
                </c:pt>
                <c:pt idx="2292">
                  <c:v>42882.604166666664</c:v>
                </c:pt>
                <c:pt idx="2293">
                  <c:v>42882.614583333336</c:v>
                </c:pt>
                <c:pt idx="2294">
                  <c:v>42882.625</c:v>
                </c:pt>
                <c:pt idx="2295">
                  <c:v>42882.635416666664</c:v>
                </c:pt>
                <c:pt idx="2296">
                  <c:v>42882.645833333336</c:v>
                </c:pt>
                <c:pt idx="2297">
                  <c:v>42882.65625</c:v>
                </c:pt>
                <c:pt idx="2298">
                  <c:v>42882.666666666664</c:v>
                </c:pt>
                <c:pt idx="2299">
                  <c:v>42882.677083333336</c:v>
                </c:pt>
                <c:pt idx="2300">
                  <c:v>42882.6875</c:v>
                </c:pt>
                <c:pt idx="2301">
                  <c:v>42882.697916666664</c:v>
                </c:pt>
                <c:pt idx="2302">
                  <c:v>42882.708333333336</c:v>
                </c:pt>
                <c:pt idx="2303">
                  <c:v>42882.71875</c:v>
                </c:pt>
                <c:pt idx="2304">
                  <c:v>42882.729166666664</c:v>
                </c:pt>
                <c:pt idx="2305">
                  <c:v>42882.739583333336</c:v>
                </c:pt>
                <c:pt idx="2306">
                  <c:v>42882.75</c:v>
                </c:pt>
                <c:pt idx="2307">
                  <c:v>42882.760416666664</c:v>
                </c:pt>
                <c:pt idx="2308">
                  <c:v>42882.770833333336</c:v>
                </c:pt>
                <c:pt idx="2309">
                  <c:v>42882.78125</c:v>
                </c:pt>
                <c:pt idx="2310">
                  <c:v>42882.791666666664</c:v>
                </c:pt>
                <c:pt idx="2311">
                  <c:v>42882.802083333336</c:v>
                </c:pt>
                <c:pt idx="2312">
                  <c:v>42882.8125</c:v>
                </c:pt>
                <c:pt idx="2313">
                  <c:v>42882.822916666664</c:v>
                </c:pt>
                <c:pt idx="2314">
                  <c:v>42882.833333333336</c:v>
                </c:pt>
                <c:pt idx="2315">
                  <c:v>42882.84375</c:v>
                </c:pt>
                <c:pt idx="2316">
                  <c:v>42882.854166666664</c:v>
                </c:pt>
                <c:pt idx="2317">
                  <c:v>42882.864583333336</c:v>
                </c:pt>
                <c:pt idx="2318">
                  <c:v>42882.875</c:v>
                </c:pt>
                <c:pt idx="2319">
                  <c:v>42882.885416666664</c:v>
                </c:pt>
                <c:pt idx="2320">
                  <c:v>42882.895833333336</c:v>
                </c:pt>
                <c:pt idx="2321">
                  <c:v>42882.90625</c:v>
                </c:pt>
                <c:pt idx="2322">
                  <c:v>42882.916666666664</c:v>
                </c:pt>
                <c:pt idx="2323">
                  <c:v>42882.927083333336</c:v>
                </c:pt>
                <c:pt idx="2324">
                  <c:v>42882.9375</c:v>
                </c:pt>
                <c:pt idx="2325">
                  <c:v>42882.947916666664</c:v>
                </c:pt>
                <c:pt idx="2326">
                  <c:v>42882.958333333336</c:v>
                </c:pt>
                <c:pt idx="2327">
                  <c:v>42882.96875</c:v>
                </c:pt>
                <c:pt idx="2328">
                  <c:v>42882.979166666664</c:v>
                </c:pt>
                <c:pt idx="2329">
                  <c:v>42882.989583333336</c:v>
                </c:pt>
                <c:pt idx="2330">
                  <c:v>42883</c:v>
                </c:pt>
                <c:pt idx="2331">
                  <c:v>42883.010416666664</c:v>
                </c:pt>
                <c:pt idx="2332">
                  <c:v>42883.020833333336</c:v>
                </c:pt>
                <c:pt idx="2333">
                  <c:v>42883.03125</c:v>
                </c:pt>
                <c:pt idx="2334">
                  <c:v>42883.041666666664</c:v>
                </c:pt>
                <c:pt idx="2335">
                  <c:v>42883.052083333336</c:v>
                </c:pt>
                <c:pt idx="2336">
                  <c:v>42883.0625</c:v>
                </c:pt>
                <c:pt idx="2337">
                  <c:v>42883.072916666664</c:v>
                </c:pt>
                <c:pt idx="2338">
                  <c:v>42883.083333333336</c:v>
                </c:pt>
                <c:pt idx="2339">
                  <c:v>42883.09375</c:v>
                </c:pt>
                <c:pt idx="2340">
                  <c:v>42883.104166666664</c:v>
                </c:pt>
                <c:pt idx="2341">
                  <c:v>42883.114583333336</c:v>
                </c:pt>
                <c:pt idx="2342">
                  <c:v>42883.125</c:v>
                </c:pt>
                <c:pt idx="2343">
                  <c:v>42883.135416666664</c:v>
                </c:pt>
                <c:pt idx="2344">
                  <c:v>42883.145833333336</c:v>
                </c:pt>
                <c:pt idx="2345">
                  <c:v>42883.15625</c:v>
                </c:pt>
                <c:pt idx="2346">
                  <c:v>42883.166666666664</c:v>
                </c:pt>
                <c:pt idx="2347">
                  <c:v>42883.177083333336</c:v>
                </c:pt>
                <c:pt idx="2348">
                  <c:v>42883.1875</c:v>
                </c:pt>
                <c:pt idx="2349">
                  <c:v>42883.197916666664</c:v>
                </c:pt>
                <c:pt idx="2350">
                  <c:v>42883.208333333336</c:v>
                </c:pt>
                <c:pt idx="2351">
                  <c:v>42883.21875</c:v>
                </c:pt>
                <c:pt idx="2352">
                  <c:v>42883.229166666664</c:v>
                </c:pt>
                <c:pt idx="2353">
                  <c:v>42883.239583333336</c:v>
                </c:pt>
                <c:pt idx="2354">
                  <c:v>42883.25</c:v>
                </c:pt>
                <c:pt idx="2355">
                  <c:v>42883.260416666664</c:v>
                </c:pt>
                <c:pt idx="2356">
                  <c:v>42883.270833333336</c:v>
                </c:pt>
                <c:pt idx="2357">
                  <c:v>42883.28125</c:v>
                </c:pt>
                <c:pt idx="2358">
                  <c:v>42883.291666666664</c:v>
                </c:pt>
                <c:pt idx="2359">
                  <c:v>42883.302083333336</c:v>
                </c:pt>
                <c:pt idx="2360">
                  <c:v>42883.3125</c:v>
                </c:pt>
                <c:pt idx="2361">
                  <c:v>42883.322916666664</c:v>
                </c:pt>
                <c:pt idx="2362">
                  <c:v>42883.333333333336</c:v>
                </c:pt>
                <c:pt idx="2363">
                  <c:v>42883.34375</c:v>
                </c:pt>
                <c:pt idx="2364">
                  <c:v>42883.354166666664</c:v>
                </c:pt>
                <c:pt idx="2365">
                  <c:v>42883.364583333336</c:v>
                </c:pt>
                <c:pt idx="2366">
                  <c:v>42883.375</c:v>
                </c:pt>
                <c:pt idx="2367">
                  <c:v>42883.385416666664</c:v>
                </c:pt>
                <c:pt idx="2368">
                  <c:v>42883.395833333336</c:v>
                </c:pt>
                <c:pt idx="2369">
                  <c:v>42883.40625</c:v>
                </c:pt>
                <c:pt idx="2370">
                  <c:v>42883.416666666664</c:v>
                </c:pt>
                <c:pt idx="2371">
                  <c:v>42883.427083333336</c:v>
                </c:pt>
                <c:pt idx="2372">
                  <c:v>42883.4375</c:v>
                </c:pt>
                <c:pt idx="2373">
                  <c:v>42883.447916666664</c:v>
                </c:pt>
                <c:pt idx="2374">
                  <c:v>42883.458333333336</c:v>
                </c:pt>
                <c:pt idx="2375">
                  <c:v>42883.46875</c:v>
                </c:pt>
                <c:pt idx="2376">
                  <c:v>42883.479166666664</c:v>
                </c:pt>
                <c:pt idx="2377">
                  <c:v>42883.489583333336</c:v>
                </c:pt>
                <c:pt idx="2378">
                  <c:v>42883.5</c:v>
                </c:pt>
                <c:pt idx="2379">
                  <c:v>42883.510416666664</c:v>
                </c:pt>
                <c:pt idx="2380">
                  <c:v>42883.520833333336</c:v>
                </c:pt>
                <c:pt idx="2381">
                  <c:v>42883.53125</c:v>
                </c:pt>
                <c:pt idx="2382">
                  <c:v>42883.541666666664</c:v>
                </c:pt>
                <c:pt idx="2383">
                  <c:v>42883.552083333336</c:v>
                </c:pt>
                <c:pt idx="2384">
                  <c:v>42883.5625</c:v>
                </c:pt>
                <c:pt idx="2385">
                  <c:v>42883.572916666664</c:v>
                </c:pt>
                <c:pt idx="2386">
                  <c:v>42883.583333333336</c:v>
                </c:pt>
                <c:pt idx="2387">
                  <c:v>42883.59375</c:v>
                </c:pt>
                <c:pt idx="2388">
                  <c:v>42883.604166666664</c:v>
                </c:pt>
                <c:pt idx="2389">
                  <c:v>42883.614583333336</c:v>
                </c:pt>
                <c:pt idx="2390">
                  <c:v>42883.625</c:v>
                </c:pt>
                <c:pt idx="2391">
                  <c:v>42883.635416666664</c:v>
                </c:pt>
                <c:pt idx="2392">
                  <c:v>42883.645833333336</c:v>
                </c:pt>
                <c:pt idx="2393">
                  <c:v>42883.65625</c:v>
                </c:pt>
                <c:pt idx="2394">
                  <c:v>42883.666666666664</c:v>
                </c:pt>
                <c:pt idx="2395">
                  <c:v>42883.677083333336</c:v>
                </c:pt>
                <c:pt idx="2396">
                  <c:v>42883.6875</c:v>
                </c:pt>
                <c:pt idx="2397">
                  <c:v>42883.697916666664</c:v>
                </c:pt>
                <c:pt idx="2398">
                  <c:v>42883.708333333336</c:v>
                </c:pt>
                <c:pt idx="2399">
                  <c:v>42883.71875</c:v>
                </c:pt>
                <c:pt idx="2400">
                  <c:v>42883.729166666664</c:v>
                </c:pt>
                <c:pt idx="2401">
                  <c:v>42883.739583333336</c:v>
                </c:pt>
                <c:pt idx="2402">
                  <c:v>42883.75</c:v>
                </c:pt>
                <c:pt idx="2403">
                  <c:v>42883.760416666664</c:v>
                </c:pt>
                <c:pt idx="2404">
                  <c:v>42883.770833333336</c:v>
                </c:pt>
                <c:pt idx="2405">
                  <c:v>42883.78125</c:v>
                </c:pt>
                <c:pt idx="2406">
                  <c:v>42883.791666666664</c:v>
                </c:pt>
                <c:pt idx="2407">
                  <c:v>42883.802083333336</c:v>
                </c:pt>
                <c:pt idx="2408">
                  <c:v>42883.8125</c:v>
                </c:pt>
                <c:pt idx="2409">
                  <c:v>42883.822916666664</c:v>
                </c:pt>
                <c:pt idx="2410">
                  <c:v>42883.833333333336</c:v>
                </c:pt>
                <c:pt idx="2411">
                  <c:v>42883.84375</c:v>
                </c:pt>
                <c:pt idx="2412">
                  <c:v>42883.854166666664</c:v>
                </c:pt>
                <c:pt idx="2413">
                  <c:v>42883.864583333336</c:v>
                </c:pt>
                <c:pt idx="2414">
                  <c:v>42883.875</c:v>
                </c:pt>
                <c:pt idx="2415">
                  <c:v>42883.885416666664</c:v>
                </c:pt>
                <c:pt idx="2416">
                  <c:v>42883.895833333336</c:v>
                </c:pt>
                <c:pt idx="2417">
                  <c:v>42883.90625</c:v>
                </c:pt>
                <c:pt idx="2418">
                  <c:v>42883.916666666664</c:v>
                </c:pt>
                <c:pt idx="2419">
                  <c:v>42883.927083333336</c:v>
                </c:pt>
                <c:pt idx="2420">
                  <c:v>42883.9375</c:v>
                </c:pt>
                <c:pt idx="2421">
                  <c:v>42883.947916666664</c:v>
                </c:pt>
                <c:pt idx="2422">
                  <c:v>42883.958333333336</c:v>
                </c:pt>
                <c:pt idx="2423">
                  <c:v>42883.96875</c:v>
                </c:pt>
                <c:pt idx="2424">
                  <c:v>42883.979166666664</c:v>
                </c:pt>
                <c:pt idx="2425">
                  <c:v>42883.989583333336</c:v>
                </c:pt>
                <c:pt idx="2426">
                  <c:v>42884</c:v>
                </c:pt>
                <c:pt idx="2427">
                  <c:v>42884.010416666664</c:v>
                </c:pt>
                <c:pt idx="2428">
                  <c:v>42884.020833333336</c:v>
                </c:pt>
                <c:pt idx="2429">
                  <c:v>42884.03125</c:v>
                </c:pt>
                <c:pt idx="2430">
                  <c:v>42884.041666666664</c:v>
                </c:pt>
                <c:pt idx="2431">
                  <c:v>42884.052083333336</c:v>
                </c:pt>
                <c:pt idx="2432">
                  <c:v>42884.0625</c:v>
                </c:pt>
                <c:pt idx="2433">
                  <c:v>42884.072916666664</c:v>
                </c:pt>
                <c:pt idx="2434">
                  <c:v>42884.083333333336</c:v>
                </c:pt>
                <c:pt idx="2435">
                  <c:v>42884.09375</c:v>
                </c:pt>
                <c:pt idx="2436">
                  <c:v>42884.104166666664</c:v>
                </c:pt>
                <c:pt idx="2437">
                  <c:v>42884.114583333336</c:v>
                </c:pt>
                <c:pt idx="2438">
                  <c:v>42884.125</c:v>
                </c:pt>
                <c:pt idx="2439">
                  <c:v>42884.135416666664</c:v>
                </c:pt>
                <c:pt idx="2440">
                  <c:v>42884.145833333336</c:v>
                </c:pt>
                <c:pt idx="2441">
                  <c:v>42884.15625</c:v>
                </c:pt>
                <c:pt idx="2442">
                  <c:v>42884.166666666664</c:v>
                </c:pt>
                <c:pt idx="2443">
                  <c:v>42884.177083333336</c:v>
                </c:pt>
                <c:pt idx="2444">
                  <c:v>42884.1875</c:v>
                </c:pt>
                <c:pt idx="2445">
                  <c:v>42884.197916666664</c:v>
                </c:pt>
                <c:pt idx="2446">
                  <c:v>42884.208333333336</c:v>
                </c:pt>
                <c:pt idx="2447">
                  <c:v>42884.21875</c:v>
                </c:pt>
                <c:pt idx="2448">
                  <c:v>42884.229166666664</c:v>
                </c:pt>
                <c:pt idx="2449">
                  <c:v>42884.239583333336</c:v>
                </c:pt>
                <c:pt idx="2450">
                  <c:v>42884.25</c:v>
                </c:pt>
                <c:pt idx="2451">
                  <c:v>42884.260416666664</c:v>
                </c:pt>
                <c:pt idx="2452">
                  <c:v>42884.270833333336</c:v>
                </c:pt>
                <c:pt idx="2453">
                  <c:v>42884.28125</c:v>
                </c:pt>
                <c:pt idx="2454">
                  <c:v>42884.291666666664</c:v>
                </c:pt>
                <c:pt idx="2455">
                  <c:v>42884.302083333336</c:v>
                </c:pt>
                <c:pt idx="2456">
                  <c:v>42884.3125</c:v>
                </c:pt>
                <c:pt idx="2457">
                  <c:v>42884.322916666664</c:v>
                </c:pt>
                <c:pt idx="2458">
                  <c:v>42884.333333333336</c:v>
                </c:pt>
                <c:pt idx="2459">
                  <c:v>42884.34375</c:v>
                </c:pt>
                <c:pt idx="2460">
                  <c:v>42884.354166666664</c:v>
                </c:pt>
                <c:pt idx="2461">
                  <c:v>42884.364583333336</c:v>
                </c:pt>
                <c:pt idx="2462">
                  <c:v>42884.375</c:v>
                </c:pt>
                <c:pt idx="2463">
                  <c:v>42884.385416666664</c:v>
                </c:pt>
                <c:pt idx="2464">
                  <c:v>42884.395833333336</c:v>
                </c:pt>
                <c:pt idx="2465">
                  <c:v>42884.40625</c:v>
                </c:pt>
                <c:pt idx="2466">
                  <c:v>42884.416666666664</c:v>
                </c:pt>
                <c:pt idx="2467">
                  <c:v>42884.427083333336</c:v>
                </c:pt>
                <c:pt idx="2468">
                  <c:v>42884.4375</c:v>
                </c:pt>
                <c:pt idx="2469">
                  <c:v>42884.447916666664</c:v>
                </c:pt>
                <c:pt idx="2470">
                  <c:v>42884.458333333336</c:v>
                </c:pt>
                <c:pt idx="2471">
                  <c:v>42884.46875</c:v>
                </c:pt>
                <c:pt idx="2472">
                  <c:v>42884.479166666664</c:v>
                </c:pt>
                <c:pt idx="2473">
                  <c:v>42884.489583333336</c:v>
                </c:pt>
                <c:pt idx="2474">
                  <c:v>42884.5</c:v>
                </c:pt>
                <c:pt idx="2475">
                  <c:v>42884.510416666664</c:v>
                </c:pt>
                <c:pt idx="2476">
                  <c:v>42884.520833333336</c:v>
                </c:pt>
                <c:pt idx="2477">
                  <c:v>42884.53125</c:v>
                </c:pt>
                <c:pt idx="2478">
                  <c:v>42884.541666666664</c:v>
                </c:pt>
                <c:pt idx="2479">
                  <c:v>42884.552083333336</c:v>
                </c:pt>
                <c:pt idx="2480">
                  <c:v>42884.5625</c:v>
                </c:pt>
                <c:pt idx="2481">
                  <c:v>42884.572916666664</c:v>
                </c:pt>
                <c:pt idx="2482">
                  <c:v>42884.583333333336</c:v>
                </c:pt>
                <c:pt idx="2483">
                  <c:v>42884.59375</c:v>
                </c:pt>
                <c:pt idx="2484">
                  <c:v>42884.604166666664</c:v>
                </c:pt>
                <c:pt idx="2485">
                  <c:v>42884.614583333336</c:v>
                </c:pt>
                <c:pt idx="2486">
                  <c:v>42884.625</c:v>
                </c:pt>
                <c:pt idx="2487">
                  <c:v>42884.635416666664</c:v>
                </c:pt>
                <c:pt idx="2488">
                  <c:v>42884.645833333336</c:v>
                </c:pt>
                <c:pt idx="2489">
                  <c:v>42884.65625</c:v>
                </c:pt>
                <c:pt idx="2490">
                  <c:v>42884.666666666664</c:v>
                </c:pt>
                <c:pt idx="2491">
                  <c:v>42884.677083333336</c:v>
                </c:pt>
                <c:pt idx="2492">
                  <c:v>42884.6875</c:v>
                </c:pt>
                <c:pt idx="2493">
                  <c:v>42884.697916666664</c:v>
                </c:pt>
                <c:pt idx="2494">
                  <c:v>42884.708333333336</c:v>
                </c:pt>
                <c:pt idx="2495">
                  <c:v>42884.71875</c:v>
                </c:pt>
                <c:pt idx="2496">
                  <c:v>42884.729166666664</c:v>
                </c:pt>
                <c:pt idx="2497">
                  <c:v>42884.739583333336</c:v>
                </c:pt>
                <c:pt idx="2498">
                  <c:v>42884.75</c:v>
                </c:pt>
                <c:pt idx="2499">
                  <c:v>42884.760416666664</c:v>
                </c:pt>
                <c:pt idx="2500">
                  <c:v>42884.770833333336</c:v>
                </c:pt>
                <c:pt idx="2501">
                  <c:v>42884.78125</c:v>
                </c:pt>
                <c:pt idx="2502">
                  <c:v>42884.791666666664</c:v>
                </c:pt>
                <c:pt idx="2503">
                  <c:v>42884.802083333336</c:v>
                </c:pt>
                <c:pt idx="2504">
                  <c:v>42884.8125</c:v>
                </c:pt>
                <c:pt idx="2505">
                  <c:v>42884.822916666664</c:v>
                </c:pt>
                <c:pt idx="2506">
                  <c:v>42884.833333333336</c:v>
                </c:pt>
                <c:pt idx="2507">
                  <c:v>42884.84375</c:v>
                </c:pt>
                <c:pt idx="2508">
                  <c:v>42884.854166666664</c:v>
                </c:pt>
                <c:pt idx="2509">
                  <c:v>42884.864583333336</c:v>
                </c:pt>
                <c:pt idx="2510">
                  <c:v>42884.875</c:v>
                </c:pt>
                <c:pt idx="2511">
                  <c:v>42884.885416666664</c:v>
                </c:pt>
                <c:pt idx="2512">
                  <c:v>42884.895833333336</c:v>
                </c:pt>
                <c:pt idx="2513">
                  <c:v>42884.90625</c:v>
                </c:pt>
                <c:pt idx="2514">
                  <c:v>42884.916666666664</c:v>
                </c:pt>
                <c:pt idx="2515">
                  <c:v>42884.927083333336</c:v>
                </c:pt>
                <c:pt idx="2516">
                  <c:v>42884.9375</c:v>
                </c:pt>
                <c:pt idx="2517">
                  <c:v>42884.947916666664</c:v>
                </c:pt>
                <c:pt idx="2518">
                  <c:v>42884.958333333336</c:v>
                </c:pt>
                <c:pt idx="2519">
                  <c:v>42884.96875</c:v>
                </c:pt>
                <c:pt idx="2520">
                  <c:v>42884.979166666664</c:v>
                </c:pt>
                <c:pt idx="2521">
                  <c:v>42884.989583333336</c:v>
                </c:pt>
                <c:pt idx="2522">
                  <c:v>42885</c:v>
                </c:pt>
                <c:pt idx="2523">
                  <c:v>42885.010416666664</c:v>
                </c:pt>
                <c:pt idx="2524">
                  <c:v>42885.020833333336</c:v>
                </c:pt>
                <c:pt idx="2525">
                  <c:v>42885.03125</c:v>
                </c:pt>
                <c:pt idx="2526">
                  <c:v>42885.041666666664</c:v>
                </c:pt>
                <c:pt idx="2527">
                  <c:v>42885.052083333336</c:v>
                </c:pt>
                <c:pt idx="2528">
                  <c:v>42885.0625</c:v>
                </c:pt>
                <c:pt idx="2529">
                  <c:v>42885.072916666664</c:v>
                </c:pt>
                <c:pt idx="2530">
                  <c:v>42885.083333333336</c:v>
                </c:pt>
                <c:pt idx="2531">
                  <c:v>42885.09375</c:v>
                </c:pt>
                <c:pt idx="2532">
                  <c:v>42885.104166666664</c:v>
                </c:pt>
                <c:pt idx="2533">
                  <c:v>42885.114583333336</c:v>
                </c:pt>
                <c:pt idx="2534">
                  <c:v>42885.125</c:v>
                </c:pt>
                <c:pt idx="2535">
                  <c:v>42885.135416666664</c:v>
                </c:pt>
                <c:pt idx="2536">
                  <c:v>42885.145833333336</c:v>
                </c:pt>
                <c:pt idx="2537">
                  <c:v>42885.15625</c:v>
                </c:pt>
                <c:pt idx="2538">
                  <c:v>42885.166666666664</c:v>
                </c:pt>
                <c:pt idx="2539">
                  <c:v>42885.177083333336</c:v>
                </c:pt>
                <c:pt idx="2540">
                  <c:v>42885.1875</c:v>
                </c:pt>
                <c:pt idx="2541">
                  <c:v>42885.197916666664</c:v>
                </c:pt>
                <c:pt idx="2542">
                  <c:v>42885.208333333336</c:v>
                </c:pt>
                <c:pt idx="2543">
                  <c:v>42885.21875</c:v>
                </c:pt>
                <c:pt idx="2544">
                  <c:v>42885.229166666664</c:v>
                </c:pt>
                <c:pt idx="2545">
                  <c:v>42885.239583333336</c:v>
                </c:pt>
                <c:pt idx="2546">
                  <c:v>42885.25</c:v>
                </c:pt>
                <c:pt idx="2547">
                  <c:v>42885.260416666664</c:v>
                </c:pt>
                <c:pt idx="2548">
                  <c:v>42885.270833333336</c:v>
                </c:pt>
                <c:pt idx="2549">
                  <c:v>42885.28125</c:v>
                </c:pt>
                <c:pt idx="2550">
                  <c:v>42885.291666666664</c:v>
                </c:pt>
                <c:pt idx="2551">
                  <c:v>42885.302083333336</c:v>
                </c:pt>
                <c:pt idx="2552">
                  <c:v>42885.3125</c:v>
                </c:pt>
                <c:pt idx="2553">
                  <c:v>42885.322916666664</c:v>
                </c:pt>
                <c:pt idx="2554">
                  <c:v>42885.333333333336</c:v>
                </c:pt>
                <c:pt idx="2555">
                  <c:v>42885.34375</c:v>
                </c:pt>
                <c:pt idx="2556">
                  <c:v>42885.354166666664</c:v>
                </c:pt>
                <c:pt idx="2557">
                  <c:v>42885.364583333336</c:v>
                </c:pt>
                <c:pt idx="2558">
                  <c:v>42885.375</c:v>
                </c:pt>
                <c:pt idx="2559">
                  <c:v>42885.385416666664</c:v>
                </c:pt>
                <c:pt idx="2560">
                  <c:v>42885.395833333336</c:v>
                </c:pt>
                <c:pt idx="2561">
                  <c:v>42885.40625</c:v>
                </c:pt>
                <c:pt idx="2562">
                  <c:v>42885.416666666664</c:v>
                </c:pt>
                <c:pt idx="2563">
                  <c:v>42885.427083333336</c:v>
                </c:pt>
                <c:pt idx="2564">
                  <c:v>42885.4375</c:v>
                </c:pt>
                <c:pt idx="2565">
                  <c:v>42885.447916666664</c:v>
                </c:pt>
                <c:pt idx="2566">
                  <c:v>42885.458333333336</c:v>
                </c:pt>
                <c:pt idx="2567">
                  <c:v>42885.46875</c:v>
                </c:pt>
                <c:pt idx="2568">
                  <c:v>42885.479166666664</c:v>
                </c:pt>
                <c:pt idx="2569">
                  <c:v>42885.489583333336</c:v>
                </c:pt>
                <c:pt idx="2570">
                  <c:v>42885.5</c:v>
                </c:pt>
                <c:pt idx="2571">
                  <c:v>42885.510416666664</c:v>
                </c:pt>
                <c:pt idx="2572">
                  <c:v>42885.520833333336</c:v>
                </c:pt>
                <c:pt idx="2573">
                  <c:v>42885.53125</c:v>
                </c:pt>
                <c:pt idx="2574">
                  <c:v>42885.541666666664</c:v>
                </c:pt>
                <c:pt idx="2575">
                  <c:v>42885.552083333336</c:v>
                </c:pt>
                <c:pt idx="2576">
                  <c:v>42885.5625</c:v>
                </c:pt>
                <c:pt idx="2577">
                  <c:v>42885.572916666664</c:v>
                </c:pt>
                <c:pt idx="2578">
                  <c:v>42885.583333333336</c:v>
                </c:pt>
                <c:pt idx="2579">
                  <c:v>42885.59375</c:v>
                </c:pt>
                <c:pt idx="2580">
                  <c:v>42885.604166666664</c:v>
                </c:pt>
                <c:pt idx="2581">
                  <c:v>42885.614583333336</c:v>
                </c:pt>
                <c:pt idx="2582">
                  <c:v>42885.625</c:v>
                </c:pt>
                <c:pt idx="2583">
                  <c:v>42885.635416666664</c:v>
                </c:pt>
                <c:pt idx="2584">
                  <c:v>42885.645833333336</c:v>
                </c:pt>
                <c:pt idx="2585">
                  <c:v>42885.65625</c:v>
                </c:pt>
                <c:pt idx="2586">
                  <c:v>42885.666666666664</c:v>
                </c:pt>
                <c:pt idx="2587">
                  <c:v>42885.677083333336</c:v>
                </c:pt>
                <c:pt idx="2588">
                  <c:v>42885.6875</c:v>
                </c:pt>
                <c:pt idx="2589">
                  <c:v>42885.697916666664</c:v>
                </c:pt>
                <c:pt idx="2590">
                  <c:v>42885.708333333336</c:v>
                </c:pt>
                <c:pt idx="2591">
                  <c:v>42885.71875</c:v>
                </c:pt>
                <c:pt idx="2592">
                  <c:v>42885.729166666664</c:v>
                </c:pt>
                <c:pt idx="2593">
                  <c:v>42885.739583333336</c:v>
                </c:pt>
                <c:pt idx="2594">
                  <c:v>42885.75</c:v>
                </c:pt>
                <c:pt idx="2595">
                  <c:v>42885.760416666664</c:v>
                </c:pt>
                <c:pt idx="2596">
                  <c:v>42885.770833333336</c:v>
                </c:pt>
                <c:pt idx="2597">
                  <c:v>42885.78125</c:v>
                </c:pt>
                <c:pt idx="2598">
                  <c:v>42885.791666666664</c:v>
                </c:pt>
                <c:pt idx="2599">
                  <c:v>42885.802083333336</c:v>
                </c:pt>
                <c:pt idx="2600">
                  <c:v>42885.8125</c:v>
                </c:pt>
                <c:pt idx="2601">
                  <c:v>42885.822916666664</c:v>
                </c:pt>
                <c:pt idx="2602">
                  <c:v>42885.833333333336</c:v>
                </c:pt>
                <c:pt idx="2603">
                  <c:v>42885.84375</c:v>
                </c:pt>
                <c:pt idx="2604">
                  <c:v>42885.854166666664</c:v>
                </c:pt>
                <c:pt idx="2605">
                  <c:v>42885.864583333336</c:v>
                </c:pt>
                <c:pt idx="2606">
                  <c:v>42885.875</c:v>
                </c:pt>
                <c:pt idx="2607">
                  <c:v>42885.885416666664</c:v>
                </c:pt>
                <c:pt idx="2608">
                  <c:v>42885.895833333336</c:v>
                </c:pt>
                <c:pt idx="2609">
                  <c:v>42885.90625</c:v>
                </c:pt>
                <c:pt idx="2610">
                  <c:v>42885.916666666664</c:v>
                </c:pt>
                <c:pt idx="2611">
                  <c:v>42885.927083333336</c:v>
                </c:pt>
                <c:pt idx="2612">
                  <c:v>42885.9375</c:v>
                </c:pt>
                <c:pt idx="2613">
                  <c:v>42885.947916666664</c:v>
                </c:pt>
                <c:pt idx="2614">
                  <c:v>42885.958333333336</c:v>
                </c:pt>
                <c:pt idx="2615">
                  <c:v>42885.96875</c:v>
                </c:pt>
                <c:pt idx="2616">
                  <c:v>42885.979166666664</c:v>
                </c:pt>
                <c:pt idx="2617">
                  <c:v>42885.989583333336</c:v>
                </c:pt>
                <c:pt idx="2618">
                  <c:v>42886</c:v>
                </c:pt>
                <c:pt idx="2619">
                  <c:v>42886.010416666664</c:v>
                </c:pt>
                <c:pt idx="2620">
                  <c:v>42886.020833333336</c:v>
                </c:pt>
                <c:pt idx="2621">
                  <c:v>42886.03125</c:v>
                </c:pt>
                <c:pt idx="2622">
                  <c:v>42886.041666666664</c:v>
                </c:pt>
                <c:pt idx="2623">
                  <c:v>42886.052083333336</c:v>
                </c:pt>
                <c:pt idx="2624">
                  <c:v>42886.0625</c:v>
                </c:pt>
                <c:pt idx="2625">
                  <c:v>42886.072916666664</c:v>
                </c:pt>
                <c:pt idx="2626">
                  <c:v>42886.083333333336</c:v>
                </c:pt>
                <c:pt idx="2627">
                  <c:v>42886.09375</c:v>
                </c:pt>
                <c:pt idx="2628">
                  <c:v>42886.104166666664</c:v>
                </c:pt>
                <c:pt idx="2629">
                  <c:v>42886.114583333336</c:v>
                </c:pt>
                <c:pt idx="2630">
                  <c:v>42886.125</c:v>
                </c:pt>
                <c:pt idx="2631">
                  <c:v>42886.135416666664</c:v>
                </c:pt>
                <c:pt idx="2632">
                  <c:v>42886.145833333336</c:v>
                </c:pt>
                <c:pt idx="2633">
                  <c:v>42886.15625</c:v>
                </c:pt>
                <c:pt idx="2634">
                  <c:v>42886.166666666664</c:v>
                </c:pt>
                <c:pt idx="2635">
                  <c:v>42886.177083333336</c:v>
                </c:pt>
                <c:pt idx="2636">
                  <c:v>42886.1875</c:v>
                </c:pt>
                <c:pt idx="2637">
                  <c:v>42886.197916666664</c:v>
                </c:pt>
                <c:pt idx="2638">
                  <c:v>42886.208333333336</c:v>
                </c:pt>
                <c:pt idx="2639">
                  <c:v>42886.21875</c:v>
                </c:pt>
                <c:pt idx="2640">
                  <c:v>42886.229166666664</c:v>
                </c:pt>
                <c:pt idx="2641">
                  <c:v>42886.239583333336</c:v>
                </c:pt>
                <c:pt idx="2642">
                  <c:v>42886.25</c:v>
                </c:pt>
                <c:pt idx="2643">
                  <c:v>42886.260416666664</c:v>
                </c:pt>
                <c:pt idx="2644">
                  <c:v>42886.270833333336</c:v>
                </c:pt>
                <c:pt idx="2645">
                  <c:v>42886.28125</c:v>
                </c:pt>
                <c:pt idx="2646">
                  <c:v>42886.291666666664</c:v>
                </c:pt>
                <c:pt idx="2647">
                  <c:v>42886.302083333336</c:v>
                </c:pt>
                <c:pt idx="2648">
                  <c:v>42886.3125</c:v>
                </c:pt>
                <c:pt idx="2649">
                  <c:v>42886.322916666664</c:v>
                </c:pt>
                <c:pt idx="2650">
                  <c:v>42886.333333333336</c:v>
                </c:pt>
                <c:pt idx="2651">
                  <c:v>42886.34375</c:v>
                </c:pt>
                <c:pt idx="2652">
                  <c:v>42886.354166666664</c:v>
                </c:pt>
                <c:pt idx="2653">
                  <c:v>42886.364583333336</c:v>
                </c:pt>
                <c:pt idx="2654">
                  <c:v>42886.375</c:v>
                </c:pt>
                <c:pt idx="2655">
                  <c:v>42886.385416666664</c:v>
                </c:pt>
                <c:pt idx="2656">
                  <c:v>42886.395833333336</c:v>
                </c:pt>
                <c:pt idx="2657">
                  <c:v>42886.40625</c:v>
                </c:pt>
                <c:pt idx="2658">
                  <c:v>42886.416666666664</c:v>
                </c:pt>
                <c:pt idx="2659">
                  <c:v>42886.427083333336</c:v>
                </c:pt>
                <c:pt idx="2660">
                  <c:v>42886.4375</c:v>
                </c:pt>
                <c:pt idx="2661">
                  <c:v>42886.447916666664</c:v>
                </c:pt>
                <c:pt idx="2662">
                  <c:v>42886.458333333336</c:v>
                </c:pt>
                <c:pt idx="2663">
                  <c:v>42886.46875</c:v>
                </c:pt>
                <c:pt idx="2664">
                  <c:v>42886.479166666664</c:v>
                </c:pt>
                <c:pt idx="2665">
                  <c:v>42886.489583333336</c:v>
                </c:pt>
                <c:pt idx="2666">
                  <c:v>42886.5</c:v>
                </c:pt>
                <c:pt idx="2667">
                  <c:v>42886.510416666664</c:v>
                </c:pt>
                <c:pt idx="2668">
                  <c:v>42886.520833333336</c:v>
                </c:pt>
                <c:pt idx="2669">
                  <c:v>42886.53125</c:v>
                </c:pt>
                <c:pt idx="2670">
                  <c:v>42886.541666666664</c:v>
                </c:pt>
                <c:pt idx="2671">
                  <c:v>42886.552083333336</c:v>
                </c:pt>
                <c:pt idx="2672">
                  <c:v>42886.5625</c:v>
                </c:pt>
                <c:pt idx="2673">
                  <c:v>42886.572916666664</c:v>
                </c:pt>
                <c:pt idx="2674">
                  <c:v>42886.583333333336</c:v>
                </c:pt>
                <c:pt idx="2675">
                  <c:v>42886.59375</c:v>
                </c:pt>
                <c:pt idx="2676">
                  <c:v>42886.604166666664</c:v>
                </c:pt>
                <c:pt idx="2677">
                  <c:v>42886.614583333336</c:v>
                </c:pt>
                <c:pt idx="2678">
                  <c:v>42886.625</c:v>
                </c:pt>
                <c:pt idx="2679">
                  <c:v>42886.635416666664</c:v>
                </c:pt>
                <c:pt idx="2680">
                  <c:v>42886.645833333336</c:v>
                </c:pt>
                <c:pt idx="2681">
                  <c:v>42886.65625</c:v>
                </c:pt>
                <c:pt idx="2682">
                  <c:v>42886.666666666664</c:v>
                </c:pt>
                <c:pt idx="2683">
                  <c:v>42886.677083333336</c:v>
                </c:pt>
                <c:pt idx="2684">
                  <c:v>42886.6875</c:v>
                </c:pt>
                <c:pt idx="2685">
                  <c:v>42886.697916666664</c:v>
                </c:pt>
                <c:pt idx="2686">
                  <c:v>42886.708333333336</c:v>
                </c:pt>
                <c:pt idx="2687">
                  <c:v>42886.71875</c:v>
                </c:pt>
                <c:pt idx="2688">
                  <c:v>42886.729166666664</c:v>
                </c:pt>
                <c:pt idx="2689">
                  <c:v>42886.739583333336</c:v>
                </c:pt>
                <c:pt idx="2690">
                  <c:v>42886.75</c:v>
                </c:pt>
                <c:pt idx="2691">
                  <c:v>42886.760416666664</c:v>
                </c:pt>
                <c:pt idx="2692">
                  <c:v>42886.770833333336</c:v>
                </c:pt>
                <c:pt idx="2693">
                  <c:v>42886.78125</c:v>
                </c:pt>
                <c:pt idx="2694">
                  <c:v>42886.791666666664</c:v>
                </c:pt>
                <c:pt idx="2695">
                  <c:v>42886.802083333336</c:v>
                </c:pt>
                <c:pt idx="2696">
                  <c:v>42886.8125</c:v>
                </c:pt>
                <c:pt idx="2697">
                  <c:v>42886.822916666664</c:v>
                </c:pt>
                <c:pt idx="2698">
                  <c:v>42886.833333333336</c:v>
                </c:pt>
                <c:pt idx="2699">
                  <c:v>42886.84375</c:v>
                </c:pt>
                <c:pt idx="2700">
                  <c:v>42886.854166666664</c:v>
                </c:pt>
                <c:pt idx="2701">
                  <c:v>42886.864583333336</c:v>
                </c:pt>
                <c:pt idx="2702">
                  <c:v>42886.875</c:v>
                </c:pt>
                <c:pt idx="2703">
                  <c:v>42886.885416666664</c:v>
                </c:pt>
                <c:pt idx="2704">
                  <c:v>42886.895833333336</c:v>
                </c:pt>
                <c:pt idx="2705">
                  <c:v>42886.90625</c:v>
                </c:pt>
                <c:pt idx="2706">
                  <c:v>42886.916666666664</c:v>
                </c:pt>
                <c:pt idx="2707">
                  <c:v>42886.927083333336</c:v>
                </c:pt>
                <c:pt idx="2708">
                  <c:v>42886.9375</c:v>
                </c:pt>
                <c:pt idx="2709">
                  <c:v>42886.947916666664</c:v>
                </c:pt>
                <c:pt idx="2710">
                  <c:v>42886.958333333336</c:v>
                </c:pt>
                <c:pt idx="2711">
                  <c:v>42886.96875</c:v>
                </c:pt>
                <c:pt idx="2712">
                  <c:v>42886.979166666664</c:v>
                </c:pt>
                <c:pt idx="2713">
                  <c:v>42886.989583333336</c:v>
                </c:pt>
                <c:pt idx="2714">
                  <c:v>42887</c:v>
                </c:pt>
                <c:pt idx="2715">
                  <c:v>42887.010416666664</c:v>
                </c:pt>
                <c:pt idx="2716">
                  <c:v>42887.020833333336</c:v>
                </c:pt>
                <c:pt idx="2717">
                  <c:v>42887.03125</c:v>
                </c:pt>
                <c:pt idx="2718">
                  <c:v>42887.041666666664</c:v>
                </c:pt>
                <c:pt idx="2719">
                  <c:v>42887.052083333336</c:v>
                </c:pt>
                <c:pt idx="2720">
                  <c:v>42887.0625</c:v>
                </c:pt>
                <c:pt idx="2721">
                  <c:v>42887.072916666664</c:v>
                </c:pt>
                <c:pt idx="2722">
                  <c:v>42887.083333333336</c:v>
                </c:pt>
                <c:pt idx="2723">
                  <c:v>42887.09375</c:v>
                </c:pt>
                <c:pt idx="2724">
                  <c:v>42887.104166666664</c:v>
                </c:pt>
                <c:pt idx="2725">
                  <c:v>42887.114583333336</c:v>
                </c:pt>
                <c:pt idx="2726">
                  <c:v>42887.125</c:v>
                </c:pt>
                <c:pt idx="2727">
                  <c:v>42887.135416666664</c:v>
                </c:pt>
                <c:pt idx="2728">
                  <c:v>42887.145833333336</c:v>
                </c:pt>
                <c:pt idx="2729">
                  <c:v>42887.15625</c:v>
                </c:pt>
                <c:pt idx="2730">
                  <c:v>42887.166666666664</c:v>
                </c:pt>
                <c:pt idx="2731">
                  <c:v>42887.177083333336</c:v>
                </c:pt>
                <c:pt idx="2732">
                  <c:v>42887.1875</c:v>
                </c:pt>
                <c:pt idx="2733">
                  <c:v>42887.197916666664</c:v>
                </c:pt>
                <c:pt idx="2734">
                  <c:v>42887.208333333336</c:v>
                </c:pt>
                <c:pt idx="2735">
                  <c:v>42887.21875</c:v>
                </c:pt>
                <c:pt idx="2736">
                  <c:v>42887.229166666664</c:v>
                </c:pt>
                <c:pt idx="2737">
                  <c:v>42887.239583333336</c:v>
                </c:pt>
                <c:pt idx="2738">
                  <c:v>42887.25</c:v>
                </c:pt>
                <c:pt idx="2739">
                  <c:v>42887.260416666664</c:v>
                </c:pt>
                <c:pt idx="2740">
                  <c:v>42887.270833333336</c:v>
                </c:pt>
                <c:pt idx="2741">
                  <c:v>42887.28125</c:v>
                </c:pt>
                <c:pt idx="2742">
                  <c:v>42887.291666666664</c:v>
                </c:pt>
                <c:pt idx="2743">
                  <c:v>42887.302083333336</c:v>
                </c:pt>
                <c:pt idx="2744">
                  <c:v>42887.3125</c:v>
                </c:pt>
                <c:pt idx="2745">
                  <c:v>42887.322916666664</c:v>
                </c:pt>
                <c:pt idx="2746">
                  <c:v>42887.333333333336</c:v>
                </c:pt>
                <c:pt idx="2747">
                  <c:v>42887.34375</c:v>
                </c:pt>
                <c:pt idx="2748">
                  <c:v>42887.354166666664</c:v>
                </c:pt>
                <c:pt idx="2749">
                  <c:v>42887.364583333336</c:v>
                </c:pt>
                <c:pt idx="2750">
                  <c:v>42887.375</c:v>
                </c:pt>
                <c:pt idx="2751">
                  <c:v>42887.385416666664</c:v>
                </c:pt>
                <c:pt idx="2752">
                  <c:v>42887.395833333336</c:v>
                </c:pt>
                <c:pt idx="2753">
                  <c:v>42887.40625</c:v>
                </c:pt>
                <c:pt idx="2754">
                  <c:v>42887.416666666664</c:v>
                </c:pt>
                <c:pt idx="2755">
                  <c:v>42887.427083333336</c:v>
                </c:pt>
                <c:pt idx="2756">
                  <c:v>42887.4375</c:v>
                </c:pt>
                <c:pt idx="2757">
                  <c:v>42887.447916666664</c:v>
                </c:pt>
                <c:pt idx="2758">
                  <c:v>42887.458333333336</c:v>
                </c:pt>
                <c:pt idx="2759">
                  <c:v>42887.46875</c:v>
                </c:pt>
                <c:pt idx="2760">
                  <c:v>42887.479166666664</c:v>
                </c:pt>
                <c:pt idx="2761">
                  <c:v>42887.489583333336</c:v>
                </c:pt>
                <c:pt idx="2762">
                  <c:v>42887.5</c:v>
                </c:pt>
                <c:pt idx="2763">
                  <c:v>42887.510416666664</c:v>
                </c:pt>
                <c:pt idx="2764">
                  <c:v>42887.520833333336</c:v>
                </c:pt>
                <c:pt idx="2765">
                  <c:v>42887.53125</c:v>
                </c:pt>
                <c:pt idx="2766">
                  <c:v>42887.541666666664</c:v>
                </c:pt>
                <c:pt idx="2767">
                  <c:v>42887.552083333336</c:v>
                </c:pt>
                <c:pt idx="2768">
                  <c:v>42887.5625</c:v>
                </c:pt>
                <c:pt idx="2769">
                  <c:v>42887.572916666664</c:v>
                </c:pt>
                <c:pt idx="2770">
                  <c:v>42887.583333333336</c:v>
                </c:pt>
                <c:pt idx="2771">
                  <c:v>42887.59375</c:v>
                </c:pt>
                <c:pt idx="2772">
                  <c:v>42887.604166666664</c:v>
                </c:pt>
                <c:pt idx="2773">
                  <c:v>42887.614583333336</c:v>
                </c:pt>
                <c:pt idx="2774">
                  <c:v>42887.625</c:v>
                </c:pt>
                <c:pt idx="2775">
                  <c:v>42887.635416666664</c:v>
                </c:pt>
                <c:pt idx="2776">
                  <c:v>42887.645833333336</c:v>
                </c:pt>
                <c:pt idx="2777">
                  <c:v>42887.65625</c:v>
                </c:pt>
                <c:pt idx="2778">
                  <c:v>42887.666666666664</c:v>
                </c:pt>
                <c:pt idx="2779">
                  <c:v>42887.677083333336</c:v>
                </c:pt>
                <c:pt idx="2780">
                  <c:v>42887.6875</c:v>
                </c:pt>
                <c:pt idx="2781">
                  <c:v>42887.697916666664</c:v>
                </c:pt>
                <c:pt idx="2782">
                  <c:v>42887.708333333336</c:v>
                </c:pt>
                <c:pt idx="2783">
                  <c:v>42887.71875</c:v>
                </c:pt>
                <c:pt idx="2784">
                  <c:v>42887.729166666664</c:v>
                </c:pt>
                <c:pt idx="2785">
                  <c:v>42887.739583333336</c:v>
                </c:pt>
                <c:pt idx="2786">
                  <c:v>42887.75</c:v>
                </c:pt>
                <c:pt idx="2787">
                  <c:v>42887.760416666664</c:v>
                </c:pt>
                <c:pt idx="2788">
                  <c:v>42887.770833333336</c:v>
                </c:pt>
                <c:pt idx="2789">
                  <c:v>42887.78125</c:v>
                </c:pt>
                <c:pt idx="2790">
                  <c:v>42887.791666666664</c:v>
                </c:pt>
                <c:pt idx="2791">
                  <c:v>42887.802083333336</c:v>
                </c:pt>
                <c:pt idx="2792">
                  <c:v>42887.8125</c:v>
                </c:pt>
                <c:pt idx="2793">
                  <c:v>42887.822916666664</c:v>
                </c:pt>
                <c:pt idx="2794">
                  <c:v>42887.833333333336</c:v>
                </c:pt>
                <c:pt idx="2795">
                  <c:v>42887.84375</c:v>
                </c:pt>
                <c:pt idx="2796">
                  <c:v>42887.854166666664</c:v>
                </c:pt>
                <c:pt idx="2797">
                  <c:v>42887.864583333336</c:v>
                </c:pt>
                <c:pt idx="2798">
                  <c:v>42887.875</c:v>
                </c:pt>
                <c:pt idx="2799">
                  <c:v>42887.885416666664</c:v>
                </c:pt>
                <c:pt idx="2800">
                  <c:v>42887.895833333336</c:v>
                </c:pt>
                <c:pt idx="2801">
                  <c:v>42887.90625</c:v>
                </c:pt>
                <c:pt idx="2802">
                  <c:v>42887.916666666664</c:v>
                </c:pt>
                <c:pt idx="2803">
                  <c:v>42887.927083333336</c:v>
                </c:pt>
                <c:pt idx="2804">
                  <c:v>42887.9375</c:v>
                </c:pt>
                <c:pt idx="2805">
                  <c:v>42887.947916666664</c:v>
                </c:pt>
                <c:pt idx="2806">
                  <c:v>42887.958333333336</c:v>
                </c:pt>
                <c:pt idx="2807">
                  <c:v>42887.96875</c:v>
                </c:pt>
                <c:pt idx="2808">
                  <c:v>42887.979166666664</c:v>
                </c:pt>
                <c:pt idx="2809">
                  <c:v>42887.989583333336</c:v>
                </c:pt>
                <c:pt idx="2810">
                  <c:v>42888</c:v>
                </c:pt>
                <c:pt idx="2811">
                  <c:v>42888.010416666664</c:v>
                </c:pt>
                <c:pt idx="2812">
                  <c:v>42888.020833333336</c:v>
                </c:pt>
                <c:pt idx="2813">
                  <c:v>42888.03125</c:v>
                </c:pt>
                <c:pt idx="2814">
                  <c:v>42888.041666666664</c:v>
                </c:pt>
                <c:pt idx="2815">
                  <c:v>42888.052083333336</c:v>
                </c:pt>
                <c:pt idx="2816">
                  <c:v>42888.0625</c:v>
                </c:pt>
                <c:pt idx="2817">
                  <c:v>42888.072916666664</c:v>
                </c:pt>
                <c:pt idx="2818">
                  <c:v>42888.083333333336</c:v>
                </c:pt>
                <c:pt idx="2819">
                  <c:v>42888.09375</c:v>
                </c:pt>
                <c:pt idx="2820">
                  <c:v>42888.104166666664</c:v>
                </c:pt>
                <c:pt idx="2821">
                  <c:v>42888.114583333336</c:v>
                </c:pt>
                <c:pt idx="2822">
                  <c:v>42888.125</c:v>
                </c:pt>
                <c:pt idx="2823">
                  <c:v>42888.135416666664</c:v>
                </c:pt>
                <c:pt idx="2824">
                  <c:v>42888.145833333336</c:v>
                </c:pt>
                <c:pt idx="2825">
                  <c:v>42888.15625</c:v>
                </c:pt>
                <c:pt idx="2826">
                  <c:v>42888.166666666664</c:v>
                </c:pt>
                <c:pt idx="2827">
                  <c:v>42888.177083333336</c:v>
                </c:pt>
                <c:pt idx="2828">
                  <c:v>42888.1875</c:v>
                </c:pt>
                <c:pt idx="2829">
                  <c:v>42888.197916666664</c:v>
                </c:pt>
                <c:pt idx="2830">
                  <c:v>42888.208333333336</c:v>
                </c:pt>
                <c:pt idx="2831">
                  <c:v>42888.21875</c:v>
                </c:pt>
                <c:pt idx="2832">
                  <c:v>42888.229166666664</c:v>
                </c:pt>
                <c:pt idx="2833">
                  <c:v>42888.239583333336</c:v>
                </c:pt>
                <c:pt idx="2834">
                  <c:v>42888.25</c:v>
                </c:pt>
                <c:pt idx="2835">
                  <c:v>42888.260416666664</c:v>
                </c:pt>
                <c:pt idx="2836">
                  <c:v>42888.270833333336</c:v>
                </c:pt>
                <c:pt idx="2837">
                  <c:v>42888.28125</c:v>
                </c:pt>
                <c:pt idx="2838">
                  <c:v>42888.291666666664</c:v>
                </c:pt>
                <c:pt idx="2839">
                  <c:v>42888.302083333336</c:v>
                </c:pt>
                <c:pt idx="2840">
                  <c:v>42888.3125</c:v>
                </c:pt>
                <c:pt idx="2841">
                  <c:v>42888.322916666664</c:v>
                </c:pt>
                <c:pt idx="2842">
                  <c:v>42888.333333333336</c:v>
                </c:pt>
                <c:pt idx="2843">
                  <c:v>42888.34375</c:v>
                </c:pt>
                <c:pt idx="2844">
                  <c:v>42888.354166666664</c:v>
                </c:pt>
                <c:pt idx="2845">
                  <c:v>42888.364583333336</c:v>
                </c:pt>
                <c:pt idx="2846">
                  <c:v>42888.375</c:v>
                </c:pt>
                <c:pt idx="2847">
                  <c:v>42888.385416666664</c:v>
                </c:pt>
                <c:pt idx="2848">
                  <c:v>42888.395833333336</c:v>
                </c:pt>
                <c:pt idx="2849">
                  <c:v>42888.40625</c:v>
                </c:pt>
                <c:pt idx="2850">
                  <c:v>42888.416666666664</c:v>
                </c:pt>
                <c:pt idx="2851">
                  <c:v>42888.427083333336</c:v>
                </c:pt>
                <c:pt idx="2852">
                  <c:v>42888.4375</c:v>
                </c:pt>
                <c:pt idx="2853">
                  <c:v>42888.447916666664</c:v>
                </c:pt>
                <c:pt idx="2854">
                  <c:v>42888.458333333336</c:v>
                </c:pt>
                <c:pt idx="2855">
                  <c:v>42888.46875</c:v>
                </c:pt>
                <c:pt idx="2856">
                  <c:v>42888.479166666664</c:v>
                </c:pt>
                <c:pt idx="2857">
                  <c:v>42888.489583333336</c:v>
                </c:pt>
                <c:pt idx="2858">
                  <c:v>42888.5</c:v>
                </c:pt>
                <c:pt idx="2859">
                  <c:v>42888.510416666664</c:v>
                </c:pt>
                <c:pt idx="2860">
                  <c:v>42888.520833333336</c:v>
                </c:pt>
                <c:pt idx="2861">
                  <c:v>42888.53125</c:v>
                </c:pt>
                <c:pt idx="2862">
                  <c:v>42888.541666666664</c:v>
                </c:pt>
                <c:pt idx="2863">
                  <c:v>42888.552083333336</c:v>
                </c:pt>
                <c:pt idx="2864">
                  <c:v>42888.5625</c:v>
                </c:pt>
                <c:pt idx="2865">
                  <c:v>42888.572916666664</c:v>
                </c:pt>
                <c:pt idx="2866">
                  <c:v>42888.583333333336</c:v>
                </c:pt>
                <c:pt idx="2867">
                  <c:v>42888.59375</c:v>
                </c:pt>
                <c:pt idx="2868">
                  <c:v>42888.604166666664</c:v>
                </c:pt>
                <c:pt idx="2869">
                  <c:v>42888.614583333336</c:v>
                </c:pt>
                <c:pt idx="2870">
                  <c:v>42888.625</c:v>
                </c:pt>
                <c:pt idx="2871">
                  <c:v>42888.635416666664</c:v>
                </c:pt>
                <c:pt idx="2872">
                  <c:v>42888.645833333336</c:v>
                </c:pt>
                <c:pt idx="2873">
                  <c:v>42888.65625</c:v>
                </c:pt>
                <c:pt idx="2874">
                  <c:v>42888.666666666664</c:v>
                </c:pt>
                <c:pt idx="2875">
                  <c:v>42888.677083333336</c:v>
                </c:pt>
                <c:pt idx="2876">
                  <c:v>42888.6875</c:v>
                </c:pt>
                <c:pt idx="2877">
                  <c:v>42888.697916666664</c:v>
                </c:pt>
                <c:pt idx="2878">
                  <c:v>42888.708333333336</c:v>
                </c:pt>
                <c:pt idx="2879">
                  <c:v>42888.71875</c:v>
                </c:pt>
                <c:pt idx="2880">
                  <c:v>42888.729166666664</c:v>
                </c:pt>
                <c:pt idx="2881">
                  <c:v>42888.739583333336</c:v>
                </c:pt>
                <c:pt idx="2882">
                  <c:v>42888.75</c:v>
                </c:pt>
                <c:pt idx="2883">
                  <c:v>42888.760416666664</c:v>
                </c:pt>
                <c:pt idx="2884">
                  <c:v>42888.770833333336</c:v>
                </c:pt>
                <c:pt idx="2885">
                  <c:v>42888.78125</c:v>
                </c:pt>
                <c:pt idx="2886">
                  <c:v>42888.791666666664</c:v>
                </c:pt>
                <c:pt idx="2887">
                  <c:v>42888.802083333336</c:v>
                </c:pt>
                <c:pt idx="2888">
                  <c:v>42888.8125</c:v>
                </c:pt>
                <c:pt idx="2889">
                  <c:v>42888.822916666664</c:v>
                </c:pt>
                <c:pt idx="2890">
                  <c:v>42888.833333333336</c:v>
                </c:pt>
                <c:pt idx="2891">
                  <c:v>42888.84375</c:v>
                </c:pt>
                <c:pt idx="2892">
                  <c:v>42888.854166666664</c:v>
                </c:pt>
                <c:pt idx="2893">
                  <c:v>42888.864583333336</c:v>
                </c:pt>
                <c:pt idx="2894">
                  <c:v>42888.875</c:v>
                </c:pt>
                <c:pt idx="2895">
                  <c:v>42888.885416666664</c:v>
                </c:pt>
                <c:pt idx="2896">
                  <c:v>42888.895833333336</c:v>
                </c:pt>
                <c:pt idx="2897">
                  <c:v>42888.90625</c:v>
                </c:pt>
                <c:pt idx="2898">
                  <c:v>42888.916666666664</c:v>
                </c:pt>
                <c:pt idx="2899">
                  <c:v>42888.927083333336</c:v>
                </c:pt>
                <c:pt idx="2900">
                  <c:v>42888.9375</c:v>
                </c:pt>
                <c:pt idx="2901">
                  <c:v>42888.947916666664</c:v>
                </c:pt>
                <c:pt idx="2902">
                  <c:v>42888.958333333336</c:v>
                </c:pt>
                <c:pt idx="2903">
                  <c:v>42888.96875</c:v>
                </c:pt>
                <c:pt idx="2904">
                  <c:v>42888.979166666664</c:v>
                </c:pt>
                <c:pt idx="2905">
                  <c:v>42888.989583333336</c:v>
                </c:pt>
                <c:pt idx="2906">
                  <c:v>42889</c:v>
                </c:pt>
                <c:pt idx="2907">
                  <c:v>42889.010416666664</c:v>
                </c:pt>
                <c:pt idx="2908">
                  <c:v>42889.020833333336</c:v>
                </c:pt>
                <c:pt idx="2909">
                  <c:v>42889.03125</c:v>
                </c:pt>
                <c:pt idx="2910">
                  <c:v>42889.041666666664</c:v>
                </c:pt>
                <c:pt idx="2911">
                  <c:v>42889.052083333336</c:v>
                </c:pt>
                <c:pt idx="2912">
                  <c:v>42889.0625</c:v>
                </c:pt>
                <c:pt idx="2913">
                  <c:v>42889.072916666664</c:v>
                </c:pt>
                <c:pt idx="2914">
                  <c:v>42889.083333333336</c:v>
                </c:pt>
                <c:pt idx="2915">
                  <c:v>42889.09375</c:v>
                </c:pt>
                <c:pt idx="2916">
                  <c:v>42889.104166666664</c:v>
                </c:pt>
                <c:pt idx="2917">
                  <c:v>42889.114583333336</c:v>
                </c:pt>
                <c:pt idx="2918">
                  <c:v>42889.125</c:v>
                </c:pt>
                <c:pt idx="2919">
                  <c:v>42889.135416666664</c:v>
                </c:pt>
                <c:pt idx="2920">
                  <c:v>42889.145833333336</c:v>
                </c:pt>
                <c:pt idx="2921">
                  <c:v>42889.15625</c:v>
                </c:pt>
                <c:pt idx="2922">
                  <c:v>42889.166666666664</c:v>
                </c:pt>
                <c:pt idx="2923">
                  <c:v>42889.177083333336</c:v>
                </c:pt>
                <c:pt idx="2924">
                  <c:v>42889.1875</c:v>
                </c:pt>
                <c:pt idx="2925">
                  <c:v>42889.197916666664</c:v>
                </c:pt>
                <c:pt idx="2926">
                  <c:v>42889.208333333336</c:v>
                </c:pt>
                <c:pt idx="2927">
                  <c:v>42889.21875</c:v>
                </c:pt>
                <c:pt idx="2928">
                  <c:v>42889.229166666664</c:v>
                </c:pt>
                <c:pt idx="2929">
                  <c:v>42889.239583333336</c:v>
                </c:pt>
                <c:pt idx="2930">
                  <c:v>42889.25</c:v>
                </c:pt>
                <c:pt idx="2931">
                  <c:v>42889.260416666664</c:v>
                </c:pt>
                <c:pt idx="2932">
                  <c:v>42889.270833333336</c:v>
                </c:pt>
                <c:pt idx="2933">
                  <c:v>42889.28125</c:v>
                </c:pt>
                <c:pt idx="2934">
                  <c:v>42889.291666666664</c:v>
                </c:pt>
                <c:pt idx="2935">
                  <c:v>42889.302083333336</c:v>
                </c:pt>
                <c:pt idx="2936">
                  <c:v>42889.3125</c:v>
                </c:pt>
                <c:pt idx="2937">
                  <c:v>42889.322916666664</c:v>
                </c:pt>
                <c:pt idx="2938">
                  <c:v>42889.333333333336</c:v>
                </c:pt>
                <c:pt idx="2939">
                  <c:v>42889.34375</c:v>
                </c:pt>
                <c:pt idx="2940">
                  <c:v>42889.354166666664</c:v>
                </c:pt>
                <c:pt idx="2941">
                  <c:v>42889.364583333336</c:v>
                </c:pt>
                <c:pt idx="2942">
                  <c:v>42889.375</c:v>
                </c:pt>
                <c:pt idx="2943">
                  <c:v>42889.385416666664</c:v>
                </c:pt>
                <c:pt idx="2944">
                  <c:v>42889.395833333336</c:v>
                </c:pt>
                <c:pt idx="2945">
                  <c:v>42889.40625</c:v>
                </c:pt>
                <c:pt idx="2946">
                  <c:v>42889.416666666664</c:v>
                </c:pt>
                <c:pt idx="2947">
                  <c:v>42889.427083333336</c:v>
                </c:pt>
                <c:pt idx="2948">
                  <c:v>42889.4375</c:v>
                </c:pt>
                <c:pt idx="2949">
                  <c:v>42889.447916666664</c:v>
                </c:pt>
                <c:pt idx="2950">
                  <c:v>42889.458333333336</c:v>
                </c:pt>
                <c:pt idx="2951">
                  <c:v>42889.46875</c:v>
                </c:pt>
                <c:pt idx="2952">
                  <c:v>42889.479166666664</c:v>
                </c:pt>
                <c:pt idx="2953">
                  <c:v>42889.489583333336</c:v>
                </c:pt>
                <c:pt idx="2954">
                  <c:v>42889.5</c:v>
                </c:pt>
                <c:pt idx="2955">
                  <c:v>42889.510416666664</c:v>
                </c:pt>
                <c:pt idx="2956">
                  <c:v>42889.520833333336</c:v>
                </c:pt>
                <c:pt idx="2957">
                  <c:v>42889.53125</c:v>
                </c:pt>
                <c:pt idx="2958">
                  <c:v>42889.541666666664</c:v>
                </c:pt>
                <c:pt idx="2959">
                  <c:v>42889.552083333336</c:v>
                </c:pt>
                <c:pt idx="2960">
                  <c:v>42889.5625</c:v>
                </c:pt>
                <c:pt idx="2961">
                  <c:v>42889.572916666664</c:v>
                </c:pt>
                <c:pt idx="2962">
                  <c:v>42889.583333333336</c:v>
                </c:pt>
                <c:pt idx="2963">
                  <c:v>42889.59375</c:v>
                </c:pt>
                <c:pt idx="2964">
                  <c:v>42889.604166666664</c:v>
                </c:pt>
                <c:pt idx="2965">
                  <c:v>42889.614583333336</c:v>
                </c:pt>
                <c:pt idx="2966">
                  <c:v>42889.625</c:v>
                </c:pt>
                <c:pt idx="2967">
                  <c:v>42889.635416666664</c:v>
                </c:pt>
                <c:pt idx="2968">
                  <c:v>42889.645833333336</c:v>
                </c:pt>
                <c:pt idx="2969">
                  <c:v>42889.65625</c:v>
                </c:pt>
                <c:pt idx="2970">
                  <c:v>42889.666666666664</c:v>
                </c:pt>
                <c:pt idx="2971">
                  <c:v>42889.677083333336</c:v>
                </c:pt>
                <c:pt idx="2972">
                  <c:v>42889.6875</c:v>
                </c:pt>
                <c:pt idx="2973">
                  <c:v>42889.697916666664</c:v>
                </c:pt>
                <c:pt idx="2974">
                  <c:v>42889.708333333336</c:v>
                </c:pt>
                <c:pt idx="2975">
                  <c:v>42889.71875</c:v>
                </c:pt>
                <c:pt idx="2976">
                  <c:v>42889.729166666664</c:v>
                </c:pt>
                <c:pt idx="2977">
                  <c:v>42889.739583333336</c:v>
                </c:pt>
                <c:pt idx="2978">
                  <c:v>42889.75</c:v>
                </c:pt>
                <c:pt idx="2979">
                  <c:v>42889.760416666664</c:v>
                </c:pt>
                <c:pt idx="2980">
                  <c:v>42889.770833333336</c:v>
                </c:pt>
                <c:pt idx="2981">
                  <c:v>42889.78125</c:v>
                </c:pt>
                <c:pt idx="2982">
                  <c:v>42889.791666666664</c:v>
                </c:pt>
                <c:pt idx="2983">
                  <c:v>42889.802083333336</c:v>
                </c:pt>
                <c:pt idx="2984">
                  <c:v>42889.8125</c:v>
                </c:pt>
                <c:pt idx="2985">
                  <c:v>42889.822916666664</c:v>
                </c:pt>
                <c:pt idx="2986">
                  <c:v>42889.833333333336</c:v>
                </c:pt>
                <c:pt idx="2987">
                  <c:v>42889.84375</c:v>
                </c:pt>
                <c:pt idx="2988">
                  <c:v>42889.854166666664</c:v>
                </c:pt>
                <c:pt idx="2989">
                  <c:v>42889.864583333336</c:v>
                </c:pt>
                <c:pt idx="2990">
                  <c:v>42889.875</c:v>
                </c:pt>
                <c:pt idx="2991">
                  <c:v>42889.885416666664</c:v>
                </c:pt>
                <c:pt idx="2992">
                  <c:v>42889.895833333336</c:v>
                </c:pt>
                <c:pt idx="2993">
                  <c:v>42889.90625</c:v>
                </c:pt>
                <c:pt idx="2994">
                  <c:v>42889.916666666664</c:v>
                </c:pt>
                <c:pt idx="2995">
                  <c:v>42889.927083333336</c:v>
                </c:pt>
                <c:pt idx="2996">
                  <c:v>42889.9375</c:v>
                </c:pt>
                <c:pt idx="2997">
                  <c:v>42889.947916666664</c:v>
                </c:pt>
                <c:pt idx="2998">
                  <c:v>42889.958333333336</c:v>
                </c:pt>
                <c:pt idx="2999">
                  <c:v>42889.96875</c:v>
                </c:pt>
                <c:pt idx="3000">
                  <c:v>42889.979166666664</c:v>
                </c:pt>
                <c:pt idx="3001">
                  <c:v>42889.989583333336</c:v>
                </c:pt>
                <c:pt idx="3002">
                  <c:v>42890</c:v>
                </c:pt>
                <c:pt idx="3003">
                  <c:v>42890.010416666664</c:v>
                </c:pt>
                <c:pt idx="3004">
                  <c:v>42890.020833333336</c:v>
                </c:pt>
                <c:pt idx="3005">
                  <c:v>42890.03125</c:v>
                </c:pt>
                <c:pt idx="3006">
                  <c:v>42890.041666666664</c:v>
                </c:pt>
                <c:pt idx="3007">
                  <c:v>42890.052083333336</c:v>
                </c:pt>
                <c:pt idx="3008">
                  <c:v>42890.0625</c:v>
                </c:pt>
                <c:pt idx="3009">
                  <c:v>42890.072916666664</c:v>
                </c:pt>
                <c:pt idx="3010">
                  <c:v>42890.083333333336</c:v>
                </c:pt>
                <c:pt idx="3011">
                  <c:v>42890.09375</c:v>
                </c:pt>
                <c:pt idx="3012">
                  <c:v>42890.104166666664</c:v>
                </c:pt>
                <c:pt idx="3013">
                  <c:v>42890.114583333336</c:v>
                </c:pt>
                <c:pt idx="3014">
                  <c:v>42890.125</c:v>
                </c:pt>
                <c:pt idx="3015">
                  <c:v>42890.135416666664</c:v>
                </c:pt>
                <c:pt idx="3016">
                  <c:v>42890.145833333336</c:v>
                </c:pt>
                <c:pt idx="3017">
                  <c:v>42890.15625</c:v>
                </c:pt>
                <c:pt idx="3018">
                  <c:v>42890.166666666664</c:v>
                </c:pt>
                <c:pt idx="3019">
                  <c:v>42890.177083333336</c:v>
                </c:pt>
                <c:pt idx="3020">
                  <c:v>42890.1875</c:v>
                </c:pt>
                <c:pt idx="3021">
                  <c:v>42890.197916666664</c:v>
                </c:pt>
                <c:pt idx="3022">
                  <c:v>42890.208333333336</c:v>
                </c:pt>
                <c:pt idx="3023">
                  <c:v>42890.21875</c:v>
                </c:pt>
                <c:pt idx="3024">
                  <c:v>42890.229166666664</c:v>
                </c:pt>
                <c:pt idx="3025">
                  <c:v>42890.239583333336</c:v>
                </c:pt>
                <c:pt idx="3026">
                  <c:v>42890.25</c:v>
                </c:pt>
                <c:pt idx="3027">
                  <c:v>42890.260416666664</c:v>
                </c:pt>
                <c:pt idx="3028">
                  <c:v>42890.270833333336</c:v>
                </c:pt>
                <c:pt idx="3029">
                  <c:v>42890.28125</c:v>
                </c:pt>
                <c:pt idx="3030">
                  <c:v>42890.291666666664</c:v>
                </c:pt>
                <c:pt idx="3031">
                  <c:v>42890.302083333336</c:v>
                </c:pt>
                <c:pt idx="3032">
                  <c:v>42890.3125</c:v>
                </c:pt>
                <c:pt idx="3033">
                  <c:v>42890.322916666664</c:v>
                </c:pt>
                <c:pt idx="3034">
                  <c:v>42890.333333333336</c:v>
                </c:pt>
                <c:pt idx="3035">
                  <c:v>42890.34375</c:v>
                </c:pt>
                <c:pt idx="3036">
                  <c:v>42890.354166666664</c:v>
                </c:pt>
                <c:pt idx="3037">
                  <c:v>42890.364583333336</c:v>
                </c:pt>
                <c:pt idx="3038">
                  <c:v>42890.375</c:v>
                </c:pt>
                <c:pt idx="3039">
                  <c:v>42890.385416666664</c:v>
                </c:pt>
                <c:pt idx="3040">
                  <c:v>42890.395833333336</c:v>
                </c:pt>
                <c:pt idx="3041">
                  <c:v>42890.40625</c:v>
                </c:pt>
                <c:pt idx="3042">
                  <c:v>42890.416666666664</c:v>
                </c:pt>
                <c:pt idx="3043">
                  <c:v>42890.427083333336</c:v>
                </c:pt>
                <c:pt idx="3044">
                  <c:v>42890.4375</c:v>
                </c:pt>
                <c:pt idx="3045">
                  <c:v>42890.447916666664</c:v>
                </c:pt>
                <c:pt idx="3046">
                  <c:v>42890.458333333336</c:v>
                </c:pt>
                <c:pt idx="3047">
                  <c:v>42890.46875</c:v>
                </c:pt>
                <c:pt idx="3048">
                  <c:v>42890.479166666664</c:v>
                </c:pt>
                <c:pt idx="3049">
                  <c:v>42890.489583333336</c:v>
                </c:pt>
                <c:pt idx="3050">
                  <c:v>42890.5</c:v>
                </c:pt>
                <c:pt idx="3051">
                  <c:v>42890.510416666664</c:v>
                </c:pt>
                <c:pt idx="3052">
                  <c:v>42890.520833333336</c:v>
                </c:pt>
                <c:pt idx="3053">
                  <c:v>42890.53125</c:v>
                </c:pt>
                <c:pt idx="3054">
                  <c:v>42890.541666666664</c:v>
                </c:pt>
                <c:pt idx="3055">
                  <c:v>42890.552083333336</c:v>
                </c:pt>
                <c:pt idx="3056">
                  <c:v>42890.5625</c:v>
                </c:pt>
                <c:pt idx="3057">
                  <c:v>42890.572916666664</c:v>
                </c:pt>
                <c:pt idx="3058">
                  <c:v>42890.583333333336</c:v>
                </c:pt>
                <c:pt idx="3059">
                  <c:v>42890.59375</c:v>
                </c:pt>
                <c:pt idx="3060">
                  <c:v>42890.604166666664</c:v>
                </c:pt>
                <c:pt idx="3061">
                  <c:v>42890.614583333336</c:v>
                </c:pt>
                <c:pt idx="3062">
                  <c:v>42890.625</c:v>
                </c:pt>
                <c:pt idx="3063">
                  <c:v>42890.635416666664</c:v>
                </c:pt>
                <c:pt idx="3064">
                  <c:v>42890.645833333336</c:v>
                </c:pt>
                <c:pt idx="3065">
                  <c:v>42890.65625</c:v>
                </c:pt>
                <c:pt idx="3066">
                  <c:v>42890.666666666664</c:v>
                </c:pt>
                <c:pt idx="3067">
                  <c:v>42890.677083333336</c:v>
                </c:pt>
                <c:pt idx="3068">
                  <c:v>42890.6875</c:v>
                </c:pt>
                <c:pt idx="3069">
                  <c:v>42890.697916666664</c:v>
                </c:pt>
                <c:pt idx="3070">
                  <c:v>42890.708333333336</c:v>
                </c:pt>
                <c:pt idx="3071">
                  <c:v>42890.71875</c:v>
                </c:pt>
                <c:pt idx="3072">
                  <c:v>42890.729166666664</c:v>
                </c:pt>
                <c:pt idx="3073">
                  <c:v>42890.739583333336</c:v>
                </c:pt>
                <c:pt idx="3074">
                  <c:v>42890.75</c:v>
                </c:pt>
                <c:pt idx="3075">
                  <c:v>42890.760416666664</c:v>
                </c:pt>
                <c:pt idx="3076">
                  <c:v>42890.770833333336</c:v>
                </c:pt>
                <c:pt idx="3077">
                  <c:v>42890.78125</c:v>
                </c:pt>
                <c:pt idx="3078">
                  <c:v>42890.791666666664</c:v>
                </c:pt>
                <c:pt idx="3079">
                  <c:v>42890.802083333336</c:v>
                </c:pt>
                <c:pt idx="3080">
                  <c:v>42890.8125</c:v>
                </c:pt>
                <c:pt idx="3081">
                  <c:v>42890.822916666664</c:v>
                </c:pt>
                <c:pt idx="3082">
                  <c:v>42890.833333333336</c:v>
                </c:pt>
                <c:pt idx="3083">
                  <c:v>42890.84375</c:v>
                </c:pt>
                <c:pt idx="3084">
                  <c:v>42890.854166666664</c:v>
                </c:pt>
                <c:pt idx="3085">
                  <c:v>42890.864583333336</c:v>
                </c:pt>
                <c:pt idx="3086">
                  <c:v>42890.875</c:v>
                </c:pt>
                <c:pt idx="3087">
                  <c:v>42890.885416666664</c:v>
                </c:pt>
                <c:pt idx="3088">
                  <c:v>42890.895833333336</c:v>
                </c:pt>
                <c:pt idx="3089">
                  <c:v>42890.90625</c:v>
                </c:pt>
                <c:pt idx="3090">
                  <c:v>42890.916666666664</c:v>
                </c:pt>
                <c:pt idx="3091">
                  <c:v>42890.927083333336</c:v>
                </c:pt>
                <c:pt idx="3092">
                  <c:v>42890.9375</c:v>
                </c:pt>
                <c:pt idx="3093">
                  <c:v>42890.947916666664</c:v>
                </c:pt>
                <c:pt idx="3094">
                  <c:v>42890.958333333336</c:v>
                </c:pt>
                <c:pt idx="3095">
                  <c:v>42890.96875</c:v>
                </c:pt>
                <c:pt idx="3096">
                  <c:v>42890.979166666664</c:v>
                </c:pt>
                <c:pt idx="3097">
                  <c:v>42890.989583333336</c:v>
                </c:pt>
                <c:pt idx="3098">
                  <c:v>42891</c:v>
                </c:pt>
                <c:pt idx="3099">
                  <c:v>42891.010416666664</c:v>
                </c:pt>
                <c:pt idx="3100">
                  <c:v>42891.020833333336</c:v>
                </c:pt>
                <c:pt idx="3101">
                  <c:v>42891.03125</c:v>
                </c:pt>
                <c:pt idx="3102">
                  <c:v>42891.041666666664</c:v>
                </c:pt>
                <c:pt idx="3103">
                  <c:v>42891.052083333336</c:v>
                </c:pt>
                <c:pt idx="3104">
                  <c:v>42891.0625</c:v>
                </c:pt>
                <c:pt idx="3105">
                  <c:v>42891.072916666664</c:v>
                </c:pt>
                <c:pt idx="3106">
                  <c:v>42891.083333333336</c:v>
                </c:pt>
                <c:pt idx="3107">
                  <c:v>42891.09375</c:v>
                </c:pt>
                <c:pt idx="3108">
                  <c:v>42891.104166666664</c:v>
                </c:pt>
                <c:pt idx="3109">
                  <c:v>42891.114583333336</c:v>
                </c:pt>
                <c:pt idx="3110">
                  <c:v>42891.125</c:v>
                </c:pt>
                <c:pt idx="3111">
                  <c:v>42891.135416666664</c:v>
                </c:pt>
                <c:pt idx="3112">
                  <c:v>42891.145833333336</c:v>
                </c:pt>
                <c:pt idx="3113">
                  <c:v>42891.15625</c:v>
                </c:pt>
                <c:pt idx="3114">
                  <c:v>42891.166666666664</c:v>
                </c:pt>
                <c:pt idx="3115">
                  <c:v>42891.177083333336</c:v>
                </c:pt>
                <c:pt idx="3116">
                  <c:v>42891.1875</c:v>
                </c:pt>
                <c:pt idx="3117">
                  <c:v>42891.197916666664</c:v>
                </c:pt>
                <c:pt idx="3118">
                  <c:v>42891.208333333336</c:v>
                </c:pt>
                <c:pt idx="3119">
                  <c:v>42891.21875</c:v>
                </c:pt>
                <c:pt idx="3120">
                  <c:v>42891.229166666664</c:v>
                </c:pt>
                <c:pt idx="3121">
                  <c:v>42891.239583333336</c:v>
                </c:pt>
                <c:pt idx="3122">
                  <c:v>42891.25</c:v>
                </c:pt>
                <c:pt idx="3123">
                  <c:v>42891.260416666664</c:v>
                </c:pt>
                <c:pt idx="3124">
                  <c:v>42891.270833333336</c:v>
                </c:pt>
                <c:pt idx="3125">
                  <c:v>42891.28125</c:v>
                </c:pt>
                <c:pt idx="3126">
                  <c:v>42891.291666666664</c:v>
                </c:pt>
                <c:pt idx="3127">
                  <c:v>42891.302083333336</c:v>
                </c:pt>
                <c:pt idx="3128">
                  <c:v>42891.3125</c:v>
                </c:pt>
                <c:pt idx="3129">
                  <c:v>42891.322916666664</c:v>
                </c:pt>
                <c:pt idx="3130">
                  <c:v>42891.333333333336</c:v>
                </c:pt>
                <c:pt idx="3131">
                  <c:v>42891.34375</c:v>
                </c:pt>
                <c:pt idx="3132">
                  <c:v>42891.354166666664</c:v>
                </c:pt>
                <c:pt idx="3133">
                  <c:v>42891.364583333336</c:v>
                </c:pt>
                <c:pt idx="3134">
                  <c:v>42891.375</c:v>
                </c:pt>
                <c:pt idx="3135">
                  <c:v>42891.385416666664</c:v>
                </c:pt>
                <c:pt idx="3136">
                  <c:v>42891.395833333336</c:v>
                </c:pt>
                <c:pt idx="3137">
                  <c:v>42891.40625</c:v>
                </c:pt>
                <c:pt idx="3138">
                  <c:v>42891.416666666664</c:v>
                </c:pt>
                <c:pt idx="3139">
                  <c:v>42891.427083333336</c:v>
                </c:pt>
                <c:pt idx="3140">
                  <c:v>42891.4375</c:v>
                </c:pt>
                <c:pt idx="3141">
                  <c:v>42891.447916666664</c:v>
                </c:pt>
                <c:pt idx="3142">
                  <c:v>42891.458333333336</c:v>
                </c:pt>
                <c:pt idx="3143">
                  <c:v>42891.46875</c:v>
                </c:pt>
                <c:pt idx="3144">
                  <c:v>42891.479166666664</c:v>
                </c:pt>
                <c:pt idx="3145">
                  <c:v>42891.489583333336</c:v>
                </c:pt>
                <c:pt idx="3146">
                  <c:v>42891.5</c:v>
                </c:pt>
                <c:pt idx="3147">
                  <c:v>42891.510416666664</c:v>
                </c:pt>
                <c:pt idx="3148">
                  <c:v>42891.520833333336</c:v>
                </c:pt>
                <c:pt idx="3149">
                  <c:v>42891.53125</c:v>
                </c:pt>
                <c:pt idx="3150">
                  <c:v>42891.541666666664</c:v>
                </c:pt>
                <c:pt idx="3151">
                  <c:v>42891.552083333336</c:v>
                </c:pt>
                <c:pt idx="3152">
                  <c:v>42891.5625</c:v>
                </c:pt>
                <c:pt idx="3153">
                  <c:v>42891.572916666664</c:v>
                </c:pt>
                <c:pt idx="3154">
                  <c:v>42891.583333333336</c:v>
                </c:pt>
                <c:pt idx="3155">
                  <c:v>42891.59375</c:v>
                </c:pt>
                <c:pt idx="3156">
                  <c:v>42891.604166666664</c:v>
                </c:pt>
                <c:pt idx="3157">
                  <c:v>42891.614583333336</c:v>
                </c:pt>
                <c:pt idx="3158">
                  <c:v>42891.625</c:v>
                </c:pt>
                <c:pt idx="3159">
                  <c:v>42891.635416666664</c:v>
                </c:pt>
                <c:pt idx="3160">
                  <c:v>42891.645833333336</c:v>
                </c:pt>
                <c:pt idx="3161">
                  <c:v>42891.65625</c:v>
                </c:pt>
                <c:pt idx="3162">
                  <c:v>42891.666666666664</c:v>
                </c:pt>
                <c:pt idx="3163">
                  <c:v>42891.677083333336</c:v>
                </c:pt>
                <c:pt idx="3164">
                  <c:v>42891.6875</c:v>
                </c:pt>
                <c:pt idx="3165">
                  <c:v>42891.697916666664</c:v>
                </c:pt>
                <c:pt idx="3166">
                  <c:v>42891.708333333336</c:v>
                </c:pt>
                <c:pt idx="3167">
                  <c:v>42891.71875</c:v>
                </c:pt>
                <c:pt idx="3168">
                  <c:v>42891.729166666664</c:v>
                </c:pt>
                <c:pt idx="3169">
                  <c:v>42891.739583333336</c:v>
                </c:pt>
                <c:pt idx="3170">
                  <c:v>42891.75</c:v>
                </c:pt>
                <c:pt idx="3171">
                  <c:v>42891.760416666664</c:v>
                </c:pt>
                <c:pt idx="3172">
                  <c:v>42891.770833333336</c:v>
                </c:pt>
                <c:pt idx="3173">
                  <c:v>42891.78125</c:v>
                </c:pt>
                <c:pt idx="3174">
                  <c:v>42891.791666666664</c:v>
                </c:pt>
                <c:pt idx="3175">
                  <c:v>42891.802083333336</c:v>
                </c:pt>
                <c:pt idx="3176">
                  <c:v>42891.8125</c:v>
                </c:pt>
                <c:pt idx="3177">
                  <c:v>42891.822916666664</c:v>
                </c:pt>
                <c:pt idx="3178">
                  <c:v>42891.833333333336</c:v>
                </c:pt>
                <c:pt idx="3179">
                  <c:v>42891.84375</c:v>
                </c:pt>
                <c:pt idx="3180">
                  <c:v>42891.854166666664</c:v>
                </c:pt>
                <c:pt idx="3181">
                  <c:v>42891.864583333336</c:v>
                </c:pt>
                <c:pt idx="3182">
                  <c:v>42891.875</c:v>
                </c:pt>
                <c:pt idx="3183">
                  <c:v>42891.885416666664</c:v>
                </c:pt>
                <c:pt idx="3184">
                  <c:v>42891.895833333336</c:v>
                </c:pt>
                <c:pt idx="3185">
                  <c:v>42891.90625</c:v>
                </c:pt>
                <c:pt idx="3186">
                  <c:v>42891.916666666664</c:v>
                </c:pt>
                <c:pt idx="3187">
                  <c:v>42891.927083333336</c:v>
                </c:pt>
                <c:pt idx="3188">
                  <c:v>42891.9375</c:v>
                </c:pt>
                <c:pt idx="3189">
                  <c:v>42891.947916666664</c:v>
                </c:pt>
                <c:pt idx="3190">
                  <c:v>42891.958333333336</c:v>
                </c:pt>
                <c:pt idx="3191">
                  <c:v>42891.96875</c:v>
                </c:pt>
                <c:pt idx="3192">
                  <c:v>42891.979166666664</c:v>
                </c:pt>
                <c:pt idx="3193">
                  <c:v>42891.989583333336</c:v>
                </c:pt>
                <c:pt idx="3194">
                  <c:v>42892</c:v>
                </c:pt>
                <c:pt idx="3195">
                  <c:v>42892.010416666664</c:v>
                </c:pt>
                <c:pt idx="3196">
                  <c:v>42892.020833333336</c:v>
                </c:pt>
                <c:pt idx="3197">
                  <c:v>42892.03125</c:v>
                </c:pt>
                <c:pt idx="3198">
                  <c:v>42892.041666666664</c:v>
                </c:pt>
                <c:pt idx="3199">
                  <c:v>42892.052083333336</c:v>
                </c:pt>
                <c:pt idx="3200">
                  <c:v>42892.0625</c:v>
                </c:pt>
                <c:pt idx="3201">
                  <c:v>42892.072916666664</c:v>
                </c:pt>
                <c:pt idx="3202">
                  <c:v>42892.083333333336</c:v>
                </c:pt>
                <c:pt idx="3203">
                  <c:v>42892.09375</c:v>
                </c:pt>
                <c:pt idx="3204">
                  <c:v>42892.104166666664</c:v>
                </c:pt>
                <c:pt idx="3205">
                  <c:v>42892.114583333336</c:v>
                </c:pt>
                <c:pt idx="3206">
                  <c:v>42892.125</c:v>
                </c:pt>
                <c:pt idx="3207">
                  <c:v>42892.135416666664</c:v>
                </c:pt>
                <c:pt idx="3208">
                  <c:v>42892.145833333336</c:v>
                </c:pt>
                <c:pt idx="3209">
                  <c:v>42892.15625</c:v>
                </c:pt>
                <c:pt idx="3210">
                  <c:v>42892.166666666664</c:v>
                </c:pt>
                <c:pt idx="3211">
                  <c:v>42892.177083333336</c:v>
                </c:pt>
                <c:pt idx="3212">
                  <c:v>42892.1875</c:v>
                </c:pt>
                <c:pt idx="3213">
                  <c:v>42892.197916666664</c:v>
                </c:pt>
                <c:pt idx="3214">
                  <c:v>42892.208333333336</c:v>
                </c:pt>
                <c:pt idx="3215">
                  <c:v>42892.21875</c:v>
                </c:pt>
                <c:pt idx="3216">
                  <c:v>42892.229166666664</c:v>
                </c:pt>
                <c:pt idx="3217">
                  <c:v>42892.239583333336</c:v>
                </c:pt>
                <c:pt idx="3218">
                  <c:v>42892.25</c:v>
                </c:pt>
                <c:pt idx="3219">
                  <c:v>42892.260416666664</c:v>
                </c:pt>
                <c:pt idx="3220">
                  <c:v>42892.270833333336</c:v>
                </c:pt>
                <c:pt idx="3221">
                  <c:v>42892.28125</c:v>
                </c:pt>
                <c:pt idx="3222">
                  <c:v>42892.291666666664</c:v>
                </c:pt>
                <c:pt idx="3223">
                  <c:v>42892.302083333336</c:v>
                </c:pt>
                <c:pt idx="3224">
                  <c:v>42892.3125</c:v>
                </c:pt>
                <c:pt idx="3225">
                  <c:v>42892.322916666664</c:v>
                </c:pt>
                <c:pt idx="3226">
                  <c:v>42892.333333333336</c:v>
                </c:pt>
                <c:pt idx="3227">
                  <c:v>42892.34375</c:v>
                </c:pt>
                <c:pt idx="3228">
                  <c:v>42892.354166666664</c:v>
                </c:pt>
                <c:pt idx="3229">
                  <c:v>42892.364583333336</c:v>
                </c:pt>
                <c:pt idx="3230">
                  <c:v>42892.375</c:v>
                </c:pt>
                <c:pt idx="3231">
                  <c:v>42892.385416666664</c:v>
                </c:pt>
                <c:pt idx="3232">
                  <c:v>42892.395833333336</c:v>
                </c:pt>
                <c:pt idx="3233">
                  <c:v>42892.40625</c:v>
                </c:pt>
                <c:pt idx="3234">
                  <c:v>42892.416666666664</c:v>
                </c:pt>
                <c:pt idx="3235">
                  <c:v>42892.427083333336</c:v>
                </c:pt>
                <c:pt idx="3236">
                  <c:v>42892.4375</c:v>
                </c:pt>
                <c:pt idx="3237">
                  <c:v>42892.447916666664</c:v>
                </c:pt>
                <c:pt idx="3238">
                  <c:v>42892.458333333336</c:v>
                </c:pt>
                <c:pt idx="3239">
                  <c:v>42892.46875</c:v>
                </c:pt>
                <c:pt idx="3240">
                  <c:v>42892.479166666664</c:v>
                </c:pt>
                <c:pt idx="3241">
                  <c:v>42892.489583333336</c:v>
                </c:pt>
                <c:pt idx="3242">
                  <c:v>42892.5</c:v>
                </c:pt>
                <c:pt idx="3243">
                  <c:v>42892.510416666664</c:v>
                </c:pt>
                <c:pt idx="3244">
                  <c:v>42892.520833333336</c:v>
                </c:pt>
                <c:pt idx="3245">
                  <c:v>42892.53125</c:v>
                </c:pt>
                <c:pt idx="3246">
                  <c:v>42892.541666666664</c:v>
                </c:pt>
                <c:pt idx="3247">
                  <c:v>42892.552083333336</c:v>
                </c:pt>
                <c:pt idx="3248">
                  <c:v>42892.5625</c:v>
                </c:pt>
                <c:pt idx="3249">
                  <c:v>42892.572916666664</c:v>
                </c:pt>
                <c:pt idx="3250">
                  <c:v>42892.583333333336</c:v>
                </c:pt>
                <c:pt idx="3251">
                  <c:v>42892.59375</c:v>
                </c:pt>
                <c:pt idx="3252">
                  <c:v>42892.604166666664</c:v>
                </c:pt>
                <c:pt idx="3253">
                  <c:v>42892.614583333336</c:v>
                </c:pt>
                <c:pt idx="3254">
                  <c:v>42892.625</c:v>
                </c:pt>
                <c:pt idx="3255">
                  <c:v>42892.635416666664</c:v>
                </c:pt>
                <c:pt idx="3256">
                  <c:v>42892.645833333336</c:v>
                </c:pt>
                <c:pt idx="3257">
                  <c:v>42892.65625</c:v>
                </c:pt>
                <c:pt idx="3258">
                  <c:v>42892.666666666664</c:v>
                </c:pt>
                <c:pt idx="3259">
                  <c:v>42892.677083333336</c:v>
                </c:pt>
                <c:pt idx="3260">
                  <c:v>42892.6875</c:v>
                </c:pt>
                <c:pt idx="3261">
                  <c:v>42892.697916666664</c:v>
                </c:pt>
                <c:pt idx="3262">
                  <c:v>42892.708333333336</c:v>
                </c:pt>
                <c:pt idx="3263">
                  <c:v>42892.71875</c:v>
                </c:pt>
                <c:pt idx="3264">
                  <c:v>42892.729166666664</c:v>
                </c:pt>
                <c:pt idx="3265">
                  <c:v>42892.739583333336</c:v>
                </c:pt>
                <c:pt idx="3266">
                  <c:v>42892.75</c:v>
                </c:pt>
                <c:pt idx="3267">
                  <c:v>42892.760416666664</c:v>
                </c:pt>
                <c:pt idx="3268">
                  <c:v>42892.770833333336</c:v>
                </c:pt>
                <c:pt idx="3269">
                  <c:v>42892.78125</c:v>
                </c:pt>
                <c:pt idx="3270">
                  <c:v>42892.791666666664</c:v>
                </c:pt>
                <c:pt idx="3271">
                  <c:v>42892.802083333336</c:v>
                </c:pt>
                <c:pt idx="3272">
                  <c:v>42892.8125</c:v>
                </c:pt>
                <c:pt idx="3273">
                  <c:v>42892.822916666664</c:v>
                </c:pt>
                <c:pt idx="3274">
                  <c:v>42892.833333333336</c:v>
                </c:pt>
                <c:pt idx="3275">
                  <c:v>42892.84375</c:v>
                </c:pt>
                <c:pt idx="3276">
                  <c:v>42892.854166666664</c:v>
                </c:pt>
                <c:pt idx="3277">
                  <c:v>42892.864583333336</c:v>
                </c:pt>
                <c:pt idx="3278">
                  <c:v>42892.875</c:v>
                </c:pt>
                <c:pt idx="3279">
                  <c:v>42892.885416666664</c:v>
                </c:pt>
                <c:pt idx="3280">
                  <c:v>42892.895833333336</c:v>
                </c:pt>
                <c:pt idx="3281">
                  <c:v>42892.90625</c:v>
                </c:pt>
                <c:pt idx="3282">
                  <c:v>42892.916666666664</c:v>
                </c:pt>
                <c:pt idx="3283">
                  <c:v>42892.927083333336</c:v>
                </c:pt>
                <c:pt idx="3284">
                  <c:v>42892.9375</c:v>
                </c:pt>
                <c:pt idx="3285">
                  <c:v>42892.947916666664</c:v>
                </c:pt>
                <c:pt idx="3286">
                  <c:v>42892.958333333336</c:v>
                </c:pt>
                <c:pt idx="3287">
                  <c:v>42892.96875</c:v>
                </c:pt>
                <c:pt idx="3288">
                  <c:v>42892.979166666664</c:v>
                </c:pt>
                <c:pt idx="3289">
                  <c:v>42892.989583333336</c:v>
                </c:pt>
                <c:pt idx="3290">
                  <c:v>42893</c:v>
                </c:pt>
                <c:pt idx="3291">
                  <c:v>42893.010416666664</c:v>
                </c:pt>
                <c:pt idx="3292">
                  <c:v>42893.020833333336</c:v>
                </c:pt>
                <c:pt idx="3293">
                  <c:v>42893.03125</c:v>
                </c:pt>
                <c:pt idx="3294">
                  <c:v>42893.041666666664</c:v>
                </c:pt>
                <c:pt idx="3295">
                  <c:v>42893.052083333336</c:v>
                </c:pt>
                <c:pt idx="3296">
                  <c:v>42893.0625</c:v>
                </c:pt>
                <c:pt idx="3297">
                  <c:v>42893.072916666664</c:v>
                </c:pt>
                <c:pt idx="3298">
                  <c:v>42893.083333333336</c:v>
                </c:pt>
                <c:pt idx="3299">
                  <c:v>42893.09375</c:v>
                </c:pt>
                <c:pt idx="3300">
                  <c:v>42893.104166666664</c:v>
                </c:pt>
                <c:pt idx="3301">
                  <c:v>42893.114583333336</c:v>
                </c:pt>
                <c:pt idx="3302">
                  <c:v>42893.125</c:v>
                </c:pt>
                <c:pt idx="3303">
                  <c:v>42893.135416666664</c:v>
                </c:pt>
                <c:pt idx="3304">
                  <c:v>42893.145833333336</c:v>
                </c:pt>
                <c:pt idx="3305">
                  <c:v>42893.15625</c:v>
                </c:pt>
                <c:pt idx="3306">
                  <c:v>42893.166666666664</c:v>
                </c:pt>
                <c:pt idx="3307">
                  <c:v>42893.177083333336</c:v>
                </c:pt>
                <c:pt idx="3308">
                  <c:v>42893.1875</c:v>
                </c:pt>
                <c:pt idx="3309">
                  <c:v>42893.197916666664</c:v>
                </c:pt>
                <c:pt idx="3310">
                  <c:v>42893.208333333336</c:v>
                </c:pt>
                <c:pt idx="3311">
                  <c:v>42893.21875</c:v>
                </c:pt>
                <c:pt idx="3312">
                  <c:v>42893.229166666664</c:v>
                </c:pt>
                <c:pt idx="3313">
                  <c:v>42893.239583333336</c:v>
                </c:pt>
                <c:pt idx="3314">
                  <c:v>42893.25</c:v>
                </c:pt>
                <c:pt idx="3315">
                  <c:v>42893.260416666664</c:v>
                </c:pt>
                <c:pt idx="3316">
                  <c:v>42893.270833333336</c:v>
                </c:pt>
                <c:pt idx="3317">
                  <c:v>42893.28125</c:v>
                </c:pt>
                <c:pt idx="3318">
                  <c:v>42893.291666666664</c:v>
                </c:pt>
                <c:pt idx="3319">
                  <c:v>42893.302083333336</c:v>
                </c:pt>
                <c:pt idx="3320">
                  <c:v>42893.3125</c:v>
                </c:pt>
                <c:pt idx="3321">
                  <c:v>42893.322916666664</c:v>
                </c:pt>
                <c:pt idx="3322">
                  <c:v>42893.333333333336</c:v>
                </c:pt>
                <c:pt idx="3323">
                  <c:v>42893.34375</c:v>
                </c:pt>
                <c:pt idx="3324">
                  <c:v>42893.354166666664</c:v>
                </c:pt>
                <c:pt idx="3325">
                  <c:v>42893.364583333336</c:v>
                </c:pt>
                <c:pt idx="3326">
                  <c:v>42893.375</c:v>
                </c:pt>
                <c:pt idx="3327">
                  <c:v>42893.385416666664</c:v>
                </c:pt>
                <c:pt idx="3328">
                  <c:v>42893.395833333336</c:v>
                </c:pt>
                <c:pt idx="3329">
                  <c:v>42893.40625</c:v>
                </c:pt>
                <c:pt idx="3330">
                  <c:v>42893.416666666664</c:v>
                </c:pt>
                <c:pt idx="3331">
                  <c:v>42893.427083333336</c:v>
                </c:pt>
                <c:pt idx="3332">
                  <c:v>42893.4375</c:v>
                </c:pt>
                <c:pt idx="3333">
                  <c:v>42893.447916666664</c:v>
                </c:pt>
                <c:pt idx="3334">
                  <c:v>42893.458333333336</c:v>
                </c:pt>
                <c:pt idx="3335">
                  <c:v>42893.46875</c:v>
                </c:pt>
                <c:pt idx="3336">
                  <c:v>42893.479166666664</c:v>
                </c:pt>
                <c:pt idx="3337">
                  <c:v>42893.489583333336</c:v>
                </c:pt>
                <c:pt idx="3338">
                  <c:v>42893.5</c:v>
                </c:pt>
                <c:pt idx="3339">
                  <c:v>42893.510416666664</c:v>
                </c:pt>
                <c:pt idx="3340">
                  <c:v>42893.520833333336</c:v>
                </c:pt>
                <c:pt idx="3341">
                  <c:v>42893.53125</c:v>
                </c:pt>
                <c:pt idx="3342">
                  <c:v>42893.541666666664</c:v>
                </c:pt>
                <c:pt idx="3343">
                  <c:v>42893.552083333336</c:v>
                </c:pt>
                <c:pt idx="3344">
                  <c:v>42893.5625</c:v>
                </c:pt>
                <c:pt idx="3345">
                  <c:v>42893.572916666664</c:v>
                </c:pt>
                <c:pt idx="3346">
                  <c:v>42893.583333333336</c:v>
                </c:pt>
                <c:pt idx="3347">
                  <c:v>42893.59375</c:v>
                </c:pt>
                <c:pt idx="3348">
                  <c:v>42893.604166666664</c:v>
                </c:pt>
                <c:pt idx="3349">
                  <c:v>42893.614583333336</c:v>
                </c:pt>
                <c:pt idx="3350">
                  <c:v>42893.625</c:v>
                </c:pt>
                <c:pt idx="3351">
                  <c:v>42893.635416666664</c:v>
                </c:pt>
                <c:pt idx="3352">
                  <c:v>42893.645833333336</c:v>
                </c:pt>
                <c:pt idx="3353">
                  <c:v>42893.65625</c:v>
                </c:pt>
                <c:pt idx="3354">
                  <c:v>42893.666666666664</c:v>
                </c:pt>
                <c:pt idx="3355">
                  <c:v>42893.677083333336</c:v>
                </c:pt>
                <c:pt idx="3356">
                  <c:v>42893.6875</c:v>
                </c:pt>
                <c:pt idx="3357">
                  <c:v>42893.697916666664</c:v>
                </c:pt>
                <c:pt idx="3358">
                  <c:v>42893.708333333336</c:v>
                </c:pt>
                <c:pt idx="3359">
                  <c:v>42893.71875</c:v>
                </c:pt>
                <c:pt idx="3360">
                  <c:v>42893.729166666664</c:v>
                </c:pt>
                <c:pt idx="3361">
                  <c:v>42893.739583333336</c:v>
                </c:pt>
                <c:pt idx="3362">
                  <c:v>42893.75</c:v>
                </c:pt>
                <c:pt idx="3363">
                  <c:v>42893.760416666664</c:v>
                </c:pt>
                <c:pt idx="3364">
                  <c:v>42893.770833333336</c:v>
                </c:pt>
                <c:pt idx="3365">
                  <c:v>42893.78125</c:v>
                </c:pt>
                <c:pt idx="3366">
                  <c:v>42893.791666666664</c:v>
                </c:pt>
                <c:pt idx="3367">
                  <c:v>42893.802083333336</c:v>
                </c:pt>
                <c:pt idx="3368">
                  <c:v>42893.8125</c:v>
                </c:pt>
                <c:pt idx="3369">
                  <c:v>42893.822916666664</c:v>
                </c:pt>
                <c:pt idx="3370">
                  <c:v>42893.833333333336</c:v>
                </c:pt>
                <c:pt idx="3371">
                  <c:v>42893.84375</c:v>
                </c:pt>
                <c:pt idx="3372">
                  <c:v>42893.854166666664</c:v>
                </c:pt>
                <c:pt idx="3373">
                  <c:v>42893.864583333336</c:v>
                </c:pt>
                <c:pt idx="3374">
                  <c:v>42893.875</c:v>
                </c:pt>
                <c:pt idx="3375">
                  <c:v>42893.885416666664</c:v>
                </c:pt>
                <c:pt idx="3376">
                  <c:v>42893.895833333336</c:v>
                </c:pt>
                <c:pt idx="3377">
                  <c:v>42893.90625</c:v>
                </c:pt>
                <c:pt idx="3378">
                  <c:v>42893.916666666664</c:v>
                </c:pt>
                <c:pt idx="3379">
                  <c:v>42893.927083333336</c:v>
                </c:pt>
                <c:pt idx="3380">
                  <c:v>42893.9375</c:v>
                </c:pt>
                <c:pt idx="3381">
                  <c:v>42893.947916666664</c:v>
                </c:pt>
                <c:pt idx="3382">
                  <c:v>42893.958333333336</c:v>
                </c:pt>
                <c:pt idx="3383">
                  <c:v>42893.96875</c:v>
                </c:pt>
                <c:pt idx="3384">
                  <c:v>42893.979166666664</c:v>
                </c:pt>
                <c:pt idx="3385">
                  <c:v>42893.989583333336</c:v>
                </c:pt>
                <c:pt idx="3386">
                  <c:v>42894</c:v>
                </c:pt>
                <c:pt idx="3387">
                  <c:v>42894.010416666664</c:v>
                </c:pt>
                <c:pt idx="3388">
                  <c:v>42894.020833333336</c:v>
                </c:pt>
                <c:pt idx="3389">
                  <c:v>42894.03125</c:v>
                </c:pt>
                <c:pt idx="3390">
                  <c:v>42894.041666666664</c:v>
                </c:pt>
                <c:pt idx="3391">
                  <c:v>42894.052083333336</c:v>
                </c:pt>
                <c:pt idx="3392">
                  <c:v>42894.0625</c:v>
                </c:pt>
                <c:pt idx="3393">
                  <c:v>42894.072916666664</c:v>
                </c:pt>
                <c:pt idx="3394">
                  <c:v>42894.083333333336</c:v>
                </c:pt>
                <c:pt idx="3395">
                  <c:v>42894.09375</c:v>
                </c:pt>
                <c:pt idx="3396">
                  <c:v>42894.104166666664</c:v>
                </c:pt>
                <c:pt idx="3397">
                  <c:v>42894.114583333336</c:v>
                </c:pt>
                <c:pt idx="3398">
                  <c:v>42894.125</c:v>
                </c:pt>
                <c:pt idx="3399">
                  <c:v>42894.135416666664</c:v>
                </c:pt>
                <c:pt idx="3400">
                  <c:v>42894.145833333336</c:v>
                </c:pt>
                <c:pt idx="3401">
                  <c:v>42894.15625</c:v>
                </c:pt>
                <c:pt idx="3402">
                  <c:v>42894.166666666664</c:v>
                </c:pt>
                <c:pt idx="3403">
                  <c:v>42894.177083333336</c:v>
                </c:pt>
                <c:pt idx="3404">
                  <c:v>42894.1875</c:v>
                </c:pt>
                <c:pt idx="3405">
                  <c:v>42894.197916666664</c:v>
                </c:pt>
                <c:pt idx="3406">
                  <c:v>42894.208333333336</c:v>
                </c:pt>
                <c:pt idx="3407">
                  <c:v>42894.21875</c:v>
                </c:pt>
                <c:pt idx="3408">
                  <c:v>42894.229166666664</c:v>
                </c:pt>
                <c:pt idx="3409">
                  <c:v>42894.239583333336</c:v>
                </c:pt>
                <c:pt idx="3410">
                  <c:v>42894.25</c:v>
                </c:pt>
                <c:pt idx="3411">
                  <c:v>42894.260416666664</c:v>
                </c:pt>
                <c:pt idx="3412">
                  <c:v>42894.270833333336</c:v>
                </c:pt>
                <c:pt idx="3413">
                  <c:v>42894.28125</c:v>
                </c:pt>
                <c:pt idx="3414">
                  <c:v>42894.291666666664</c:v>
                </c:pt>
                <c:pt idx="3415">
                  <c:v>42894.302083333336</c:v>
                </c:pt>
                <c:pt idx="3416">
                  <c:v>42894.3125</c:v>
                </c:pt>
                <c:pt idx="3417">
                  <c:v>42894.322916666664</c:v>
                </c:pt>
                <c:pt idx="3418">
                  <c:v>42894.333333333336</c:v>
                </c:pt>
                <c:pt idx="3419">
                  <c:v>42894.34375</c:v>
                </c:pt>
                <c:pt idx="3420">
                  <c:v>42894.354166666664</c:v>
                </c:pt>
                <c:pt idx="3421">
                  <c:v>42894.364583333336</c:v>
                </c:pt>
                <c:pt idx="3422">
                  <c:v>42894.375</c:v>
                </c:pt>
                <c:pt idx="3423">
                  <c:v>42894.385416666664</c:v>
                </c:pt>
                <c:pt idx="3424">
                  <c:v>42894.395833333336</c:v>
                </c:pt>
                <c:pt idx="3425">
                  <c:v>42894.40625</c:v>
                </c:pt>
                <c:pt idx="3426">
                  <c:v>42894.416666666664</c:v>
                </c:pt>
                <c:pt idx="3427">
                  <c:v>42894.427083333336</c:v>
                </c:pt>
                <c:pt idx="3428">
                  <c:v>42894.4375</c:v>
                </c:pt>
                <c:pt idx="3429">
                  <c:v>42894.447916666664</c:v>
                </c:pt>
                <c:pt idx="3430">
                  <c:v>42894.458333333336</c:v>
                </c:pt>
                <c:pt idx="3431">
                  <c:v>42894.46875</c:v>
                </c:pt>
                <c:pt idx="3432">
                  <c:v>42894.479166666664</c:v>
                </c:pt>
                <c:pt idx="3433">
                  <c:v>42894.489583333336</c:v>
                </c:pt>
                <c:pt idx="3434">
                  <c:v>42894.5</c:v>
                </c:pt>
                <c:pt idx="3435">
                  <c:v>42894.510416666664</c:v>
                </c:pt>
                <c:pt idx="3436">
                  <c:v>42894.520833333336</c:v>
                </c:pt>
                <c:pt idx="3437">
                  <c:v>42894.53125</c:v>
                </c:pt>
                <c:pt idx="3438">
                  <c:v>42894.541666666664</c:v>
                </c:pt>
                <c:pt idx="3439">
                  <c:v>42894.552083333336</c:v>
                </c:pt>
                <c:pt idx="3440">
                  <c:v>42894.5625</c:v>
                </c:pt>
                <c:pt idx="3441">
                  <c:v>42894.572916666664</c:v>
                </c:pt>
                <c:pt idx="3442">
                  <c:v>42894.583333333336</c:v>
                </c:pt>
                <c:pt idx="3443">
                  <c:v>42894.59375</c:v>
                </c:pt>
                <c:pt idx="3444">
                  <c:v>42894.604166666664</c:v>
                </c:pt>
                <c:pt idx="3445">
                  <c:v>42894.614583333336</c:v>
                </c:pt>
                <c:pt idx="3446">
                  <c:v>42894.625</c:v>
                </c:pt>
                <c:pt idx="3447">
                  <c:v>42894.635416666664</c:v>
                </c:pt>
                <c:pt idx="3448">
                  <c:v>42894.645833333336</c:v>
                </c:pt>
                <c:pt idx="3449">
                  <c:v>42894.65625</c:v>
                </c:pt>
                <c:pt idx="3450">
                  <c:v>42894.666666666664</c:v>
                </c:pt>
                <c:pt idx="3451">
                  <c:v>42894.677083333336</c:v>
                </c:pt>
                <c:pt idx="3452">
                  <c:v>42894.6875</c:v>
                </c:pt>
                <c:pt idx="3453">
                  <c:v>42894.697916666664</c:v>
                </c:pt>
                <c:pt idx="3454">
                  <c:v>42894.708333333336</c:v>
                </c:pt>
                <c:pt idx="3455">
                  <c:v>42894.71875</c:v>
                </c:pt>
                <c:pt idx="3456">
                  <c:v>42894.729166666664</c:v>
                </c:pt>
                <c:pt idx="3457">
                  <c:v>42894.739583333336</c:v>
                </c:pt>
                <c:pt idx="3458">
                  <c:v>42894.75</c:v>
                </c:pt>
                <c:pt idx="3459">
                  <c:v>42894.760416666664</c:v>
                </c:pt>
                <c:pt idx="3460">
                  <c:v>42894.770833333336</c:v>
                </c:pt>
                <c:pt idx="3461">
                  <c:v>42894.78125</c:v>
                </c:pt>
                <c:pt idx="3462">
                  <c:v>42894.791666666664</c:v>
                </c:pt>
                <c:pt idx="3463">
                  <c:v>42894.802083333336</c:v>
                </c:pt>
                <c:pt idx="3464">
                  <c:v>42894.8125</c:v>
                </c:pt>
                <c:pt idx="3465">
                  <c:v>42894.822916666664</c:v>
                </c:pt>
                <c:pt idx="3466">
                  <c:v>42894.833333333336</c:v>
                </c:pt>
                <c:pt idx="3467">
                  <c:v>42894.84375</c:v>
                </c:pt>
                <c:pt idx="3468">
                  <c:v>42894.854166666664</c:v>
                </c:pt>
                <c:pt idx="3469">
                  <c:v>42894.864583333336</c:v>
                </c:pt>
                <c:pt idx="3470">
                  <c:v>42894.875</c:v>
                </c:pt>
                <c:pt idx="3471">
                  <c:v>42894.885416666664</c:v>
                </c:pt>
                <c:pt idx="3472">
                  <c:v>42894.895833333336</c:v>
                </c:pt>
                <c:pt idx="3473">
                  <c:v>42894.90625</c:v>
                </c:pt>
                <c:pt idx="3474">
                  <c:v>42894.916666666664</c:v>
                </c:pt>
                <c:pt idx="3475">
                  <c:v>42894.927083333336</c:v>
                </c:pt>
                <c:pt idx="3476">
                  <c:v>42894.9375</c:v>
                </c:pt>
                <c:pt idx="3477">
                  <c:v>42894.947916666664</c:v>
                </c:pt>
                <c:pt idx="3478">
                  <c:v>42894.958333333336</c:v>
                </c:pt>
                <c:pt idx="3479">
                  <c:v>42894.96875</c:v>
                </c:pt>
                <c:pt idx="3480">
                  <c:v>42894.979166666664</c:v>
                </c:pt>
                <c:pt idx="3481">
                  <c:v>42894.989583333336</c:v>
                </c:pt>
                <c:pt idx="3482">
                  <c:v>42895</c:v>
                </c:pt>
                <c:pt idx="3483">
                  <c:v>42895.010416666664</c:v>
                </c:pt>
                <c:pt idx="3484">
                  <c:v>42895.020833333336</c:v>
                </c:pt>
                <c:pt idx="3485">
                  <c:v>42895.03125</c:v>
                </c:pt>
                <c:pt idx="3486">
                  <c:v>42895.041666666664</c:v>
                </c:pt>
                <c:pt idx="3487">
                  <c:v>42895.052083333336</c:v>
                </c:pt>
                <c:pt idx="3488">
                  <c:v>42895.0625</c:v>
                </c:pt>
                <c:pt idx="3489">
                  <c:v>42895.072916666664</c:v>
                </c:pt>
                <c:pt idx="3490">
                  <c:v>42895.083333333336</c:v>
                </c:pt>
                <c:pt idx="3491">
                  <c:v>42895.09375</c:v>
                </c:pt>
                <c:pt idx="3492">
                  <c:v>42895.104166666664</c:v>
                </c:pt>
                <c:pt idx="3493">
                  <c:v>42895.114583333336</c:v>
                </c:pt>
                <c:pt idx="3494">
                  <c:v>42895.125</c:v>
                </c:pt>
                <c:pt idx="3495">
                  <c:v>42895.135416666664</c:v>
                </c:pt>
                <c:pt idx="3496">
                  <c:v>42895.145833333336</c:v>
                </c:pt>
                <c:pt idx="3497">
                  <c:v>42895.15625</c:v>
                </c:pt>
                <c:pt idx="3498">
                  <c:v>42895.166666666664</c:v>
                </c:pt>
                <c:pt idx="3499">
                  <c:v>42895.177083333336</c:v>
                </c:pt>
                <c:pt idx="3500">
                  <c:v>42895.1875</c:v>
                </c:pt>
                <c:pt idx="3501">
                  <c:v>42895.197916666664</c:v>
                </c:pt>
                <c:pt idx="3502">
                  <c:v>42895.208333333336</c:v>
                </c:pt>
                <c:pt idx="3503">
                  <c:v>42895.21875</c:v>
                </c:pt>
                <c:pt idx="3504">
                  <c:v>42895.229166666664</c:v>
                </c:pt>
                <c:pt idx="3505">
                  <c:v>42895.239583333336</c:v>
                </c:pt>
                <c:pt idx="3506">
                  <c:v>42895.25</c:v>
                </c:pt>
                <c:pt idx="3507">
                  <c:v>42895.260416666664</c:v>
                </c:pt>
                <c:pt idx="3508">
                  <c:v>42895.270833333336</c:v>
                </c:pt>
                <c:pt idx="3509">
                  <c:v>42895.28125</c:v>
                </c:pt>
                <c:pt idx="3510">
                  <c:v>42895.291666666664</c:v>
                </c:pt>
                <c:pt idx="3511">
                  <c:v>42895.302083333336</c:v>
                </c:pt>
                <c:pt idx="3512">
                  <c:v>42895.3125</c:v>
                </c:pt>
                <c:pt idx="3513">
                  <c:v>42895.322916666664</c:v>
                </c:pt>
                <c:pt idx="3514">
                  <c:v>42895.333333333336</c:v>
                </c:pt>
                <c:pt idx="3515">
                  <c:v>42895.34375</c:v>
                </c:pt>
                <c:pt idx="3516">
                  <c:v>42895.354166666664</c:v>
                </c:pt>
                <c:pt idx="3517">
                  <c:v>42895.364583333336</c:v>
                </c:pt>
                <c:pt idx="3518">
                  <c:v>42896.416666666664</c:v>
                </c:pt>
                <c:pt idx="3519">
                  <c:v>42896.427083333336</c:v>
                </c:pt>
                <c:pt idx="3520">
                  <c:v>42896.4375</c:v>
                </c:pt>
                <c:pt idx="3521">
                  <c:v>42896.447916666664</c:v>
                </c:pt>
                <c:pt idx="3522">
                  <c:v>42896.458333333336</c:v>
                </c:pt>
                <c:pt idx="3523">
                  <c:v>42896.46875</c:v>
                </c:pt>
                <c:pt idx="3524">
                  <c:v>42896.479166666664</c:v>
                </c:pt>
                <c:pt idx="3525">
                  <c:v>42896.489583333336</c:v>
                </c:pt>
                <c:pt idx="3526">
                  <c:v>42896.5</c:v>
                </c:pt>
                <c:pt idx="3527">
                  <c:v>42896.510416666664</c:v>
                </c:pt>
                <c:pt idx="3528">
                  <c:v>42896.520833333336</c:v>
                </c:pt>
                <c:pt idx="3529">
                  <c:v>42896.53125</c:v>
                </c:pt>
                <c:pt idx="3530">
                  <c:v>42896.541666666664</c:v>
                </c:pt>
                <c:pt idx="3531">
                  <c:v>42896.552083333336</c:v>
                </c:pt>
                <c:pt idx="3532">
                  <c:v>42896.5625</c:v>
                </c:pt>
                <c:pt idx="3533">
                  <c:v>42896.572916666664</c:v>
                </c:pt>
                <c:pt idx="3534">
                  <c:v>42896.583333333336</c:v>
                </c:pt>
                <c:pt idx="3535">
                  <c:v>42896.59375</c:v>
                </c:pt>
                <c:pt idx="3536">
                  <c:v>42896.604166666664</c:v>
                </c:pt>
                <c:pt idx="3537">
                  <c:v>42896.614583333336</c:v>
                </c:pt>
                <c:pt idx="3538">
                  <c:v>42896.625</c:v>
                </c:pt>
                <c:pt idx="3539">
                  <c:v>42896.635416666664</c:v>
                </c:pt>
                <c:pt idx="3540">
                  <c:v>42896.645833333336</c:v>
                </c:pt>
                <c:pt idx="3541">
                  <c:v>42896.65625</c:v>
                </c:pt>
                <c:pt idx="3542">
                  <c:v>42896.666666666664</c:v>
                </c:pt>
                <c:pt idx="3543">
                  <c:v>42896.677083333336</c:v>
                </c:pt>
                <c:pt idx="3544">
                  <c:v>42896.6875</c:v>
                </c:pt>
                <c:pt idx="3545">
                  <c:v>42896.697916666664</c:v>
                </c:pt>
                <c:pt idx="3546">
                  <c:v>42896.708333333336</c:v>
                </c:pt>
                <c:pt idx="3547">
                  <c:v>42896.71875</c:v>
                </c:pt>
                <c:pt idx="3548">
                  <c:v>42896.729166666664</c:v>
                </c:pt>
                <c:pt idx="3549">
                  <c:v>42896.739583333336</c:v>
                </c:pt>
                <c:pt idx="3550">
                  <c:v>42896.75</c:v>
                </c:pt>
                <c:pt idx="3551">
                  <c:v>42896.760416666664</c:v>
                </c:pt>
                <c:pt idx="3552">
                  <c:v>42896.770833333336</c:v>
                </c:pt>
                <c:pt idx="3553">
                  <c:v>42896.78125</c:v>
                </c:pt>
                <c:pt idx="3554">
                  <c:v>42896.791666666664</c:v>
                </c:pt>
                <c:pt idx="3555">
                  <c:v>42896.802083333336</c:v>
                </c:pt>
                <c:pt idx="3556">
                  <c:v>42896.8125</c:v>
                </c:pt>
                <c:pt idx="3557">
                  <c:v>42896.822916666664</c:v>
                </c:pt>
                <c:pt idx="3558">
                  <c:v>42896.833333333336</c:v>
                </c:pt>
                <c:pt idx="3559">
                  <c:v>42896.84375</c:v>
                </c:pt>
                <c:pt idx="3560">
                  <c:v>42896.854166666664</c:v>
                </c:pt>
                <c:pt idx="3561">
                  <c:v>42896.864583333336</c:v>
                </c:pt>
                <c:pt idx="3562">
                  <c:v>42896.875</c:v>
                </c:pt>
                <c:pt idx="3563">
                  <c:v>42896.885416666664</c:v>
                </c:pt>
                <c:pt idx="3564">
                  <c:v>42896.895833333336</c:v>
                </c:pt>
                <c:pt idx="3565">
                  <c:v>42896.90625</c:v>
                </c:pt>
                <c:pt idx="3566">
                  <c:v>42896.916666666664</c:v>
                </c:pt>
                <c:pt idx="3567">
                  <c:v>42896.927083333336</c:v>
                </c:pt>
                <c:pt idx="3568">
                  <c:v>42896.9375</c:v>
                </c:pt>
                <c:pt idx="3569">
                  <c:v>42896.947916666664</c:v>
                </c:pt>
                <c:pt idx="3570">
                  <c:v>42896.958333333336</c:v>
                </c:pt>
                <c:pt idx="3571">
                  <c:v>42896.96875</c:v>
                </c:pt>
                <c:pt idx="3572">
                  <c:v>42896.979166666664</c:v>
                </c:pt>
                <c:pt idx="3573">
                  <c:v>42896.989583333336</c:v>
                </c:pt>
                <c:pt idx="3574">
                  <c:v>42897</c:v>
                </c:pt>
                <c:pt idx="3575">
                  <c:v>42897.010416666664</c:v>
                </c:pt>
                <c:pt idx="3576">
                  <c:v>42897.020833333336</c:v>
                </c:pt>
                <c:pt idx="3577">
                  <c:v>42897.03125</c:v>
                </c:pt>
                <c:pt idx="3578">
                  <c:v>42897.041666666664</c:v>
                </c:pt>
                <c:pt idx="3579">
                  <c:v>42897.052083333336</c:v>
                </c:pt>
                <c:pt idx="3580">
                  <c:v>42897.0625</c:v>
                </c:pt>
                <c:pt idx="3581">
                  <c:v>42897.072916666664</c:v>
                </c:pt>
                <c:pt idx="3582">
                  <c:v>42897.083333333336</c:v>
                </c:pt>
                <c:pt idx="3583">
                  <c:v>42897.09375</c:v>
                </c:pt>
                <c:pt idx="3584">
                  <c:v>42897.104166666664</c:v>
                </c:pt>
                <c:pt idx="3585">
                  <c:v>42897.114583333336</c:v>
                </c:pt>
                <c:pt idx="3586">
                  <c:v>42897.125</c:v>
                </c:pt>
                <c:pt idx="3587">
                  <c:v>42897.135416666664</c:v>
                </c:pt>
                <c:pt idx="3588">
                  <c:v>42897.145833333336</c:v>
                </c:pt>
                <c:pt idx="3589">
                  <c:v>42897.15625</c:v>
                </c:pt>
                <c:pt idx="3590">
                  <c:v>42897.166666666664</c:v>
                </c:pt>
                <c:pt idx="3591">
                  <c:v>42897.177083333336</c:v>
                </c:pt>
                <c:pt idx="3592">
                  <c:v>42897.1875</c:v>
                </c:pt>
                <c:pt idx="3593">
                  <c:v>42897.197916666664</c:v>
                </c:pt>
                <c:pt idx="3594">
                  <c:v>42897.208333333336</c:v>
                </c:pt>
                <c:pt idx="3595">
                  <c:v>42897.21875</c:v>
                </c:pt>
                <c:pt idx="3596">
                  <c:v>42897.229166666664</c:v>
                </c:pt>
                <c:pt idx="3597">
                  <c:v>42897.239583333336</c:v>
                </c:pt>
                <c:pt idx="3598">
                  <c:v>42897.25</c:v>
                </c:pt>
                <c:pt idx="3599">
                  <c:v>42897.260416666664</c:v>
                </c:pt>
                <c:pt idx="3600">
                  <c:v>42897.270833333336</c:v>
                </c:pt>
                <c:pt idx="3601">
                  <c:v>42897.28125</c:v>
                </c:pt>
                <c:pt idx="3602">
                  <c:v>42897.291666666664</c:v>
                </c:pt>
                <c:pt idx="3603">
                  <c:v>42897.302083333336</c:v>
                </c:pt>
                <c:pt idx="3604">
                  <c:v>42897.3125</c:v>
                </c:pt>
                <c:pt idx="3605">
                  <c:v>42897.322916666664</c:v>
                </c:pt>
                <c:pt idx="3606">
                  <c:v>42897.333333333336</c:v>
                </c:pt>
                <c:pt idx="3607">
                  <c:v>42897.34375</c:v>
                </c:pt>
                <c:pt idx="3608">
                  <c:v>42897.354166666664</c:v>
                </c:pt>
                <c:pt idx="3609">
                  <c:v>42897.364583333336</c:v>
                </c:pt>
                <c:pt idx="3610">
                  <c:v>42897.375</c:v>
                </c:pt>
                <c:pt idx="3611">
                  <c:v>42897.385416666664</c:v>
                </c:pt>
                <c:pt idx="3612">
                  <c:v>42897.395833333336</c:v>
                </c:pt>
                <c:pt idx="3613">
                  <c:v>42897.40625</c:v>
                </c:pt>
                <c:pt idx="3614">
                  <c:v>42897.416666666664</c:v>
                </c:pt>
                <c:pt idx="3615">
                  <c:v>42897.427083333336</c:v>
                </c:pt>
                <c:pt idx="3616">
                  <c:v>42897.4375</c:v>
                </c:pt>
                <c:pt idx="3617">
                  <c:v>42897.447916666664</c:v>
                </c:pt>
                <c:pt idx="3618">
                  <c:v>42897.458333333336</c:v>
                </c:pt>
                <c:pt idx="3619">
                  <c:v>42897.46875</c:v>
                </c:pt>
                <c:pt idx="3620">
                  <c:v>42897.479166666664</c:v>
                </c:pt>
                <c:pt idx="3621">
                  <c:v>42897.489583333336</c:v>
                </c:pt>
                <c:pt idx="3622">
                  <c:v>42897.5</c:v>
                </c:pt>
                <c:pt idx="3623">
                  <c:v>42897.510416666664</c:v>
                </c:pt>
                <c:pt idx="3624">
                  <c:v>42897.520833333336</c:v>
                </c:pt>
                <c:pt idx="3625">
                  <c:v>42897.53125</c:v>
                </c:pt>
                <c:pt idx="3626">
                  <c:v>42897.541666666664</c:v>
                </c:pt>
                <c:pt idx="3627">
                  <c:v>42897.552083333336</c:v>
                </c:pt>
                <c:pt idx="3628">
                  <c:v>42897.5625</c:v>
                </c:pt>
                <c:pt idx="3629">
                  <c:v>42897.572916666664</c:v>
                </c:pt>
                <c:pt idx="3630">
                  <c:v>42897.583333333336</c:v>
                </c:pt>
                <c:pt idx="3631">
                  <c:v>42897.59375</c:v>
                </c:pt>
                <c:pt idx="3632">
                  <c:v>42897.604166666664</c:v>
                </c:pt>
                <c:pt idx="3633">
                  <c:v>42897.614583333336</c:v>
                </c:pt>
                <c:pt idx="3634">
                  <c:v>42897.625</c:v>
                </c:pt>
                <c:pt idx="3635">
                  <c:v>42897.635416666664</c:v>
                </c:pt>
                <c:pt idx="3636">
                  <c:v>42897.645833333336</c:v>
                </c:pt>
                <c:pt idx="3637">
                  <c:v>42897.65625</c:v>
                </c:pt>
                <c:pt idx="3638">
                  <c:v>42897.666666666664</c:v>
                </c:pt>
                <c:pt idx="3639">
                  <c:v>42897.677083333336</c:v>
                </c:pt>
                <c:pt idx="3640">
                  <c:v>42897.6875</c:v>
                </c:pt>
                <c:pt idx="3641">
                  <c:v>42897.697916666664</c:v>
                </c:pt>
                <c:pt idx="3642">
                  <c:v>42897.708333333336</c:v>
                </c:pt>
                <c:pt idx="3643">
                  <c:v>42897.71875</c:v>
                </c:pt>
                <c:pt idx="3644">
                  <c:v>42897.729166666664</c:v>
                </c:pt>
                <c:pt idx="3645">
                  <c:v>42897.739583333336</c:v>
                </c:pt>
                <c:pt idx="3646">
                  <c:v>42897.75</c:v>
                </c:pt>
                <c:pt idx="3647">
                  <c:v>42897.760416666664</c:v>
                </c:pt>
                <c:pt idx="3648">
                  <c:v>42897.770833333336</c:v>
                </c:pt>
                <c:pt idx="3649">
                  <c:v>42897.78125</c:v>
                </c:pt>
                <c:pt idx="3650">
                  <c:v>42897.791666666664</c:v>
                </c:pt>
                <c:pt idx="3651">
                  <c:v>42897.802083333336</c:v>
                </c:pt>
                <c:pt idx="3652">
                  <c:v>42897.8125</c:v>
                </c:pt>
                <c:pt idx="3653">
                  <c:v>42897.822916666664</c:v>
                </c:pt>
                <c:pt idx="3654">
                  <c:v>42897.833333333336</c:v>
                </c:pt>
                <c:pt idx="3655">
                  <c:v>42897.84375</c:v>
                </c:pt>
                <c:pt idx="3656">
                  <c:v>42897.854166666664</c:v>
                </c:pt>
                <c:pt idx="3657">
                  <c:v>42897.864583333336</c:v>
                </c:pt>
                <c:pt idx="3658">
                  <c:v>42897.875</c:v>
                </c:pt>
                <c:pt idx="3659">
                  <c:v>42897.885416666664</c:v>
                </c:pt>
                <c:pt idx="3660">
                  <c:v>42897.895833333336</c:v>
                </c:pt>
                <c:pt idx="3661">
                  <c:v>42897.90625</c:v>
                </c:pt>
                <c:pt idx="3662">
                  <c:v>42897.916666666664</c:v>
                </c:pt>
                <c:pt idx="3663">
                  <c:v>42897.927083333336</c:v>
                </c:pt>
                <c:pt idx="3664">
                  <c:v>42897.9375</c:v>
                </c:pt>
                <c:pt idx="3665">
                  <c:v>42897.947916666664</c:v>
                </c:pt>
                <c:pt idx="3666">
                  <c:v>42897.958333333336</c:v>
                </c:pt>
                <c:pt idx="3667">
                  <c:v>42897.96875</c:v>
                </c:pt>
                <c:pt idx="3668">
                  <c:v>42897.979166666664</c:v>
                </c:pt>
                <c:pt idx="3669">
                  <c:v>42897.989583333336</c:v>
                </c:pt>
                <c:pt idx="3670">
                  <c:v>42898</c:v>
                </c:pt>
                <c:pt idx="3671">
                  <c:v>42898.010416666664</c:v>
                </c:pt>
                <c:pt idx="3672">
                  <c:v>42898.020833333336</c:v>
                </c:pt>
                <c:pt idx="3673">
                  <c:v>42898.03125</c:v>
                </c:pt>
                <c:pt idx="3674">
                  <c:v>42898.041666666664</c:v>
                </c:pt>
                <c:pt idx="3675">
                  <c:v>42898.052083333336</c:v>
                </c:pt>
                <c:pt idx="3676">
                  <c:v>42898.0625</c:v>
                </c:pt>
                <c:pt idx="3677">
                  <c:v>42898.072916666664</c:v>
                </c:pt>
                <c:pt idx="3678">
                  <c:v>42898.083333333336</c:v>
                </c:pt>
                <c:pt idx="3679">
                  <c:v>42898.09375</c:v>
                </c:pt>
                <c:pt idx="3680">
                  <c:v>42898.104166666664</c:v>
                </c:pt>
                <c:pt idx="3681">
                  <c:v>42898.114583333336</c:v>
                </c:pt>
                <c:pt idx="3682">
                  <c:v>42898.125</c:v>
                </c:pt>
                <c:pt idx="3683">
                  <c:v>42898.135416666664</c:v>
                </c:pt>
                <c:pt idx="3684">
                  <c:v>42898.145833333336</c:v>
                </c:pt>
                <c:pt idx="3685">
                  <c:v>42898.15625</c:v>
                </c:pt>
                <c:pt idx="3686">
                  <c:v>42898.166666666664</c:v>
                </c:pt>
                <c:pt idx="3687">
                  <c:v>42898.177083333336</c:v>
                </c:pt>
                <c:pt idx="3688">
                  <c:v>42898.1875</c:v>
                </c:pt>
                <c:pt idx="3689">
                  <c:v>42898.197916666664</c:v>
                </c:pt>
                <c:pt idx="3690">
                  <c:v>42898.208333333336</c:v>
                </c:pt>
                <c:pt idx="3691">
                  <c:v>42898.21875</c:v>
                </c:pt>
                <c:pt idx="3692">
                  <c:v>42898.229166666664</c:v>
                </c:pt>
                <c:pt idx="3693">
                  <c:v>42898.239583333336</c:v>
                </c:pt>
                <c:pt idx="3694">
                  <c:v>42898.25</c:v>
                </c:pt>
                <c:pt idx="3695">
                  <c:v>42898.260416666664</c:v>
                </c:pt>
                <c:pt idx="3696">
                  <c:v>42898.270833333336</c:v>
                </c:pt>
                <c:pt idx="3697">
                  <c:v>42898.28125</c:v>
                </c:pt>
                <c:pt idx="3698">
                  <c:v>42898.291666666664</c:v>
                </c:pt>
                <c:pt idx="3699">
                  <c:v>42898.302083333336</c:v>
                </c:pt>
                <c:pt idx="3700">
                  <c:v>42898.3125</c:v>
                </c:pt>
                <c:pt idx="3701">
                  <c:v>42898.322916666664</c:v>
                </c:pt>
                <c:pt idx="3702">
                  <c:v>42898.333333333336</c:v>
                </c:pt>
                <c:pt idx="3703">
                  <c:v>42898.34375</c:v>
                </c:pt>
                <c:pt idx="3704">
                  <c:v>42898.354166666664</c:v>
                </c:pt>
                <c:pt idx="3705">
                  <c:v>42898.364583333336</c:v>
                </c:pt>
                <c:pt idx="3706">
                  <c:v>42898.375</c:v>
                </c:pt>
                <c:pt idx="3707">
                  <c:v>42898.385416666664</c:v>
                </c:pt>
                <c:pt idx="3708">
                  <c:v>42898.395833333336</c:v>
                </c:pt>
                <c:pt idx="3709">
                  <c:v>42898.40625</c:v>
                </c:pt>
                <c:pt idx="3710">
                  <c:v>42898.416666666664</c:v>
                </c:pt>
                <c:pt idx="3711">
                  <c:v>42898.427083333336</c:v>
                </c:pt>
                <c:pt idx="3712">
                  <c:v>42898.4375</c:v>
                </c:pt>
                <c:pt idx="3713">
                  <c:v>42898.447916666664</c:v>
                </c:pt>
                <c:pt idx="3714">
                  <c:v>42898.458333333336</c:v>
                </c:pt>
                <c:pt idx="3715">
                  <c:v>42898.46875</c:v>
                </c:pt>
                <c:pt idx="3716">
                  <c:v>42898.479166666664</c:v>
                </c:pt>
                <c:pt idx="3717">
                  <c:v>42898.489583333336</c:v>
                </c:pt>
                <c:pt idx="3718">
                  <c:v>42898.5</c:v>
                </c:pt>
                <c:pt idx="3719">
                  <c:v>42898.510416666664</c:v>
                </c:pt>
                <c:pt idx="3720">
                  <c:v>42898.520833333336</c:v>
                </c:pt>
                <c:pt idx="3721">
                  <c:v>42898.53125</c:v>
                </c:pt>
                <c:pt idx="3722">
                  <c:v>42898.541666666664</c:v>
                </c:pt>
                <c:pt idx="3723">
                  <c:v>42898.552083333336</c:v>
                </c:pt>
                <c:pt idx="3724">
                  <c:v>42898.5625</c:v>
                </c:pt>
                <c:pt idx="3725">
                  <c:v>42898.572916666664</c:v>
                </c:pt>
                <c:pt idx="3726">
                  <c:v>42898.583333333336</c:v>
                </c:pt>
                <c:pt idx="3727">
                  <c:v>42898.59375</c:v>
                </c:pt>
                <c:pt idx="3728">
                  <c:v>42898.604166666664</c:v>
                </c:pt>
                <c:pt idx="3729">
                  <c:v>42898.614583333336</c:v>
                </c:pt>
                <c:pt idx="3730">
                  <c:v>42898.625</c:v>
                </c:pt>
                <c:pt idx="3731">
                  <c:v>42898.635416666664</c:v>
                </c:pt>
                <c:pt idx="3732">
                  <c:v>42898.645833333336</c:v>
                </c:pt>
                <c:pt idx="3733">
                  <c:v>42898.65625</c:v>
                </c:pt>
                <c:pt idx="3734">
                  <c:v>42898.666666666664</c:v>
                </c:pt>
                <c:pt idx="3735">
                  <c:v>42898.677083333336</c:v>
                </c:pt>
                <c:pt idx="3736">
                  <c:v>42898.6875</c:v>
                </c:pt>
                <c:pt idx="3737">
                  <c:v>42898.697916666664</c:v>
                </c:pt>
                <c:pt idx="3738">
                  <c:v>42898.708333333336</c:v>
                </c:pt>
                <c:pt idx="3739">
                  <c:v>42898.71875</c:v>
                </c:pt>
                <c:pt idx="3740">
                  <c:v>42898.729166666664</c:v>
                </c:pt>
                <c:pt idx="3741">
                  <c:v>42898.739583333336</c:v>
                </c:pt>
                <c:pt idx="3742">
                  <c:v>42898.75</c:v>
                </c:pt>
                <c:pt idx="3743">
                  <c:v>42898.760416666664</c:v>
                </c:pt>
                <c:pt idx="3744">
                  <c:v>42898.770833333336</c:v>
                </c:pt>
                <c:pt idx="3745">
                  <c:v>42898.78125</c:v>
                </c:pt>
                <c:pt idx="3746">
                  <c:v>42898.791666666664</c:v>
                </c:pt>
                <c:pt idx="3747">
                  <c:v>42898.802083333336</c:v>
                </c:pt>
                <c:pt idx="3748">
                  <c:v>42898.8125</c:v>
                </c:pt>
                <c:pt idx="3749">
                  <c:v>42898.822916666664</c:v>
                </c:pt>
                <c:pt idx="3750">
                  <c:v>42898.833333333336</c:v>
                </c:pt>
                <c:pt idx="3751">
                  <c:v>42898.84375</c:v>
                </c:pt>
                <c:pt idx="3752">
                  <c:v>42898.854166666664</c:v>
                </c:pt>
                <c:pt idx="3753">
                  <c:v>42898.864583333336</c:v>
                </c:pt>
                <c:pt idx="3754">
                  <c:v>42898.875</c:v>
                </c:pt>
                <c:pt idx="3755">
                  <c:v>42898.885416666664</c:v>
                </c:pt>
                <c:pt idx="3756">
                  <c:v>42898.895833333336</c:v>
                </c:pt>
                <c:pt idx="3757">
                  <c:v>42898.90625</c:v>
                </c:pt>
                <c:pt idx="3758">
                  <c:v>42898.916666666664</c:v>
                </c:pt>
                <c:pt idx="3759">
                  <c:v>42898.927083333336</c:v>
                </c:pt>
                <c:pt idx="3760">
                  <c:v>42898.9375</c:v>
                </c:pt>
                <c:pt idx="3761">
                  <c:v>42898.947916666664</c:v>
                </c:pt>
                <c:pt idx="3762">
                  <c:v>42898.958333333336</c:v>
                </c:pt>
                <c:pt idx="3763">
                  <c:v>42898.96875</c:v>
                </c:pt>
                <c:pt idx="3764">
                  <c:v>42898.979166666664</c:v>
                </c:pt>
                <c:pt idx="3765">
                  <c:v>42898.989583333336</c:v>
                </c:pt>
                <c:pt idx="3766">
                  <c:v>42899</c:v>
                </c:pt>
                <c:pt idx="3767">
                  <c:v>42899.010416666664</c:v>
                </c:pt>
                <c:pt idx="3768">
                  <c:v>42899.020833333336</c:v>
                </c:pt>
                <c:pt idx="3769">
                  <c:v>42899.03125</c:v>
                </c:pt>
                <c:pt idx="3770">
                  <c:v>42899.041666666664</c:v>
                </c:pt>
                <c:pt idx="3771">
                  <c:v>42899.052083333336</c:v>
                </c:pt>
                <c:pt idx="3772">
                  <c:v>42899.0625</c:v>
                </c:pt>
                <c:pt idx="3773">
                  <c:v>42899.072916666664</c:v>
                </c:pt>
                <c:pt idx="3774">
                  <c:v>42899.083333333336</c:v>
                </c:pt>
                <c:pt idx="3775">
                  <c:v>42899.09375</c:v>
                </c:pt>
                <c:pt idx="3776">
                  <c:v>42899.104166666664</c:v>
                </c:pt>
                <c:pt idx="3777">
                  <c:v>42899.114583333336</c:v>
                </c:pt>
                <c:pt idx="3778">
                  <c:v>42899.125</c:v>
                </c:pt>
                <c:pt idx="3779">
                  <c:v>42899.135416666664</c:v>
                </c:pt>
                <c:pt idx="3780">
                  <c:v>42899.145833333336</c:v>
                </c:pt>
                <c:pt idx="3781">
                  <c:v>42899.15625</c:v>
                </c:pt>
                <c:pt idx="3782">
                  <c:v>42899.166666666664</c:v>
                </c:pt>
                <c:pt idx="3783">
                  <c:v>42899.177083333336</c:v>
                </c:pt>
                <c:pt idx="3784">
                  <c:v>42899.1875</c:v>
                </c:pt>
                <c:pt idx="3785">
                  <c:v>42899.197916666664</c:v>
                </c:pt>
                <c:pt idx="3786">
                  <c:v>42899.208333333336</c:v>
                </c:pt>
                <c:pt idx="3787">
                  <c:v>42899.21875</c:v>
                </c:pt>
                <c:pt idx="3788">
                  <c:v>42899.229166666664</c:v>
                </c:pt>
                <c:pt idx="3789">
                  <c:v>42899.239583333336</c:v>
                </c:pt>
                <c:pt idx="3790">
                  <c:v>42899.25</c:v>
                </c:pt>
                <c:pt idx="3791">
                  <c:v>42899.260416666664</c:v>
                </c:pt>
                <c:pt idx="3792">
                  <c:v>42899.270833333336</c:v>
                </c:pt>
                <c:pt idx="3793">
                  <c:v>42899.28125</c:v>
                </c:pt>
                <c:pt idx="3794">
                  <c:v>42899.291666666664</c:v>
                </c:pt>
                <c:pt idx="3795">
                  <c:v>42899.302083333336</c:v>
                </c:pt>
                <c:pt idx="3796">
                  <c:v>42899.3125</c:v>
                </c:pt>
                <c:pt idx="3797">
                  <c:v>42899.322916666664</c:v>
                </c:pt>
                <c:pt idx="3798">
                  <c:v>42899.333333333336</c:v>
                </c:pt>
                <c:pt idx="3799">
                  <c:v>42899.34375</c:v>
                </c:pt>
                <c:pt idx="3800">
                  <c:v>42899.354166666664</c:v>
                </c:pt>
                <c:pt idx="3801">
                  <c:v>42899.364583333336</c:v>
                </c:pt>
                <c:pt idx="3802">
                  <c:v>42899.375</c:v>
                </c:pt>
                <c:pt idx="3803">
                  <c:v>42899.385416666664</c:v>
                </c:pt>
                <c:pt idx="3804">
                  <c:v>42899.395833333336</c:v>
                </c:pt>
                <c:pt idx="3805">
                  <c:v>42899.40625</c:v>
                </c:pt>
                <c:pt idx="3806">
                  <c:v>42899.416666666664</c:v>
                </c:pt>
                <c:pt idx="3807">
                  <c:v>42899.427083333336</c:v>
                </c:pt>
                <c:pt idx="3808">
                  <c:v>42899.4375</c:v>
                </c:pt>
                <c:pt idx="3809">
                  <c:v>42899.447916666664</c:v>
                </c:pt>
                <c:pt idx="3810">
                  <c:v>42899.458333333336</c:v>
                </c:pt>
                <c:pt idx="3811">
                  <c:v>42899.46875</c:v>
                </c:pt>
                <c:pt idx="3812">
                  <c:v>42899.479166666664</c:v>
                </c:pt>
                <c:pt idx="3813">
                  <c:v>42899.489583333336</c:v>
                </c:pt>
                <c:pt idx="3814">
                  <c:v>42899.5</c:v>
                </c:pt>
                <c:pt idx="3815">
                  <c:v>42899.510416666664</c:v>
                </c:pt>
                <c:pt idx="3816">
                  <c:v>42899.520833333336</c:v>
                </c:pt>
                <c:pt idx="3817">
                  <c:v>42899.53125</c:v>
                </c:pt>
                <c:pt idx="3818">
                  <c:v>42899.541666666664</c:v>
                </c:pt>
                <c:pt idx="3819">
                  <c:v>42899.552083333336</c:v>
                </c:pt>
                <c:pt idx="3820">
                  <c:v>42899.5625</c:v>
                </c:pt>
                <c:pt idx="3821">
                  <c:v>42899.572916666664</c:v>
                </c:pt>
                <c:pt idx="3822">
                  <c:v>42899.583333333336</c:v>
                </c:pt>
                <c:pt idx="3823">
                  <c:v>42899.59375</c:v>
                </c:pt>
                <c:pt idx="3824">
                  <c:v>42899.604166666664</c:v>
                </c:pt>
                <c:pt idx="3825">
                  <c:v>42899.614583333336</c:v>
                </c:pt>
                <c:pt idx="3826">
                  <c:v>42899.625</c:v>
                </c:pt>
                <c:pt idx="3827">
                  <c:v>42899.635416666664</c:v>
                </c:pt>
                <c:pt idx="3828">
                  <c:v>42899.645833333336</c:v>
                </c:pt>
                <c:pt idx="3829">
                  <c:v>42899.65625</c:v>
                </c:pt>
                <c:pt idx="3830">
                  <c:v>42899.666666666664</c:v>
                </c:pt>
                <c:pt idx="3831">
                  <c:v>42899.677083333336</c:v>
                </c:pt>
                <c:pt idx="3832">
                  <c:v>42899.6875</c:v>
                </c:pt>
                <c:pt idx="3833">
                  <c:v>42899.697916666664</c:v>
                </c:pt>
                <c:pt idx="3834">
                  <c:v>42899.708333333336</c:v>
                </c:pt>
                <c:pt idx="3835">
                  <c:v>42899.71875</c:v>
                </c:pt>
                <c:pt idx="3836">
                  <c:v>42899.729166666664</c:v>
                </c:pt>
                <c:pt idx="3837">
                  <c:v>42899.739583333336</c:v>
                </c:pt>
                <c:pt idx="3838">
                  <c:v>42899.75</c:v>
                </c:pt>
                <c:pt idx="3839">
                  <c:v>42899.760416666664</c:v>
                </c:pt>
                <c:pt idx="3840">
                  <c:v>42899.770833333336</c:v>
                </c:pt>
                <c:pt idx="3841">
                  <c:v>42899.78125</c:v>
                </c:pt>
                <c:pt idx="3842">
                  <c:v>42899.791666666664</c:v>
                </c:pt>
                <c:pt idx="3843">
                  <c:v>42899.802083333336</c:v>
                </c:pt>
                <c:pt idx="3844">
                  <c:v>42899.8125</c:v>
                </c:pt>
                <c:pt idx="3845">
                  <c:v>42899.822916666664</c:v>
                </c:pt>
                <c:pt idx="3846">
                  <c:v>42899.833333333336</c:v>
                </c:pt>
                <c:pt idx="3847">
                  <c:v>42899.84375</c:v>
                </c:pt>
                <c:pt idx="3848">
                  <c:v>42899.854166666664</c:v>
                </c:pt>
                <c:pt idx="3849">
                  <c:v>42899.864583333336</c:v>
                </c:pt>
                <c:pt idx="3850">
                  <c:v>42899.875</c:v>
                </c:pt>
                <c:pt idx="3851">
                  <c:v>42899.885416666664</c:v>
                </c:pt>
                <c:pt idx="3852">
                  <c:v>42899.895833333336</c:v>
                </c:pt>
                <c:pt idx="3853">
                  <c:v>42899.90625</c:v>
                </c:pt>
                <c:pt idx="3854">
                  <c:v>42899.916666666664</c:v>
                </c:pt>
                <c:pt idx="3855">
                  <c:v>42899.927083333336</c:v>
                </c:pt>
                <c:pt idx="3856">
                  <c:v>42899.9375</c:v>
                </c:pt>
                <c:pt idx="3857">
                  <c:v>42899.947916666664</c:v>
                </c:pt>
                <c:pt idx="3858">
                  <c:v>42899.958333333336</c:v>
                </c:pt>
                <c:pt idx="3859">
                  <c:v>42899.96875</c:v>
                </c:pt>
                <c:pt idx="3860">
                  <c:v>42899.979166666664</c:v>
                </c:pt>
                <c:pt idx="3861">
                  <c:v>42899.989583333336</c:v>
                </c:pt>
                <c:pt idx="3862">
                  <c:v>42900</c:v>
                </c:pt>
                <c:pt idx="3863">
                  <c:v>42900.010416666664</c:v>
                </c:pt>
                <c:pt idx="3864">
                  <c:v>42900.020833333336</c:v>
                </c:pt>
                <c:pt idx="3865">
                  <c:v>42900.03125</c:v>
                </c:pt>
                <c:pt idx="3866">
                  <c:v>42900.041666666664</c:v>
                </c:pt>
                <c:pt idx="3867">
                  <c:v>42900.052083333336</c:v>
                </c:pt>
                <c:pt idx="3868">
                  <c:v>42900.0625</c:v>
                </c:pt>
                <c:pt idx="3869">
                  <c:v>42900.072916666664</c:v>
                </c:pt>
                <c:pt idx="3870">
                  <c:v>42900.083333333336</c:v>
                </c:pt>
                <c:pt idx="3871">
                  <c:v>42900.09375</c:v>
                </c:pt>
                <c:pt idx="3872">
                  <c:v>42900.104166666664</c:v>
                </c:pt>
                <c:pt idx="3873">
                  <c:v>42900.114583333336</c:v>
                </c:pt>
                <c:pt idx="3874">
                  <c:v>42900.125</c:v>
                </c:pt>
                <c:pt idx="3875">
                  <c:v>42900.135416666664</c:v>
                </c:pt>
                <c:pt idx="3876">
                  <c:v>42900.145833333336</c:v>
                </c:pt>
                <c:pt idx="3877">
                  <c:v>42900.15625</c:v>
                </c:pt>
                <c:pt idx="3878">
                  <c:v>42900.166666666664</c:v>
                </c:pt>
                <c:pt idx="3879">
                  <c:v>42900.177083333336</c:v>
                </c:pt>
                <c:pt idx="3880">
                  <c:v>42900.1875</c:v>
                </c:pt>
                <c:pt idx="3881">
                  <c:v>42900.197916666664</c:v>
                </c:pt>
                <c:pt idx="3882">
                  <c:v>42900.208333333336</c:v>
                </c:pt>
                <c:pt idx="3883">
                  <c:v>42900.21875</c:v>
                </c:pt>
                <c:pt idx="3884">
                  <c:v>42900.229166666664</c:v>
                </c:pt>
                <c:pt idx="3885">
                  <c:v>42900.239583333336</c:v>
                </c:pt>
                <c:pt idx="3886">
                  <c:v>42900.25</c:v>
                </c:pt>
                <c:pt idx="3887">
                  <c:v>42900.260416666664</c:v>
                </c:pt>
                <c:pt idx="3888">
                  <c:v>42900.270833333336</c:v>
                </c:pt>
                <c:pt idx="3889">
                  <c:v>42900.28125</c:v>
                </c:pt>
                <c:pt idx="3890">
                  <c:v>42900.291666666664</c:v>
                </c:pt>
                <c:pt idx="3891">
                  <c:v>42900.302083333336</c:v>
                </c:pt>
                <c:pt idx="3892">
                  <c:v>42900.3125</c:v>
                </c:pt>
                <c:pt idx="3893">
                  <c:v>42900.322916666664</c:v>
                </c:pt>
                <c:pt idx="3894">
                  <c:v>42900.333333333336</c:v>
                </c:pt>
                <c:pt idx="3895">
                  <c:v>42900.34375</c:v>
                </c:pt>
                <c:pt idx="3896">
                  <c:v>42900.354166666664</c:v>
                </c:pt>
                <c:pt idx="3897">
                  <c:v>42900.364583333336</c:v>
                </c:pt>
                <c:pt idx="3898">
                  <c:v>42900.375</c:v>
                </c:pt>
                <c:pt idx="3899">
                  <c:v>42900.385416666664</c:v>
                </c:pt>
                <c:pt idx="3900">
                  <c:v>42900.395833333336</c:v>
                </c:pt>
                <c:pt idx="3901">
                  <c:v>42900.40625</c:v>
                </c:pt>
                <c:pt idx="3902">
                  <c:v>42900.416666666664</c:v>
                </c:pt>
                <c:pt idx="3903">
                  <c:v>42900.427083333336</c:v>
                </c:pt>
                <c:pt idx="3904">
                  <c:v>42900.4375</c:v>
                </c:pt>
                <c:pt idx="3905">
                  <c:v>42900.447916666664</c:v>
                </c:pt>
                <c:pt idx="3906">
                  <c:v>42900.458333333336</c:v>
                </c:pt>
                <c:pt idx="3907">
                  <c:v>42900.46875</c:v>
                </c:pt>
                <c:pt idx="3908">
                  <c:v>42900.479166666664</c:v>
                </c:pt>
                <c:pt idx="3909">
                  <c:v>42900.489583333336</c:v>
                </c:pt>
                <c:pt idx="3910">
                  <c:v>42900.5</c:v>
                </c:pt>
                <c:pt idx="3911">
                  <c:v>42900.510416666664</c:v>
                </c:pt>
                <c:pt idx="3912">
                  <c:v>42900.520833333336</c:v>
                </c:pt>
                <c:pt idx="3913">
                  <c:v>42900.53125</c:v>
                </c:pt>
                <c:pt idx="3914">
                  <c:v>42900.541666666664</c:v>
                </c:pt>
                <c:pt idx="3915">
                  <c:v>42900.552083333336</c:v>
                </c:pt>
                <c:pt idx="3916">
                  <c:v>42900.5625</c:v>
                </c:pt>
                <c:pt idx="3917">
                  <c:v>42900.572916666664</c:v>
                </c:pt>
                <c:pt idx="3918">
                  <c:v>42900.583333333336</c:v>
                </c:pt>
                <c:pt idx="3919">
                  <c:v>42900.59375</c:v>
                </c:pt>
                <c:pt idx="3920">
                  <c:v>42900.604166666664</c:v>
                </c:pt>
                <c:pt idx="3921">
                  <c:v>42900.614583333336</c:v>
                </c:pt>
                <c:pt idx="3922">
                  <c:v>42900.625</c:v>
                </c:pt>
                <c:pt idx="3923">
                  <c:v>42900.635416666664</c:v>
                </c:pt>
                <c:pt idx="3924">
                  <c:v>42900.645833333336</c:v>
                </c:pt>
                <c:pt idx="3925">
                  <c:v>42900.65625</c:v>
                </c:pt>
                <c:pt idx="3926">
                  <c:v>42900.666666666664</c:v>
                </c:pt>
                <c:pt idx="3927">
                  <c:v>42900.677083333336</c:v>
                </c:pt>
                <c:pt idx="3928">
                  <c:v>42900.6875</c:v>
                </c:pt>
                <c:pt idx="3929">
                  <c:v>42900.697916666664</c:v>
                </c:pt>
                <c:pt idx="3930">
                  <c:v>42900.708333333336</c:v>
                </c:pt>
                <c:pt idx="3931">
                  <c:v>42900.71875</c:v>
                </c:pt>
                <c:pt idx="3932">
                  <c:v>42900.729166666664</c:v>
                </c:pt>
                <c:pt idx="3933">
                  <c:v>42900.739583333336</c:v>
                </c:pt>
                <c:pt idx="3934">
                  <c:v>42900.75</c:v>
                </c:pt>
                <c:pt idx="3935">
                  <c:v>42900.760416666664</c:v>
                </c:pt>
                <c:pt idx="3936">
                  <c:v>42900.770833333336</c:v>
                </c:pt>
                <c:pt idx="3937">
                  <c:v>42900.78125</c:v>
                </c:pt>
                <c:pt idx="3938">
                  <c:v>42900.791666666664</c:v>
                </c:pt>
                <c:pt idx="3939">
                  <c:v>42900.802083333336</c:v>
                </c:pt>
                <c:pt idx="3940">
                  <c:v>42900.8125</c:v>
                </c:pt>
                <c:pt idx="3941">
                  <c:v>42900.822916666664</c:v>
                </c:pt>
                <c:pt idx="3942">
                  <c:v>42900.833333333336</c:v>
                </c:pt>
                <c:pt idx="3943">
                  <c:v>42900.84375</c:v>
                </c:pt>
                <c:pt idx="3944">
                  <c:v>42900.854166666664</c:v>
                </c:pt>
                <c:pt idx="3945">
                  <c:v>42900.864583333336</c:v>
                </c:pt>
                <c:pt idx="3946">
                  <c:v>42900.875</c:v>
                </c:pt>
                <c:pt idx="3947">
                  <c:v>42900.885416666664</c:v>
                </c:pt>
                <c:pt idx="3948">
                  <c:v>42900.895833333336</c:v>
                </c:pt>
                <c:pt idx="3949">
                  <c:v>42900.90625</c:v>
                </c:pt>
                <c:pt idx="3950">
                  <c:v>42900.916666666664</c:v>
                </c:pt>
                <c:pt idx="3951">
                  <c:v>42900.927083333336</c:v>
                </c:pt>
                <c:pt idx="3952">
                  <c:v>42900.9375</c:v>
                </c:pt>
                <c:pt idx="3953">
                  <c:v>42900.947916666664</c:v>
                </c:pt>
                <c:pt idx="3954">
                  <c:v>42900.958333333336</c:v>
                </c:pt>
                <c:pt idx="3955">
                  <c:v>42900.96875</c:v>
                </c:pt>
                <c:pt idx="3956">
                  <c:v>42900.979166666664</c:v>
                </c:pt>
                <c:pt idx="3957">
                  <c:v>42900.989583333336</c:v>
                </c:pt>
                <c:pt idx="3958">
                  <c:v>42901</c:v>
                </c:pt>
                <c:pt idx="3959">
                  <c:v>42901.010416666664</c:v>
                </c:pt>
                <c:pt idx="3960">
                  <c:v>42901.020833333336</c:v>
                </c:pt>
                <c:pt idx="3961">
                  <c:v>42901.03125</c:v>
                </c:pt>
                <c:pt idx="3962">
                  <c:v>42901.041666666664</c:v>
                </c:pt>
                <c:pt idx="3963">
                  <c:v>42901.052083333336</c:v>
                </c:pt>
                <c:pt idx="3964">
                  <c:v>42901.0625</c:v>
                </c:pt>
                <c:pt idx="3965">
                  <c:v>42901.072916666664</c:v>
                </c:pt>
                <c:pt idx="3966">
                  <c:v>42901.083333333336</c:v>
                </c:pt>
                <c:pt idx="3967">
                  <c:v>42901.09375</c:v>
                </c:pt>
                <c:pt idx="3968">
                  <c:v>42901.104166666664</c:v>
                </c:pt>
                <c:pt idx="3969">
                  <c:v>42901.114583333336</c:v>
                </c:pt>
                <c:pt idx="3970">
                  <c:v>42901.125</c:v>
                </c:pt>
                <c:pt idx="3971">
                  <c:v>42901.135416666664</c:v>
                </c:pt>
                <c:pt idx="3972">
                  <c:v>42901.145833333336</c:v>
                </c:pt>
                <c:pt idx="3973">
                  <c:v>42901.15625</c:v>
                </c:pt>
                <c:pt idx="3974">
                  <c:v>42901.166666666664</c:v>
                </c:pt>
                <c:pt idx="3975">
                  <c:v>42901.177083333336</c:v>
                </c:pt>
                <c:pt idx="3976">
                  <c:v>42901.1875</c:v>
                </c:pt>
                <c:pt idx="3977">
                  <c:v>42901.197916666664</c:v>
                </c:pt>
                <c:pt idx="3978">
                  <c:v>42901.208333333336</c:v>
                </c:pt>
                <c:pt idx="3979">
                  <c:v>42901.21875</c:v>
                </c:pt>
                <c:pt idx="3980">
                  <c:v>42901.229166666664</c:v>
                </c:pt>
                <c:pt idx="3981">
                  <c:v>42901.239583333336</c:v>
                </c:pt>
                <c:pt idx="3982">
                  <c:v>42901.25</c:v>
                </c:pt>
                <c:pt idx="3983">
                  <c:v>42901.260416666664</c:v>
                </c:pt>
                <c:pt idx="3984">
                  <c:v>42901.270833333336</c:v>
                </c:pt>
                <c:pt idx="3985">
                  <c:v>42901.28125</c:v>
                </c:pt>
                <c:pt idx="3986">
                  <c:v>42901.291666666664</c:v>
                </c:pt>
                <c:pt idx="3987">
                  <c:v>42901.302083333336</c:v>
                </c:pt>
                <c:pt idx="3988">
                  <c:v>42901.3125</c:v>
                </c:pt>
                <c:pt idx="3989">
                  <c:v>42901.322916666664</c:v>
                </c:pt>
                <c:pt idx="3990">
                  <c:v>42901.333333333336</c:v>
                </c:pt>
                <c:pt idx="3991">
                  <c:v>42901.34375</c:v>
                </c:pt>
                <c:pt idx="3992">
                  <c:v>42901.354166666664</c:v>
                </c:pt>
                <c:pt idx="3993">
                  <c:v>42901.364583333336</c:v>
                </c:pt>
                <c:pt idx="3994">
                  <c:v>42901.375</c:v>
                </c:pt>
                <c:pt idx="3995">
                  <c:v>42901.385416666664</c:v>
                </c:pt>
                <c:pt idx="3996">
                  <c:v>42901.395833333336</c:v>
                </c:pt>
                <c:pt idx="3997">
                  <c:v>42901.40625</c:v>
                </c:pt>
                <c:pt idx="3998">
                  <c:v>42901.416666666664</c:v>
                </c:pt>
                <c:pt idx="3999">
                  <c:v>42901.427083333336</c:v>
                </c:pt>
                <c:pt idx="4000">
                  <c:v>42901.4375</c:v>
                </c:pt>
                <c:pt idx="4001">
                  <c:v>42901.447916666664</c:v>
                </c:pt>
                <c:pt idx="4002">
                  <c:v>42901.458333333336</c:v>
                </c:pt>
                <c:pt idx="4003">
                  <c:v>42901.46875</c:v>
                </c:pt>
                <c:pt idx="4004">
                  <c:v>42901.479166666664</c:v>
                </c:pt>
                <c:pt idx="4005">
                  <c:v>42901.489583333336</c:v>
                </c:pt>
                <c:pt idx="4006">
                  <c:v>42901.5</c:v>
                </c:pt>
                <c:pt idx="4007">
                  <c:v>42901.510416666664</c:v>
                </c:pt>
                <c:pt idx="4008">
                  <c:v>42901.520833333336</c:v>
                </c:pt>
                <c:pt idx="4009">
                  <c:v>42901.53125</c:v>
                </c:pt>
                <c:pt idx="4010">
                  <c:v>42901.541666666664</c:v>
                </c:pt>
                <c:pt idx="4011">
                  <c:v>42901.552083333336</c:v>
                </c:pt>
                <c:pt idx="4012">
                  <c:v>42901.5625</c:v>
                </c:pt>
                <c:pt idx="4013">
                  <c:v>42901.572916666664</c:v>
                </c:pt>
                <c:pt idx="4014">
                  <c:v>42901.583333333336</c:v>
                </c:pt>
                <c:pt idx="4015">
                  <c:v>42901.59375</c:v>
                </c:pt>
                <c:pt idx="4016">
                  <c:v>42901.604166666664</c:v>
                </c:pt>
                <c:pt idx="4017">
                  <c:v>42901.614583333336</c:v>
                </c:pt>
                <c:pt idx="4018">
                  <c:v>42901.625</c:v>
                </c:pt>
                <c:pt idx="4019">
                  <c:v>42901.635416666664</c:v>
                </c:pt>
                <c:pt idx="4020">
                  <c:v>42901.645833333336</c:v>
                </c:pt>
                <c:pt idx="4021">
                  <c:v>42901.65625</c:v>
                </c:pt>
                <c:pt idx="4022">
                  <c:v>42901.666666666664</c:v>
                </c:pt>
                <c:pt idx="4023">
                  <c:v>42901.677083333336</c:v>
                </c:pt>
                <c:pt idx="4024">
                  <c:v>42901.6875</c:v>
                </c:pt>
                <c:pt idx="4025">
                  <c:v>42901.697916666664</c:v>
                </c:pt>
                <c:pt idx="4026">
                  <c:v>42901.708333333336</c:v>
                </c:pt>
                <c:pt idx="4027">
                  <c:v>42901.71875</c:v>
                </c:pt>
                <c:pt idx="4028">
                  <c:v>42901.729166666664</c:v>
                </c:pt>
                <c:pt idx="4029">
                  <c:v>42901.739583333336</c:v>
                </c:pt>
                <c:pt idx="4030">
                  <c:v>42901.75</c:v>
                </c:pt>
                <c:pt idx="4031">
                  <c:v>42901.760416666664</c:v>
                </c:pt>
                <c:pt idx="4032">
                  <c:v>42901.770833333336</c:v>
                </c:pt>
                <c:pt idx="4033">
                  <c:v>42901.78125</c:v>
                </c:pt>
                <c:pt idx="4034">
                  <c:v>42901.791666666664</c:v>
                </c:pt>
                <c:pt idx="4035">
                  <c:v>42901.802083333336</c:v>
                </c:pt>
                <c:pt idx="4036">
                  <c:v>42901.8125</c:v>
                </c:pt>
                <c:pt idx="4037">
                  <c:v>42901.822916666664</c:v>
                </c:pt>
                <c:pt idx="4038">
                  <c:v>42901.833333333336</c:v>
                </c:pt>
                <c:pt idx="4039">
                  <c:v>42901.84375</c:v>
                </c:pt>
                <c:pt idx="4040">
                  <c:v>42901.854166666664</c:v>
                </c:pt>
                <c:pt idx="4041">
                  <c:v>42901.864583333336</c:v>
                </c:pt>
                <c:pt idx="4042">
                  <c:v>42901.875</c:v>
                </c:pt>
                <c:pt idx="4043">
                  <c:v>42901.885416666664</c:v>
                </c:pt>
                <c:pt idx="4044">
                  <c:v>42901.895833333336</c:v>
                </c:pt>
                <c:pt idx="4045">
                  <c:v>42901.90625</c:v>
                </c:pt>
                <c:pt idx="4046">
                  <c:v>42901.916666666664</c:v>
                </c:pt>
                <c:pt idx="4047">
                  <c:v>42901.927083333336</c:v>
                </c:pt>
                <c:pt idx="4048">
                  <c:v>42901.9375</c:v>
                </c:pt>
                <c:pt idx="4049">
                  <c:v>42901.947916666664</c:v>
                </c:pt>
                <c:pt idx="4050">
                  <c:v>42901.958333333336</c:v>
                </c:pt>
                <c:pt idx="4051">
                  <c:v>42901.96875</c:v>
                </c:pt>
                <c:pt idx="4052">
                  <c:v>42901.979166666664</c:v>
                </c:pt>
                <c:pt idx="4053">
                  <c:v>42901.989583333336</c:v>
                </c:pt>
                <c:pt idx="4054">
                  <c:v>42902</c:v>
                </c:pt>
                <c:pt idx="4055">
                  <c:v>42902.010416666664</c:v>
                </c:pt>
                <c:pt idx="4056">
                  <c:v>42902.020833333336</c:v>
                </c:pt>
                <c:pt idx="4057">
                  <c:v>42902.03125</c:v>
                </c:pt>
                <c:pt idx="4058">
                  <c:v>42902.041666666664</c:v>
                </c:pt>
                <c:pt idx="4059">
                  <c:v>42902.052083333336</c:v>
                </c:pt>
                <c:pt idx="4060">
                  <c:v>42902.0625</c:v>
                </c:pt>
                <c:pt idx="4061">
                  <c:v>42902.072916666664</c:v>
                </c:pt>
                <c:pt idx="4062">
                  <c:v>42902.083333333336</c:v>
                </c:pt>
                <c:pt idx="4063">
                  <c:v>42902.09375</c:v>
                </c:pt>
                <c:pt idx="4064">
                  <c:v>42902.104166666664</c:v>
                </c:pt>
                <c:pt idx="4065">
                  <c:v>42902.114583333336</c:v>
                </c:pt>
                <c:pt idx="4066">
                  <c:v>42902.125</c:v>
                </c:pt>
                <c:pt idx="4067">
                  <c:v>42902.135416666664</c:v>
                </c:pt>
                <c:pt idx="4068">
                  <c:v>42902.145833333336</c:v>
                </c:pt>
                <c:pt idx="4069">
                  <c:v>42902.15625</c:v>
                </c:pt>
                <c:pt idx="4070">
                  <c:v>42902.166666666664</c:v>
                </c:pt>
                <c:pt idx="4071">
                  <c:v>42902.177083333336</c:v>
                </c:pt>
                <c:pt idx="4072">
                  <c:v>42902.1875</c:v>
                </c:pt>
                <c:pt idx="4073">
                  <c:v>42902.197916666664</c:v>
                </c:pt>
                <c:pt idx="4074">
                  <c:v>42902.208333333336</c:v>
                </c:pt>
                <c:pt idx="4075">
                  <c:v>42902.21875</c:v>
                </c:pt>
                <c:pt idx="4076">
                  <c:v>42902.229166666664</c:v>
                </c:pt>
                <c:pt idx="4077">
                  <c:v>42902.239583333336</c:v>
                </c:pt>
                <c:pt idx="4078">
                  <c:v>42902.25</c:v>
                </c:pt>
                <c:pt idx="4079">
                  <c:v>42902.260416666664</c:v>
                </c:pt>
                <c:pt idx="4080">
                  <c:v>42902.270833333336</c:v>
                </c:pt>
                <c:pt idx="4081">
                  <c:v>42902.28125</c:v>
                </c:pt>
                <c:pt idx="4082">
                  <c:v>42902.291666666664</c:v>
                </c:pt>
                <c:pt idx="4083">
                  <c:v>42902.302083333336</c:v>
                </c:pt>
                <c:pt idx="4084">
                  <c:v>42902.3125</c:v>
                </c:pt>
                <c:pt idx="4085">
                  <c:v>42902.322916666664</c:v>
                </c:pt>
                <c:pt idx="4086">
                  <c:v>42902.333333333336</c:v>
                </c:pt>
                <c:pt idx="4087">
                  <c:v>42902.34375</c:v>
                </c:pt>
                <c:pt idx="4088">
                  <c:v>42902.354166666664</c:v>
                </c:pt>
                <c:pt idx="4089">
                  <c:v>42902.364583333336</c:v>
                </c:pt>
                <c:pt idx="4090">
                  <c:v>42902.375</c:v>
                </c:pt>
                <c:pt idx="4091">
                  <c:v>42902.385416666664</c:v>
                </c:pt>
                <c:pt idx="4092">
                  <c:v>42902.395833333336</c:v>
                </c:pt>
                <c:pt idx="4093">
                  <c:v>42902.40625</c:v>
                </c:pt>
                <c:pt idx="4094">
                  <c:v>42902.416666666664</c:v>
                </c:pt>
                <c:pt idx="4095">
                  <c:v>42902.427083333336</c:v>
                </c:pt>
                <c:pt idx="4096">
                  <c:v>42902.4375</c:v>
                </c:pt>
                <c:pt idx="4097">
                  <c:v>42902.447916666664</c:v>
                </c:pt>
                <c:pt idx="4098">
                  <c:v>42902.458333333336</c:v>
                </c:pt>
                <c:pt idx="4099">
                  <c:v>42902.46875</c:v>
                </c:pt>
                <c:pt idx="4100">
                  <c:v>42902.479166666664</c:v>
                </c:pt>
                <c:pt idx="4101">
                  <c:v>42902.489583333336</c:v>
                </c:pt>
                <c:pt idx="4102">
                  <c:v>42902.5</c:v>
                </c:pt>
                <c:pt idx="4103">
                  <c:v>42902.510416666664</c:v>
                </c:pt>
                <c:pt idx="4104">
                  <c:v>42902.520833333336</c:v>
                </c:pt>
                <c:pt idx="4105">
                  <c:v>42902.53125</c:v>
                </c:pt>
                <c:pt idx="4106">
                  <c:v>42902.541666666664</c:v>
                </c:pt>
                <c:pt idx="4107">
                  <c:v>42902.552083333336</c:v>
                </c:pt>
                <c:pt idx="4108">
                  <c:v>42902.5625</c:v>
                </c:pt>
                <c:pt idx="4109">
                  <c:v>42902.572916666664</c:v>
                </c:pt>
                <c:pt idx="4110">
                  <c:v>42902.583333333336</c:v>
                </c:pt>
                <c:pt idx="4111">
                  <c:v>42902.59375</c:v>
                </c:pt>
                <c:pt idx="4112">
                  <c:v>42902.604166666664</c:v>
                </c:pt>
                <c:pt idx="4113">
                  <c:v>42902.614583333336</c:v>
                </c:pt>
                <c:pt idx="4114">
                  <c:v>42902.625</c:v>
                </c:pt>
                <c:pt idx="4115">
                  <c:v>42902.635416666664</c:v>
                </c:pt>
                <c:pt idx="4116">
                  <c:v>42902.645833333336</c:v>
                </c:pt>
                <c:pt idx="4117">
                  <c:v>42902.65625</c:v>
                </c:pt>
                <c:pt idx="4118">
                  <c:v>42902.666666666664</c:v>
                </c:pt>
                <c:pt idx="4119">
                  <c:v>42902.677083333336</c:v>
                </c:pt>
                <c:pt idx="4120">
                  <c:v>42902.6875</c:v>
                </c:pt>
                <c:pt idx="4121">
                  <c:v>42902.697916666664</c:v>
                </c:pt>
                <c:pt idx="4122">
                  <c:v>42902.708333333336</c:v>
                </c:pt>
                <c:pt idx="4123">
                  <c:v>42902.71875</c:v>
                </c:pt>
                <c:pt idx="4124">
                  <c:v>42902.729166666664</c:v>
                </c:pt>
                <c:pt idx="4125">
                  <c:v>42902.739583333336</c:v>
                </c:pt>
                <c:pt idx="4126">
                  <c:v>42902.75</c:v>
                </c:pt>
                <c:pt idx="4127">
                  <c:v>42902.760416666664</c:v>
                </c:pt>
                <c:pt idx="4128">
                  <c:v>42902.770833333336</c:v>
                </c:pt>
                <c:pt idx="4129">
                  <c:v>42902.78125</c:v>
                </c:pt>
                <c:pt idx="4130">
                  <c:v>42902.791666666664</c:v>
                </c:pt>
                <c:pt idx="4131">
                  <c:v>42902.802083333336</c:v>
                </c:pt>
                <c:pt idx="4132">
                  <c:v>42902.8125</c:v>
                </c:pt>
                <c:pt idx="4133">
                  <c:v>42902.822916666664</c:v>
                </c:pt>
                <c:pt idx="4134">
                  <c:v>42902.833333333336</c:v>
                </c:pt>
                <c:pt idx="4135">
                  <c:v>42902.84375</c:v>
                </c:pt>
                <c:pt idx="4136">
                  <c:v>42902.854166666664</c:v>
                </c:pt>
                <c:pt idx="4137">
                  <c:v>42902.864583333336</c:v>
                </c:pt>
                <c:pt idx="4138">
                  <c:v>42902.875</c:v>
                </c:pt>
                <c:pt idx="4139">
                  <c:v>42902.885416666664</c:v>
                </c:pt>
                <c:pt idx="4140">
                  <c:v>42902.895833333336</c:v>
                </c:pt>
                <c:pt idx="4141">
                  <c:v>42902.90625</c:v>
                </c:pt>
                <c:pt idx="4142">
                  <c:v>42902.916666666664</c:v>
                </c:pt>
                <c:pt idx="4143">
                  <c:v>42902.927083333336</c:v>
                </c:pt>
                <c:pt idx="4144">
                  <c:v>42902.9375</c:v>
                </c:pt>
                <c:pt idx="4145">
                  <c:v>42902.947916666664</c:v>
                </c:pt>
                <c:pt idx="4146">
                  <c:v>42902.958333333336</c:v>
                </c:pt>
                <c:pt idx="4147">
                  <c:v>42902.96875</c:v>
                </c:pt>
                <c:pt idx="4148">
                  <c:v>42902.979166666664</c:v>
                </c:pt>
                <c:pt idx="4149">
                  <c:v>42902.989583333336</c:v>
                </c:pt>
                <c:pt idx="4150">
                  <c:v>42903</c:v>
                </c:pt>
                <c:pt idx="4151">
                  <c:v>42903.010416666664</c:v>
                </c:pt>
                <c:pt idx="4152">
                  <c:v>42903.020833333336</c:v>
                </c:pt>
                <c:pt idx="4153">
                  <c:v>42903.03125</c:v>
                </c:pt>
                <c:pt idx="4154">
                  <c:v>42903.041666666664</c:v>
                </c:pt>
                <c:pt idx="4155">
                  <c:v>42903.052083333336</c:v>
                </c:pt>
                <c:pt idx="4156">
                  <c:v>42903.0625</c:v>
                </c:pt>
                <c:pt idx="4157">
                  <c:v>42903.072916666664</c:v>
                </c:pt>
                <c:pt idx="4158">
                  <c:v>42903.083333333336</c:v>
                </c:pt>
                <c:pt idx="4159">
                  <c:v>42903.09375</c:v>
                </c:pt>
                <c:pt idx="4160">
                  <c:v>42903.104166666664</c:v>
                </c:pt>
                <c:pt idx="4161">
                  <c:v>42903.114583333336</c:v>
                </c:pt>
                <c:pt idx="4162">
                  <c:v>42903.125</c:v>
                </c:pt>
                <c:pt idx="4163">
                  <c:v>42903.135416666664</c:v>
                </c:pt>
                <c:pt idx="4164">
                  <c:v>42903.145833333336</c:v>
                </c:pt>
                <c:pt idx="4165">
                  <c:v>42903.15625</c:v>
                </c:pt>
                <c:pt idx="4166">
                  <c:v>42903.166666666664</c:v>
                </c:pt>
                <c:pt idx="4167">
                  <c:v>42903.177083333336</c:v>
                </c:pt>
                <c:pt idx="4168">
                  <c:v>42903.1875</c:v>
                </c:pt>
                <c:pt idx="4169">
                  <c:v>42903.197916666664</c:v>
                </c:pt>
                <c:pt idx="4170">
                  <c:v>42903.208333333336</c:v>
                </c:pt>
                <c:pt idx="4171">
                  <c:v>42903.21875</c:v>
                </c:pt>
                <c:pt idx="4172">
                  <c:v>42903.229166666664</c:v>
                </c:pt>
                <c:pt idx="4173">
                  <c:v>42903.239583333336</c:v>
                </c:pt>
                <c:pt idx="4174">
                  <c:v>42903.25</c:v>
                </c:pt>
                <c:pt idx="4175">
                  <c:v>42903.260416666664</c:v>
                </c:pt>
                <c:pt idx="4176">
                  <c:v>42903.270833333336</c:v>
                </c:pt>
                <c:pt idx="4177">
                  <c:v>42903.28125</c:v>
                </c:pt>
                <c:pt idx="4178">
                  <c:v>42903.291666666664</c:v>
                </c:pt>
                <c:pt idx="4179">
                  <c:v>42903.302083333336</c:v>
                </c:pt>
                <c:pt idx="4180">
                  <c:v>42903.3125</c:v>
                </c:pt>
                <c:pt idx="4181">
                  <c:v>42903.322916666664</c:v>
                </c:pt>
                <c:pt idx="4182">
                  <c:v>42903.333333333336</c:v>
                </c:pt>
                <c:pt idx="4183">
                  <c:v>42903.34375</c:v>
                </c:pt>
                <c:pt idx="4184">
                  <c:v>42903.354166666664</c:v>
                </c:pt>
                <c:pt idx="4185">
                  <c:v>42903.364583333336</c:v>
                </c:pt>
                <c:pt idx="4186">
                  <c:v>42903.375</c:v>
                </c:pt>
                <c:pt idx="4187">
                  <c:v>42903.385416666664</c:v>
                </c:pt>
                <c:pt idx="4188">
                  <c:v>42903.395833333336</c:v>
                </c:pt>
                <c:pt idx="4189">
                  <c:v>42903.40625</c:v>
                </c:pt>
                <c:pt idx="4190">
                  <c:v>42903.416666666664</c:v>
                </c:pt>
                <c:pt idx="4191">
                  <c:v>42903.427083333336</c:v>
                </c:pt>
                <c:pt idx="4192">
                  <c:v>42903.4375</c:v>
                </c:pt>
                <c:pt idx="4193">
                  <c:v>42903.447916666664</c:v>
                </c:pt>
                <c:pt idx="4194">
                  <c:v>42903.458333333336</c:v>
                </c:pt>
                <c:pt idx="4195">
                  <c:v>42903.46875</c:v>
                </c:pt>
                <c:pt idx="4196">
                  <c:v>42903.479166666664</c:v>
                </c:pt>
                <c:pt idx="4197">
                  <c:v>42903.489583333336</c:v>
                </c:pt>
                <c:pt idx="4198">
                  <c:v>42903.5</c:v>
                </c:pt>
                <c:pt idx="4199">
                  <c:v>42903.510416666664</c:v>
                </c:pt>
                <c:pt idx="4200">
                  <c:v>42903.520833333336</c:v>
                </c:pt>
                <c:pt idx="4201">
                  <c:v>42903.53125</c:v>
                </c:pt>
                <c:pt idx="4202">
                  <c:v>42903.541666666664</c:v>
                </c:pt>
                <c:pt idx="4203">
                  <c:v>42903.552083333336</c:v>
                </c:pt>
                <c:pt idx="4204">
                  <c:v>42903.5625</c:v>
                </c:pt>
                <c:pt idx="4205">
                  <c:v>42903.572916666664</c:v>
                </c:pt>
                <c:pt idx="4206">
                  <c:v>42903.583333333336</c:v>
                </c:pt>
                <c:pt idx="4207">
                  <c:v>42903.59375</c:v>
                </c:pt>
                <c:pt idx="4208">
                  <c:v>42903.604166666664</c:v>
                </c:pt>
                <c:pt idx="4209">
                  <c:v>42903.614583333336</c:v>
                </c:pt>
                <c:pt idx="4210">
                  <c:v>42903.625</c:v>
                </c:pt>
                <c:pt idx="4211">
                  <c:v>42903.635416666664</c:v>
                </c:pt>
                <c:pt idx="4212">
                  <c:v>42903.645833333336</c:v>
                </c:pt>
                <c:pt idx="4213">
                  <c:v>42903.65625</c:v>
                </c:pt>
                <c:pt idx="4214">
                  <c:v>42903.666666666664</c:v>
                </c:pt>
                <c:pt idx="4215">
                  <c:v>42903.677083333336</c:v>
                </c:pt>
                <c:pt idx="4216">
                  <c:v>42903.6875</c:v>
                </c:pt>
                <c:pt idx="4217">
                  <c:v>42903.697916666664</c:v>
                </c:pt>
                <c:pt idx="4218">
                  <c:v>42903.708333333336</c:v>
                </c:pt>
                <c:pt idx="4219">
                  <c:v>42903.71875</c:v>
                </c:pt>
                <c:pt idx="4220">
                  <c:v>42903.729166666664</c:v>
                </c:pt>
                <c:pt idx="4221">
                  <c:v>42903.739583333336</c:v>
                </c:pt>
                <c:pt idx="4222">
                  <c:v>42903.75</c:v>
                </c:pt>
                <c:pt idx="4223">
                  <c:v>42903.760416666664</c:v>
                </c:pt>
                <c:pt idx="4224">
                  <c:v>42903.770833333336</c:v>
                </c:pt>
                <c:pt idx="4225">
                  <c:v>42903.78125</c:v>
                </c:pt>
                <c:pt idx="4226">
                  <c:v>42903.791666666664</c:v>
                </c:pt>
                <c:pt idx="4227">
                  <c:v>42903.802083333336</c:v>
                </c:pt>
                <c:pt idx="4228">
                  <c:v>42903.8125</c:v>
                </c:pt>
                <c:pt idx="4229">
                  <c:v>42903.822916666664</c:v>
                </c:pt>
                <c:pt idx="4230">
                  <c:v>42903.833333333336</c:v>
                </c:pt>
                <c:pt idx="4231">
                  <c:v>42903.84375</c:v>
                </c:pt>
                <c:pt idx="4232">
                  <c:v>42903.854166666664</c:v>
                </c:pt>
                <c:pt idx="4233">
                  <c:v>42903.864583333336</c:v>
                </c:pt>
                <c:pt idx="4234">
                  <c:v>42903.875</c:v>
                </c:pt>
                <c:pt idx="4235">
                  <c:v>42903.885416666664</c:v>
                </c:pt>
                <c:pt idx="4236">
                  <c:v>42903.895833333336</c:v>
                </c:pt>
                <c:pt idx="4237">
                  <c:v>42903.90625</c:v>
                </c:pt>
                <c:pt idx="4238">
                  <c:v>42903.916666666664</c:v>
                </c:pt>
                <c:pt idx="4239">
                  <c:v>42903.927083333336</c:v>
                </c:pt>
                <c:pt idx="4240">
                  <c:v>42903.9375</c:v>
                </c:pt>
                <c:pt idx="4241">
                  <c:v>42903.947916666664</c:v>
                </c:pt>
                <c:pt idx="4242">
                  <c:v>42903.958333333336</c:v>
                </c:pt>
                <c:pt idx="4243">
                  <c:v>42903.96875</c:v>
                </c:pt>
                <c:pt idx="4244">
                  <c:v>42903.979166666664</c:v>
                </c:pt>
                <c:pt idx="4245">
                  <c:v>42903.989583333336</c:v>
                </c:pt>
                <c:pt idx="4246">
                  <c:v>42904</c:v>
                </c:pt>
                <c:pt idx="4247">
                  <c:v>42904.010416666664</c:v>
                </c:pt>
                <c:pt idx="4248">
                  <c:v>42904.020833333336</c:v>
                </c:pt>
                <c:pt idx="4249">
                  <c:v>42904.03125</c:v>
                </c:pt>
                <c:pt idx="4250">
                  <c:v>42904.041666666664</c:v>
                </c:pt>
                <c:pt idx="4251">
                  <c:v>42904.052083333336</c:v>
                </c:pt>
                <c:pt idx="4252">
                  <c:v>42904.0625</c:v>
                </c:pt>
                <c:pt idx="4253">
                  <c:v>42904.072916666664</c:v>
                </c:pt>
                <c:pt idx="4254">
                  <c:v>42904.083333333336</c:v>
                </c:pt>
                <c:pt idx="4255">
                  <c:v>42904.09375</c:v>
                </c:pt>
                <c:pt idx="4256">
                  <c:v>42904.104166666664</c:v>
                </c:pt>
                <c:pt idx="4257">
                  <c:v>42904.114583333336</c:v>
                </c:pt>
                <c:pt idx="4258">
                  <c:v>42904.125</c:v>
                </c:pt>
                <c:pt idx="4259">
                  <c:v>42904.135416666664</c:v>
                </c:pt>
                <c:pt idx="4260">
                  <c:v>42904.145833333336</c:v>
                </c:pt>
                <c:pt idx="4261">
                  <c:v>42904.15625</c:v>
                </c:pt>
                <c:pt idx="4262">
                  <c:v>42904.166666666664</c:v>
                </c:pt>
                <c:pt idx="4263">
                  <c:v>42904.177083333336</c:v>
                </c:pt>
                <c:pt idx="4264">
                  <c:v>42904.1875</c:v>
                </c:pt>
                <c:pt idx="4265">
                  <c:v>42904.197916666664</c:v>
                </c:pt>
                <c:pt idx="4266">
                  <c:v>42904.208333333336</c:v>
                </c:pt>
                <c:pt idx="4267">
                  <c:v>42904.21875</c:v>
                </c:pt>
                <c:pt idx="4268">
                  <c:v>42904.229166666664</c:v>
                </c:pt>
                <c:pt idx="4269">
                  <c:v>42904.239583333336</c:v>
                </c:pt>
                <c:pt idx="4270">
                  <c:v>42904.25</c:v>
                </c:pt>
                <c:pt idx="4271">
                  <c:v>42904.260416666664</c:v>
                </c:pt>
                <c:pt idx="4272">
                  <c:v>42904.270833333336</c:v>
                </c:pt>
                <c:pt idx="4273">
                  <c:v>42904.28125</c:v>
                </c:pt>
                <c:pt idx="4274">
                  <c:v>42904.291666666664</c:v>
                </c:pt>
                <c:pt idx="4275">
                  <c:v>42904.302083333336</c:v>
                </c:pt>
                <c:pt idx="4276">
                  <c:v>42904.3125</c:v>
                </c:pt>
                <c:pt idx="4277">
                  <c:v>42904.322916666664</c:v>
                </c:pt>
                <c:pt idx="4278">
                  <c:v>42904.333333333336</c:v>
                </c:pt>
                <c:pt idx="4279">
                  <c:v>42904.34375</c:v>
                </c:pt>
                <c:pt idx="4280">
                  <c:v>42904.354166666664</c:v>
                </c:pt>
                <c:pt idx="4281">
                  <c:v>42904.364583333336</c:v>
                </c:pt>
                <c:pt idx="4282">
                  <c:v>42904.375</c:v>
                </c:pt>
                <c:pt idx="4283">
                  <c:v>42904.385416666664</c:v>
                </c:pt>
                <c:pt idx="4284">
                  <c:v>42904.395833333336</c:v>
                </c:pt>
                <c:pt idx="4285">
                  <c:v>42904.40625</c:v>
                </c:pt>
                <c:pt idx="4286">
                  <c:v>42904.416666666664</c:v>
                </c:pt>
                <c:pt idx="4287">
                  <c:v>42904.427083333336</c:v>
                </c:pt>
                <c:pt idx="4288">
                  <c:v>42904.4375</c:v>
                </c:pt>
                <c:pt idx="4289">
                  <c:v>42904.447916666664</c:v>
                </c:pt>
                <c:pt idx="4290">
                  <c:v>42904.458333333336</c:v>
                </c:pt>
                <c:pt idx="4291">
                  <c:v>42904.46875</c:v>
                </c:pt>
                <c:pt idx="4292">
                  <c:v>42904.479166666664</c:v>
                </c:pt>
                <c:pt idx="4293">
                  <c:v>42904.489583333336</c:v>
                </c:pt>
                <c:pt idx="4294">
                  <c:v>42904.5</c:v>
                </c:pt>
                <c:pt idx="4295">
                  <c:v>42904.510416666664</c:v>
                </c:pt>
                <c:pt idx="4296">
                  <c:v>42904.520833333336</c:v>
                </c:pt>
                <c:pt idx="4297">
                  <c:v>42904.53125</c:v>
                </c:pt>
                <c:pt idx="4298">
                  <c:v>42904.541666666664</c:v>
                </c:pt>
                <c:pt idx="4299">
                  <c:v>42904.552083333336</c:v>
                </c:pt>
                <c:pt idx="4300">
                  <c:v>42904.5625</c:v>
                </c:pt>
                <c:pt idx="4301">
                  <c:v>42904.572916666664</c:v>
                </c:pt>
                <c:pt idx="4302">
                  <c:v>42904.583333333336</c:v>
                </c:pt>
                <c:pt idx="4303">
                  <c:v>42904.59375</c:v>
                </c:pt>
                <c:pt idx="4304">
                  <c:v>42904.604166666664</c:v>
                </c:pt>
                <c:pt idx="4305">
                  <c:v>42904.614583333336</c:v>
                </c:pt>
                <c:pt idx="4306">
                  <c:v>42904.625</c:v>
                </c:pt>
                <c:pt idx="4307">
                  <c:v>42904.635416666664</c:v>
                </c:pt>
                <c:pt idx="4308">
                  <c:v>42904.645833333336</c:v>
                </c:pt>
                <c:pt idx="4309">
                  <c:v>42904.65625</c:v>
                </c:pt>
                <c:pt idx="4310">
                  <c:v>42904.666666666664</c:v>
                </c:pt>
                <c:pt idx="4311">
                  <c:v>42904.677083333336</c:v>
                </c:pt>
                <c:pt idx="4312">
                  <c:v>42904.6875</c:v>
                </c:pt>
                <c:pt idx="4313">
                  <c:v>42904.697916666664</c:v>
                </c:pt>
                <c:pt idx="4314">
                  <c:v>42904.708333333336</c:v>
                </c:pt>
                <c:pt idx="4315">
                  <c:v>42904.71875</c:v>
                </c:pt>
                <c:pt idx="4316">
                  <c:v>42904.729166666664</c:v>
                </c:pt>
                <c:pt idx="4317">
                  <c:v>42904.739583333336</c:v>
                </c:pt>
                <c:pt idx="4318">
                  <c:v>42904.75</c:v>
                </c:pt>
                <c:pt idx="4319">
                  <c:v>42904.760416666664</c:v>
                </c:pt>
                <c:pt idx="4320">
                  <c:v>42904.770833333336</c:v>
                </c:pt>
                <c:pt idx="4321">
                  <c:v>42904.78125</c:v>
                </c:pt>
                <c:pt idx="4322">
                  <c:v>42904.791666666664</c:v>
                </c:pt>
                <c:pt idx="4323">
                  <c:v>42904.802083333336</c:v>
                </c:pt>
                <c:pt idx="4324">
                  <c:v>42904.8125</c:v>
                </c:pt>
                <c:pt idx="4325">
                  <c:v>42904.822916666664</c:v>
                </c:pt>
                <c:pt idx="4326">
                  <c:v>42904.833333333336</c:v>
                </c:pt>
                <c:pt idx="4327">
                  <c:v>42904.84375</c:v>
                </c:pt>
                <c:pt idx="4328">
                  <c:v>42904.854166666664</c:v>
                </c:pt>
                <c:pt idx="4329">
                  <c:v>42904.864583333336</c:v>
                </c:pt>
                <c:pt idx="4330">
                  <c:v>42904.875</c:v>
                </c:pt>
                <c:pt idx="4331">
                  <c:v>42904.885416666664</c:v>
                </c:pt>
                <c:pt idx="4332">
                  <c:v>42904.895833333336</c:v>
                </c:pt>
                <c:pt idx="4333">
                  <c:v>42904.90625</c:v>
                </c:pt>
                <c:pt idx="4334">
                  <c:v>42904.916666666664</c:v>
                </c:pt>
                <c:pt idx="4335">
                  <c:v>42904.927083333336</c:v>
                </c:pt>
                <c:pt idx="4336">
                  <c:v>42904.9375</c:v>
                </c:pt>
                <c:pt idx="4337">
                  <c:v>42904.947916666664</c:v>
                </c:pt>
                <c:pt idx="4338">
                  <c:v>42904.958333333336</c:v>
                </c:pt>
                <c:pt idx="4339">
                  <c:v>42904.96875</c:v>
                </c:pt>
                <c:pt idx="4340">
                  <c:v>42904.979166666664</c:v>
                </c:pt>
                <c:pt idx="4341">
                  <c:v>42904.989583333336</c:v>
                </c:pt>
                <c:pt idx="4342">
                  <c:v>42905</c:v>
                </c:pt>
                <c:pt idx="4343">
                  <c:v>42905.010416666664</c:v>
                </c:pt>
                <c:pt idx="4344">
                  <c:v>42905.020833333336</c:v>
                </c:pt>
                <c:pt idx="4345">
                  <c:v>42905.03125</c:v>
                </c:pt>
                <c:pt idx="4346">
                  <c:v>42905.041666666664</c:v>
                </c:pt>
                <c:pt idx="4347">
                  <c:v>42905.052083333336</c:v>
                </c:pt>
                <c:pt idx="4348">
                  <c:v>42905.0625</c:v>
                </c:pt>
                <c:pt idx="4349">
                  <c:v>42905.072916666664</c:v>
                </c:pt>
                <c:pt idx="4350">
                  <c:v>42905.083333333336</c:v>
                </c:pt>
                <c:pt idx="4351">
                  <c:v>42905.09375</c:v>
                </c:pt>
                <c:pt idx="4352">
                  <c:v>42905.104166666664</c:v>
                </c:pt>
                <c:pt idx="4353">
                  <c:v>42905.114583333336</c:v>
                </c:pt>
                <c:pt idx="4354">
                  <c:v>42905.125</c:v>
                </c:pt>
                <c:pt idx="4355">
                  <c:v>42905.135416666664</c:v>
                </c:pt>
                <c:pt idx="4356">
                  <c:v>42905.145833333336</c:v>
                </c:pt>
                <c:pt idx="4357">
                  <c:v>42905.15625</c:v>
                </c:pt>
                <c:pt idx="4358">
                  <c:v>42905.166666666664</c:v>
                </c:pt>
                <c:pt idx="4359">
                  <c:v>42905.177083333336</c:v>
                </c:pt>
                <c:pt idx="4360">
                  <c:v>42905.1875</c:v>
                </c:pt>
                <c:pt idx="4361">
                  <c:v>42905.197916666664</c:v>
                </c:pt>
                <c:pt idx="4362">
                  <c:v>42905.208333333336</c:v>
                </c:pt>
                <c:pt idx="4363">
                  <c:v>42905.21875</c:v>
                </c:pt>
                <c:pt idx="4364">
                  <c:v>42905.229166666664</c:v>
                </c:pt>
                <c:pt idx="4365">
                  <c:v>42905.239583333336</c:v>
                </c:pt>
                <c:pt idx="4366">
                  <c:v>42905.25</c:v>
                </c:pt>
                <c:pt idx="4367">
                  <c:v>42905.260416666664</c:v>
                </c:pt>
                <c:pt idx="4368">
                  <c:v>42905.270833333336</c:v>
                </c:pt>
                <c:pt idx="4369">
                  <c:v>42905.28125</c:v>
                </c:pt>
                <c:pt idx="4370">
                  <c:v>42905.291666666664</c:v>
                </c:pt>
                <c:pt idx="4371">
                  <c:v>42905.302083333336</c:v>
                </c:pt>
                <c:pt idx="4372">
                  <c:v>42905.3125</c:v>
                </c:pt>
                <c:pt idx="4373">
                  <c:v>42905.322916666664</c:v>
                </c:pt>
                <c:pt idx="4374">
                  <c:v>42905.333333333336</c:v>
                </c:pt>
                <c:pt idx="4375">
                  <c:v>42905.34375</c:v>
                </c:pt>
                <c:pt idx="4376">
                  <c:v>42905.354166666664</c:v>
                </c:pt>
                <c:pt idx="4377">
                  <c:v>42905.364583333336</c:v>
                </c:pt>
                <c:pt idx="4378">
                  <c:v>42905.375</c:v>
                </c:pt>
                <c:pt idx="4379">
                  <c:v>42905.385416666664</c:v>
                </c:pt>
                <c:pt idx="4380">
                  <c:v>42905.395833333336</c:v>
                </c:pt>
                <c:pt idx="4381">
                  <c:v>42905.40625</c:v>
                </c:pt>
                <c:pt idx="4382">
                  <c:v>42905.416666666664</c:v>
                </c:pt>
                <c:pt idx="4383">
                  <c:v>42905.427083333336</c:v>
                </c:pt>
                <c:pt idx="4384">
                  <c:v>42905.4375</c:v>
                </c:pt>
                <c:pt idx="4385">
                  <c:v>42905.447916666664</c:v>
                </c:pt>
                <c:pt idx="4386">
                  <c:v>42905.458333333336</c:v>
                </c:pt>
                <c:pt idx="4387">
                  <c:v>42905.46875</c:v>
                </c:pt>
                <c:pt idx="4388">
                  <c:v>42905.479166666664</c:v>
                </c:pt>
                <c:pt idx="4389">
                  <c:v>42905.489583333336</c:v>
                </c:pt>
                <c:pt idx="4390">
                  <c:v>42905.5</c:v>
                </c:pt>
                <c:pt idx="4391">
                  <c:v>42905.510416666664</c:v>
                </c:pt>
                <c:pt idx="4392">
                  <c:v>42905.520833333336</c:v>
                </c:pt>
                <c:pt idx="4393">
                  <c:v>42905.53125</c:v>
                </c:pt>
                <c:pt idx="4394">
                  <c:v>42905.541666666664</c:v>
                </c:pt>
                <c:pt idx="4395">
                  <c:v>42905.552083333336</c:v>
                </c:pt>
                <c:pt idx="4396">
                  <c:v>42905.5625</c:v>
                </c:pt>
                <c:pt idx="4397">
                  <c:v>42905.572916666664</c:v>
                </c:pt>
                <c:pt idx="4398">
                  <c:v>42905.583333333336</c:v>
                </c:pt>
                <c:pt idx="4399">
                  <c:v>42905.59375</c:v>
                </c:pt>
                <c:pt idx="4400">
                  <c:v>42905.604166666664</c:v>
                </c:pt>
                <c:pt idx="4401">
                  <c:v>42905.614583333336</c:v>
                </c:pt>
                <c:pt idx="4402">
                  <c:v>42905.625</c:v>
                </c:pt>
                <c:pt idx="4403">
                  <c:v>42905.635416666664</c:v>
                </c:pt>
                <c:pt idx="4404">
                  <c:v>42905.645833333336</c:v>
                </c:pt>
                <c:pt idx="4405">
                  <c:v>42905.65625</c:v>
                </c:pt>
                <c:pt idx="4406">
                  <c:v>42905.666666666664</c:v>
                </c:pt>
                <c:pt idx="4407">
                  <c:v>42905.677083333336</c:v>
                </c:pt>
                <c:pt idx="4408">
                  <c:v>42905.6875</c:v>
                </c:pt>
                <c:pt idx="4409">
                  <c:v>42905.697916666664</c:v>
                </c:pt>
                <c:pt idx="4410">
                  <c:v>42905.708333333336</c:v>
                </c:pt>
                <c:pt idx="4411">
                  <c:v>42905.71875</c:v>
                </c:pt>
                <c:pt idx="4412">
                  <c:v>42905.729166666664</c:v>
                </c:pt>
                <c:pt idx="4413">
                  <c:v>42905.739583333336</c:v>
                </c:pt>
                <c:pt idx="4414">
                  <c:v>42905.75</c:v>
                </c:pt>
                <c:pt idx="4415">
                  <c:v>42905.760416666664</c:v>
                </c:pt>
                <c:pt idx="4416">
                  <c:v>42905.770833333336</c:v>
                </c:pt>
                <c:pt idx="4417">
                  <c:v>42905.78125</c:v>
                </c:pt>
                <c:pt idx="4418">
                  <c:v>42905.791666666664</c:v>
                </c:pt>
                <c:pt idx="4419">
                  <c:v>42905.802083333336</c:v>
                </c:pt>
                <c:pt idx="4420">
                  <c:v>42905.8125</c:v>
                </c:pt>
                <c:pt idx="4421">
                  <c:v>42905.822916666664</c:v>
                </c:pt>
                <c:pt idx="4422">
                  <c:v>42905.833333333336</c:v>
                </c:pt>
                <c:pt idx="4423">
                  <c:v>42905.84375</c:v>
                </c:pt>
                <c:pt idx="4424">
                  <c:v>42905.854166666664</c:v>
                </c:pt>
                <c:pt idx="4425">
                  <c:v>42905.864583333336</c:v>
                </c:pt>
                <c:pt idx="4426">
                  <c:v>42905.875</c:v>
                </c:pt>
                <c:pt idx="4427">
                  <c:v>42905.885416666664</c:v>
                </c:pt>
                <c:pt idx="4428">
                  <c:v>42905.895833333336</c:v>
                </c:pt>
                <c:pt idx="4429">
                  <c:v>42905.90625</c:v>
                </c:pt>
                <c:pt idx="4430">
                  <c:v>42905.916666666664</c:v>
                </c:pt>
                <c:pt idx="4431">
                  <c:v>42905.927083333336</c:v>
                </c:pt>
                <c:pt idx="4432">
                  <c:v>42905.9375</c:v>
                </c:pt>
                <c:pt idx="4433">
                  <c:v>42905.947916666664</c:v>
                </c:pt>
                <c:pt idx="4434">
                  <c:v>42905.958333333336</c:v>
                </c:pt>
                <c:pt idx="4435">
                  <c:v>42905.96875</c:v>
                </c:pt>
                <c:pt idx="4436">
                  <c:v>42905.979166666664</c:v>
                </c:pt>
                <c:pt idx="4437">
                  <c:v>42905.989583333336</c:v>
                </c:pt>
                <c:pt idx="4438">
                  <c:v>42906</c:v>
                </c:pt>
                <c:pt idx="4439">
                  <c:v>42906.010416666664</c:v>
                </c:pt>
                <c:pt idx="4440">
                  <c:v>42906.020833333336</c:v>
                </c:pt>
                <c:pt idx="4441">
                  <c:v>42906.03125</c:v>
                </c:pt>
                <c:pt idx="4442">
                  <c:v>42906.041666666664</c:v>
                </c:pt>
                <c:pt idx="4443">
                  <c:v>42906.052083333336</c:v>
                </c:pt>
                <c:pt idx="4444">
                  <c:v>42906.0625</c:v>
                </c:pt>
                <c:pt idx="4445">
                  <c:v>42906.072916666664</c:v>
                </c:pt>
                <c:pt idx="4446">
                  <c:v>42906.083333333336</c:v>
                </c:pt>
                <c:pt idx="4447">
                  <c:v>42906.09375</c:v>
                </c:pt>
                <c:pt idx="4448">
                  <c:v>42906.104166666664</c:v>
                </c:pt>
                <c:pt idx="4449">
                  <c:v>42906.114583333336</c:v>
                </c:pt>
                <c:pt idx="4450">
                  <c:v>42906.125</c:v>
                </c:pt>
                <c:pt idx="4451">
                  <c:v>42906.135416666664</c:v>
                </c:pt>
                <c:pt idx="4452">
                  <c:v>42906.145833333336</c:v>
                </c:pt>
                <c:pt idx="4453">
                  <c:v>42906.15625</c:v>
                </c:pt>
                <c:pt idx="4454">
                  <c:v>42906.166666666664</c:v>
                </c:pt>
                <c:pt idx="4455">
                  <c:v>42906.177083333336</c:v>
                </c:pt>
                <c:pt idx="4456">
                  <c:v>42906.1875</c:v>
                </c:pt>
                <c:pt idx="4457">
                  <c:v>42906.197916666664</c:v>
                </c:pt>
                <c:pt idx="4458">
                  <c:v>42906.208333333336</c:v>
                </c:pt>
                <c:pt idx="4459">
                  <c:v>42906.21875</c:v>
                </c:pt>
                <c:pt idx="4460">
                  <c:v>42906.229166666664</c:v>
                </c:pt>
                <c:pt idx="4461">
                  <c:v>42906.239583333336</c:v>
                </c:pt>
                <c:pt idx="4462">
                  <c:v>42906.25</c:v>
                </c:pt>
                <c:pt idx="4463">
                  <c:v>42906.260416666664</c:v>
                </c:pt>
                <c:pt idx="4464">
                  <c:v>42906.270833333336</c:v>
                </c:pt>
                <c:pt idx="4465">
                  <c:v>42906.28125</c:v>
                </c:pt>
                <c:pt idx="4466">
                  <c:v>42906.291666666664</c:v>
                </c:pt>
                <c:pt idx="4467">
                  <c:v>42906.302083333336</c:v>
                </c:pt>
                <c:pt idx="4468">
                  <c:v>42906.3125</c:v>
                </c:pt>
                <c:pt idx="4469">
                  <c:v>42906.322916666664</c:v>
                </c:pt>
                <c:pt idx="4470">
                  <c:v>42906.333333333336</c:v>
                </c:pt>
                <c:pt idx="4471">
                  <c:v>42906.34375</c:v>
                </c:pt>
                <c:pt idx="4472">
                  <c:v>42906.354166666664</c:v>
                </c:pt>
                <c:pt idx="4473">
                  <c:v>42906.364583333336</c:v>
                </c:pt>
                <c:pt idx="4474">
                  <c:v>42906.375</c:v>
                </c:pt>
                <c:pt idx="4475">
                  <c:v>42906.385416666664</c:v>
                </c:pt>
                <c:pt idx="4476">
                  <c:v>42906.395833333336</c:v>
                </c:pt>
                <c:pt idx="4477">
                  <c:v>42906.40625</c:v>
                </c:pt>
                <c:pt idx="4478">
                  <c:v>42906.416666666664</c:v>
                </c:pt>
                <c:pt idx="4479">
                  <c:v>42906.427083333336</c:v>
                </c:pt>
                <c:pt idx="4480">
                  <c:v>42906.4375</c:v>
                </c:pt>
                <c:pt idx="4481">
                  <c:v>42906.447916666664</c:v>
                </c:pt>
                <c:pt idx="4482">
                  <c:v>42906.458333333336</c:v>
                </c:pt>
                <c:pt idx="4483">
                  <c:v>42906.46875</c:v>
                </c:pt>
                <c:pt idx="4484">
                  <c:v>42906.479166666664</c:v>
                </c:pt>
                <c:pt idx="4485">
                  <c:v>42906.489583333336</c:v>
                </c:pt>
                <c:pt idx="4486">
                  <c:v>42906.5</c:v>
                </c:pt>
                <c:pt idx="4487">
                  <c:v>42906.510416666664</c:v>
                </c:pt>
                <c:pt idx="4488">
                  <c:v>42906.520833333336</c:v>
                </c:pt>
                <c:pt idx="4489">
                  <c:v>42906.53125</c:v>
                </c:pt>
                <c:pt idx="4490">
                  <c:v>42906.541666666664</c:v>
                </c:pt>
                <c:pt idx="4491">
                  <c:v>42906.552083333336</c:v>
                </c:pt>
                <c:pt idx="4492">
                  <c:v>42906.5625</c:v>
                </c:pt>
                <c:pt idx="4493">
                  <c:v>42906.572916666664</c:v>
                </c:pt>
                <c:pt idx="4494">
                  <c:v>42906.583333333336</c:v>
                </c:pt>
                <c:pt idx="4495">
                  <c:v>42906.59375</c:v>
                </c:pt>
                <c:pt idx="4496">
                  <c:v>42906.604166666664</c:v>
                </c:pt>
                <c:pt idx="4497">
                  <c:v>42906.614583333336</c:v>
                </c:pt>
                <c:pt idx="4498">
                  <c:v>42906.625</c:v>
                </c:pt>
                <c:pt idx="4499">
                  <c:v>42906.635416666664</c:v>
                </c:pt>
                <c:pt idx="4500">
                  <c:v>42906.645833333336</c:v>
                </c:pt>
                <c:pt idx="4501">
                  <c:v>42906.65625</c:v>
                </c:pt>
                <c:pt idx="4502">
                  <c:v>42906.666666666664</c:v>
                </c:pt>
                <c:pt idx="4503">
                  <c:v>42906.677083333336</c:v>
                </c:pt>
                <c:pt idx="4504">
                  <c:v>42906.6875</c:v>
                </c:pt>
                <c:pt idx="4505">
                  <c:v>42906.697916666664</c:v>
                </c:pt>
                <c:pt idx="4506">
                  <c:v>42906.708333333336</c:v>
                </c:pt>
                <c:pt idx="4507">
                  <c:v>42906.71875</c:v>
                </c:pt>
                <c:pt idx="4508">
                  <c:v>42906.729166666664</c:v>
                </c:pt>
                <c:pt idx="4509">
                  <c:v>42906.739583333336</c:v>
                </c:pt>
                <c:pt idx="4510">
                  <c:v>42906.75</c:v>
                </c:pt>
                <c:pt idx="4511">
                  <c:v>42906.760416666664</c:v>
                </c:pt>
                <c:pt idx="4512">
                  <c:v>42906.770833333336</c:v>
                </c:pt>
                <c:pt idx="4513">
                  <c:v>42906.78125</c:v>
                </c:pt>
                <c:pt idx="4514">
                  <c:v>42906.791666666664</c:v>
                </c:pt>
                <c:pt idx="4515">
                  <c:v>42906.802083333336</c:v>
                </c:pt>
                <c:pt idx="4516">
                  <c:v>42906.8125</c:v>
                </c:pt>
                <c:pt idx="4517">
                  <c:v>42906.822916666664</c:v>
                </c:pt>
                <c:pt idx="4518">
                  <c:v>42906.833333333336</c:v>
                </c:pt>
                <c:pt idx="4519">
                  <c:v>42906.84375</c:v>
                </c:pt>
                <c:pt idx="4520">
                  <c:v>42906.854166666664</c:v>
                </c:pt>
                <c:pt idx="4521">
                  <c:v>42906.864583333336</c:v>
                </c:pt>
                <c:pt idx="4522">
                  <c:v>42906.875</c:v>
                </c:pt>
                <c:pt idx="4523">
                  <c:v>42906.885416666664</c:v>
                </c:pt>
                <c:pt idx="4524">
                  <c:v>42906.895833333336</c:v>
                </c:pt>
                <c:pt idx="4525">
                  <c:v>42906.90625</c:v>
                </c:pt>
                <c:pt idx="4526">
                  <c:v>42906.916666666664</c:v>
                </c:pt>
                <c:pt idx="4527">
                  <c:v>42906.927083333336</c:v>
                </c:pt>
                <c:pt idx="4528">
                  <c:v>42906.9375</c:v>
                </c:pt>
                <c:pt idx="4529">
                  <c:v>42906.947916666664</c:v>
                </c:pt>
                <c:pt idx="4530">
                  <c:v>42906.958333333336</c:v>
                </c:pt>
                <c:pt idx="4531">
                  <c:v>42906.96875</c:v>
                </c:pt>
                <c:pt idx="4532">
                  <c:v>42906.979166666664</c:v>
                </c:pt>
                <c:pt idx="4533">
                  <c:v>42906.989583333336</c:v>
                </c:pt>
                <c:pt idx="4534">
                  <c:v>42907</c:v>
                </c:pt>
                <c:pt idx="4535">
                  <c:v>42907.010416666664</c:v>
                </c:pt>
                <c:pt idx="4536">
                  <c:v>42907.020833333336</c:v>
                </c:pt>
                <c:pt idx="4537">
                  <c:v>42907.03125</c:v>
                </c:pt>
                <c:pt idx="4538">
                  <c:v>42907.041666666664</c:v>
                </c:pt>
                <c:pt idx="4539">
                  <c:v>42907.052083333336</c:v>
                </c:pt>
                <c:pt idx="4540">
                  <c:v>42907.0625</c:v>
                </c:pt>
                <c:pt idx="4541">
                  <c:v>42907.072916666664</c:v>
                </c:pt>
                <c:pt idx="4542">
                  <c:v>42907.083333333336</c:v>
                </c:pt>
                <c:pt idx="4543">
                  <c:v>42907.09375</c:v>
                </c:pt>
                <c:pt idx="4544">
                  <c:v>42907.104166666664</c:v>
                </c:pt>
                <c:pt idx="4545">
                  <c:v>42907.114583333336</c:v>
                </c:pt>
                <c:pt idx="4546">
                  <c:v>42907.125</c:v>
                </c:pt>
                <c:pt idx="4547">
                  <c:v>42907.135416666664</c:v>
                </c:pt>
                <c:pt idx="4548">
                  <c:v>42907.145833333336</c:v>
                </c:pt>
                <c:pt idx="4549">
                  <c:v>42907.15625</c:v>
                </c:pt>
                <c:pt idx="4550">
                  <c:v>42907.166666666664</c:v>
                </c:pt>
                <c:pt idx="4551">
                  <c:v>42907.177083333336</c:v>
                </c:pt>
                <c:pt idx="4552">
                  <c:v>42907.1875</c:v>
                </c:pt>
                <c:pt idx="4553">
                  <c:v>42907.197916666664</c:v>
                </c:pt>
                <c:pt idx="4554">
                  <c:v>42907.208333333336</c:v>
                </c:pt>
                <c:pt idx="4555">
                  <c:v>42907.21875</c:v>
                </c:pt>
                <c:pt idx="4556">
                  <c:v>42907.229166666664</c:v>
                </c:pt>
                <c:pt idx="4557">
                  <c:v>42907.239583333336</c:v>
                </c:pt>
                <c:pt idx="4558">
                  <c:v>42907.25</c:v>
                </c:pt>
                <c:pt idx="4559">
                  <c:v>42907.260416666664</c:v>
                </c:pt>
                <c:pt idx="4560">
                  <c:v>42907.270833333336</c:v>
                </c:pt>
                <c:pt idx="4561">
                  <c:v>42907.28125</c:v>
                </c:pt>
                <c:pt idx="4562">
                  <c:v>42907.291666666664</c:v>
                </c:pt>
                <c:pt idx="4563">
                  <c:v>42907.302083333336</c:v>
                </c:pt>
                <c:pt idx="4564">
                  <c:v>42907.3125</c:v>
                </c:pt>
                <c:pt idx="4565">
                  <c:v>42907.322916666664</c:v>
                </c:pt>
                <c:pt idx="4566">
                  <c:v>42907.333333333336</c:v>
                </c:pt>
                <c:pt idx="4567">
                  <c:v>42907.34375</c:v>
                </c:pt>
                <c:pt idx="4568">
                  <c:v>42907.354166666664</c:v>
                </c:pt>
                <c:pt idx="4569">
                  <c:v>42907.364583333336</c:v>
                </c:pt>
                <c:pt idx="4570">
                  <c:v>42907.375</c:v>
                </c:pt>
                <c:pt idx="4571">
                  <c:v>42907.385416666664</c:v>
                </c:pt>
                <c:pt idx="4572">
                  <c:v>42907.395833333336</c:v>
                </c:pt>
                <c:pt idx="4573">
                  <c:v>42907.40625</c:v>
                </c:pt>
                <c:pt idx="4574">
                  <c:v>42907.416666666664</c:v>
                </c:pt>
                <c:pt idx="4575">
                  <c:v>42907.427083333336</c:v>
                </c:pt>
                <c:pt idx="4576">
                  <c:v>42907.4375</c:v>
                </c:pt>
                <c:pt idx="4577">
                  <c:v>42907.447916666664</c:v>
                </c:pt>
                <c:pt idx="4578">
                  <c:v>42907.458333333336</c:v>
                </c:pt>
                <c:pt idx="4579">
                  <c:v>42907.46875</c:v>
                </c:pt>
                <c:pt idx="4580">
                  <c:v>42907.479166666664</c:v>
                </c:pt>
                <c:pt idx="4581">
                  <c:v>42907.489583333336</c:v>
                </c:pt>
                <c:pt idx="4582">
                  <c:v>42907.5</c:v>
                </c:pt>
                <c:pt idx="4583">
                  <c:v>42907.510416666664</c:v>
                </c:pt>
                <c:pt idx="4584">
                  <c:v>42907.520833333336</c:v>
                </c:pt>
                <c:pt idx="4585">
                  <c:v>42907.53125</c:v>
                </c:pt>
                <c:pt idx="4586">
                  <c:v>42907.541666666664</c:v>
                </c:pt>
                <c:pt idx="4587">
                  <c:v>42907.552083333336</c:v>
                </c:pt>
                <c:pt idx="4588">
                  <c:v>42907.5625</c:v>
                </c:pt>
                <c:pt idx="4589">
                  <c:v>42907.572916666664</c:v>
                </c:pt>
                <c:pt idx="4590">
                  <c:v>42907.583333333336</c:v>
                </c:pt>
                <c:pt idx="4591">
                  <c:v>42907.59375</c:v>
                </c:pt>
                <c:pt idx="4592">
                  <c:v>42907.604166666664</c:v>
                </c:pt>
                <c:pt idx="4593">
                  <c:v>42907.614583333336</c:v>
                </c:pt>
                <c:pt idx="4594">
                  <c:v>42907.625</c:v>
                </c:pt>
                <c:pt idx="4595">
                  <c:v>42907.635416666664</c:v>
                </c:pt>
                <c:pt idx="4596">
                  <c:v>42907.645833333336</c:v>
                </c:pt>
                <c:pt idx="4597">
                  <c:v>42907.65625</c:v>
                </c:pt>
                <c:pt idx="4598">
                  <c:v>42907.666666666664</c:v>
                </c:pt>
                <c:pt idx="4599">
                  <c:v>42907.677083333336</c:v>
                </c:pt>
                <c:pt idx="4600">
                  <c:v>42907.6875</c:v>
                </c:pt>
                <c:pt idx="4601">
                  <c:v>42907.697916666664</c:v>
                </c:pt>
                <c:pt idx="4602">
                  <c:v>42907.708333333336</c:v>
                </c:pt>
                <c:pt idx="4603">
                  <c:v>42907.71875</c:v>
                </c:pt>
                <c:pt idx="4604">
                  <c:v>42907.729166666664</c:v>
                </c:pt>
                <c:pt idx="4605">
                  <c:v>42907.739583333336</c:v>
                </c:pt>
                <c:pt idx="4606">
                  <c:v>42907.75</c:v>
                </c:pt>
                <c:pt idx="4607">
                  <c:v>42907.760416666664</c:v>
                </c:pt>
                <c:pt idx="4608">
                  <c:v>42907.770833333336</c:v>
                </c:pt>
                <c:pt idx="4609">
                  <c:v>42907.78125</c:v>
                </c:pt>
                <c:pt idx="4610">
                  <c:v>42907.791666666664</c:v>
                </c:pt>
                <c:pt idx="4611">
                  <c:v>42907.802083333336</c:v>
                </c:pt>
                <c:pt idx="4612">
                  <c:v>42907.8125</c:v>
                </c:pt>
                <c:pt idx="4613">
                  <c:v>42907.822916666664</c:v>
                </c:pt>
                <c:pt idx="4614">
                  <c:v>42907.833333333336</c:v>
                </c:pt>
                <c:pt idx="4615">
                  <c:v>42907.84375</c:v>
                </c:pt>
                <c:pt idx="4616">
                  <c:v>42907.854166666664</c:v>
                </c:pt>
                <c:pt idx="4617">
                  <c:v>42907.864583333336</c:v>
                </c:pt>
                <c:pt idx="4618">
                  <c:v>42907.875</c:v>
                </c:pt>
                <c:pt idx="4619">
                  <c:v>42907.885416666664</c:v>
                </c:pt>
                <c:pt idx="4620">
                  <c:v>42907.895833333336</c:v>
                </c:pt>
                <c:pt idx="4621">
                  <c:v>42907.90625</c:v>
                </c:pt>
                <c:pt idx="4622">
                  <c:v>42907.916666666664</c:v>
                </c:pt>
                <c:pt idx="4623">
                  <c:v>42907.927083333336</c:v>
                </c:pt>
                <c:pt idx="4624">
                  <c:v>42907.9375</c:v>
                </c:pt>
                <c:pt idx="4625">
                  <c:v>42907.947916666664</c:v>
                </c:pt>
                <c:pt idx="4626">
                  <c:v>42907.958333333336</c:v>
                </c:pt>
                <c:pt idx="4627">
                  <c:v>42907.96875</c:v>
                </c:pt>
                <c:pt idx="4628">
                  <c:v>42907.979166666664</c:v>
                </c:pt>
                <c:pt idx="4629">
                  <c:v>42907.989583333336</c:v>
                </c:pt>
                <c:pt idx="4630">
                  <c:v>42908</c:v>
                </c:pt>
                <c:pt idx="4631">
                  <c:v>42908.010416666664</c:v>
                </c:pt>
                <c:pt idx="4632">
                  <c:v>42908.020833333336</c:v>
                </c:pt>
                <c:pt idx="4633">
                  <c:v>42908.03125</c:v>
                </c:pt>
                <c:pt idx="4634">
                  <c:v>42908.041666666664</c:v>
                </c:pt>
                <c:pt idx="4635">
                  <c:v>42908.052083333336</c:v>
                </c:pt>
                <c:pt idx="4636">
                  <c:v>42908.0625</c:v>
                </c:pt>
                <c:pt idx="4637">
                  <c:v>42908.072916666664</c:v>
                </c:pt>
                <c:pt idx="4638">
                  <c:v>42908.083333333336</c:v>
                </c:pt>
                <c:pt idx="4639">
                  <c:v>42908.09375</c:v>
                </c:pt>
                <c:pt idx="4640">
                  <c:v>42908.104166666664</c:v>
                </c:pt>
                <c:pt idx="4641">
                  <c:v>42908.114583333336</c:v>
                </c:pt>
                <c:pt idx="4642">
                  <c:v>42908.125</c:v>
                </c:pt>
                <c:pt idx="4643">
                  <c:v>42908.135416666664</c:v>
                </c:pt>
                <c:pt idx="4644">
                  <c:v>42908.145833333336</c:v>
                </c:pt>
                <c:pt idx="4645">
                  <c:v>42908.15625</c:v>
                </c:pt>
                <c:pt idx="4646">
                  <c:v>42908.166666666664</c:v>
                </c:pt>
                <c:pt idx="4647">
                  <c:v>42908.177083333336</c:v>
                </c:pt>
                <c:pt idx="4648">
                  <c:v>42908.1875</c:v>
                </c:pt>
                <c:pt idx="4649">
                  <c:v>42908.197916666664</c:v>
                </c:pt>
                <c:pt idx="4650">
                  <c:v>42908.208333333336</c:v>
                </c:pt>
                <c:pt idx="4651">
                  <c:v>42908.21875</c:v>
                </c:pt>
                <c:pt idx="4652">
                  <c:v>42908.229166666664</c:v>
                </c:pt>
                <c:pt idx="4653">
                  <c:v>42908.239583333336</c:v>
                </c:pt>
                <c:pt idx="4654">
                  <c:v>42908.25</c:v>
                </c:pt>
                <c:pt idx="4655">
                  <c:v>42908.260416666664</c:v>
                </c:pt>
                <c:pt idx="4656">
                  <c:v>42908.270833333336</c:v>
                </c:pt>
                <c:pt idx="4657">
                  <c:v>42908.28125</c:v>
                </c:pt>
                <c:pt idx="4658">
                  <c:v>42908.291666666664</c:v>
                </c:pt>
                <c:pt idx="4659">
                  <c:v>42908.302083333336</c:v>
                </c:pt>
                <c:pt idx="4660">
                  <c:v>42908.3125</c:v>
                </c:pt>
                <c:pt idx="4661">
                  <c:v>42908.322916666664</c:v>
                </c:pt>
                <c:pt idx="4662">
                  <c:v>42908.333333333336</c:v>
                </c:pt>
                <c:pt idx="4663">
                  <c:v>42908.34375</c:v>
                </c:pt>
                <c:pt idx="4664">
                  <c:v>42908.354166666664</c:v>
                </c:pt>
                <c:pt idx="4665">
                  <c:v>42908.364583333336</c:v>
                </c:pt>
                <c:pt idx="4666">
                  <c:v>42908.375</c:v>
                </c:pt>
                <c:pt idx="4667">
                  <c:v>42908.385416666664</c:v>
                </c:pt>
                <c:pt idx="4668">
                  <c:v>42908.395833333336</c:v>
                </c:pt>
                <c:pt idx="4669">
                  <c:v>42908.40625</c:v>
                </c:pt>
                <c:pt idx="4670">
                  <c:v>42908.416666666664</c:v>
                </c:pt>
                <c:pt idx="4671">
                  <c:v>42908.427083333336</c:v>
                </c:pt>
                <c:pt idx="4672">
                  <c:v>42908.4375</c:v>
                </c:pt>
                <c:pt idx="4673">
                  <c:v>42908.447916666664</c:v>
                </c:pt>
                <c:pt idx="4674">
                  <c:v>42908.458333333336</c:v>
                </c:pt>
                <c:pt idx="4675">
                  <c:v>42908.46875</c:v>
                </c:pt>
                <c:pt idx="4676">
                  <c:v>42908.479166666664</c:v>
                </c:pt>
                <c:pt idx="4677">
                  <c:v>42908.489583333336</c:v>
                </c:pt>
                <c:pt idx="4678">
                  <c:v>42908.5</c:v>
                </c:pt>
                <c:pt idx="4679">
                  <c:v>42908.510416666664</c:v>
                </c:pt>
                <c:pt idx="4680">
                  <c:v>42908.520833333336</c:v>
                </c:pt>
                <c:pt idx="4681">
                  <c:v>42908.53125</c:v>
                </c:pt>
                <c:pt idx="4682">
                  <c:v>42908.541666666664</c:v>
                </c:pt>
                <c:pt idx="4683">
                  <c:v>42908.552083333336</c:v>
                </c:pt>
                <c:pt idx="4684">
                  <c:v>42908.5625</c:v>
                </c:pt>
                <c:pt idx="4685">
                  <c:v>42908.572916666664</c:v>
                </c:pt>
                <c:pt idx="4686">
                  <c:v>42908.583333333336</c:v>
                </c:pt>
                <c:pt idx="4687">
                  <c:v>42908.59375</c:v>
                </c:pt>
                <c:pt idx="4688">
                  <c:v>42908.604166666664</c:v>
                </c:pt>
                <c:pt idx="4689">
                  <c:v>42908.614583333336</c:v>
                </c:pt>
                <c:pt idx="4690">
                  <c:v>42908.625</c:v>
                </c:pt>
                <c:pt idx="4691">
                  <c:v>42908.635416666664</c:v>
                </c:pt>
                <c:pt idx="4692">
                  <c:v>42908.645833333336</c:v>
                </c:pt>
                <c:pt idx="4693">
                  <c:v>42908.65625</c:v>
                </c:pt>
                <c:pt idx="4694">
                  <c:v>42908.666666666664</c:v>
                </c:pt>
                <c:pt idx="4695">
                  <c:v>42908.677083333336</c:v>
                </c:pt>
                <c:pt idx="4696">
                  <c:v>42908.6875</c:v>
                </c:pt>
                <c:pt idx="4697">
                  <c:v>42908.697916666664</c:v>
                </c:pt>
                <c:pt idx="4698">
                  <c:v>42908.708333333336</c:v>
                </c:pt>
                <c:pt idx="4699">
                  <c:v>42908.71875</c:v>
                </c:pt>
                <c:pt idx="4700">
                  <c:v>42908.729166666664</c:v>
                </c:pt>
                <c:pt idx="4701">
                  <c:v>42908.739583333336</c:v>
                </c:pt>
                <c:pt idx="4702">
                  <c:v>42908.75</c:v>
                </c:pt>
                <c:pt idx="4703">
                  <c:v>42908.760416666664</c:v>
                </c:pt>
                <c:pt idx="4704">
                  <c:v>42908.770833333336</c:v>
                </c:pt>
                <c:pt idx="4705">
                  <c:v>42908.78125</c:v>
                </c:pt>
                <c:pt idx="4706">
                  <c:v>42908.791666666664</c:v>
                </c:pt>
                <c:pt idx="4707">
                  <c:v>42908.802083333336</c:v>
                </c:pt>
                <c:pt idx="4708">
                  <c:v>42908.8125</c:v>
                </c:pt>
                <c:pt idx="4709">
                  <c:v>42908.822916666664</c:v>
                </c:pt>
                <c:pt idx="4710">
                  <c:v>42908.833333333336</c:v>
                </c:pt>
                <c:pt idx="4711">
                  <c:v>42908.84375</c:v>
                </c:pt>
                <c:pt idx="4712">
                  <c:v>42908.854166666664</c:v>
                </c:pt>
                <c:pt idx="4713">
                  <c:v>42908.864583333336</c:v>
                </c:pt>
                <c:pt idx="4714">
                  <c:v>42908.875</c:v>
                </c:pt>
                <c:pt idx="4715">
                  <c:v>42908.885416666664</c:v>
                </c:pt>
                <c:pt idx="4716">
                  <c:v>42908.895833333336</c:v>
                </c:pt>
                <c:pt idx="4717">
                  <c:v>42908.90625</c:v>
                </c:pt>
                <c:pt idx="4718">
                  <c:v>42908.916666666664</c:v>
                </c:pt>
                <c:pt idx="4719">
                  <c:v>42908.927083333336</c:v>
                </c:pt>
                <c:pt idx="4720">
                  <c:v>42908.9375</c:v>
                </c:pt>
                <c:pt idx="4721">
                  <c:v>42908.947916666664</c:v>
                </c:pt>
                <c:pt idx="4722">
                  <c:v>42908.958333333336</c:v>
                </c:pt>
                <c:pt idx="4723">
                  <c:v>42908.96875</c:v>
                </c:pt>
                <c:pt idx="4724">
                  <c:v>42908.979166666664</c:v>
                </c:pt>
                <c:pt idx="4725">
                  <c:v>42908.989583333336</c:v>
                </c:pt>
                <c:pt idx="4726">
                  <c:v>42909</c:v>
                </c:pt>
                <c:pt idx="4727">
                  <c:v>42909.010416666664</c:v>
                </c:pt>
                <c:pt idx="4728">
                  <c:v>42909.020833333336</c:v>
                </c:pt>
                <c:pt idx="4729">
                  <c:v>42909.03125</c:v>
                </c:pt>
                <c:pt idx="4730">
                  <c:v>42909.041666666664</c:v>
                </c:pt>
                <c:pt idx="4731">
                  <c:v>42909.052083333336</c:v>
                </c:pt>
                <c:pt idx="4732">
                  <c:v>42909.0625</c:v>
                </c:pt>
                <c:pt idx="4733">
                  <c:v>42909.072916666664</c:v>
                </c:pt>
                <c:pt idx="4734">
                  <c:v>42909.083333333336</c:v>
                </c:pt>
                <c:pt idx="4735">
                  <c:v>42909.09375</c:v>
                </c:pt>
                <c:pt idx="4736">
                  <c:v>42909.104166666664</c:v>
                </c:pt>
                <c:pt idx="4737">
                  <c:v>42909.114583333336</c:v>
                </c:pt>
                <c:pt idx="4738">
                  <c:v>42909.125</c:v>
                </c:pt>
                <c:pt idx="4739">
                  <c:v>42909.135416666664</c:v>
                </c:pt>
                <c:pt idx="4740">
                  <c:v>42909.145833333336</c:v>
                </c:pt>
                <c:pt idx="4741">
                  <c:v>42909.15625</c:v>
                </c:pt>
                <c:pt idx="4742">
                  <c:v>42909.166666666664</c:v>
                </c:pt>
                <c:pt idx="4743">
                  <c:v>42909.177083333336</c:v>
                </c:pt>
                <c:pt idx="4744">
                  <c:v>42909.1875</c:v>
                </c:pt>
                <c:pt idx="4745">
                  <c:v>42909.197916666664</c:v>
                </c:pt>
                <c:pt idx="4746">
                  <c:v>42909.208333333336</c:v>
                </c:pt>
                <c:pt idx="4747">
                  <c:v>42909.21875</c:v>
                </c:pt>
                <c:pt idx="4748">
                  <c:v>42909.229166666664</c:v>
                </c:pt>
                <c:pt idx="4749">
                  <c:v>42909.239583333336</c:v>
                </c:pt>
                <c:pt idx="4750">
                  <c:v>42909.25</c:v>
                </c:pt>
                <c:pt idx="4751">
                  <c:v>42909.260416666664</c:v>
                </c:pt>
                <c:pt idx="4752">
                  <c:v>42909.270833333336</c:v>
                </c:pt>
                <c:pt idx="4753">
                  <c:v>42909.28125</c:v>
                </c:pt>
                <c:pt idx="4754">
                  <c:v>42909.291666666664</c:v>
                </c:pt>
                <c:pt idx="4755">
                  <c:v>42909.302083333336</c:v>
                </c:pt>
                <c:pt idx="4756">
                  <c:v>42909.3125</c:v>
                </c:pt>
                <c:pt idx="4757">
                  <c:v>42909.322916666664</c:v>
                </c:pt>
                <c:pt idx="4758">
                  <c:v>42909.333333333336</c:v>
                </c:pt>
                <c:pt idx="4759">
                  <c:v>42909.34375</c:v>
                </c:pt>
                <c:pt idx="4760">
                  <c:v>42909.354166666664</c:v>
                </c:pt>
                <c:pt idx="4761">
                  <c:v>42909.364583333336</c:v>
                </c:pt>
                <c:pt idx="4762">
                  <c:v>42909.375</c:v>
                </c:pt>
                <c:pt idx="4763">
                  <c:v>42909.385416666664</c:v>
                </c:pt>
                <c:pt idx="4764">
                  <c:v>42909.395833333336</c:v>
                </c:pt>
                <c:pt idx="4765">
                  <c:v>42909.40625</c:v>
                </c:pt>
                <c:pt idx="4766">
                  <c:v>42909.416666666664</c:v>
                </c:pt>
                <c:pt idx="4767">
                  <c:v>42909.427083333336</c:v>
                </c:pt>
                <c:pt idx="4768">
                  <c:v>42909.4375</c:v>
                </c:pt>
                <c:pt idx="4769">
                  <c:v>42909.447916666664</c:v>
                </c:pt>
                <c:pt idx="4770">
                  <c:v>42909.458333333336</c:v>
                </c:pt>
                <c:pt idx="4771">
                  <c:v>42909.46875</c:v>
                </c:pt>
                <c:pt idx="4772">
                  <c:v>42909.479166666664</c:v>
                </c:pt>
                <c:pt idx="4773">
                  <c:v>42909.489583333336</c:v>
                </c:pt>
                <c:pt idx="4774">
                  <c:v>42909.5</c:v>
                </c:pt>
                <c:pt idx="4775">
                  <c:v>42909.510416666664</c:v>
                </c:pt>
                <c:pt idx="4776">
                  <c:v>42909.520833333336</c:v>
                </c:pt>
                <c:pt idx="4777">
                  <c:v>42909.53125</c:v>
                </c:pt>
                <c:pt idx="4778">
                  <c:v>42909.541666666664</c:v>
                </c:pt>
                <c:pt idx="4779">
                  <c:v>42909.552083333336</c:v>
                </c:pt>
                <c:pt idx="4780">
                  <c:v>42909.5625</c:v>
                </c:pt>
                <c:pt idx="4781">
                  <c:v>42909.572916666664</c:v>
                </c:pt>
                <c:pt idx="4782">
                  <c:v>42909.583333333336</c:v>
                </c:pt>
                <c:pt idx="4783">
                  <c:v>42909.59375</c:v>
                </c:pt>
                <c:pt idx="4784">
                  <c:v>42909.604166666664</c:v>
                </c:pt>
                <c:pt idx="4785">
                  <c:v>42909.614583333336</c:v>
                </c:pt>
                <c:pt idx="4786">
                  <c:v>42909.625</c:v>
                </c:pt>
                <c:pt idx="4787">
                  <c:v>42909.635416666664</c:v>
                </c:pt>
                <c:pt idx="4788">
                  <c:v>42909.645833333336</c:v>
                </c:pt>
                <c:pt idx="4789">
                  <c:v>42909.65625</c:v>
                </c:pt>
                <c:pt idx="4790">
                  <c:v>42909.666666666664</c:v>
                </c:pt>
                <c:pt idx="4791">
                  <c:v>42909.677083333336</c:v>
                </c:pt>
                <c:pt idx="4792">
                  <c:v>42909.6875</c:v>
                </c:pt>
                <c:pt idx="4793">
                  <c:v>42909.697916666664</c:v>
                </c:pt>
                <c:pt idx="4794">
                  <c:v>42909.708333333336</c:v>
                </c:pt>
                <c:pt idx="4795">
                  <c:v>42909.71875</c:v>
                </c:pt>
                <c:pt idx="4796">
                  <c:v>42909.729166666664</c:v>
                </c:pt>
                <c:pt idx="4797">
                  <c:v>42909.739583333336</c:v>
                </c:pt>
                <c:pt idx="4798">
                  <c:v>42909.75</c:v>
                </c:pt>
                <c:pt idx="4799">
                  <c:v>42909.760416666664</c:v>
                </c:pt>
                <c:pt idx="4800">
                  <c:v>42909.770833333336</c:v>
                </c:pt>
                <c:pt idx="4801">
                  <c:v>42909.78125</c:v>
                </c:pt>
                <c:pt idx="4802">
                  <c:v>42909.791666666664</c:v>
                </c:pt>
                <c:pt idx="4803">
                  <c:v>42909.802083333336</c:v>
                </c:pt>
                <c:pt idx="4804">
                  <c:v>42909.8125</c:v>
                </c:pt>
                <c:pt idx="4805">
                  <c:v>42909.822916666664</c:v>
                </c:pt>
                <c:pt idx="4806">
                  <c:v>42909.833333333336</c:v>
                </c:pt>
                <c:pt idx="4807">
                  <c:v>42909.84375</c:v>
                </c:pt>
                <c:pt idx="4808">
                  <c:v>42909.854166666664</c:v>
                </c:pt>
                <c:pt idx="4809">
                  <c:v>42909.864583333336</c:v>
                </c:pt>
                <c:pt idx="4810">
                  <c:v>42909.875</c:v>
                </c:pt>
                <c:pt idx="4811">
                  <c:v>42909.885416666664</c:v>
                </c:pt>
                <c:pt idx="4812">
                  <c:v>42909.895833333336</c:v>
                </c:pt>
                <c:pt idx="4813">
                  <c:v>42909.90625</c:v>
                </c:pt>
                <c:pt idx="4814">
                  <c:v>42909.916666666664</c:v>
                </c:pt>
                <c:pt idx="4815">
                  <c:v>42909.927083333336</c:v>
                </c:pt>
                <c:pt idx="4816">
                  <c:v>42909.9375</c:v>
                </c:pt>
                <c:pt idx="4817">
                  <c:v>42909.947916666664</c:v>
                </c:pt>
                <c:pt idx="4818">
                  <c:v>42909.958333333336</c:v>
                </c:pt>
                <c:pt idx="4819">
                  <c:v>42909.96875</c:v>
                </c:pt>
                <c:pt idx="4820">
                  <c:v>42909.979166666664</c:v>
                </c:pt>
                <c:pt idx="4821">
                  <c:v>42909.989583333336</c:v>
                </c:pt>
                <c:pt idx="4822">
                  <c:v>42910</c:v>
                </c:pt>
                <c:pt idx="4823">
                  <c:v>42910.010416666664</c:v>
                </c:pt>
                <c:pt idx="4824">
                  <c:v>42910.020833333336</c:v>
                </c:pt>
                <c:pt idx="4825">
                  <c:v>42910.03125</c:v>
                </c:pt>
                <c:pt idx="4826">
                  <c:v>42910.041666666664</c:v>
                </c:pt>
                <c:pt idx="4827">
                  <c:v>42910.052083333336</c:v>
                </c:pt>
                <c:pt idx="4828">
                  <c:v>42910.0625</c:v>
                </c:pt>
                <c:pt idx="4829">
                  <c:v>42910.072916666664</c:v>
                </c:pt>
                <c:pt idx="4830">
                  <c:v>42910.083333333336</c:v>
                </c:pt>
                <c:pt idx="4831">
                  <c:v>42910.09375</c:v>
                </c:pt>
                <c:pt idx="4832">
                  <c:v>42910.104166666664</c:v>
                </c:pt>
                <c:pt idx="4833">
                  <c:v>42910.114583333336</c:v>
                </c:pt>
                <c:pt idx="4834">
                  <c:v>42910.125</c:v>
                </c:pt>
                <c:pt idx="4835">
                  <c:v>42910.135416666664</c:v>
                </c:pt>
                <c:pt idx="4836">
                  <c:v>42910.145833333336</c:v>
                </c:pt>
                <c:pt idx="4837">
                  <c:v>42910.15625</c:v>
                </c:pt>
                <c:pt idx="4838">
                  <c:v>42910.166666666664</c:v>
                </c:pt>
                <c:pt idx="4839">
                  <c:v>42910.177083333336</c:v>
                </c:pt>
                <c:pt idx="4840">
                  <c:v>42910.1875</c:v>
                </c:pt>
                <c:pt idx="4841">
                  <c:v>42910.197916666664</c:v>
                </c:pt>
                <c:pt idx="4842">
                  <c:v>42910.208333333336</c:v>
                </c:pt>
                <c:pt idx="4843">
                  <c:v>42910.21875</c:v>
                </c:pt>
                <c:pt idx="4844">
                  <c:v>42910.229166666664</c:v>
                </c:pt>
                <c:pt idx="4845">
                  <c:v>42910.239583333336</c:v>
                </c:pt>
                <c:pt idx="4846">
                  <c:v>42910.25</c:v>
                </c:pt>
                <c:pt idx="4847">
                  <c:v>42910.260416666664</c:v>
                </c:pt>
                <c:pt idx="4848">
                  <c:v>42910.270833333336</c:v>
                </c:pt>
                <c:pt idx="4849">
                  <c:v>42910.28125</c:v>
                </c:pt>
                <c:pt idx="4850">
                  <c:v>42910.291666666664</c:v>
                </c:pt>
                <c:pt idx="4851">
                  <c:v>42910.302083333336</c:v>
                </c:pt>
                <c:pt idx="4852">
                  <c:v>42910.3125</c:v>
                </c:pt>
                <c:pt idx="4853">
                  <c:v>42910.322916666664</c:v>
                </c:pt>
                <c:pt idx="4854">
                  <c:v>42910.333333333336</c:v>
                </c:pt>
                <c:pt idx="4855">
                  <c:v>42910.34375</c:v>
                </c:pt>
                <c:pt idx="4856">
                  <c:v>42910.354166666664</c:v>
                </c:pt>
                <c:pt idx="4857">
                  <c:v>42910.364583333336</c:v>
                </c:pt>
                <c:pt idx="4858">
                  <c:v>42910.375</c:v>
                </c:pt>
                <c:pt idx="4859">
                  <c:v>42910.385416666664</c:v>
                </c:pt>
                <c:pt idx="4860">
                  <c:v>42910.395833333336</c:v>
                </c:pt>
                <c:pt idx="4861">
                  <c:v>42910.40625</c:v>
                </c:pt>
                <c:pt idx="4862">
                  <c:v>42910.416666666664</c:v>
                </c:pt>
                <c:pt idx="4863">
                  <c:v>42910.427083333336</c:v>
                </c:pt>
                <c:pt idx="4864">
                  <c:v>42910.4375</c:v>
                </c:pt>
                <c:pt idx="4865">
                  <c:v>42910.447916666664</c:v>
                </c:pt>
                <c:pt idx="4866">
                  <c:v>42910.458333333336</c:v>
                </c:pt>
                <c:pt idx="4867">
                  <c:v>42910.46875</c:v>
                </c:pt>
                <c:pt idx="4868">
                  <c:v>42910.479166666664</c:v>
                </c:pt>
                <c:pt idx="4869">
                  <c:v>42910.489583333336</c:v>
                </c:pt>
                <c:pt idx="4870">
                  <c:v>42910.5</c:v>
                </c:pt>
                <c:pt idx="4871">
                  <c:v>42910.510416666664</c:v>
                </c:pt>
                <c:pt idx="4872">
                  <c:v>42910.520833333336</c:v>
                </c:pt>
                <c:pt idx="4873">
                  <c:v>42910.53125</c:v>
                </c:pt>
                <c:pt idx="4874">
                  <c:v>42910.541666666664</c:v>
                </c:pt>
                <c:pt idx="4875">
                  <c:v>42910.552083333336</c:v>
                </c:pt>
                <c:pt idx="4876">
                  <c:v>42910.5625</c:v>
                </c:pt>
                <c:pt idx="4877">
                  <c:v>42910.572916666664</c:v>
                </c:pt>
                <c:pt idx="4878">
                  <c:v>42910.583333333336</c:v>
                </c:pt>
                <c:pt idx="4879">
                  <c:v>42910.59375</c:v>
                </c:pt>
                <c:pt idx="4880">
                  <c:v>42910.604166666664</c:v>
                </c:pt>
                <c:pt idx="4881">
                  <c:v>42910.614583333336</c:v>
                </c:pt>
                <c:pt idx="4882">
                  <c:v>42910.625</c:v>
                </c:pt>
                <c:pt idx="4883">
                  <c:v>42910.635416666664</c:v>
                </c:pt>
                <c:pt idx="4884">
                  <c:v>42910.645833333336</c:v>
                </c:pt>
                <c:pt idx="4885">
                  <c:v>42910.65625</c:v>
                </c:pt>
                <c:pt idx="4886">
                  <c:v>42910.666666666664</c:v>
                </c:pt>
                <c:pt idx="4887">
                  <c:v>42910.677083333336</c:v>
                </c:pt>
                <c:pt idx="4888">
                  <c:v>42910.6875</c:v>
                </c:pt>
                <c:pt idx="4889">
                  <c:v>42910.697916666664</c:v>
                </c:pt>
                <c:pt idx="4890">
                  <c:v>42910.708333333336</c:v>
                </c:pt>
                <c:pt idx="4891">
                  <c:v>42910.71875</c:v>
                </c:pt>
                <c:pt idx="4892">
                  <c:v>42910.729166666664</c:v>
                </c:pt>
                <c:pt idx="4893">
                  <c:v>42910.739583333336</c:v>
                </c:pt>
                <c:pt idx="4894">
                  <c:v>42910.75</c:v>
                </c:pt>
                <c:pt idx="4895">
                  <c:v>42910.760416666664</c:v>
                </c:pt>
                <c:pt idx="4896">
                  <c:v>42910.770833333336</c:v>
                </c:pt>
                <c:pt idx="4897">
                  <c:v>42910.78125</c:v>
                </c:pt>
                <c:pt idx="4898">
                  <c:v>42910.791666666664</c:v>
                </c:pt>
                <c:pt idx="4899">
                  <c:v>42910.802083333336</c:v>
                </c:pt>
                <c:pt idx="4900">
                  <c:v>42910.8125</c:v>
                </c:pt>
                <c:pt idx="4901">
                  <c:v>42910.822916666664</c:v>
                </c:pt>
                <c:pt idx="4902">
                  <c:v>42910.833333333336</c:v>
                </c:pt>
                <c:pt idx="4903">
                  <c:v>42910.84375</c:v>
                </c:pt>
                <c:pt idx="4904">
                  <c:v>42910.854166666664</c:v>
                </c:pt>
                <c:pt idx="4905">
                  <c:v>42910.864583333336</c:v>
                </c:pt>
                <c:pt idx="4906">
                  <c:v>42910.875</c:v>
                </c:pt>
                <c:pt idx="4907">
                  <c:v>42910.885416666664</c:v>
                </c:pt>
                <c:pt idx="4908">
                  <c:v>42910.895833333336</c:v>
                </c:pt>
                <c:pt idx="4909">
                  <c:v>42910.90625</c:v>
                </c:pt>
                <c:pt idx="4910">
                  <c:v>42910.916666666664</c:v>
                </c:pt>
                <c:pt idx="4911">
                  <c:v>42910.927083333336</c:v>
                </c:pt>
                <c:pt idx="4912">
                  <c:v>42910.9375</c:v>
                </c:pt>
                <c:pt idx="4913">
                  <c:v>42910.947916666664</c:v>
                </c:pt>
                <c:pt idx="4914">
                  <c:v>42910.958333333336</c:v>
                </c:pt>
                <c:pt idx="4915">
                  <c:v>42910.96875</c:v>
                </c:pt>
                <c:pt idx="4916">
                  <c:v>42910.979166666664</c:v>
                </c:pt>
                <c:pt idx="4917">
                  <c:v>42910.989583333336</c:v>
                </c:pt>
                <c:pt idx="4918">
                  <c:v>42911</c:v>
                </c:pt>
                <c:pt idx="4919">
                  <c:v>42911.010416666664</c:v>
                </c:pt>
                <c:pt idx="4920">
                  <c:v>42911.020833333336</c:v>
                </c:pt>
                <c:pt idx="4921">
                  <c:v>42911.03125</c:v>
                </c:pt>
                <c:pt idx="4922">
                  <c:v>42911.041666666664</c:v>
                </c:pt>
                <c:pt idx="4923">
                  <c:v>42911.052083333336</c:v>
                </c:pt>
                <c:pt idx="4924">
                  <c:v>42911.0625</c:v>
                </c:pt>
                <c:pt idx="4925">
                  <c:v>42911.072916666664</c:v>
                </c:pt>
                <c:pt idx="4926">
                  <c:v>42911.083333333336</c:v>
                </c:pt>
                <c:pt idx="4927">
                  <c:v>42911.09375</c:v>
                </c:pt>
                <c:pt idx="4928">
                  <c:v>42911.104166666664</c:v>
                </c:pt>
                <c:pt idx="4929">
                  <c:v>42911.114583333336</c:v>
                </c:pt>
                <c:pt idx="4930">
                  <c:v>42911.125</c:v>
                </c:pt>
                <c:pt idx="4931">
                  <c:v>42911.135416666664</c:v>
                </c:pt>
                <c:pt idx="4932">
                  <c:v>42911.145833333336</c:v>
                </c:pt>
                <c:pt idx="4933">
                  <c:v>42911.15625</c:v>
                </c:pt>
                <c:pt idx="4934">
                  <c:v>42911.166666666664</c:v>
                </c:pt>
                <c:pt idx="4935">
                  <c:v>42911.177083333336</c:v>
                </c:pt>
                <c:pt idx="4936">
                  <c:v>42911.1875</c:v>
                </c:pt>
                <c:pt idx="4937">
                  <c:v>42911.197916666664</c:v>
                </c:pt>
                <c:pt idx="4938">
                  <c:v>42911.208333333336</c:v>
                </c:pt>
                <c:pt idx="4939">
                  <c:v>42911.21875</c:v>
                </c:pt>
                <c:pt idx="4940">
                  <c:v>42911.229166666664</c:v>
                </c:pt>
                <c:pt idx="4941">
                  <c:v>42911.239583333336</c:v>
                </c:pt>
                <c:pt idx="4942">
                  <c:v>42911.25</c:v>
                </c:pt>
                <c:pt idx="4943">
                  <c:v>42911.260416666664</c:v>
                </c:pt>
                <c:pt idx="4944">
                  <c:v>42911.270833333336</c:v>
                </c:pt>
                <c:pt idx="4945">
                  <c:v>42911.28125</c:v>
                </c:pt>
                <c:pt idx="4946">
                  <c:v>42911.291666666664</c:v>
                </c:pt>
                <c:pt idx="4947">
                  <c:v>42911.302083333336</c:v>
                </c:pt>
                <c:pt idx="4948">
                  <c:v>42911.3125</c:v>
                </c:pt>
                <c:pt idx="4949">
                  <c:v>42911.322916666664</c:v>
                </c:pt>
                <c:pt idx="4950">
                  <c:v>42911.333333333336</c:v>
                </c:pt>
                <c:pt idx="4951">
                  <c:v>42911.34375</c:v>
                </c:pt>
                <c:pt idx="4952">
                  <c:v>42911.354166666664</c:v>
                </c:pt>
                <c:pt idx="4953">
                  <c:v>42911.364583333336</c:v>
                </c:pt>
                <c:pt idx="4954">
                  <c:v>42911.375</c:v>
                </c:pt>
                <c:pt idx="4955">
                  <c:v>42911.385416666664</c:v>
                </c:pt>
                <c:pt idx="4956">
                  <c:v>42911.395833333336</c:v>
                </c:pt>
                <c:pt idx="4957">
                  <c:v>42911.40625</c:v>
                </c:pt>
                <c:pt idx="4958">
                  <c:v>42911.416666666664</c:v>
                </c:pt>
                <c:pt idx="4959">
                  <c:v>42911.427083333336</c:v>
                </c:pt>
                <c:pt idx="4960">
                  <c:v>42911.4375</c:v>
                </c:pt>
                <c:pt idx="4961">
                  <c:v>42911.447916666664</c:v>
                </c:pt>
                <c:pt idx="4962">
                  <c:v>42911.458333333336</c:v>
                </c:pt>
                <c:pt idx="4963">
                  <c:v>42911.46875</c:v>
                </c:pt>
                <c:pt idx="4964">
                  <c:v>42911.479166666664</c:v>
                </c:pt>
                <c:pt idx="4965">
                  <c:v>42911.489583333336</c:v>
                </c:pt>
                <c:pt idx="4966">
                  <c:v>42911.5</c:v>
                </c:pt>
                <c:pt idx="4967">
                  <c:v>42911.510416666664</c:v>
                </c:pt>
                <c:pt idx="4968">
                  <c:v>42911.520833333336</c:v>
                </c:pt>
                <c:pt idx="4969">
                  <c:v>42911.53125</c:v>
                </c:pt>
                <c:pt idx="4970">
                  <c:v>42911.541666666664</c:v>
                </c:pt>
                <c:pt idx="4971">
                  <c:v>42911.552083333336</c:v>
                </c:pt>
                <c:pt idx="4972">
                  <c:v>42911.5625</c:v>
                </c:pt>
                <c:pt idx="4973">
                  <c:v>42911.572916666664</c:v>
                </c:pt>
                <c:pt idx="4974">
                  <c:v>42911.583333333336</c:v>
                </c:pt>
                <c:pt idx="4975">
                  <c:v>42911.59375</c:v>
                </c:pt>
                <c:pt idx="4976">
                  <c:v>42911.604166666664</c:v>
                </c:pt>
                <c:pt idx="4977">
                  <c:v>42911.614583333336</c:v>
                </c:pt>
                <c:pt idx="4978">
                  <c:v>42911.625</c:v>
                </c:pt>
                <c:pt idx="4979">
                  <c:v>42911.635416666664</c:v>
                </c:pt>
                <c:pt idx="4980">
                  <c:v>42911.645833333336</c:v>
                </c:pt>
                <c:pt idx="4981">
                  <c:v>42911.65625</c:v>
                </c:pt>
                <c:pt idx="4982">
                  <c:v>42911.666666666664</c:v>
                </c:pt>
                <c:pt idx="4983">
                  <c:v>42911.677083333336</c:v>
                </c:pt>
                <c:pt idx="4984">
                  <c:v>42911.6875</c:v>
                </c:pt>
                <c:pt idx="4985">
                  <c:v>42911.697916666664</c:v>
                </c:pt>
                <c:pt idx="4986">
                  <c:v>42911.708333333336</c:v>
                </c:pt>
                <c:pt idx="4987">
                  <c:v>42911.71875</c:v>
                </c:pt>
                <c:pt idx="4988">
                  <c:v>42911.729166666664</c:v>
                </c:pt>
                <c:pt idx="4989">
                  <c:v>42911.739583333336</c:v>
                </c:pt>
                <c:pt idx="4990">
                  <c:v>42911.75</c:v>
                </c:pt>
                <c:pt idx="4991">
                  <c:v>42911.760416666664</c:v>
                </c:pt>
                <c:pt idx="4992">
                  <c:v>42911.770833333336</c:v>
                </c:pt>
                <c:pt idx="4993">
                  <c:v>42911.78125</c:v>
                </c:pt>
                <c:pt idx="4994">
                  <c:v>42911.791666666664</c:v>
                </c:pt>
                <c:pt idx="4995">
                  <c:v>42911.802083333336</c:v>
                </c:pt>
                <c:pt idx="4996">
                  <c:v>42911.8125</c:v>
                </c:pt>
                <c:pt idx="4997">
                  <c:v>42911.822916666664</c:v>
                </c:pt>
                <c:pt idx="4998">
                  <c:v>42911.833333333336</c:v>
                </c:pt>
                <c:pt idx="4999">
                  <c:v>42911.84375</c:v>
                </c:pt>
                <c:pt idx="5000">
                  <c:v>42911.854166666664</c:v>
                </c:pt>
                <c:pt idx="5001">
                  <c:v>42911.864583333336</c:v>
                </c:pt>
                <c:pt idx="5002">
                  <c:v>42911.875</c:v>
                </c:pt>
                <c:pt idx="5003">
                  <c:v>42911.885416666664</c:v>
                </c:pt>
                <c:pt idx="5004">
                  <c:v>42911.895833333336</c:v>
                </c:pt>
                <c:pt idx="5005">
                  <c:v>42911.90625</c:v>
                </c:pt>
                <c:pt idx="5006">
                  <c:v>42911.916666666664</c:v>
                </c:pt>
                <c:pt idx="5007">
                  <c:v>42911.927083333336</c:v>
                </c:pt>
                <c:pt idx="5008">
                  <c:v>42911.9375</c:v>
                </c:pt>
                <c:pt idx="5009">
                  <c:v>42911.947916666664</c:v>
                </c:pt>
                <c:pt idx="5010">
                  <c:v>42911.958333333336</c:v>
                </c:pt>
                <c:pt idx="5011">
                  <c:v>42911.96875</c:v>
                </c:pt>
                <c:pt idx="5012">
                  <c:v>42911.979166666664</c:v>
                </c:pt>
                <c:pt idx="5013">
                  <c:v>42911.989583333336</c:v>
                </c:pt>
                <c:pt idx="5014">
                  <c:v>42912</c:v>
                </c:pt>
                <c:pt idx="5015">
                  <c:v>42912.010416666664</c:v>
                </c:pt>
                <c:pt idx="5016">
                  <c:v>42912.020833333336</c:v>
                </c:pt>
                <c:pt idx="5017">
                  <c:v>42912.03125</c:v>
                </c:pt>
                <c:pt idx="5018">
                  <c:v>42912.041666666664</c:v>
                </c:pt>
                <c:pt idx="5019">
                  <c:v>42912.052083333336</c:v>
                </c:pt>
                <c:pt idx="5020">
                  <c:v>42912.0625</c:v>
                </c:pt>
                <c:pt idx="5021">
                  <c:v>42912.072916666664</c:v>
                </c:pt>
                <c:pt idx="5022">
                  <c:v>42912.083333333336</c:v>
                </c:pt>
                <c:pt idx="5023">
                  <c:v>42912.09375</c:v>
                </c:pt>
                <c:pt idx="5024">
                  <c:v>42912.104166666664</c:v>
                </c:pt>
                <c:pt idx="5025">
                  <c:v>42912.114583333336</c:v>
                </c:pt>
                <c:pt idx="5026">
                  <c:v>42912.125</c:v>
                </c:pt>
                <c:pt idx="5027">
                  <c:v>42912.135416666664</c:v>
                </c:pt>
                <c:pt idx="5028">
                  <c:v>42912.145833333336</c:v>
                </c:pt>
                <c:pt idx="5029">
                  <c:v>42912.15625</c:v>
                </c:pt>
                <c:pt idx="5030">
                  <c:v>42912.166666666664</c:v>
                </c:pt>
                <c:pt idx="5031">
                  <c:v>42912.177083333336</c:v>
                </c:pt>
                <c:pt idx="5032">
                  <c:v>42912.1875</c:v>
                </c:pt>
                <c:pt idx="5033">
                  <c:v>42912.197916666664</c:v>
                </c:pt>
                <c:pt idx="5034">
                  <c:v>42912.208333333336</c:v>
                </c:pt>
                <c:pt idx="5035">
                  <c:v>42912.21875</c:v>
                </c:pt>
                <c:pt idx="5036">
                  <c:v>42912.229166666664</c:v>
                </c:pt>
                <c:pt idx="5037">
                  <c:v>42912.239583333336</c:v>
                </c:pt>
                <c:pt idx="5038">
                  <c:v>42912.25</c:v>
                </c:pt>
                <c:pt idx="5039">
                  <c:v>42912.260416666664</c:v>
                </c:pt>
                <c:pt idx="5040">
                  <c:v>42912.270833333336</c:v>
                </c:pt>
                <c:pt idx="5041">
                  <c:v>42912.28125</c:v>
                </c:pt>
                <c:pt idx="5042">
                  <c:v>42912.291666666664</c:v>
                </c:pt>
                <c:pt idx="5043">
                  <c:v>42912.302083333336</c:v>
                </c:pt>
                <c:pt idx="5044">
                  <c:v>42912.3125</c:v>
                </c:pt>
                <c:pt idx="5045">
                  <c:v>42912.322916666664</c:v>
                </c:pt>
                <c:pt idx="5046">
                  <c:v>42912.333333333336</c:v>
                </c:pt>
                <c:pt idx="5047">
                  <c:v>42912.34375</c:v>
                </c:pt>
                <c:pt idx="5048">
                  <c:v>42912.354166666664</c:v>
                </c:pt>
                <c:pt idx="5049">
                  <c:v>42912.364583333336</c:v>
                </c:pt>
                <c:pt idx="5050">
                  <c:v>42912.375</c:v>
                </c:pt>
                <c:pt idx="5051">
                  <c:v>42912.385416666664</c:v>
                </c:pt>
                <c:pt idx="5052">
                  <c:v>42912.395833333336</c:v>
                </c:pt>
                <c:pt idx="5053">
                  <c:v>42912.40625</c:v>
                </c:pt>
                <c:pt idx="5054">
                  <c:v>42912.416666666664</c:v>
                </c:pt>
                <c:pt idx="5055">
                  <c:v>42912.427083333336</c:v>
                </c:pt>
                <c:pt idx="5056">
                  <c:v>42912.4375</c:v>
                </c:pt>
                <c:pt idx="5057">
                  <c:v>42912.447916666664</c:v>
                </c:pt>
                <c:pt idx="5058">
                  <c:v>42912.458333333336</c:v>
                </c:pt>
                <c:pt idx="5059">
                  <c:v>42912.46875</c:v>
                </c:pt>
                <c:pt idx="5060">
                  <c:v>42912.479166666664</c:v>
                </c:pt>
                <c:pt idx="5061">
                  <c:v>42912.489583333336</c:v>
                </c:pt>
                <c:pt idx="5062">
                  <c:v>42912.5</c:v>
                </c:pt>
                <c:pt idx="5063">
                  <c:v>42912.510416666664</c:v>
                </c:pt>
                <c:pt idx="5064">
                  <c:v>42912.520833333336</c:v>
                </c:pt>
                <c:pt idx="5065">
                  <c:v>42912.53125</c:v>
                </c:pt>
                <c:pt idx="5066">
                  <c:v>42912.541666666664</c:v>
                </c:pt>
                <c:pt idx="5067">
                  <c:v>42912.552083333336</c:v>
                </c:pt>
                <c:pt idx="5068">
                  <c:v>42912.5625</c:v>
                </c:pt>
                <c:pt idx="5069">
                  <c:v>42912.572916666664</c:v>
                </c:pt>
                <c:pt idx="5070">
                  <c:v>42912.583333333336</c:v>
                </c:pt>
                <c:pt idx="5071">
                  <c:v>42912.59375</c:v>
                </c:pt>
                <c:pt idx="5072">
                  <c:v>42912.604166666664</c:v>
                </c:pt>
                <c:pt idx="5073">
                  <c:v>42912.614583333336</c:v>
                </c:pt>
                <c:pt idx="5074">
                  <c:v>42912.625</c:v>
                </c:pt>
                <c:pt idx="5075">
                  <c:v>42912.635416666664</c:v>
                </c:pt>
                <c:pt idx="5076">
                  <c:v>42912.645833333336</c:v>
                </c:pt>
                <c:pt idx="5077">
                  <c:v>42912.65625</c:v>
                </c:pt>
                <c:pt idx="5078">
                  <c:v>42912.666666666664</c:v>
                </c:pt>
                <c:pt idx="5079">
                  <c:v>42912.677083333336</c:v>
                </c:pt>
                <c:pt idx="5080">
                  <c:v>42912.6875</c:v>
                </c:pt>
                <c:pt idx="5081">
                  <c:v>42912.697916666664</c:v>
                </c:pt>
                <c:pt idx="5082">
                  <c:v>42912.708333333336</c:v>
                </c:pt>
                <c:pt idx="5083">
                  <c:v>42912.71875</c:v>
                </c:pt>
                <c:pt idx="5084">
                  <c:v>42912.729166666664</c:v>
                </c:pt>
                <c:pt idx="5085">
                  <c:v>42912.739583333336</c:v>
                </c:pt>
                <c:pt idx="5086">
                  <c:v>42912.75</c:v>
                </c:pt>
                <c:pt idx="5087">
                  <c:v>42912.760416666664</c:v>
                </c:pt>
                <c:pt idx="5088">
                  <c:v>42912.770833333336</c:v>
                </c:pt>
                <c:pt idx="5089">
                  <c:v>42912.78125</c:v>
                </c:pt>
                <c:pt idx="5090">
                  <c:v>42912.791666666664</c:v>
                </c:pt>
                <c:pt idx="5091">
                  <c:v>42912.802083333336</c:v>
                </c:pt>
                <c:pt idx="5092">
                  <c:v>42912.8125</c:v>
                </c:pt>
                <c:pt idx="5093">
                  <c:v>42912.822916666664</c:v>
                </c:pt>
                <c:pt idx="5094">
                  <c:v>42912.833333333336</c:v>
                </c:pt>
                <c:pt idx="5095">
                  <c:v>42912.84375</c:v>
                </c:pt>
                <c:pt idx="5096">
                  <c:v>42912.854166666664</c:v>
                </c:pt>
                <c:pt idx="5097">
                  <c:v>42912.864583333336</c:v>
                </c:pt>
                <c:pt idx="5098">
                  <c:v>42912.875</c:v>
                </c:pt>
                <c:pt idx="5099">
                  <c:v>42912.885416666664</c:v>
                </c:pt>
                <c:pt idx="5100">
                  <c:v>42912.895833333336</c:v>
                </c:pt>
                <c:pt idx="5101">
                  <c:v>42912.90625</c:v>
                </c:pt>
                <c:pt idx="5102">
                  <c:v>42912.916666666664</c:v>
                </c:pt>
                <c:pt idx="5103">
                  <c:v>42912.927083333336</c:v>
                </c:pt>
                <c:pt idx="5104">
                  <c:v>42912.9375</c:v>
                </c:pt>
                <c:pt idx="5105">
                  <c:v>42912.947916666664</c:v>
                </c:pt>
                <c:pt idx="5106">
                  <c:v>42912.958333333336</c:v>
                </c:pt>
                <c:pt idx="5107">
                  <c:v>42912.96875</c:v>
                </c:pt>
                <c:pt idx="5108">
                  <c:v>42912.979166666664</c:v>
                </c:pt>
                <c:pt idx="5109">
                  <c:v>42912.989583333336</c:v>
                </c:pt>
                <c:pt idx="5110">
                  <c:v>42913</c:v>
                </c:pt>
                <c:pt idx="5111">
                  <c:v>42913.010416666664</c:v>
                </c:pt>
                <c:pt idx="5112">
                  <c:v>42913.020833333336</c:v>
                </c:pt>
                <c:pt idx="5113">
                  <c:v>42913.03125</c:v>
                </c:pt>
                <c:pt idx="5114">
                  <c:v>42913.041666666664</c:v>
                </c:pt>
                <c:pt idx="5115">
                  <c:v>42913.052083333336</c:v>
                </c:pt>
                <c:pt idx="5116">
                  <c:v>42913.0625</c:v>
                </c:pt>
                <c:pt idx="5117">
                  <c:v>42913.072916666664</c:v>
                </c:pt>
                <c:pt idx="5118">
                  <c:v>42913.083333333336</c:v>
                </c:pt>
                <c:pt idx="5119">
                  <c:v>42913.09375</c:v>
                </c:pt>
                <c:pt idx="5120">
                  <c:v>42913.104166666664</c:v>
                </c:pt>
                <c:pt idx="5121">
                  <c:v>42913.114583333336</c:v>
                </c:pt>
                <c:pt idx="5122">
                  <c:v>42913.125</c:v>
                </c:pt>
                <c:pt idx="5123">
                  <c:v>42913.135416666664</c:v>
                </c:pt>
                <c:pt idx="5124">
                  <c:v>42913.145833333336</c:v>
                </c:pt>
                <c:pt idx="5125">
                  <c:v>42913.15625</c:v>
                </c:pt>
                <c:pt idx="5126">
                  <c:v>42913.166666666664</c:v>
                </c:pt>
                <c:pt idx="5127">
                  <c:v>42913.177083333336</c:v>
                </c:pt>
                <c:pt idx="5128">
                  <c:v>42913.1875</c:v>
                </c:pt>
                <c:pt idx="5129">
                  <c:v>42913.197916666664</c:v>
                </c:pt>
                <c:pt idx="5130">
                  <c:v>42913.208333333336</c:v>
                </c:pt>
                <c:pt idx="5131">
                  <c:v>42913.21875</c:v>
                </c:pt>
                <c:pt idx="5132">
                  <c:v>42913.229166666664</c:v>
                </c:pt>
                <c:pt idx="5133">
                  <c:v>42913.239583333336</c:v>
                </c:pt>
                <c:pt idx="5134">
                  <c:v>42913.25</c:v>
                </c:pt>
                <c:pt idx="5135">
                  <c:v>42913.260416666664</c:v>
                </c:pt>
                <c:pt idx="5136">
                  <c:v>42913.270833333336</c:v>
                </c:pt>
                <c:pt idx="5137">
                  <c:v>42913.28125</c:v>
                </c:pt>
                <c:pt idx="5138">
                  <c:v>42913.291666666664</c:v>
                </c:pt>
                <c:pt idx="5139">
                  <c:v>42913.302083333336</c:v>
                </c:pt>
                <c:pt idx="5140">
                  <c:v>42913.3125</c:v>
                </c:pt>
                <c:pt idx="5141">
                  <c:v>42913.322916666664</c:v>
                </c:pt>
                <c:pt idx="5142">
                  <c:v>42913.333333333336</c:v>
                </c:pt>
                <c:pt idx="5143">
                  <c:v>42913.34375</c:v>
                </c:pt>
                <c:pt idx="5144">
                  <c:v>42913.354166666664</c:v>
                </c:pt>
                <c:pt idx="5145">
                  <c:v>42913.364583333336</c:v>
                </c:pt>
                <c:pt idx="5146">
                  <c:v>42913.375</c:v>
                </c:pt>
                <c:pt idx="5147">
                  <c:v>42913.385416666664</c:v>
                </c:pt>
                <c:pt idx="5148">
                  <c:v>42913.395833333336</c:v>
                </c:pt>
                <c:pt idx="5149">
                  <c:v>42913.40625</c:v>
                </c:pt>
                <c:pt idx="5150">
                  <c:v>42913.416666666664</c:v>
                </c:pt>
                <c:pt idx="5151">
                  <c:v>42913.427083333336</c:v>
                </c:pt>
                <c:pt idx="5152">
                  <c:v>42913.4375</c:v>
                </c:pt>
                <c:pt idx="5153">
                  <c:v>42913.447916666664</c:v>
                </c:pt>
                <c:pt idx="5154">
                  <c:v>42913.458333333336</c:v>
                </c:pt>
                <c:pt idx="5155">
                  <c:v>42913.46875</c:v>
                </c:pt>
                <c:pt idx="5156">
                  <c:v>42913.479166666664</c:v>
                </c:pt>
                <c:pt idx="5157">
                  <c:v>42913.489583333336</c:v>
                </c:pt>
                <c:pt idx="5158">
                  <c:v>42913.5</c:v>
                </c:pt>
                <c:pt idx="5159">
                  <c:v>42913.510416666664</c:v>
                </c:pt>
                <c:pt idx="5160">
                  <c:v>42913.520833333336</c:v>
                </c:pt>
                <c:pt idx="5161">
                  <c:v>42913.53125</c:v>
                </c:pt>
                <c:pt idx="5162">
                  <c:v>42913.541666666664</c:v>
                </c:pt>
                <c:pt idx="5163">
                  <c:v>42913.552083333336</c:v>
                </c:pt>
                <c:pt idx="5164">
                  <c:v>42913.5625</c:v>
                </c:pt>
                <c:pt idx="5165">
                  <c:v>42913.572916666664</c:v>
                </c:pt>
                <c:pt idx="5166">
                  <c:v>42913.583333333336</c:v>
                </c:pt>
                <c:pt idx="5167">
                  <c:v>42913.59375</c:v>
                </c:pt>
                <c:pt idx="5168">
                  <c:v>42913.604166666664</c:v>
                </c:pt>
                <c:pt idx="5169">
                  <c:v>42913.614583333336</c:v>
                </c:pt>
                <c:pt idx="5170">
                  <c:v>42913.625</c:v>
                </c:pt>
                <c:pt idx="5171">
                  <c:v>42913.635416666664</c:v>
                </c:pt>
                <c:pt idx="5172">
                  <c:v>42913.645833333336</c:v>
                </c:pt>
                <c:pt idx="5173">
                  <c:v>42913.65625</c:v>
                </c:pt>
                <c:pt idx="5174">
                  <c:v>42913.666666666664</c:v>
                </c:pt>
                <c:pt idx="5175">
                  <c:v>42913.677083333336</c:v>
                </c:pt>
                <c:pt idx="5176">
                  <c:v>42913.6875</c:v>
                </c:pt>
                <c:pt idx="5177">
                  <c:v>42913.697916666664</c:v>
                </c:pt>
                <c:pt idx="5178">
                  <c:v>42913.708333333336</c:v>
                </c:pt>
                <c:pt idx="5179">
                  <c:v>42913.71875</c:v>
                </c:pt>
                <c:pt idx="5180">
                  <c:v>42913.729166666664</c:v>
                </c:pt>
                <c:pt idx="5181">
                  <c:v>42913.739583333336</c:v>
                </c:pt>
                <c:pt idx="5182">
                  <c:v>42913.75</c:v>
                </c:pt>
                <c:pt idx="5183">
                  <c:v>42913.760416666664</c:v>
                </c:pt>
                <c:pt idx="5184">
                  <c:v>42913.770833333336</c:v>
                </c:pt>
                <c:pt idx="5185">
                  <c:v>42913.78125</c:v>
                </c:pt>
                <c:pt idx="5186">
                  <c:v>42913.791666666664</c:v>
                </c:pt>
                <c:pt idx="5187">
                  <c:v>42913.802083333336</c:v>
                </c:pt>
                <c:pt idx="5188">
                  <c:v>42913.8125</c:v>
                </c:pt>
                <c:pt idx="5189">
                  <c:v>42913.822916666664</c:v>
                </c:pt>
                <c:pt idx="5190">
                  <c:v>42913.833333333336</c:v>
                </c:pt>
                <c:pt idx="5191">
                  <c:v>42913.84375</c:v>
                </c:pt>
                <c:pt idx="5192">
                  <c:v>42913.854166666664</c:v>
                </c:pt>
                <c:pt idx="5193">
                  <c:v>42913.864583333336</c:v>
                </c:pt>
                <c:pt idx="5194">
                  <c:v>42913.875</c:v>
                </c:pt>
                <c:pt idx="5195">
                  <c:v>42913.885416666664</c:v>
                </c:pt>
                <c:pt idx="5196">
                  <c:v>42913.895833333336</c:v>
                </c:pt>
                <c:pt idx="5197">
                  <c:v>42913.90625</c:v>
                </c:pt>
                <c:pt idx="5198">
                  <c:v>42913.916666666664</c:v>
                </c:pt>
                <c:pt idx="5199">
                  <c:v>42913.927083333336</c:v>
                </c:pt>
                <c:pt idx="5200">
                  <c:v>42913.9375</c:v>
                </c:pt>
                <c:pt idx="5201">
                  <c:v>42913.947916666664</c:v>
                </c:pt>
                <c:pt idx="5202">
                  <c:v>42913.958333333336</c:v>
                </c:pt>
                <c:pt idx="5203">
                  <c:v>42913.96875</c:v>
                </c:pt>
                <c:pt idx="5204">
                  <c:v>42913.979166666664</c:v>
                </c:pt>
                <c:pt idx="5205">
                  <c:v>42913.989583333336</c:v>
                </c:pt>
                <c:pt idx="5206">
                  <c:v>42914</c:v>
                </c:pt>
                <c:pt idx="5207">
                  <c:v>42914.010416666664</c:v>
                </c:pt>
                <c:pt idx="5208">
                  <c:v>42914.020833333336</c:v>
                </c:pt>
                <c:pt idx="5209">
                  <c:v>42914.03125</c:v>
                </c:pt>
                <c:pt idx="5210">
                  <c:v>42914.041666666664</c:v>
                </c:pt>
                <c:pt idx="5211">
                  <c:v>42914.052083333336</c:v>
                </c:pt>
                <c:pt idx="5212">
                  <c:v>42914.0625</c:v>
                </c:pt>
                <c:pt idx="5213">
                  <c:v>42914.072916666664</c:v>
                </c:pt>
                <c:pt idx="5214">
                  <c:v>42914.083333333336</c:v>
                </c:pt>
                <c:pt idx="5215">
                  <c:v>42914.09375</c:v>
                </c:pt>
                <c:pt idx="5216">
                  <c:v>42914.104166666664</c:v>
                </c:pt>
                <c:pt idx="5217">
                  <c:v>42914.114583333336</c:v>
                </c:pt>
                <c:pt idx="5218">
                  <c:v>42914.125</c:v>
                </c:pt>
                <c:pt idx="5219">
                  <c:v>42914.135416666664</c:v>
                </c:pt>
                <c:pt idx="5220">
                  <c:v>42914.145833333336</c:v>
                </c:pt>
                <c:pt idx="5221">
                  <c:v>42914.15625</c:v>
                </c:pt>
                <c:pt idx="5222">
                  <c:v>42914.166666666664</c:v>
                </c:pt>
                <c:pt idx="5223">
                  <c:v>42914.177083333336</c:v>
                </c:pt>
                <c:pt idx="5224">
                  <c:v>42914.1875</c:v>
                </c:pt>
                <c:pt idx="5225">
                  <c:v>42914.197916666664</c:v>
                </c:pt>
                <c:pt idx="5226">
                  <c:v>42914.208333333336</c:v>
                </c:pt>
                <c:pt idx="5227">
                  <c:v>42914.21875</c:v>
                </c:pt>
                <c:pt idx="5228">
                  <c:v>42914.229166666664</c:v>
                </c:pt>
                <c:pt idx="5229">
                  <c:v>42914.239583333336</c:v>
                </c:pt>
                <c:pt idx="5230">
                  <c:v>42914.25</c:v>
                </c:pt>
                <c:pt idx="5231">
                  <c:v>42914.260416666664</c:v>
                </c:pt>
                <c:pt idx="5232">
                  <c:v>42914.270833333336</c:v>
                </c:pt>
                <c:pt idx="5233">
                  <c:v>42914.28125</c:v>
                </c:pt>
                <c:pt idx="5234">
                  <c:v>42914.291666666664</c:v>
                </c:pt>
                <c:pt idx="5235">
                  <c:v>42914.302083333336</c:v>
                </c:pt>
                <c:pt idx="5236">
                  <c:v>42914.3125</c:v>
                </c:pt>
                <c:pt idx="5237">
                  <c:v>42914.322916666664</c:v>
                </c:pt>
                <c:pt idx="5238">
                  <c:v>42914.333333333336</c:v>
                </c:pt>
                <c:pt idx="5239">
                  <c:v>42914.34375</c:v>
                </c:pt>
                <c:pt idx="5240">
                  <c:v>42914.354166666664</c:v>
                </c:pt>
                <c:pt idx="5241">
                  <c:v>42914.364583333336</c:v>
                </c:pt>
                <c:pt idx="5242">
                  <c:v>42914.375</c:v>
                </c:pt>
                <c:pt idx="5243">
                  <c:v>42914.385416666664</c:v>
                </c:pt>
                <c:pt idx="5244">
                  <c:v>42914.395833333336</c:v>
                </c:pt>
                <c:pt idx="5245">
                  <c:v>42914.40625</c:v>
                </c:pt>
                <c:pt idx="5246">
                  <c:v>42914.416666666664</c:v>
                </c:pt>
                <c:pt idx="5247">
                  <c:v>42914.427083333336</c:v>
                </c:pt>
                <c:pt idx="5248">
                  <c:v>42914.4375</c:v>
                </c:pt>
                <c:pt idx="5249">
                  <c:v>42914.447916666664</c:v>
                </c:pt>
                <c:pt idx="5250">
                  <c:v>42914.458333333336</c:v>
                </c:pt>
                <c:pt idx="5251">
                  <c:v>42914.46875</c:v>
                </c:pt>
                <c:pt idx="5252">
                  <c:v>42914.479166666664</c:v>
                </c:pt>
                <c:pt idx="5253">
                  <c:v>42914.489583333336</c:v>
                </c:pt>
                <c:pt idx="5254">
                  <c:v>42914.5</c:v>
                </c:pt>
                <c:pt idx="5255">
                  <c:v>42914.510416666664</c:v>
                </c:pt>
                <c:pt idx="5256">
                  <c:v>42914.520833333336</c:v>
                </c:pt>
                <c:pt idx="5257">
                  <c:v>42914.53125</c:v>
                </c:pt>
                <c:pt idx="5258">
                  <c:v>42914.541666666664</c:v>
                </c:pt>
                <c:pt idx="5259">
                  <c:v>42914.552083333336</c:v>
                </c:pt>
                <c:pt idx="5260">
                  <c:v>42914.5625</c:v>
                </c:pt>
                <c:pt idx="5261">
                  <c:v>42914.572916666664</c:v>
                </c:pt>
                <c:pt idx="5262">
                  <c:v>42914.583333333336</c:v>
                </c:pt>
                <c:pt idx="5263">
                  <c:v>42914.59375</c:v>
                </c:pt>
                <c:pt idx="5264">
                  <c:v>42914.604166666664</c:v>
                </c:pt>
                <c:pt idx="5265">
                  <c:v>42914.614583333336</c:v>
                </c:pt>
                <c:pt idx="5266">
                  <c:v>42914.625</c:v>
                </c:pt>
                <c:pt idx="5267">
                  <c:v>42914.635416666664</c:v>
                </c:pt>
                <c:pt idx="5268">
                  <c:v>42914.645833333336</c:v>
                </c:pt>
                <c:pt idx="5269">
                  <c:v>42914.65625</c:v>
                </c:pt>
                <c:pt idx="5270">
                  <c:v>42914.666666666664</c:v>
                </c:pt>
                <c:pt idx="5271">
                  <c:v>42914.677083333336</c:v>
                </c:pt>
                <c:pt idx="5272">
                  <c:v>42914.6875</c:v>
                </c:pt>
                <c:pt idx="5273">
                  <c:v>42914.697916666664</c:v>
                </c:pt>
                <c:pt idx="5274">
                  <c:v>42914.708333333336</c:v>
                </c:pt>
                <c:pt idx="5275">
                  <c:v>42914.71875</c:v>
                </c:pt>
                <c:pt idx="5276">
                  <c:v>42914.729166666664</c:v>
                </c:pt>
                <c:pt idx="5277">
                  <c:v>42914.739583333336</c:v>
                </c:pt>
                <c:pt idx="5278">
                  <c:v>42914.75</c:v>
                </c:pt>
                <c:pt idx="5279">
                  <c:v>42914.760416666664</c:v>
                </c:pt>
                <c:pt idx="5280">
                  <c:v>42914.770833333336</c:v>
                </c:pt>
                <c:pt idx="5281">
                  <c:v>42914.78125</c:v>
                </c:pt>
                <c:pt idx="5282">
                  <c:v>42914.791666666664</c:v>
                </c:pt>
                <c:pt idx="5283">
                  <c:v>42914.802083333336</c:v>
                </c:pt>
                <c:pt idx="5284">
                  <c:v>42914.8125</c:v>
                </c:pt>
                <c:pt idx="5285">
                  <c:v>42914.822916666664</c:v>
                </c:pt>
                <c:pt idx="5286">
                  <c:v>42914.833333333336</c:v>
                </c:pt>
                <c:pt idx="5287">
                  <c:v>42914.84375</c:v>
                </c:pt>
                <c:pt idx="5288">
                  <c:v>42914.854166666664</c:v>
                </c:pt>
                <c:pt idx="5289">
                  <c:v>42914.864583333336</c:v>
                </c:pt>
                <c:pt idx="5290">
                  <c:v>42914.875</c:v>
                </c:pt>
                <c:pt idx="5291">
                  <c:v>42914.885416666664</c:v>
                </c:pt>
                <c:pt idx="5292">
                  <c:v>42914.895833333336</c:v>
                </c:pt>
                <c:pt idx="5293">
                  <c:v>42914.90625</c:v>
                </c:pt>
                <c:pt idx="5294">
                  <c:v>42914.916666666664</c:v>
                </c:pt>
                <c:pt idx="5295">
                  <c:v>42914.927083333336</c:v>
                </c:pt>
                <c:pt idx="5296">
                  <c:v>42914.9375</c:v>
                </c:pt>
                <c:pt idx="5297">
                  <c:v>42914.947916666664</c:v>
                </c:pt>
                <c:pt idx="5298">
                  <c:v>42914.958333333336</c:v>
                </c:pt>
                <c:pt idx="5299">
                  <c:v>42914.96875</c:v>
                </c:pt>
                <c:pt idx="5300">
                  <c:v>42914.979166666664</c:v>
                </c:pt>
                <c:pt idx="5301">
                  <c:v>42914.989583333336</c:v>
                </c:pt>
                <c:pt idx="5302">
                  <c:v>42915</c:v>
                </c:pt>
                <c:pt idx="5303">
                  <c:v>42915.010416666664</c:v>
                </c:pt>
                <c:pt idx="5304">
                  <c:v>42915.020833333336</c:v>
                </c:pt>
                <c:pt idx="5305">
                  <c:v>42915.03125</c:v>
                </c:pt>
                <c:pt idx="5306">
                  <c:v>42915.041666666664</c:v>
                </c:pt>
                <c:pt idx="5307">
                  <c:v>42915.052083333336</c:v>
                </c:pt>
                <c:pt idx="5308">
                  <c:v>42915.0625</c:v>
                </c:pt>
                <c:pt idx="5309">
                  <c:v>42915.072916666664</c:v>
                </c:pt>
                <c:pt idx="5310">
                  <c:v>42915.083333333336</c:v>
                </c:pt>
                <c:pt idx="5311">
                  <c:v>42915.09375</c:v>
                </c:pt>
                <c:pt idx="5312">
                  <c:v>42915.104166666664</c:v>
                </c:pt>
                <c:pt idx="5313">
                  <c:v>42915.114583333336</c:v>
                </c:pt>
                <c:pt idx="5314">
                  <c:v>42915.125</c:v>
                </c:pt>
                <c:pt idx="5315">
                  <c:v>42915.135416666664</c:v>
                </c:pt>
                <c:pt idx="5316">
                  <c:v>42915.145833333336</c:v>
                </c:pt>
                <c:pt idx="5317">
                  <c:v>42915.15625</c:v>
                </c:pt>
                <c:pt idx="5318">
                  <c:v>42915.166666666664</c:v>
                </c:pt>
                <c:pt idx="5319">
                  <c:v>42915.177083333336</c:v>
                </c:pt>
                <c:pt idx="5320">
                  <c:v>42915.1875</c:v>
                </c:pt>
                <c:pt idx="5321">
                  <c:v>42915.197916666664</c:v>
                </c:pt>
                <c:pt idx="5322">
                  <c:v>42915.208333333336</c:v>
                </c:pt>
                <c:pt idx="5323">
                  <c:v>42915.21875</c:v>
                </c:pt>
                <c:pt idx="5324">
                  <c:v>42915.229166666664</c:v>
                </c:pt>
                <c:pt idx="5325">
                  <c:v>42915.239583333336</c:v>
                </c:pt>
                <c:pt idx="5326">
                  <c:v>42915.25</c:v>
                </c:pt>
                <c:pt idx="5327">
                  <c:v>42915.260416666664</c:v>
                </c:pt>
                <c:pt idx="5328">
                  <c:v>42915.270833333336</c:v>
                </c:pt>
                <c:pt idx="5329">
                  <c:v>42915.28125</c:v>
                </c:pt>
                <c:pt idx="5330">
                  <c:v>42915.291666666664</c:v>
                </c:pt>
                <c:pt idx="5331">
                  <c:v>42915.302083333336</c:v>
                </c:pt>
                <c:pt idx="5332">
                  <c:v>42915.3125</c:v>
                </c:pt>
                <c:pt idx="5333">
                  <c:v>42915.322916666664</c:v>
                </c:pt>
                <c:pt idx="5334">
                  <c:v>42915.333333333336</c:v>
                </c:pt>
                <c:pt idx="5335">
                  <c:v>42915.34375</c:v>
                </c:pt>
                <c:pt idx="5336">
                  <c:v>42915.354166666664</c:v>
                </c:pt>
                <c:pt idx="5337">
                  <c:v>42915.364583333336</c:v>
                </c:pt>
                <c:pt idx="5338">
                  <c:v>42915.375</c:v>
                </c:pt>
                <c:pt idx="5339">
                  <c:v>42915.385416666664</c:v>
                </c:pt>
                <c:pt idx="5340">
                  <c:v>42915.395833333336</c:v>
                </c:pt>
                <c:pt idx="5341">
                  <c:v>42915.40625</c:v>
                </c:pt>
                <c:pt idx="5342">
                  <c:v>42915.416666666664</c:v>
                </c:pt>
                <c:pt idx="5343">
                  <c:v>42915.427083333336</c:v>
                </c:pt>
                <c:pt idx="5344">
                  <c:v>42915.4375</c:v>
                </c:pt>
                <c:pt idx="5345">
                  <c:v>42915.447916666664</c:v>
                </c:pt>
                <c:pt idx="5346">
                  <c:v>42915.458333333336</c:v>
                </c:pt>
                <c:pt idx="5347">
                  <c:v>42915.46875</c:v>
                </c:pt>
                <c:pt idx="5348">
                  <c:v>42915.479166666664</c:v>
                </c:pt>
                <c:pt idx="5349">
                  <c:v>42915.489583333336</c:v>
                </c:pt>
                <c:pt idx="5350">
                  <c:v>42915.5</c:v>
                </c:pt>
                <c:pt idx="5351">
                  <c:v>42915.510416666664</c:v>
                </c:pt>
                <c:pt idx="5352">
                  <c:v>42915.520833333336</c:v>
                </c:pt>
                <c:pt idx="5353">
                  <c:v>42915.53125</c:v>
                </c:pt>
                <c:pt idx="5354">
                  <c:v>42915.541666666664</c:v>
                </c:pt>
                <c:pt idx="5355">
                  <c:v>42915.552083333336</c:v>
                </c:pt>
                <c:pt idx="5356">
                  <c:v>42915.5625</c:v>
                </c:pt>
                <c:pt idx="5357">
                  <c:v>42915.572916666664</c:v>
                </c:pt>
                <c:pt idx="5358">
                  <c:v>42915.583333333336</c:v>
                </c:pt>
                <c:pt idx="5359">
                  <c:v>42915.59375</c:v>
                </c:pt>
                <c:pt idx="5360">
                  <c:v>42915.604166666664</c:v>
                </c:pt>
                <c:pt idx="5361">
                  <c:v>42915.614583333336</c:v>
                </c:pt>
                <c:pt idx="5362">
                  <c:v>42915.625</c:v>
                </c:pt>
                <c:pt idx="5363">
                  <c:v>42915.635416666664</c:v>
                </c:pt>
                <c:pt idx="5364">
                  <c:v>42915.645833333336</c:v>
                </c:pt>
                <c:pt idx="5365">
                  <c:v>42915.65625</c:v>
                </c:pt>
                <c:pt idx="5366">
                  <c:v>42915.666666666664</c:v>
                </c:pt>
                <c:pt idx="5367">
                  <c:v>42915.677083333336</c:v>
                </c:pt>
                <c:pt idx="5368">
                  <c:v>42915.6875</c:v>
                </c:pt>
                <c:pt idx="5369">
                  <c:v>42915.697916666664</c:v>
                </c:pt>
                <c:pt idx="5370">
                  <c:v>42915.708333333336</c:v>
                </c:pt>
                <c:pt idx="5371">
                  <c:v>42915.71875</c:v>
                </c:pt>
                <c:pt idx="5372">
                  <c:v>42915.729166666664</c:v>
                </c:pt>
                <c:pt idx="5373">
                  <c:v>42915.739583333336</c:v>
                </c:pt>
                <c:pt idx="5374">
                  <c:v>42915.75</c:v>
                </c:pt>
                <c:pt idx="5375">
                  <c:v>42915.760416666664</c:v>
                </c:pt>
                <c:pt idx="5376">
                  <c:v>42915.770833333336</c:v>
                </c:pt>
                <c:pt idx="5377">
                  <c:v>42915.78125</c:v>
                </c:pt>
                <c:pt idx="5378">
                  <c:v>42915.791666666664</c:v>
                </c:pt>
                <c:pt idx="5379">
                  <c:v>42915.802083333336</c:v>
                </c:pt>
                <c:pt idx="5380">
                  <c:v>42915.8125</c:v>
                </c:pt>
                <c:pt idx="5381">
                  <c:v>42915.822916666664</c:v>
                </c:pt>
                <c:pt idx="5382">
                  <c:v>42915.833333333336</c:v>
                </c:pt>
                <c:pt idx="5383">
                  <c:v>42915.84375</c:v>
                </c:pt>
                <c:pt idx="5384">
                  <c:v>42915.854166666664</c:v>
                </c:pt>
                <c:pt idx="5385">
                  <c:v>42915.864583333336</c:v>
                </c:pt>
                <c:pt idx="5386">
                  <c:v>42915.875</c:v>
                </c:pt>
                <c:pt idx="5387">
                  <c:v>42915.885416666664</c:v>
                </c:pt>
                <c:pt idx="5388">
                  <c:v>42915.895833333336</c:v>
                </c:pt>
                <c:pt idx="5389">
                  <c:v>42915.90625</c:v>
                </c:pt>
                <c:pt idx="5390">
                  <c:v>42915.916666666664</c:v>
                </c:pt>
                <c:pt idx="5391">
                  <c:v>42915.927083333336</c:v>
                </c:pt>
                <c:pt idx="5392">
                  <c:v>42915.9375</c:v>
                </c:pt>
                <c:pt idx="5393">
                  <c:v>42915.947916666664</c:v>
                </c:pt>
                <c:pt idx="5394">
                  <c:v>42915.958333333336</c:v>
                </c:pt>
                <c:pt idx="5395">
                  <c:v>42915.96875</c:v>
                </c:pt>
                <c:pt idx="5396">
                  <c:v>42915.979166666664</c:v>
                </c:pt>
                <c:pt idx="5397">
                  <c:v>42915.989583333336</c:v>
                </c:pt>
                <c:pt idx="5398">
                  <c:v>42916</c:v>
                </c:pt>
                <c:pt idx="5399">
                  <c:v>42916.010416666664</c:v>
                </c:pt>
                <c:pt idx="5400">
                  <c:v>42916.020833333336</c:v>
                </c:pt>
                <c:pt idx="5401">
                  <c:v>42916.03125</c:v>
                </c:pt>
                <c:pt idx="5402">
                  <c:v>42916.041666666664</c:v>
                </c:pt>
                <c:pt idx="5403">
                  <c:v>42916.052083333336</c:v>
                </c:pt>
                <c:pt idx="5404">
                  <c:v>42916.0625</c:v>
                </c:pt>
                <c:pt idx="5405">
                  <c:v>42916.072916666664</c:v>
                </c:pt>
                <c:pt idx="5406">
                  <c:v>42916.083333333336</c:v>
                </c:pt>
                <c:pt idx="5407">
                  <c:v>42916.09375</c:v>
                </c:pt>
                <c:pt idx="5408">
                  <c:v>42916.104166666664</c:v>
                </c:pt>
                <c:pt idx="5409">
                  <c:v>42916.114583333336</c:v>
                </c:pt>
                <c:pt idx="5410">
                  <c:v>42916.125</c:v>
                </c:pt>
                <c:pt idx="5411">
                  <c:v>42916.135416666664</c:v>
                </c:pt>
                <c:pt idx="5412">
                  <c:v>42916.145833333336</c:v>
                </c:pt>
                <c:pt idx="5413">
                  <c:v>42916.15625</c:v>
                </c:pt>
                <c:pt idx="5414">
                  <c:v>42916.166666666664</c:v>
                </c:pt>
                <c:pt idx="5415">
                  <c:v>42916.177083333336</c:v>
                </c:pt>
                <c:pt idx="5416">
                  <c:v>42916.1875</c:v>
                </c:pt>
                <c:pt idx="5417">
                  <c:v>42916.197916666664</c:v>
                </c:pt>
                <c:pt idx="5418">
                  <c:v>42916.208333333336</c:v>
                </c:pt>
                <c:pt idx="5419">
                  <c:v>42916.21875</c:v>
                </c:pt>
                <c:pt idx="5420">
                  <c:v>42916.229166666664</c:v>
                </c:pt>
                <c:pt idx="5421">
                  <c:v>42916.239583333336</c:v>
                </c:pt>
                <c:pt idx="5422">
                  <c:v>42916.25</c:v>
                </c:pt>
                <c:pt idx="5423">
                  <c:v>42916.260416666664</c:v>
                </c:pt>
                <c:pt idx="5424">
                  <c:v>42916.270833333336</c:v>
                </c:pt>
                <c:pt idx="5425">
                  <c:v>42916.28125</c:v>
                </c:pt>
                <c:pt idx="5426">
                  <c:v>42916.291666666664</c:v>
                </c:pt>
                <c:pt idx="5427">
                  <c:v>42916.302083333336</c:v>
                </c:pt>
                <c:pt idx="5428">
                  <c:v>42916.3125</c:v>
                </c:pt>
                <c:pt idx="5429">
                  <c:v>42916.322916666664</c:v>
                </c:pt>
                <c:pt idx="5430">
                  <c:v>42916.333333333336</c:v>
                </c:pt>
                <c:pt idx="5431">
                  <c:v>42916.34375</c:v>
                </c:pt>
                <c:pt idx="5432">
                  <c:v>42916.354166666664</c:v>
                </c:pt>
                <c:pt idx="5433">
                  <c:v>42916.364583333336</c:v>
                </c:pt>
                <c:pt idx="5434">
                  <c:v>42916.375</c:v>
                </c:pt>
                <c:pt idx="5435">
                  <c:v>42916.385416666664</c:v>
                </c:pt>
                <c:pt idx="5436">
                  <c:v>42916.395833333336</c:v>
                </c:pt>
                <c:pt idx="5437">
                  <c:v>42916.40625</c:v>
                </c:pt>
                <c:pt idx="5438">
                  <c:v>42916.416666666664</c:v>
                </c:pt>
                <c:pt idx="5439">
                  <c:v>42916.427083333336</c:v>
                </c:pt>
                <c:pt idx="5440">
                  <c:v>42916.4375</c:v>
                </c:pt>
                <c:pt idx="5441">
                  <c:v>42916.447916666664</c:v>
                </c:pt>
                <c:pt idx="5442">
                  <c:v>42916.458333333336</c:v>
                </c:pt>
                <c:pt idx="5443">
                  <c:v>42916.46875</c:v>
                </c:pt>
                <c:pt idx="5444">
                  <c:v>42916.479166666664</c:v>
                </c:pt>
                <c:pt idx="5445">
                  <c:v>42916.489583333336</c:v>
                </c:pt>
                <c:pt idx="5446">
                  <c:v>42916.5</c:v>
                </c:pt>
                <c:pt idx="5447">
                  <c:v>42916.510416666664</c:v>
                </c:pt>
                <c:pt idx="5448">
                  <c:v>42916.520833333336</c:v>
                </c:pt>
                <c:pt idx="5449">
                  <c:v>42916.53125</c:v>
                </c:pt>
                <c:pt idx="5450">
                  <c:v>42916.541666666664</c:v>
                </c:pt>
                <c:pt idx="5451">
                  <c:v>42916.552083333336</c:v>
                </c:pt>
                <c:pt idx="5452">
                  <c:v>42916.5625</c:v>
                </c:pt>
                <c:pt idx="5453">
                  <c:v>42916.572916666664</c:v>
                </c:pt>
                <c:pt idx="5454">
                  <c:v>42916.583333333336</c:v>
                </c:pt>
                <c:pt idx="5455">
                  <c:v>42916.59375</c:v>
                </c:pt>
                <c:pt idx="5456">
                  <c:v>42916.604166666664</c:v>
                </c:pt>
                <c:pt idx="5457">
                  <c:v>42916.614583333336</c:v>
                </c:pt>
                <c:pt idx="5458">
                  <c:v>42916.625</c:v>
                </c:pt>
                <c:pt idx="5459">
                  <c:v>42916.635416666664</c:v>
                </c:pt>
                <c:pt idx="5460">
                  <c:v>42916.645833333336</c:v>
                </c:pt>
                <c:pt idx="5461">
                  <c:v>42916.65625</c:v>
                </c:pt>
                <c:pt idx="5462">
                  <c:v>42916.666666666664</c:v>
                </c:pt>
                <c:pt idx="5463">
                  <c:v>42916.677083333336</c:v>
                </c:pt>
                <c:pt idx="5464">
                  <c:v>42916.6875</c:v>
                </c:pt>
                <c:pt idx="5465">
                  <c:v>42916.697916666664</c:v>
                </c:pt>
                <c:pt idx="5466">
                  <c:v>42916.708333333336</c:v>
                </c:pt>
                <c:pt idx="5467">
                  <c:v>42916.71875</c:v>
                </c:pt>
                <c:pt idx="5468">
                  <c:v>42916.729166666664</c:v>
                </c:pt>
                <c:pt idx="5469">
                  <c:v>42916.739583333336</c:v>
                </c:pt>
                <c:pt idx="5470">
                  <c:v>42916.75</c:v>
                </c:pt>
                <c:pt idx="5471">
                  <c:v>42916.760416666664</c:v>
                </c:pt>
                <c:pt idx="5472">
                  <c:v>42916.770833333336</c:v>
                </c:pt>
                <c:pt idx="5473">
                  <c:v>42916.78125</c:v>
                </c:pt>
                <c:pt idx="5474">
                  <c:v>42916.791666666664</c:v>
                </c:pt>
                <c:pt idx="5475">
                  <c:v>42916.802083333336</c:v>
                </c:pt>
                <c:pt idx="5476">
                  <c:v>42916.8125</c:v>
                </c:pt>
                <c:pt idx="5477">
                  <c:v>42916.822916666664</c:v>
                </c:pt>
                <c:pt idx="5478">
                  <c:v>42916.833333333336</c:v>
                </c:pt>
                <c:pt idx="5479">
                  <c:v>42916.84375</c:v>
                </c:pt>
                <c:pt idx="5480">
                  <c:v>42916.854166666664</c:v>
                </c:pt>
                <c:pt idx="5481">
                  <c:v>42916.864583333336</c:v>
                </c:pt>
                <c:pt idx="5482">
                  <c:v>42916.875</c:v>
                </c:pt>
                <c:pt idx="5483">
                  <c:v>42916.885416666664</c:v>
                </c:pt>
                <c:pt idx="5484">
                  <c:v>42916.895833333336</c:v>
                </c:pt>
                <c:pt idx="5485">
                  <c:v>42916.90625</c:v>
                </c:pt>
                <c:pt idx="5486">
                  <c:v>42916.916666666664</c:v>
                </c:pt>
                <c:pt idx="5487">
                  <c:v>42916.927083333336</c:v>
                </c:pt>
                <c:pt idx="5488">
                  <c:v>42916.9375</c:v>
                </c:pt>
                <c:pt idx="5489">
                  <c:v>42916.947916666664</c:v>
                </c:pt>
                <c:pt idx="5490">
                  <c:v>42916.958333333336</c:v>
                </c:pt>
                <c:pt idx="5491">
                  <c:v>42916.96875</c:v>
                </c:pt>
                <c:pt idx="5492">
                  <c:v>42916.979166666664</c:v>
                </c:pt>
                <c:pt idx="5493">
                  <c:v>42916.989583333336</c:v>
                </c:pt>
                <c:pt idx="5494">
                  <c:v>42917</c:v>
                </c:pt>
                <c:pt idx="5495">
                  <c:v>42917.010416666664</c:v>
                </c:pt>
                <c:pt idx="5496">
                  <c:v>42917.020833333336</c:v>
                </c:pt>
                <c:pt idx="5497">
                  <c:v>42917.03125</c:v>
                </c:pt>
                <c:pt idx="5498">
                  <c:v>42917.041666666664</c:v>
                </c:pt>
                <c:pt idx="5499">
                  <c:v>42917.052083333336</c:v>
                </c:pt>
                <c:pt idx="5500">
                  <c:v>42917.0625</c:v>
                </c:pt>
                <c:pt idx="5501">
                  <c:v>42917.072916666664</c:v>
                </c:pt>
                <c:pt idx="5502">
                  <c:v>42917.083333333336</c:v>
                </c:pt>
                <c:pt idx="5503">
                  <c:v>42917.09375</c:v>
                </c:pt>
                <c:pt idx="5504">
                  <c:v>42917.104166666664</c:v>
                </c:pt>
                <c:pt idx="5505">
                  <c:v>42917.114583333336</c:v>
                </c:pt>
                <c:pt idx="5506">
                  <c:v>42917.125</c:v>
                </c:pt>
                <c:pt idx="5507">
                  <c:v>42917.135416666664</c:v>
                </c:pt>
                <c:pt idx="5508">
                  <c:v>42917.145833333336</c:v>
                </c:pt>
                <c:pt idx="5509">
                  <c:v>42917.15625</c:v>
                </c:pt>
                <c:pt idx="5510">
                  <c:v>42917.166666666664</c:v>
                </c:pt>
                <c:pt idx="5511">
                  <c:v>42917.177083333336</c:v>
                </c:pt>
                <c:pt idx="5512">
                  <c:v>42917.1875</c:v>
                </c:pt>
                <c:pt idx="5513">
                  <c:v>42917.197916666664</c:v>
                </c:pt>
                <c:pt idx="5514">
                  <c:v>42917.208333333336</c:v>
                </c:pt>
                <c:pt idx="5515">
                  <c:v>42917.21875</c:v>
                </c:pt>
                <c:pt idx="5516">
                  <c:v>42917.229166666664</c:v>
                </c:pt>
                <c:pt idx="5517">
                  <c:v>42917.239583333336</c:v>
                </c:pt>
                <c:pt idx="5518">
                  <c:v>42917.25</c:v>
                </c:pt>
                <c:pt idx="5519">
                  <c:v>42917.260416666664</c:v>
                </c:pt>
                <c:pt idx="5520">
                  <c:v>42917.270833333336</c:v>
                </c:pt>
                <c:pt idx="5521">
                  <c:v>42917.28125</c:v>
                </c:pt>
                <c:pt idx="5522">
                  <c:v>42917.291666666664</c:v>
                </c:pt>
                <c:pt idx="5523">
                  <c:v>42917.302083333336</c:v>
                </c:pt>
                <c:pt idx="5524">
                  <c:v>42917.3125</c:v>
                </c:pt>
                <c:pt idx="5525">
                  <c:v>42917.322916666664</c:v>
                </c:pt>
                <c:pt idx="5526">
                  <c:v>42917.333333333336</c:v>
                </c:pt>
                <c:pt idx="5527">
                  <c:v>42917.34375</c:v>
                </c:pt>
                <c:pt idx="5528">
                  <c:v>42917.354166666664</c:v>
                </c:pt>
                <c:pt idx="5529">
                  <c:v>42917.364583333336</c:v>
                </c:pt>
                <c:pt idx="5530">
                  <c:v>42917.375</c:v>
                </c:pt>
                <c:pt idx="5531">
                  <c:v>42917.385416666664</c:v>
                </c:pt>
                <c:pt idx="5532">
                  <c:v>42917.395833333336</c:v>
                </c:pt>
                <c:pt idx="5533">
                  <c:v>42917.40625</c:v>
                </c:pt>
                <c:pt idx="5534">
                  <c:v>42917.416666666664</c:v>
                </c:pt>
                <c:pt idx="5535">
                  <c:v>42917.427083333336</c:v>
                </c:pt>
                <c:pt idx="5536">
                  <c:v>42917.4375</c:v>
                </c:pt>
                <c:pt idx="5537">
                  <c:v>42917.447916666664</c:v>
                </c:pt>
                <c:pt idx="5538">
                  <c:v>42917.458333333336</c:v>
                </c:pt>
                <c:pt idx="5539">
                  <c:v>42917.46875</c:v>
                </c:pt>
                <c:pt idx="5540">
                  <c:v>42917.479166666664</c:v>
                </c:pt>
                <c:pt idx="5541">
                  <c:v>42917.489583333336</c:v>
                </c:pt>
                <c:pt idx="5542">
                  <c:v>42917.5</c:v>
                </c:pt>
                <c:pt idx="5543">
                  <c:v>42917.510416666664</c:v>
                </c:pt>
                <c:pt idx="5544">
                  <c:v>42917.520833333336</c:v>
                </c:pt>
                <c:pt idx="5545">
                  <c:v>42917.53125</c:v>
                </c:pt>
                <c:pt idx="5546">
                  <c:v>42917.541666666664</c:v>
                </c:pt>
                <c:pt idx="5547">
                  <c:v>42917.552083333336</c:v>
                </c:pt>
                <c:pt idx="5548">
                  <c:v>42917.5625</c:v>
                </c:pt>
                <c:pt idx="5549">
                  <c:v>42917.572916666664</c:v>
                </c:pt>
                <c:pt idx="5550">
                  <c:v>42917.583333333336</c:v>
                </c:pt>
                <c:pt idx="5551">
                  <c:v>42917.59375</c:v>
                </c:pt>
                <c:pt idx="5552">
                  <c:v>42917.604166666664</c:v>
                </c:pt>
                <c:pt idx="5553">
                  <c:v>42917.614583333336</c:v>
                </c:pt>
                <c:pt idx="5554">
                  <c:v>42917.625</c:v>
                </c:pt>
                <c:pt idx="5555">
                  <c:v>42917.635416666664</c:v>
                </c:pt>
                <c:pt idx="5556">
                  <c:v>42917.645833333336</c:v>
                </c:pt>
                <c:pt idx="5557">
                  <c:v>42917.65625</c:v>
                </c:pt>
                <c:pt idx="5558">
                  <c:v>42917.666666666664</c:v>
                </c:pt>
                <c:pt idx="5559">
                  <c:v>42917.677083333336</c:v>
                </c:pt>
                <c:pt idx="5560">
                  <c:v>42917.6875</c:v>
                </c:pt>
                <c:pt idx="5561">
                  <c:v>42917.697916666664</c:v>
                </c:pt>
                <c:pt idx="5562">
                  <c:v>42917.708333333336</c:v>
                </c:pt>
                <c:pt idx="5563">
                  <c:v>42917.71875</c:v>
                </c:pt>
                <c:pt idx="5564">
                  <c:v>42917.729166666664</c:v>
                </c:pt>
                <c:pt idx="5565">
                  <c:v>42917.739583333336</c:v>
                </c:pt>
                <c:pt idx="5566">
                  <c:v>42917.75</c:v>
                </c:pt>
                <c:pt idx="5567">
                  <c:v>42917.760416666664</c:v>
                </c:pt>
                <c:pt idx="5568">
                  <c:v>42917.770833333336</c:v>
                </c:pt>
                <c:pt idx="5569">
                  <c:v>42917.78125</c:v>
                </c:pt>
                <c:pt idx="5570">
                  <c:v>42917.791666666664</c:v>
                </c:pt>
                <c:pt idx="5571">
                  <c:v>42917.802083333336</c:v>
                </c:pt>
                <c:pt idx="5572">
                  <c:v>42917.8125</c:v>
                </c:pt>
                <c:pt idx="5573">
                  <c:v>42917.822916666664</c:v>
                </c:pt>
                <c:pt idx="5574">
                  <c:v>42917.833333333336</c:v>
                </c:pt>
                <c:pt idx="5575">
                  <c:v>42917.84375</c:v>
                </c:pt>
                <c:pt idx="5576">
                  <c:v>42917.854166666664</c:v>
                </c:pt>
                <c:pt idx="5577">
                  <c:v>42917.864583333336</c:v>
                </c:pt>
                <c:pt idx="5578">
                  <c:v>42917.875</c:v>
                </c:pt>
                <c:pt idx="5579">
                  <c:v>42917.885416666664</c:v>
                </c:pt>
                <c:pt idx="5580">
                  <c:v>42917.895833333336</c:v>
                </c:pt>
                <c:pt idx="5581">
                  <c:v>42917.90625</c:v>
                </c:pt>
                <c:pt idx="5582">
                  <c:v>42917.916666666664</c:v>
                </c:pt>
                <c:pt idx="5583">
                  <c:v>42917.927083333336</c:v>
                </c:pt>
                <c:pt idx="5584">
                  <c:v>42917.9375</c:v>
                </c:pt>
                <c:pt idx="5585">
                  <c:v>42917.947916666664</c:v>
                </c:pt>
                <c:pt idx="5586">
                  <c:v>42917.958333333336</c:v>
                </c:pt>
                <c:pt idx="5587">
                  <c:v>42917.96875</c:v>
                </c:pt>
                <c:pt idx="5588">
                  <c:v>42917.979166666664</c:v>
                </c:pt>
                <c:pt idx="5589">
                  <c:v>42917.989583333336</c:v>
                </c:pt>
                <c:pt idx="5590">
                  <c:v>42918</c:v>
                </c:pt>
                <c:pt idx="5591">
                  <c:v>42918.010416666664</c:v>
                </c:pt>
                <c:pt idx="5592">
                  <c:v>42918.020833333336</c:v>
                </c:pt>
                <c:pt idx="5593">
                  <c:v>42918.03125</c:v>
                </c:pt>
                <c:pt idx="5594">
                  <c:v>42918.041666666664</c:v>
                </c:pt>
                <c:pt idx="5595">
                  <c:v>42918.052083333336</c:v>
                </c:pt>
                <c:pt idx="5596">
                  <c:v>42918.0625</c:v>
                </c:pt>
                <c:pt idx="5597">
                  <c:v>42918.072916666664</c:v>
                </c:pt>
                <c:pt idx="5598">
                  <c:v>42918.083333333336</c:v>
                </c:pt>
                <c:pt idx="5599">
                  <c:v>42918.09375</c:v>
                </c:pt>
                <c:pt idx="5600">
                  <c:v>42918.104166666664</c:v>
                </c:pt>
                <c:pt idx="5601">
                  <c:v>42918.114583333336</c:v>
                </c:pt>
                <c:pt idx="5602">
                  <c:v>42918.125</c:v>
                </c:pt>
                <c:pt idx="5603">
                  <c:v>42918.135416666664</c:v>
                </c:pt>
                <c:pt idx="5604">
                  <c:v>42918.145833333336</c:v>
                </c:pt>
                <c:pt idx="5605">
                  <c:v>42918.15625</c:v>
                </c:pt>
                <c:pt idx="5606">
                  <c:v>42918.166666666664</c:v>
                </c:pt>
                <c:pt idx="5607">
                  <c:v>42918.177083333336</c:v>
                </c:pt>
                <c:pt idx="5608">
                  <c:v>42918.1875</c:v>
                </c:pt>
                <c:pt idx="5609">
                  <c:v>42918.197916666664</c:v>
                </c:pt>
                <c:pt idx="5610">
                  <c:v>42918.208333333336</c:v>
                </c:pt>
                <c:pt idx="5611">
                  <c:v>42918.21875</c:v>
                </c:pt>
                <c:pt idx="5612">
                  <c:v>42918.229166666664</c:v>
                </c:pt>
                <c:pt idx="5613">
                  <c:v>42918.239583333336</c:v>
                </c:pt>
                <c:pt idx="5614">
                  <c:v>42918.25</c:v>
                </c:pt>
                <c:pt idx="5615">
                  <c:v>42918.260416666664</c:v>
                </c:pt>
                <c:pt idx="5616">
                  <c:v>42918.270833333336</c:v>
                </c:pt>
                <c:pt idx="5617">
                  <c:v>42918.28125</c:v>
                </c:pt>
                <c:pt idx="5618">
                  <c:v>42918.291666666664</c:v>
                </c:pt>
                <c:pt idx="5619">
                  <c:v>42918.302083333336</c:v>
                </c:pt>
                <c:pt idx="5620">
                  <c:v>42918.3125</c:v>
                </c:pt>
                <c:pt idx="5621">
                  <c:v>42918.322916666664</c:v>
                </c:pt>
                <c:pt idx="5622">
                  <c:v>42918.333333333336</c:v>
                </c:pt>
                <c:pt idx="5623">
                  <c:v>42918.34375</c:v>
                </c:pt>
                <c:pt idx="5624">
                  <c:v>42918.354166666664</c:v>
                </c:pt>
                <c:pt idx="5625">
                  <c:v>42918.364583333336</c:v>
                </c:pt>
                <c:pt idx="5626">
                  <c:v>42918.375</c:v>
                </c:pt>
                <c:pt idx="5627">
                  <c:v>42918.385416666664</c:v>
                </c:pt>
                <c:pt idx="5628">
                  <c:v>42918.395833333336</c:v>
                </c:pt>
                <c:pt idx="5629">
                  <c:v>42918.40625</c:v>
                </c:pt>
                <c:pt idx="5630">
                  <c:v>42918.416666666664</c:v>
                </c:pt>
                <c:pt idx="5631">
                  <c:v>42918.427083333336</c:v>
                </c:pt>
                <c:pt idx="5632">
                  <c:v>42918.4375</c:v>
                </c:pt>
                <c:pt idx="5633">
                  <c:v>42918.447916666664</c:v>
                </c:pt>
                <c:pt idx="5634">
                  <c:v>42918.458333333336</c:v>
                </c:pt>
                <c:pt idx="5635">
                  <c:v>42918.46875</c:v>
                </c:pt>
                <c:pt idx="5636">
                  <c:v>42918.479166666664</c:v>
                </c:pt>
                <c:pt idx="5637">
                  <c:v>42918.489583333336</c:v>
                </c:pt>
                <c:pt idx="5638">
                  <c:v>42918.5</c:v>
                </c:pt>
                <c:pt idx="5639">
                  <c:v>42918.510416666664</c:v>
                </c:pt>
                <c:pt idx="5640">
                  <c:v>42918.520833333336</c:v>
                </c:pt>
                <c:pt idx="5641">
                  <c:v>42918.53125</c:v>
                </c:pt>
                <c:pt idx="5642">
                  <c:v>42918.541666666664</c:v>
                </c:pt>
                <c:pt idx="5643">
                  <c:v>42918.552083333336</c:v>
                </c:pt>
                <c:pt idx="5644">
                  <c:v>42918.5625</c:v>
                </c:pt>
                <c:pt idx="5645">
                  <c:v>42918.572916666664</c:v>
                </c:pt>
                <c:pt idx="5646">
                  <c:v>42918.583333333336</c:v>
                </c:pt>
                <c:pt idx="5647">
                  <c:v>42918.59375</c:v>
                </c:pt>
                <c:pt idx="5648">
                  <c:v>42918.604166666664</c:v>
                </c:pt>
                <c:pt idx="5649">
                  <c:v>42918.614583333336</c:v>
                </c:pt>
                <c:pt idx="5650">
                  <c:v>42918.625</c:v>
                </c:pt>
                <c:pt idx="5651">
                  <c:v>42918.635416666664</c:v>
                </c:pt>
                <c:pt idx="5652">
                  <c:v>42918.645833333336</c:v>
                </c:pt>
                <c:pt idx="5653">
                  <c:v>42918.65625</c:v>
                </c:pt>
                <c:pt idx="5654">
                  <c:v>42918.666666666664</c:v>
                </c:pt>
                <c:pt idx="5655">
                  <c:v>42918.677083333336</c:v>
                </c:pt>
                <c:pt idx="5656">
                  <c:v>42918.6875</c:v>
                </c:pt>
                <c:pt idx="5657">
                  <c:v>42918.697916666664</c:v>
                </c:pt>
                <c:pt idx="5658">
                  <c:v>42918.708333333336</c:v>
                </c:pt>
                <c:pt idx="5659">
                  <c:v>42918.71875</c:v>
                </c:pt>
                <c:pt idx="5660">
                  <c:v>42918.729166666664</c:v>
                </c:pt>
                <c:pt idx="5661">
                  <c:v>42918.739583333336</c:v>
                </c:pt>
                <c:pt idx="5662">
                  <c:v>42918.75</c:v>
                </c:pt>
                <c:pt idx="5663">
                  <c:v>42918.760416666664</c:v>
                </c:pt>
                <c:pt idx="5664">
                  <c:v>42918.770833333336</c:v>
                </c:pt>
                <c:pt idx="5665">
                  <c:v>42918.78125</c:v>
                </c:pt>
                <c:pt idx="5666">
                  <c:v>42918.791666666664</c:v>
                </c:pt>
                <c:pt idx="5667">
                  <c:v>42918.802083333336</c:v>
                </c:pt>
                <c:pt idx="5668">
                  <c:v>42918.8125</c:v>
                </c:pt>
                <c:pt idx="5669">
                  <c:v>42918.822916666664</c:v>
                </c:pt>
                <c:pt idx="5670">
                  <c:v>42918.833333333336</c:v>
                </c:pt>
                <c:pt idx="5671">
                  <c:v>42918.84375</c:v>
                </c:pt>
                <c:pt idx="5672">
                  <c:v>42918.854166666664</c:v>
                </c:pt>
                <c:pt idx="5673">
                  <c:v>42918.864583333336</c:v>
                </c:pt>
                <c:pt idx="5674">
                  <c:v>42918.875</c:v>
                </c:pt>
                <c:pt idx="5675">
                  <c:v>42918.885416666664</c:v>
                </c:pt>
                <c:pt idx="5676">
                  <c:v>42918.895833333336</c:v>
                </c:pt>
                <c:pt idx="5677">
                  <c:v>42918.90625</c:v>
                </c:pt>
                <c:pt idx="5678">
                  <c:v>42918.916666666664</c:v>
                </c:pt>
                <c:pt idx="5679">
                  <c:v>42918.927083333336</c:v>
                </c:pt>
                <c:pt idx="5680">
                  <c:v>42918.9375</c:v>
                </c:pt>
                <c:pt idx="5681">
                  <c:v>42918.947916666664</c:v>
                </c:pt>
                <c:pt idx="5682">
                  <c:v>42918.958333333336</c:v>
                </c:pt>
                <c:pt idx="5683">
                  <c:v>42918.96875</c:v>
                </c:pt>
                <c:pt idx="5684">
                  <c:v>42918.979166666664</c:v>
                </c:pt>
                <c:pt idx="5685">
                  <c:v>42918.989583333336</c:v>
                </c:pt>
                <c:pt idx="5686">
                  <c:v>42919</c:v>
                </c:pt>
                <c:pt idx="5687">
                  <c:v>42919.010416666664</c:v>
                </c:pt>
                <c:pt idx="5688">
                  <c:v>42919.020833333336</c:v>
                </c:pt>
                <c:pt idx="5689">
                  <c:v>42919.03125</c:v>
                </c:pt>
                <c:pt idx="5690">
                  <c:v>42919.041666666664</c:v>
                </c:pt>
                <c:pt idx="5691">
                  <c:v>42919.052083333336</c:v>
                </c:pt>
                <c:pt idx="5692">
                  <c:v>42919.0625</c:v>
                </c:pt>
                <c:pt idx="5693">
                  <c:v>42919.072916666664</c:v>
                </c:pt>
                <c:pt idx="5694">
                  <c:v>42919.083333333336</c:v>
                </c:pt>
                <c:pt idx="5695">
                  <c:v>42919.09375</c:v>
                </c:pt>
                <c:pt idx="5696">
                  <c:v>42919.104166666664</c:v>
                </c:pt>
                <c:pt idx="5697">
                  <c:v>42919.114583333336</c:v>
                </c:pt>
                <c:pt idx="5698">
                  <c:v>42919.125</c:v>
                </c:pt>
                <c:pt idx="5699">
                  <c:v>42919.135416666664</c:v>
                </c:pt>
                <c:pt idx="5700">
                  <c:v>42919.145833333336</c:v>
                </c:pt>
                <c:pt idx="5701">
                  <c:v>42919.15625</c:v>
                </c:pt>
                <c:pt idx="5702">
                  <c:v>42919.166666666664</c:v>
                </c:pt>
                <c:pt idx="5703">
                  <c:v>42919.177083333336</c:v>
                </c:pt>
                <c:pt idx="5704">
                  <c:v>42919.1875</c:v>
                </c:pt>
                <c:pt idx="5705">
                  <c:v>42919.197916666664</c:v>
                </c:pt>
                <c:pt idx="5706">
                  <c:v>42919.208333333336</c:v>
                </c:pt>
                <c:pt idx="5707">
                  <c:v>42919.21875</c:v>
                </c:pt>
                <c:pt idx="5708">
                  <c:v>42919.229166666664</c:v>
                </c:pt>
                <c:pt idx="5709">
                  <c:v>42919.239583333336</c:v>
                </c:pt>
                <c:pt idx="5710">
                  <c:v>42919.25</c:v>
                </c:pt>
                <c:pt idx="5711">
                  <c:v>42919.260416666664</c:v>
                </c:pt>
                <c:pt idx="5712">
                  <c:v>42919.270833333336</c:v>
                </c:pt>
                <c:pt idx="5713">
                  <c:v>42919.28125</c:v>
                </c:pt>
                <c:pt idx="5714">
                  <c:v>42919.291666666664</c:v>
                </c:pt>
                <c:pt idx="5715">
                  <c:v>42919.302083333336</c:v>
                </c:pt>
                <c:pt idx="5716">
                  <c:v>42919.3125</c:v>
                </c:pt>
                <c:pt idx="5717">
                  <c:v>42919.322916666664</c:v>
                </c:pt>
                <c:pt idx="5718">
                  <c:v>42919.333333333336</c:v>
                </c:pt>
                <c:pt idx="5719">
                  <c:v>42919.34375</c:v>
                </c:pt>
                <c:pt idx="5720">
                  <c:v>42919.354166666664</c:v>
                </c:pt>
                <c:pt idx="5721">
                  <c:v>42919.364583333336</c:v>
                </c:pt>
                <c:pt idx="5722">
                  <c:v>42919.375</c:v>
                </c:pt>
                <c:pt idx="5723">
                  <c:v>42919.385416666664</c:v>
                </c:pt>
                <c:pt idx="5724">
                  <c:v>42919.395833333336</c:v>
                </c:pt>
                <c:pt idx="5725">
                  <c:v>42919.40625</c:v>
                </c:pt>
                <c:pt idx="5726">
                  <c:v>42919.416666666664</c:v>
                </c:pt>
                <c:pt idx="5727">
                  <c:v>42919.427083333336</c:v>
                </c:pt>
                <c:pt idx="5728">
                  <c:v>42919.4375</c:v>
                </c:pt>
                <c:pt idx="5729">
                  <c:v>42919.447916666664</c:v>
                </c:pt>
                <c:pt idx="5730">
                  <c:v>42919.458333333336</c:v>
                </c:pt>
                <c:pt idx="5731">
                  <c:v>42919.46875</c:v>
                </c:pt>
                <c:pt idx="5732">
                  <c:v>42919.479166666664</c:v>
                </c:pt>
                <c:pt idx="5733">
                  <c:v>42919.489583333336</c:v>
                </c:pt>
                <c:pt idx="5734">
                  <c:v>42919.5</c:v>
                </c:pt>
                <c:pt idx="5735">
                  <c:v>42919.510416666664</c:v>
                </c:pt>
                <c:pt idx="5736">
                  <c:v>42919.520833333336</c:v>
                </c:pt>
                <c:pt idx="5737">
                  <c:v>42919.53125</c:v>
                </c:pt>
                <c:pt idx="5738">
                  <c:v>42919.541666666664</c:v>
                </c:pt>
                <c:pt idx="5739">
                  <c:v>42919.552083333336</c:v>
                </c:pt>
                <c:pt idx="5740">
                  <c:v>42919.5625</c:v>
                </c:pt>
                <c:pt idx="5741">
                  <c:v>42919.572916666664</c:v>
                </c:pt>
                <c:pt idx="5742">
                  <c:v>42919.583333333336</c:v>
                </c:pt>
                <c:pt idx="5743">
                  <c:v>42919.59375</c:v>
                </c:pt>
                <c:pt idx="5744">
                  <c:v>42919.604166666664</c:v>
                </c:pt>
                <c:pt idx="5745">
                  <c:v>42919.614583333336</c:v>
                </c:pt>
                <c:pt idx="5746">
                  <c:v>42919.625</c:v>
                </c:pt>
                <c:pt idx="5747">
                  <c:v>42919.635416666664</c:v>
                </c:pt>
                <c:pt idx="5748">
                  <c:v>42919.645833333336</c:v>
                </c:pt>
                <c:pt idx="5749">
                  <c:v>42919.65625</c:v>
                </c:pt>
                <c:pt idx="5750">
                  <c:v>42919.666666666664</c:v>
                </c:pt>
                <c:pt idx="5751">
                  <c:v>42919.677083333336</c:v>
                </c:pt>
                <c:pt idx="5752">
                  <c:v>42919.6875</c:v>
                </c:pt>
                <c:pt idx="5753">
                  <c:v>42919.697916666664</c:v>
                </c:pt>
                <c:pt idx="5754">
                  <c:v>42919.708333333336</c:v>
                </c:pt>
                <c:pt idx="5755">
                  <c:v>42919.71875</c:v>
                </c:pt>
                <c:pt idx="5756">
                  <c:v>42919.729166666664</c:v>
                </c:pt>
                <c:pt idx="5757">
                  <c:v>42919.739583333336</c:v>
                </c:pt>
                <c:pt idx="5758">
                  <c:v>42919.75</c:v>
                </c:pt>
                <c:pt idx="5759">
                  <c:v>42919.760416666664</c:v>
                </c:pt>
                <c:pt idx="5760">
                  <c:v>42919.770833333336</c:v>
                </c:pt>
                <c:pt idx="5761">
                  <c:v>42919.78125</c:v>
                </c:pt>
                <c:pt idx="5762">
                  <c:v>42919.791666666664</c:v>
                </c:pt>
                <c:pt idx="5763">
                  <c:v>42919.802083333336</c:v>
                </c:pt>
                <c:pt idx="5764">
                  <c:v>42919.8125</c:v>
                </c:pt>
                <c:pt idx="5765">
                  <c:v>42919.822916666664</c:v>
                </c:pt>
                <c:pt idx="5766">
                  <c:v>42919.833333333336</c:v>
                </c:pt>
                <c:pt idx="5767">
                  <c:v>42919.84375</c:v>
                </c:pt>
                <c:pt idx="5768">
                  <c:v>42919.854166666664</c:v>
                </c:pt>
                <c:pt idx="5769">
                  <c:v>42919.864583333336</c:v>
                </c:pt>
                <c:pt idx="5770">
                  <c:v>42919.875</c:v>
                </c:pt>
                <c:pt idx="5771">
                  <c:v>42919.885416666664</c:v>
                </c:pt>
                <c:pt idx="5772">
                  <c:v>42919.895833333336</c:v>
                </c:pt>
                <c:pt idx="5773">
                  <c:v>42919.90625</c:v>
                </c:pt>
                <c:pt idx="5774">
                  <c:v>42919.916666666664</c:v>
                </c:pt>
                <c:pt idx="5775">
                  <c:v>42919.927083333336</c:v>
                </c:pt>
                <c:pt idx="5776">
                  <c:v>42919.9375</c:v>
                </c:pt>
                <c:pt idx="5777">
                  <c:v>42919.947916666664</c:v>
                </c:pt>
                <c:pt idx="5778">
                  <c:v>42919.958333333336</c:v>
                </c:pt>
                <c:pt idx="5779">
                  <c:v>42919.96875</c:v>
                </c:pt>
                <c:pt idx="5780">
                  <c:v>42919.979166666664</c:v>
                </c:pt>
                <c:pt idx="5781">
                  <c:v>42919.989583333336</c:v>
                </c:pt>
                <c:pt idx="5782">
                  <c:v>42920</c:v>
                </c:pt>
                <c:pt idx="5783">
                  <c:v>42920.010416666664</c:v>
                </c:pt>
                <c:pt idx="5784">
                  <c:v>42920.020833333336</c:v>
                </c:pt>
                <c:pt idx="5785">
                  <c:v>42920.03125</c:v>
                </c:pt>
                <c:pt idx="5786">
                  <c:v>42920.041666666664</c:v>
                </c:pt>
                <c:pt idx="5787">
                  <c:v>42920.052083333336</c:v>
                </c:pt>
                <c:pt idx="5788">
                  <c:v>42920.0625</c:v>
                </c:pt>
                <c:pt idx="5789">
                  <c:v>42920.072916666664</c:v>
                </c:pt>
                <c:pt idx="5790">
                  <c:v>42920.083333333336</c:v>
                </c:pt>
                <c:pt idx="5791">
                  <c:v>42920.09375</c:v>
                </c:pt>
                <c:pt idx="5792">
                  <c:v>42920.104166666664</c:v>
                </c:pt>
                <c:pt idx="5793">
                  <c:v>42920.114583333336</c:v>
                </c:pt>
                <c:pt idx="5794">
                  <c:v>42920.125</c:v>
                </c:pt>
                <c:pt idx="5795">
                  <c:v>42920.135416666664</c:v>
                </c:pt>
                <c:pt idx="5796">
                  <c:v>42920.145833333336</c:v>
                </c:pt>
                <c:pt idx="5797">
                  <c:v>42920.15625</c:v>
                </c:pt>
                <c:pt idx="5798">
                  <c:v>42920.166666666664</c:v>
                </c:pt>
                <c:pt idx="5799">
                  <c:v>42920.177083333336</c:v>
                </c:pt>
                <c:pt idx="5800">
                  <c:v>42920.1875</c:v>
                </c:pt>
                <c:pt idx="5801">
                  <c:v>42920.197916666664</c:v>
                </c:pt>
                <c:pt idx="5802">
                  <c:v>42920.208333333336</c:v>
                </c:pt>
                <c:pt idx="5803">
                  <c:v>42920.21875</c:v>
                </c:pt>
                <c:pt idx="5804">
                  <c:v>42920.229166666664</c:v>
                </c:pt>
                <c:pt idx="5805">
                  <c:v>42920.239583333336</c:v>
                </c:pt>
                <c:pt idx="5806">
                  <c:v>42920.25</c:v>
                </c:pt>
                <c:pt idx="5807">
                  <c:v>42920.260416666664</c:v>
                </c:pt>
                <c:pt idx="5808">
                  <c:v>42920.270833333336</c:v>
                </c:pt>
                <c:pt idx="5809">
                  <c:v>42920.28125</c:v>
                </c:pt>
                <c:pt idx="5810">
                  <c:v>42920.291666666664</c:v>
                </c:pt>
                <c:pt idx="5811">
                  <c:v>42920.302083333336</c:v>
                </c:pt>
                <c:pt idx="5812">
                  <c:v>42920.3125</c:v>
                </c:pt>
                <c:pt idx="5813">
                  <c:v>42920.322916666664</c:v>
                </c:pt>
                <c:pt idx="5814">
                  <c:v>42920.333333333336</c:v>
                </c:pt>
                <c:pt idx="5815">
                  <c:v>42920.34375</c:v>
                </c:pt>
                <c:pt idx="5816">
                  <c:v>42920.354166666664</c:v>
                </c:pt>
                <c:pt idx="5817">
                  <c:v>42920.364583333336</c:v>
                </c:pt>
                <c:pt idx="5818">
                  <c:v>42920.375</c:v>
                </c:pt>
                <c:pt idx="5819">
                  <c:v>42920.385416666664</c:v>
                </c:pt>
                <c:pt idx="5820">
                  <c:v>42920.395833333336</c:v>
                </c:pt>
                <c:pt idx="5821">
                  <c:v>42920.40625</c:v>
                </c:pt>
                <c:pt idx="5822">
                  <c:v>42920.416666666664</c:v>
                </c:pt>
                <c:pt idx="5823">
                  <c:v>42920.427083333336</c:v>
                </c:pt>
                <c:pt idx="5824">
                  <c:v>42920.4375</c:v>
                </c:pt>
                <c:pt idx="5825">
                  <c:v>42920.447916666664</c:v>
                </c:pt>
                <c:pt idx="5826">
                  <c:v>42920.458333333336</c:v>
                </c:pt>
                <c:pt idx="5827">
                  <c:v>42920.46875</c:v>
                </c:pt>
                <c:pt idx="5828">
                  <c:v>42920.479166666664</c:v>
                </c:pt>
                <c:pt idx="5829">
                  <c:v>42920.489583333336</c:v>
                </c:pt>
                <c:pt idx="5830">
                  <c:v>42920.5</c:v>
                </c:pt>
                <c:pt idx="5831">
                  <c:v>42920.510416666664</c:v>
                </c:pt>
                <c:pt idx="5832">
                  <c:v>42920.520833333336</c:v>
                </c:pt>
                <c:pt idx="5833">
                  <c:v>42920.53125</c:v>
                </c:pt>
                <c:pt idx="5834">
                  <c:v>42920.541666666664</c:v>
                </c:pt>
                <c:pt idx="5835">
                  <c:v>42920.552083333336</c:v>
                </c:pt>
                <c:pt idx="5836">
                  <c:v>42920.5625</c:v>
                </c:pt>
                <c:pt idx="5837">
                  <c:v>42920.572916666664</c:v>
                </c:pt>
                <c:pt idx="5838">
                  <c:v>42920.583333333336</c:v>
                </c:pt>
                <c:pt idx="5839">
                  <c:v>42920.59375</c:v>
                </c:pt>
                <c:pt idx="5840">
                  <c:v>42920.604166666664</c:v>
                </c:pt>
                <c:pt idx="5841">
                  <c:v>42920.614583333336</c:v>
                </c:pt>
                <c:pt idx="5842">
                  <c:v>42920.625</c:v>
                </c:pt>
                <c:pt idx="5843">
                  <c:v>42920.635416666664</c:v>
                </c:pt>
                <c:pt idx="5844">
                  <c:v>42920.645833333336</c:v>
                </c:pt>
                <c:pt idx="5845">
                  <c:v>42920.65625</c:v>
                </c:pt>
                <c:pt idx="5846">
                  <c:v>42920.666666666664</c:v>
                </c:pt>
                <c:pt idx="5847">
                  <c:v>42920.677083333336</c:v>
                </c:pt>
                <c:pt idx="5848">
                  <c:v>42920.6875</c:v>
                </c:pt>
                <c:pt idx="5849">
                  <c:v>42920.697916666664</c:v>
                </c:pt>
                <c:pt idx="5850">
                  <c:v>42920.708333333336</c:v>
                </c:pt>
                <c:pt idx="5851">
                  <c:v>42920.71875</c:v>
                </c:pt>
                <c:pt idx="5852">
                  <c:v>42920.729166666664</c:v>
                </c:pt>
                <c:pt idx="5853">
                  <c:v>42920.739583333336</c:v>
                </c:pt>
                <c:pt idx="5854">
                  <c:v>42920.75</c:v>
                </c:pt>
                <c:pt idx="5855">
                  <c:v>42920.760416666664</c:v>
                </c:pt>
                <c:pt idx="5856">
                  <c:v>42920.770833333336</c:v>
                </c:pt>
                <c:pt idx="5857">
                  <c:v>42920.78125</c:v>
                </c:pt>
                <c:pt idx="5858">
                  <c:v>42920.791666666664</c:v>
                </c:pt>
                <c:pt idx="5859">
                  <c:v>42920.802083333336</c:v>
                </c:pt>
                <c:pt idx="5860">
                  <c:v>42920.8125</c:v>
                </c:pt>
                <c:pt idx="5861">
                  <c:v>42920.822916666664</c:v>
                </c:pt>
                <c:pt idx="5862">
                  <c:v>42920.833333333336</c:v>
                </c:pt>
                <c:pt idx="5863">
                  <c:v>42920.84375</c:v>
                </c:pt>
                <c:pt idx="5864">
                  <c:v>42920.854166666664</c:v>
                </c:pt>
                <c:pt idx="5865">
                  <c:v>42920.864583333336</c:v>
                </c:pt>
                <c:pt idx="5866">
                  <c:v>42920.875</c:v>
                </c:pt>
                <c:pt idx="5867">
                  <c:v>42920.885416666664</c:v>
                </c:pt>
                <c:pt idx="5868">
                  <c:v>42920.895833333336</c:v>
                </c:pt>
                <c:pt idx="5869">
                  <c:v>42920.90625</c:v>
                </c:pt>
                <c:pt idx="5870">
                  <c:v>42920.916666666664</c:v>
                </c:pt>
                <c:pt idx="5871">
                  <c:v>42920.927083333336</c:v>
                </c:pt>
                <c:pt idx="5872">
                  <c:v>42920.9375</c:v>
                </c:pt>
                <c:pt idx="5873">
                  <c:v>42920.947916666664</c:v>
                </c:pt>
                <c:pt idx="5874">
                  <c:v>42920.958333333336</c:v>
                </c:pt>
                <c:pt idx="5875">
                  <c:v>42920.96875</c:v>
                </c:pt>
                <c:pt idx="5876">
                  <c:v>42920.979166666664</c:v>
                </c:pt>
                <c:pt idx="5877">
                  <c:v>42920.989583333336</c:v>
                </c:pt>
                <c:pt idx="5878">
                  <c:v>42921</c:v>
                </c:pt>
                <c:pt idx="5879">
                  <c:v>42921.010416666664</c:v>
                </c:pt>
                <c:pt idx="5880">
                  <c:v>42921.020833333336</c:v>
                </c:pt>
                <c:pt idx="5881">
                  <c:v>42921.03125</c:v>
                </c:pt>
                <c:pt idx="5882">
                  <c:v>42921.041666666664</c:v>
                </c:pt>
                <c:pt idx="5883">
                  <c:v>42921.052083333336</c:v>
                </c:pt>
                <c:pt idx="5884">
                  <c:v>42921.0625</c:v>
                </c:pt>
                <c:pt idx="5885">
                  <c:v>42921.072916666664</c:v>
                </c:pt>
                <c:pt idx="5886">
                  <c:v>42921.083333333336</c:v>
                </c:pt>
                <c:pt idx="5887">
                  <c:v>42921.09375</c:v>
                </c:pt>
                <c:pt idx="5888">
                  <c:v>42921.104166666664</c:v>
                </c:pt>
                <c:pt idx="5889">
                  <c:v>42921.114583333336</c:v>
                </c:pt>
                <c:pt idx="5890">
                  <c:v>42921.125</c:v>
                </c:pt>
                <c:pt idx="5891">
                  <c:v>42921.135416666664</c:v>
                </c:pt>
                <c:pt idx="5892">
                  <c:v>42921.145833333336</c:v>
                </c:pt>
                <c:pt idx="5893">
                  <c:v>42921.15625</c:v>
                </c:pt>
                <c:pt idx="5894">
                  <c:v>42921.166666666664</c:v>
                </c:pt>
                <c:pt idx="5895">
                  <c:v>42921.177083333336</c:v>
                </c:pt>
                <c:pt idx="5896">
                  <c:v>42921.1875</c:v>
                </c:pt>
                <c:pt idx="5897">
                  <c:v>42921.197916666664</c:v>
                </c:pt>
                <c:pt idx="5898">
                  <c:v>42921.208333333336</c:v>
                </c:pt>
                <c:pt idx="5899">
                  <c:v>42921.21875</c:v>
                </c:pt>
                <c:pt idx="5900">
                  <c:v>42921.229166666664</c:v>
                </c:pt>
                <c:pt idx="5901">
                  <c:v>42921.239583333336</c:v>
                </c:pt>
                <c:pt idx="5902">
                  <c:v>42921.25</c:v>
                </c:pt>
                <c:pt idx="5903">
                  <c:v>42921.260416666664</c:v>
                </c:pt>
                <c:pt idx="5904">
                  <c:v>42921.270833333336</c:v>
                </c:pt>
                <c:pt idx="5905">
                  <c:v>42921.28125</c:v>
                </c:pt>
                <c:pt idx="5906">
                  <c:v>42921.291666666664</c:v>
                </c:pt>
                <c:pt idx="5907">
                  <c:v>42921.302083333336</c:v>
                </c:pt>
                <c:pt idx="5908">
                  <c:v>42921.3125</c:v>
                </c:pt>
                <c:pt idx="5909">
                  <c:v>42921.322916666664</c:v>
                </c:pt>
                <c:pt idx="5910">
                  <c:v>42921.333333333336</c:v>
                </c:pt>
                <c:pt idx="5911">
                  <c:v>42921.34375</c:v>
                </c:pt>
                <c:pt idx="5912">
                  <c:v>42921.354166666664</c:v>
                </c:pt>
                <c:pt idx="5913">
                  <c:v>42921.364583333336</c:v>
                </c:pt>
                <c:pt idx="5914">
                  <c:v>42921.375</c:v>
                </c:pt>
                <c:pt idx="5915">
                  <c:v>42921.385416666664</c:v>
                </c:pt>
                <c:pt idx="5916">
                  <c:v>42921.395833333336</c:v>
                </c:pt>
                <c:pt idx="5917">
                  <c:v>42921.40625</c:v>
                </c:pt>
                <c:pt idx="5918">
                  <c:v>42921.416666666664</c:v>
                </c:pt>
                <c:pt idx="5919">
                  <c:v>42921.427083333336</c:v>
                </c:pt>
                <c:pt idx="5920">
                  <c:v>42921.4375</c:v>
                </c:pt>
                <c:pt idx="5921">
                  <c:v>42921.447916666664</c:v>
                </c:pt>
                <c:pt idx="5922">
                  <c:v>42921.458333333336</c:v>
                </c:pt>
                <c:pt idx="5923">
                  <c:v>42921.46875</c:v>
                </c:pt>
                <c:pt idx="5924">
                  <c:v>42921.479166666664</c:v>
                </c:pt>
                <c:pt idx="5925">
                  <c:v>42921.489583333336</c:v>
                </c:pt>
                <c:pt idx="5926">
                  <c:v>42921.5</c:v>
                </c:pt>
                <c:pt idx="5927">
                  <c:v>42921.510416666664</c:v>
                </c:pt>
                <c:pt idx="5928">
                  <c:v>42921.520833333336</c:v>
                </c:pt>
                <c:pt idx="5929">
                  <c:v>42921.53125</c:v>
                </c:pt>
                <c:pt idx="5930">
                  <c:v>42921.541666666664</c:v>
                </c:pt>
                <c:pt idx="5931">
                  <c:v>42921.552083333336</c:v>
                </c:pt>
                <c:pt idx="5932">
                  <c:v>42921.5625</c:v>
                </c:pt>
                <c:pt idx="5933">
                  <c:v>42921.572916666664</c:v>
                </c:pt>
                <c:pt idx="5934">
                  <c:v>42921.583333333336</c:v>
                </c:pt>
                <c:pt idx="5935">
                  <c:v>42921.59375</c:v>
                </c:pt>
                <c:pt idx="5936">
                  <c:v>42921.604166666664</c:v>
                </c:pt>
                <c:pt idx="5937">
                  <c:v>42921.614583333336</c:v>
                </c:pt>
                <c:pt idx="5938">
                  <c:v>42921.625</c:v>
                </c:pt>
                <c:pt idx="5939">
                  <c:v>42921.635416666664</c:v>
                </c:pt>
                <c:pt idx="5940">
                  <c:v>42921.645833333336</c:v>
                </c:pt>
                <c:pt idx="5941">
                  <c:v>42921.65625</c:v>
                </c:pt>
                <c:pt idx="5942">
                  <c:v>42921.666666666664</c:v>
                </c:pt>
                <c:pt idx="5943">
                  <c:v>42921.677083333336</c:v>
                </c:pt>
                <c:pt idx="5944">
                  <c:v>42921.6875</c:v>
                </c:pt>
                <c:pt idx="5945">
                  <c:v>42921.697916666664</c:v>
                </c:pt>
                <c:pt idx="5946">
                  <c:v>42921.708333333336</c:v>
                </c:pt>
                <c:pt idx="5947">
                  <c:v>42921.71875</c:v>
                </c:pt>
                <c:pt idx="5948">
                  <c:v>42921.729166666664</c:v>
                </c:pt>
                <c:pt idx="5949">
                  <c:v>42921.739583333336</c:v>
                </c:pt>
                <c:pt idx="5950">
                  <c:v>42921.75</c:v>
                </c:pt>
                <c:pt idx="5951">
                  <c:v>42921.760416666664</c:v>
                </c:pt>
                <c:pt idx="5952">
                  <c:v>42921.770833333336</c:v>
                </c:pt>
                <c:pt idx="5953">
                  <c:v>42921.78125</c:v>
                </c:pt>
                <c:pt idx="5954">
                  <c:v>42921.791666666664</c:v>
                </c:pt>
                <c:pt idx="5955">
                  <c:v>42921.802083333336</c:v>
                </c:pt>
                <c:pt idx="5956">
                  <c:v>42921.8125</c:v>
                </c:pt>
                <c:pt idx="5957">
                  <c:v>42921.822916666664</c:v>
                </c:pt>
                <c:pt idx="5958">
                  <c:v>42921.833333333336</c:v>
                </c:pt>
                <c:pt idx="5959">
                  <c:v>42921.84375</c:v>
                </c:pt>
                <c:pt idx="5960">
                  <c:v>42921.854166666664</c:v>
                </c:pt>
                <c:pt idx="5961">
                  <c:v>42921.864583333336</c:v>
                </c:pt>
                <c:pt idx="5962">
                  <c:v>42921.875</c:v>
                </c:pt>
                <c:pt idx="5963">
                  <c:v>42921.885416666664</c:v>
                </c:pt>
                <c:pt idx="5964">
                  <c:v>42921.895833333336</c:v>
                </c:pt>
                <c:pt idx="5965">
                  <c:v>42921.90625</c:v>
                </c:pt>
                <c:pt idx="5966">
                  <c:v>42921.916666666664</c:v>
                </c:pt>
                <c:pt idx="5967">
                  <c:v>42921.927083333336</c:v>
                </c:pt>
                <c:pt idx="5968">
                  <c:v>42921.9375</c:v>
                </c:pt>
                <c:pt idx="5969">
                  <c:v>42921.947916666664</c:v>
                </c:pt>
                <c:pt idx="5970">
                  <c:v>42921.958333333336</c:v>
                </c:pt>
                <c:pt idx="5971">
                  <c:v>42921.96875</c:v>
                </c:pt>
                <c:pt idx="5972">
                  <c:v>42921.979166666664</c:v>
                </c:pt>
                <c:pt idx="5973">
                  <c:v>42921.989583333336</c:v>
                </c:pt>
                <c:pt idx="5974">
                  <c:v>42922</c:v>
                </c:pt>
                <c:pt idx="5975">
                  <c:v>42922.010416666664</c:v>
                </c:pt>
                <c:pt idx="5976">
                  <c:v>42922.020833333336</c:v>
                </c:pt>
                <c:pt idx="5977">
                  <c:v>42922.03125</c:v>
                </c:pt>
                <c:pt idx="5978">
                  <c:v>42922.041666666664</c:v>
                </c:pt>
                <c:pt idx="5979">
                  <c:v>42922.052083333336</c:v>
                </c:pt>
                <c:pt idx="5980">
                  <c:v>42922.0625</c:v>
                </c:pt>
                <c:pt idx="5981">
                  <c:v>42922.072916666664</c:v>
                </c:pt>
                <c:pt idx="5982">
                  <c:v>42922.083333333336</c:v>
                </c:pt>
                <c:pt idx="5983">
                  <c:v>42922.09375</c:v>
                </c:pt>
                <c:pt idx="5984">
                  <c:v>42922.104166666664</c:v>
                </c:pt>
                <c:pt idx="5985">
                  <c:v>42922.114583333336</c:v>
                </c:pt>
                <c:pt idx="5986">
                  <c:v>42922.125</c:v>
                </c:pt>
                <c:pt idx="5987">
                  <c:v>42922.135416666664</c:v>
                </c:pt>
                <c:pt idx="5988">
                  <c:v>42922.145833333336</c:v>
                </c:pt>
                <c:pt idx="5989">
                  <c:v>42922.15625</c:v>
                </c:pt>
                <c:pt idx="5990">
                  <c:v>42922.166666666664</c:v>
                </c:pt>
                <c:pt idx="5991">
                  <c:v>42922.177083333336</c:v>
                </c:pt>
                <c:pt idx="5992">
                  <c:v>42922.1875</c:v>
                </c:pt>
                <c:pt idx="5993">
                  <c:v>42922.197916666664</c:v>
                </c:pt>
                <c:pt idx="5994">
                  <c:v>42922.208333333336</c:v>
                </c:pt>
                <c:pt idx="5995">
                  <c:v>42922.21875</c:v>
                </c:pt>
                <c:pt idx="5996">
                  <c:v>42922.229166666664</c:v>
                </c:pt>
                <c:pt idx="5997">
                  <c:v>42922.239583333336</c:v>
                </c:pt>
                <c:pt idx="5998">
                  <c:v>42922.25</c:v>
                </c:pt>
                <c:pt idx="5999">
                  <c:v>42922.260416666664</c:v>
                </c:pt>
                <c:pt idx="6000">
                  <c:v>42922.270833333336</c:v>
                </c:pt>
                <c:pt idx="6001">
                  <c:v>42922.28125</c:v>
                </c:pt>
                <c:pt idx="6002">
                  <c:v>42922.291666666664</c:v>
                </c:pt>
                <c:pt idx="6003">
                  <c:v>42922.302083333336</c:v>
                </c:pt>
                <c:pt idx="6004">
                  <c:v>42922.3125</c:v>
                </c:pt>
                <c:pt idx="6005">
                  <c:v>42922.322916666664</c:v>
                </c:pt>
                <c:pt idx="6006">
                  <c:v>42922.333333333336</c:v>
                </c:pt>
                <c:pt idx="6007">
                  <c:v>42922.34375</c:v>
                </c:pt>
                <c:pt idx="6008">
                  <c:v>42922.354166666664</c:v>
                </c:pt>
                <c:pt idx="6009">
                  <c:v>42922.364583333336</c:v>
                </c:pt>
                <c:pt idx="6010">
                  <c:v>42922.375</c:v>
                </c:pt>
                <c:pt idx="6011">
                  <c:v>42922.385416666664</c:v>
                </c:pt>
                <c:pt idx="6012">
                  <c:v>42922.395833333336</c:v>
                </c:pt>
                <c:pt idx="6013">
                  <c:v>42922.40625</c:v>
                </c:pt>
                <c:pt idx="6014">
                  <c:v>42922.416666666664</c:v>
                </c:pt>
                <c:pt idx="6015">
                  <c:v>42922.427083333336</c:v>
                </c:pt>
                <c:pt idx="6016">
                  <c:v>42922.4375</c:v>
                </c:pt>
                <c:pt idx="6017">
                  <c:v>42922.447916666664</c:v>
                </c:pt>
                <c:pt idx="6018">
                  <c:v>42922.458333333336</c:v>
                </c:pt>
                <c:pt idx="6019">
                  <c:v>42922.46875</c:v>
                </c:pt>
                <c:pt idx="6020">
                  <c:v>42922.479166666664</c:v>
                </c:pt>
                <c:pt idx="6021">
                  <c:v>42922.489583333336</c:v>
                </c:pt>
                <c:pt idx="6022">
                  <c:v>42922.5</c:v>
                </c:pt>
                <c:pt idx="6023">
                  <c:v>42922.510416666664</c:v>
                </c:pt>
                <c:pt idx="6024">
                  <c:v>42922.520833333336</c:v>
                </c:pt>
                <c:pt idx="6025">
                  <c:v>42922.53125</c:v>
                </c:pt>
                <c:pt idx="6026">
                  <c:v>42922.541666666664</c:v>
                </c:pt>
                <c:pt idx="6027">
                  <c:v>42922.552083333336</c:v>
                </c:pt>
                <c:pt idx="6028">
                  <c:v>42922.5625</c:v>
                </c:pt>
                <c:pt idx="6029">
                  <c:v>42922.572916666664</c:v>
                </c:pt>
                <c:pt idx="6030">
                  <c:v>42922.583333333336</c:v>
                </c:pt>
                <c:pt idx="6031">
                  <c:v>42922.59375</c:v>
                </c:pt>
                <c:pt idx="6032">
                  <c:v>42922.604166666664</c:v>
                </c:pt>
                <c:pt idx="6033">
                  <c:v>42922.614583333336</c:v>
                </c:pt>
                <c:pt idx="6034">
                  <c:v>42922.625</c:v>
                </c:pt>
                <c:pt idx="6035">
                  <c:v>42922.635416666664</c:v>
                </c:pt>
                <c:pt idx="6036">
                  <c:v>42922.645833333336</c:v>
                </c:pt>
                <c:pt idx="6037">
                  <c:v>42922.65625</c:v>
                </c:pt>
                <c:pt idx="6038">
                  <c:v>42922.666666666664</c:v>
                </c:pt>
                <c:pt idx="6039">
                  <c:v>42922.677083333336</c:v>
                </c:pt>
                <c:pt idx="6040">
                  <c:v>42922.6875</c:v>
                </c:pt>
                <c:pt idx="6041">
                  <c:v>42922.697916666664</c:v>
                </c:pt>
                <c:pt idx="6042">
                  <c:v>42922.708333333336</c:v>
                </c:pt>
                <c:pt idx="6043">
                  <c:v>42922.71875</c:v>
                </c:pt>
                <c:pt idx="6044">
                  <c:v>42922.729166666664</c:v>
                </c:pt>
                <c:pt idx="6045">
                  <c:v>42922.739583333336</c:v>
                </c:pt>
                <c:pt idx="6046">
                  <c:v>42922.75</c:v>
                </c:pt>
                <c:pt idx="6047">
                  <c:v>42922.760416666664</c:v>
                </c:pt>
                <c:pt idx="6048">
                  <c:v>42922.770833333336</c:v>
                </c:pt>
                <c:pt idx="6049">
                  <c:v>42922.78125</c:v>
                </c:pt>
                <c:pt idx="6050">
                  <c:v>42922.791666666664</c:v>
                </c:pt>
                <c:pt idx="6051">
                  <c:v>42922.802083333336</c:v>
                </c:pt>
                <c:pt idx="6052">
                  <c:v>42922.8125</c:v>
                </c:pt>
                <c:pt idx="6053">
                  <c:v>42922.822916666664</c:v>
                </c:pt>
                <c:pt idx="6054">
                  <c:v>42922.833333333336</c:v>
                </c:pt>
                <c:pt idx="6055">
                  <c:v>42922.84375</c:v>
                </c:pt>
                <c:pt idx="6056">
                  <c:v>42922.854166666664</c:v>
                </c:pt>
                <c:pt idx="6057">
                  <c:v>42922.864583333336</c:v>
                </c:pt>
                <c:pt idx="6058">
                  <c:v>42922.875</c:v>
                </c:pt>
                <c:pt idx="6059">
                  <c:v>42922.885416666664</c:v>
                </c:pt>
                <c:pt idx="6060">
                  <c:v>42922.895833333336</c:v>
                </c:pt>
                <c:pt idx="6061">
                  <c:v>42922.90625</c:v>
                </c:pt>
                <c:pt idx="6062">
                  <c:v>42922.916666666664</c:v>
                </c:pt>
                <c:pt idx="6063">
                  <c:v>42922.927083333336</c:v>
                </c:pt>
                <c:pt idx="6064">
                  <c:v>42922.9375</c:v>
                </c:pt>
                <c:pt idx="6065">
                  <c:v>42922.947916666664</c:v>
                </c:pt>
                <c:pt idx="6066">
                  <c:v>42922.958333333336</c:v>
                </c:pt>
                <c:pt idx="6067">
                  <c:v>42922.96875</c:v>
                </c:pt>
                <c:pt idx="6068">
                  <c:v>42922.979166666664</c:v>
                </c:pt>
                <c:pt idx="6069">
                  <c:v>42922.989583333336</c:v>
                </c:pt>
                <c:pt idx="6070">
                  <c:v>42923</c:v>
                </c:pt>
                <c:pt idx="6071">
                  <c:v>42923.010416666664</c:v>
                </c:pt>
                <c:pt idx="6072">
                  <c:v>42923.020833333336</c:v>
                </c:pt>
                <c:pt idx="6073">
                  <c:v>42923.03125</c:v>
                </c:pt>
                <c:pt idx="6074">
                  <c:v>42923.041666666664</c:v>
                </c:pt>
                <c:pt idx="6075">
                  <c:v>42923.052083333336</c:v>
                </c:pt>
                <c:pt idx="6076">
                  <c:v>42923.0625</c:v>
                </c:pt>
                <c:pt idx="6077">
                  <c:v>42923.072916666664</c:v>
                </c:pt>
                <c:pt idx="6078">
                  <c:v>42923.083333333336</c:v>
                </c:pt>
                <c:pt idx="6079">
                  <c:v>42923.09375</c:v>
                </c:pt>
                <c:pt idx="6080">
                  <c:v>42923.104166666664</c:v>
                </c:pt>
                <c:pt idx="6081">
                  <c:v>42923.114583333336</c:v>
                </c:pt>
                <c:pt idx="6082">
                  <c:v>42923.125</c:v>
                </c:pt>
                <c:pt idx="6083">
                  <c:v>42923.135416666664</c:v>
                </c:pt>
                <c:pt idx="6084">
                  <c:v>42923.145833333336</c:v>
                </c:pt>
                <c:pt idx="6085">
                  <c:v>42923.15625</c:v>
                </c:pt>
                <c:pt idx="6086">
                  <c:v>42923.166666666664</c:v>
                </c:pt>
                <c:pt idx="6087">
                  <c:v>42923.177083333336</c:v>
                </c:pt>
                <c:pt idx="6088">
                  <c:v>42923.1875</c:v>
                </c:pt>
                <c:pt idx="6089">
                  <c:v>42923.197916666664</c:v>
                </c:pt>
                <c:pt idx="6090">
                  <c:v>42923.208333333336</c:v>
                </c:pt>
                <c:pt idx="6091">
                  <c:v>42923.21875</c:v>
                </c:pt>
                <c:pt idx="6092">
                  <c:v>42923.229166666664</c:v>
                </c:pt>
                <c:pt idx="6093">
                  <c:v>42923.239583333336</c:v>
                </c:pt>
                <c:pt idx="6094">
                  <c:v>42923.25</c:v>
                </c:pt>
                <c:pt idx="6095">
                  <c:v>42923.260416666664</c:v>
                </c:pt>
                <c:pt idx="6096">
                  <c:v>42923.270833333336</c:v>
                </c:pt>
                <c:pt idx="6097">
                  <c:v>42923.28125</c:v>
                </c:pt>
                <c:pt idx="6098">
                  <c:v>42923.291666666664</c:v>
                </c:pt>
                <c:pt idx="6099">
                  <c:v>42923.302083333336</c:v>
                </c:pt>
                <c:pt idx="6100">
                  <c:v>42923.3125</c:v>
                </c:pt>
                <c:pt idx="6101">
                  <c:v>42923.322916666664</c:v>
                </c:pt>
                <c:pt idx="6102">
                  <c:v>42923.333333333336</c:v>
                </c:pt>
                <c:pt idx="6103">
                  <c:v>42923.34375</c:v>
                </c:pt>
                <c:pt idx="6104">
                  <c:v>42923.354166666664</c:v>
                </c:pt>
                <c:pt idx="6105">
                  <c:v>42923.364583333336</c:v>
                </c:pt>
                <c:pt idx="6106">
                  <c:v>42923.375</c:v>
                </c:pt>
                <c:pt idx="6107">
                  <c:v>42923.385416666664</c:v>
                </c:pt>
                <c:pt idx="6108">
                  <c:v>42923.395833333336</c:v>
                </c:pt>
                <c:pt idx="6109">
                  <c:v>42923.40625</c:v>
                </c:pt>
                <c:pt idx="6110">
                  <c:v>42923.416666666664</c:v>
                </c:pt>
                <c:pt idx="6111">
                  <c:v>42923.427083333336</c:v>
                </c:pt>
                <c:pt idx="6112">
                  <c:v>42923.4375</c:v>
                </c:pt>
                <c:pt idx="6113">
                  <c:v>42923.447916666664</c:v>
                </c:pt>
                <c:pt idx="6114">
                  <c:v>42923.458333333336</c:v>
                </c:pt>
                <c:pt idx="6115">
                  <c:v>42923.46875</c:v>
                </c:pt>
                <c:pt idx="6116">
                  <c:v>42923.479166666664</c:v>
                </c:pt>
                <c:pt idx="6117">
                  <c:v>42923.489583333336</c:v>
                </c:pt>
                <c:pt idx="6118">
                  <c:v>42923.5</c:v>
                </c:pt>
                <c:pt idx="6119">
                  <c:v>42923.510416666664</c:v>
                </c:pt>
                <c:pt idx="6120">
                  <c:v>42923.520833333336</c:v>
                </c:pt>
                <c:pt idx="6121">
                  <c:v>42923.53125</c:v>
                </c:pt>
                <c:pt idx="6122">
                  <c:v>42923.541666666664</c:v>
                </c:pt>
                <c:pt idx="6123">
                  <c:v>42923.552083333336</c:v>
                </c:pt>
                <c:pt idx="6124">
                  <c:v>42923.5625</c:v>
                </c:pt>
                <c:pt idx="6125">
                  <c:v>42923.572916666664</c:v>
                </c:pt>
                <c:pt idx="6126">
                  <c:v>42923.583333333336</c:v>
                </c:pt>
                <c:pt idx="6127">
                  <c:v>42923.59375</c:v>
                </c:pt>
                <c:pt idx="6128">
                  <c:v>42923.604166666664</c:v>
                </c:pt>
                <c:pt idx="6129">
                  <c:v>42923.614583333336</c:v>
                </c:pt>
                <c:pt idx="6130">
                  <c:v>42923.625</c:v>
                </c:pt>
                <c:pt idx="6131">
                  <c:v>42923.635416666664</c:v>
                </c:pt>
                <c:pt idx="6132">
                  <c:v>42923.645833333336</c:v>
                </c:pt>
                <c:pt idx="6133">
                  <c:v>42923.65625</c:v>
                </c:pt>
                <c:pt idx="6134">
                  <c:v>42923.666666666664</c:v>
                </c:pt>
                <c:pt idx="6135">
                  <c:v>42923.677083333336</c:v>
                </c:pt>
                <c:pt idx="6136">
                  <c:v>42923.6875</c:v>
                </c:pt>
                <c:pt idx="6137">
                  <c:v>42923.697916666664</c:v>
                </c:pt>
                <c:pt idx="6138">
                  <c:v>42923.708333333336</c:v>
                </c:pt>
                <c:pt idx="6139">
                  <c:v>42923.71875</c:v>
                </c:pt>
                <c:pt idx="6140">
                  <c:v>42923.729166666664</c:v>
                </c:pt>
                <c:pt idx="6141">
                  <c:v>42923.739583333336</c:v>
                </c:pt>
                <c:pt idx="6142">
                  <c:v>42923.75</c:v>
                </c:pt>
                <c:pt idx="6143">
                  <c:v>42923.760416666664</c:v>
                </c:pt>
                <c:pt idx="6144">
                  <c:v>42923.770833333336</c:v>
                </c:pt>
                <c:pt idx="6145">
                  <c:v>42923.78125</c:v>
                </c:pt>
                <c:pt idx="6146">
                  <c:v>42923.791666666664</c:v>
                </c:pt>
                <c:pt idx="6147">
                  <c:v>42923.802083333336</c:v>
                </c:pt>
                <c:pt idx="6148">
                  <c:v>42923.8125</c:v>
                </c:pt>
                <c:pt idx="6149">
                  <c:v>42923.822916666664</c:v>
                </c:pt>
                <c:pt idx="6150">
                  <c:v>42923.833333333336</c:v>
                </c:pt>
                <c:pt idx="6151">
                  <c:v>42923.84375</c:v>
                </c:pt>
                <c:pt idx="6152">
                  <c:v>42923.854166666664</c:v>
                </c:pt>
                <c:pt idx="6153">
                  <c:v>42923.864583333336</c:v>
                </c:pt>
                <c:pt idx="6154">
                  <c:v>42923.875</c:v>
                </c:pt>
                <c:pt idx="6155">
                  <c:v>42923.885416666664</c:v>
                </c:pt>
                <c:pt idx="6156">
                  <c:v>42923.895833333336</c:v>
                </c:pt>
                <c:pt idx="6157">
                  <c:v>42923.90625</c:v>
                </c:pt>
                <c:pt idx="6158">
                  <c:v>42923.916666666664</c:v>
                </c:pt>
                <c:pt idx="6159">
                  <c:v>42923.927083333336</c:v>
                </c:pt>
                <c:pt idx="6160">
                  <c:v>42923.9375</c:v>
                </c:pt>
                <c:pt idx="6161">
                  <c:v>42923.947916666664</c:v>
                </c:pt>
                <c:pt idx="6162">
                  <c:v>42923.958333333336</c:v>
                </c:pt>
                <c:pt idx="6163">
                  <c:v>42923.96875</c:v>
                </c:pt>
                <c:pt idx="6164">
                  <c:v>42923.979166666664</c:v>
                </c:pt>
                <c:pt idx="6165">
                  <c:v>42923.989583333336</c:v>
                </c:pt>
                <c:pt idx="6166">
                  <c:v>42924</c:v>
                </c:pt>
                <c:pt idx="6167">
                  <c:v>42924.010416666664</c:v>
                </c:pt>
                <c:pt idx="6168">
                  <c:v>42924.020833333336</c:v>
                </c:pt>
                <c:pt idx="6169">
                  <c:v>42924.03125</c:v>
                </c:pt>
                <c:pt idx="6170">
                  <c:v>42924.041666666664</c:v>
                </c:pt>
                <c:pt idx="6171">
                  <c:v>42924.052083333336</c:v>
                </c:pt>
                <c:pt idx="6172">
                  <c:v>42924.0625</c:v>
                </c:pt>
                <c:pt idx="6173">
                  <c:v>42924.072916666664</c:v>
                </c:pt>
                <c:pt idx="6174">
                  <c:v>42924.083333333336</c:v>
                </c:pt>
                <c:pt idx="6175">
                  <c:v>42924.09375</c:v>
                </c:pt>
                <c:pt idx="6176">
                  <c:v>42924.104166666664</c:v>
                </c:pt>
                <c:pt idx="6177">
                  <c:v>42924.114583333336</c:v>
                </c:pt>
                <c:pt idx="6178">
                  <c:v>42924.125</c:v>
                </c:pt>
                <c:pt idx="6179">
                  <c:v>42924.135416666664</c:v>
                </c:pt>
                <c:pt idx="6180">
                  <c:v>42924.145833333336</c:v>
                </c:pt>
                <c:pt idx="6181">
                  <c:v>42924.15625</c:v>
                </c:pt>
                <c:pt idx="6182">
                  <c:v>42924.166666666664</c:v>
                </c:pt>
                <c:pt idx="6183">
                  <c:v>42924.177083333336</c:v>
                </c:pt>
                <c:pt idx="6184">
                  <c:v>42924.1875</c:v>
                </c:pt>
                <c:pt idx="6185">
                  <c:v>42924.197916666664</c:v>
                </c:pt>
                <c:pt idx="6186">
                  <c:v>42924.208333333336</c:v>
                </c:pt>
                <c:pt idx="6187">
                  <c:v>42924.21875</c:v>
                </c:pt>
                <c:pt idx="6188">
                  <c:v>42924.229166666664</c:v>
                </c:pt>
                <c:pt idx="6189">
                  <c:v>42924.239583333336</c:v>
                </c:pt>
                <c:pt idx="6190">
                  <c:v>42924.25</c:v>
                </c:pt>
                <c:pt idx="6191">
                  <c:v>42924.260416666664</c:v>
                </c:pt>
                <c:pt idx="6192">
                  <c:v>42924.270833333336</c:v>
                </c:pt>
                <c:pt idx="6193">
                  <c:v>42924.28125</c:v>
                </c:pt>
                <c:pt idx="6194">
                  <c:v>42924.291666666664</c:v>
                </c:pt>
                <c:pt idx="6195">
                  <c:v>42924.302083333336</c:v>
                </c:pt>
                <c:pt idx="6196">
                  <c:v>42924.3125</c:v>
                </c:pt>
                <c:pt idx="6197">
                  <c:v>42924.322916666664</c:v>
                </c:pt>
                <c:pt idx="6198">
                  <c:v>42924.333333333336</c:v>
                </c:pt>
                <c:pt idx="6199">
                  <c:v>42924.34375</c:v>
                </c:pt>
                <c:pt idx="6200">
                  <c:v>42924.354166666664</c:v>
                </c:pt>
                <c:pt idx="6201">
                  <c:v>42924.364583333336</c:v>
                </c:pt>
                <c:pt idx="6202">
                  <c:v>42924.375</c:v>
                </c:pt>
                <c:pt idx="6203">
                  <c:v>42924.385416666664</c:v>
                </c:pt>
                <c:pt idx="6204">
                  <c:v>42924.395833333336</c:v>
                </c:pt>
                <c:pt idx="6205">
                  <c:v>42924.40625</c:v>
                </c:pt>
                <c:pt idx="6206">
                  <c:v>42924.416666666664</c:v>
                </c:pt>
                <c:pt idx="6207">
                  <c:v>42924.427083333336</c:v>
                </c:pt>
                <c:pt idx="6208">
                  <c:v>42924.4375</c:v>
                </c:pt>
                <c:pt idx="6209">
                  <c:v>42924.447916666664</c:v>
                </c:pt>
                <c:pt idx="6210">
                  <c:v>42924.458333333336</c:v>
                </c:pt>
                <c:pt idx="6211">
                  <c:v>42924.46875</c:v>
                </c:pt>
                <c:pt idx="6212">
                  <c:v>42924.479166666664</c:v>
                </c:pt>
                <c:pt idx="6213">
                  <c:v>42924.489583333336</c:v>
                </c:pt>
                <c:pt idx="6214">
                  <c:v>42924.5</c:v>
                </c:pt>
                <c:pt idx="6215">
                  <c:v>42924.510416666664</c:v>
                </c:pt>
                <c:pt idx="6216">
                  <c:v>42924.520833333336</c:v>
                </c:pt>
                <c:pt idx="6217">
                  <c:v>42924.53125</c:v>
                </c:pt>
                <c:pt idx="6218">
                  <c:v>42924.541666666664</c:v>
                </c:pt>
                <c:pt idx="6219">
                  <c:v>42924.552083333336</c:v>
                </c:pt>
                <c:pt idx="6220">
                  <c:v>42924.5625</c:v>
                </c:pt>
                <c:pt idx="6221">
                  <c:v>42924.572916666664</c:v>
                </c:pt>
                <c:pt idx="6222">
                  <c:v>42924.583333333336</c:v>
                </c:pt>
                <c:pt idx="6223">
                  <c:v>42924.59375</c:v>
                </c:pt>
                <c:pt idx="6224">
                  <c:v>42924.604166666664</c:v>
                </c:pt>
                <c:pt idx="6225">
                  <c:v>42924.614583333336</c:v>
                </c:pt>
                <c:pt idx="6226">
                  <c:v>42924.625</c:v>
                </c:pt>
                <c:pt idx="6227">
                  <c:v>42924.635416666664</c:v>
                </c:pt>
                <c:pt idx="6228">
                  <c:v>42924.645833333336</c:v>
                </c:pt>
                <c:pt idx="6229">
                  <c:v>42924.65625</c:v>
                </c:pt>
                <c:pt idx="6230">
                  <c:v>42924.666666666664</c:v>
                </c:pt>
                <c:pt idx="6231">
                  <c:v>42924.677083333336</c:v>
                </c:pt>
                <c:pt idx="6232">
                  <c:v>42924.6875</c:v>
                </c:pt>
                <c:pt idx="6233">
                  <c:v>42924.697916666664</c:v>
                </c:pt>
                <c:pt idx="6234">
                  <c:v>42924.708333333336</c:v>
                </c:pt>
                <c:pt idx="6235">
                  <c:v>42924.71875</c:v>
                </c:pt>
                <c:pt idx="6236">
                  <c:v>42924.729166666664</c:v>
                </c:pt>
                <c:pt idx="6237">
                  <c:v>42924.739583333336</c:v>
                </c:pt>
                <c:pt idx="6238">
                  <c:v>42924.75</c:v>
                </c:pt>
                <c:pt idx="6239">
                  <c:v>42924.760416666664</c:v>
                </c:pt>
                <c:pt idx="6240">
                  <c:v>42924.770833333336</c:v>
                </c:pt>
                <c:pt idx="6241">
                  <c:v>42924.78125</c:v>
                </c:pt>
                <c:pt idx="6242">
                  <c:v>42924.791666666664</c:v>
                </c:pt>
                <c:pt idx="6243">
                  <c:v>42924.802083333336</c:v>
                </c:pt>
                <c:pt idx="6244">
                  <c:v>42924.8125</c:v>
                </c:pt>
                <c:pt idx="6245">
                  <c:v>42924.822916666664</c:v>
                </c:pt>
                <c:pt idx="6246">
                  <c:v>42924.833333333336</c:v>
                </c:pt>
                <c:pt idx="6247">
                  <c:v>42924.84375</c:v>
                </c:pt>
                <c:pt idx="6248">
                  <c:v>42924.854166666664</c:v>
                </c:pt>
                <c:pt idx="6249">
                  <c:v>42924.864583333336</c:v>
                </c:pt>
                <c:pt idx="6250">
                  <c:v>42924.875</c:v>
                </c:pt>
                <c:pt idx="6251">
                  <c:v>42924.885416666664</c:v>
                </c:pt>
                <c:pt idx="6252">
                  <c:v>42924.895833333336</c:v>
                </c:pt>
                <c:pt idx="6253">
                  <c:v>42924.90625</c:v>
                </c:pt>
                <c:pt idx="6254">
                  <c:v>42924.916666666664</c:v>
                </c:pt>
                <c:pt idx="6255">
                  <c:v>42924.927083333336</c:v>
                </c:pt>
                <c:pt idx="6256">
                  <c:v>42924.9375</c:v>
                </c:pt>
                <c:pt idx="6257">
                  <c:v>42924.947916666664</c:v>
                </c:pt>
                <c:pt idx="6258">
                  <c:v>42924.958333333336</c:v>
                </c:pt>
                <c:pt idx="6259">
                  <c:v>42924.96875</c:v>
                </c:pt>
                <c:pt idx="6260">
                  <c:v>42924.979166666664</c:v>
                </c:pt>
                <c:pt idx="6261">
                  <c:v>42924.989583333336</c:v>
                </c:pt>
                <c:pt idx="6262">
                  <c:v>42925</c:v>
                </c:pt>
                <c:pt idx="6263">
                  <c:v>42925.010416666664</c:v>
                </c:pt>
                <c:pt idx="6264">
                  <c:v>42925.020833333336</c:v>
                </c:pt>
                <c:pt idx="6265">
                  <c:v>42925.03125</c:v>
                </c:pt>
                <c:pt idx="6266">
                  <c:v>42925.041666666664</c:v>
                </c:pt>
                <c:pt idx="6267">
                  <c:v>42925.052083333336</c:v>
                </c:pt>
                <c:pt idx="6268">
                  <c:v>42925.0625</c:v>
                </c:pt>
                <c:pt idx="6269">
                  <c:v>42925.072916666664</c:v>
                </c:pt>
                <c:pt idx="6270">
                  <c:v>42925.083333333336</c:v>
                </c:pt>
                <c:pt idx="6271">
                  <c:v>42925.09375</c:v>
                </c:pt>
                <c:pt idx="6272">
                  <c:v>42925.104166666664</c:v>
                </c:pt>
                <c:pt idx="6273">
                  <c:v>42925.114583333336</c:v>
                </c:pt>
                <c:pt idx="6274">
                  <c:v>42925.125</c:v>
                </c:pt>
                <c:pt idx="6275">
                  <c:v>42925.135416666664</c:v>
                </c:pt>
                <c:pt idx="6276">
                  <c:v>42925.145833333336</c:v>
                </c:pt>
                <c:pt idx="6277">
                  <c:v>42925.15625</c:v>
                </c:pt>
                <c:pt idx="6278">
                  <c:v>42925.166666666664</c:v>
                </c:pt>
                <c:pt idx="6279">
                  <c:v>42925.177083333336</c:v>
                </c:pt>
                <c:pt idx="6280">
                  <c:v>42925.1875</c:v>
                </c:pt>
                <c:pt idx="6281">
                  <c:v>42925.197916666664</c:v>
                </c:pt>
                <c:pt idx="6282">
                  <c:v>42925.208333333336</c:v>
                </c:pt>
                <c:pt idx="6283">
                  <c:v>42925.21875</c:v>
                </c:pt>
                <c:pt idx="6284">
                  <c:v>42925.229166666664</c:v>
                </c:pt>
                <c:pt idx="6285">
                  <c:v>42925.239583333336</c:v>
                </c:pt>
                <c:pt idx="6286">
                  <c:v>42925.25</c:v>
                </c:pt>
                <c:pt idx="6287">
                  <c:v>42925.260416666664</c:v>
                </c:pt>
                <c:pt idx="6288">
                  <c:v>42925.270833333336</c:v>
                </c:pt>
                <c:pt idx="6289">
                  <c:v>42925.28125</c:v>
                </c:pt>
                <c:pt idx="6290">
                  <c:v>42925.291666666664</c:v>
                </c:pt>
                <c:pt idx="6291">
                  <c:v>42925.302083333336</c:v>
                </c:pt>
                <c:pt idx="6292">
                  <c:v>42925.3125</c:v>
                </c:pt>
                <c:pt idx="6293">
                  <c:v>42925.322916666664</c:v>
                </c:pt>
                <c:pt idx="6294">
                  <c:v>42925.333333333336</c:v>
                </c:pt>
                <c:pt idx="6295">
                  <c:v>42925.34375</c:v>
                </c:pt>
                <c:pt idx="6296">
                  <c:v>42925.354166666664</c:v>
                </c:pt>
                <c:pt idx="6297">
                  <c:v>42925.364583333336</c:v>
                </c:pt>
                <c:pt idx="6298">
                  <c:v>42925.375</c:v>
                </c:pt>
                <c:pt idx="6299">
                  <c:v>42925.385416666664</c:v>
                </c:pt>
                <c:pt idx="6300">
                  <c:v>42925.395833333336</c:v>
                </c:pt>
                <c:pt idx="6301">
                  <c:v>42925.40625</c:v>
                </c:pt>
                <c:pt idx="6302">
                  <c:v>42925.416666666664</c:v>
                </c:pt>
                <c:pt idx="6303">
                  <c:v>42925.427083333336</c:v>
                </c:pt>
                <c:pt idx="6304">
                  <c:v>42925.4375</c:v>
                </c:pt>
                <c:pt idx="6305">
                  <c:v>42925.447916666664</c:v>
                </c:pt>
                <c:pt idx="6306">
                  <c:v>42925.458333333336</c:v>
                </c:pt>
                <c:pt idx="6307">
                  <c:v>42925.46875</c:v>
                </c:pt>
                <c:pt idx="6308">
                  <c:v>42925.479166666664</c:v>
                </c:pt>
                <c:pt idx="6309">
                  <c:v>42925.489583333336</c:v>
                </c:pt>
                <c:pt idx="6310">
                  <c:v>42925.5</c:v>
                </c:pt>
                <c:pt idx="6311">
                  <c:v>42925.510416666664</c:v>
                </c:pt>
                <c:pt idx="6312">
                  <c:v>42925.520833333336</c:v>
                </c:pt>
                <c:pt idx="6313">
                  <c:v>42925.53125</c:v>
                </c:pt>
                <c:pt idx="6314">
                  <c:v>42925.541666666664</c:v>
                </c:pt>
                <c:pt idx="6315">
                  <c:v>42925.552083333336</c:v>
                </c:pt>
                <c:pt idx="6316">
                  <c:v>42925.5625</c:v>
                </c:pt>
                <c:pt idx="6317">
                  <c:v>42925.572916666664</c:v>
                </c:pt>
                <c:pt idx="6318">
                  <c:v>42925.583333333336</c:v>
                </c:pt>
                <c:pt idx="6319">
                  <c:v>42925.59375</c:v>
                </c:pt>
                <c:pt idx="6320">
                  <c:v>42925.604166666664</c:v>
                </c:pt>
                <c:pt idx="6321">
                  <c:v>42925.614583333336</c:v>
                </c:pt>
                <c:pt idx="6322">
                  <c:v>42925.625</c:v>
                </c:pt>
                <c:pt idx="6323">
                  <c:v>42925.635416666664</c:v>
                </c:pt>
                <c:pt idx="6324">
                  <c:v>42925.645833333336</c:v>
                </c:pt>
                <c:pt idx="6325">
                  <c:v>42925.65625</c:v>
                </c:pt>
                <c:pt idx="6326">
                  <c:v>42925.666666666664</c:v>
                </c:pt>
                <c:pt idx="6327">
                  <c:v>42925.677083333336</c:v>
                </c:pt>
                <c:pt idx="6328">
                  <c:v>42925.6875</c:v>
                </c:pt>
                <c:pt idx="6329">
                  <c:v>42925.697916666664</c:v>
                </c:pt>
                <c:pt idx="6330">
                  <c:v>42925.708333333336</c:v>
                </c:pt>
                <c:pt idx="6331">
                  <c:v>42925.71875</c:v>
                </c:pt>
                <c:pt idx="6332">
                  <c:v>42925.729166666664</c:v>
                </c:pt>
                <c:pt idx="6333">
                  <c:v>42925.739583333336</c:v>
                </c:pt>
                <c:pt idx="6334">
                  <c:v>42925.75</c:v>
                </c:pt>
                <c:pt idx="6335">
                  <c:v>42925.760416666664</c:v>
                </c:pt>
                <c:pt idx="6336">
                  <c:v>42925.770833333336</c:v>
                </c:pt>
                <c:pt idx="6337">
                  <c:v>42925.78125</c:v>
                </c:pt>
                <c:pt idx="6338">
                  <c:v>42925.791666666664</c:v>
                </c:pt>
                <c:pt idx="6339">
                  <c:v>42925.802083333336</c:v>
                </c:pt>
                <c:pt idx="6340">
                  <c:v>42925.8125</c:v>
                </c:pt>
                <c:pt idx="6341">
                  <c:v>42925.822916666664</c:v>
                </c:pt>
                <c:pt idx="6342">
                  <c:v>42925.833333333336</c:v>
                </c:pt>
                <c:pt idx="6343">
                  <c:v>42925.84375</c:v>
                </c:pt>
                <c:pt idx="6344">
                  <c:v>42925.854166666664</c:v>
                </c:pt>
                <c:pt idx="6345">
                  <c:v>42925.864583333336</c:v>
                </c:pt>
                <c:pt idx="6346">
                  <c:v>42925.875</c:v>
                </c:pt>
                <c:pt idx="6347">
                  <c:v>42925.885416666664</c:v>
                </c:pt>
                <c:pt idx="6348">
                  <c:v>42925.895833333336</c:v>
                </c:pt>
                <c:pt idx="6349">
                  <c:v>42925.90625</c:v>
                </c:pt>
                <c:pt idx="6350">
                  <c:v>42925.916666666664</c:v>
                </c:pt>
                <c:pt idx="6351">
                  <c:v>42925.927083333336</c:v>
                </c:pt>
                <c:pt idx="6352">
                  <c:v>42925.9375</c:v>
                </c:pt>
                <c:pt idx="6353">
                  <c:v>42925.947916666664</c:v>
                </c:pt>
                <c:pt idx="6354">
                  <c:v>42925.958333333336</c:v>
                </c:pt>
                <c:pt idx="6355">
                  <c:v>42925.96875</c:v>
                </c:pt>
                <c:pt idx="6356">
                  <c:v>42925.979166666664</c:v>
                </c:pt>
                <c:pt idx="6357">
                  <c:v>42925.989583333336</c:v>
                </c:pt>
                <c:pt idx="6358">
                  <c:v>42926</c:v>
                </c:pt>
                <c:pt idx="6359">
                  <c:v>42926.010416666664</c:v>
                </c:pt>
                <c:pt idx="6360">
                  <c:v>42926.020833333336</c:v>
                </c:pt>
                <c:pt idx="6361">
                  <c:v>42926.03125</c:v>
                </c:pt>
                <c:pt idx="6362">
                  <c:v>42926.041666666664</c:v>
                </c:pt>
                <c:pt idx="6363">
                  <c:v>42926.052083333336</c:v>
                </c:pt>
                <c:pt idx="6364">
                  <c:v>42926.0625</c:v>
                </c:pt>
                <c:pt idx="6365">
                  <c:v>42926.072916666664</c:v>
                </c:pt>
                <c:pt idx="6366">
                  <c:v>42926.083333333336</c:v>
                </c:pt>
                <c:pt idx="6367">
                  <c:v>42926.09375</c:v>
                </c:pt>
                <c:pt idx="6368">
                  <c:v>42926.104166666664</c:v>
                </c:pt>
                <c:pt idx="6369">
                  <c:v>42926.114583333336</c:v>
                </c:pt>
                <c:pt idx="6370">
                  <c:v>42926.125</c:v>
                </c:pt>
                <c:pt idx="6371">
                  <c:v>42926.135416666664</c:v>
                </c:pt>
                <c:pt idx="6372">
                  <c:v>42926.145833333336</c:v>
                </c:pt>
                <c:pt idx="6373">
                  <c:v>42926.15625</c:v>
                </c:pt>
                <c:pt idx="6374">
                  <c:v>42926.166666666664</c:v>
                </c:pt>
                <c:pt idx="6375">
                  <c:v>42926.177083333336</c:v>
                </c:pt>
                <c:pt idx="6376">
                  <c:v>42926.1875</c:v>
                </c:pt>
                <c:pt idx="6377">
                  <c:v>42926.197916666664</c:v>
                </c:pt>
                <c:pt idx="6378">
                  <c:v>42926.208333333336</c:v>
                </c:pt>
                <c:pt idx="6379">
                  <c:v>42926.21875</c:v>
                </c:pt>
                <c:pt idx="6380">
                  <c:v>42926.229166666664</c:v>
                </c:pt>
                <c:pt idx="6381">
                  <c:v>42926.239583333336</c:v>
                </c:pt>
                <c:pt idx="6382">
                  <c:v>42926.25</c:v>
                </c:pt>
                <c:pt idx="6383">
                  <c:v>42926.260416666664</c:v>
                </c:pt>
                <c:pt idx="6384">
                  <c:v>42926.270833333336</c:v>
                </c:pt>
                <c:pt idx="6385">
                  <c:v>42926.28125</c:v>
                </c:pt>
                <c:pt idx="6386">
                  <c:v>42926.291666666664</c:v>
                </c:pt>
                <c:pt idx="6387">
                  <c:v>42926.302083333336</c:v>
                </c:pt>
                <c:pt idx="6388">
                  <c:v>42926.3125</c:v>
                </c:pt>
                <c:pt idx="6389">
                  <c:v>42926.322916666664</c:v>
                </c:pt>
                <c:pt idx="6390">
                  <c:v>42926.333333333336</c:v>
                </c:pt>
                <c:pt idx="6391">
                  <c:v>42926.34375</c:v>
                </c:pt>
                <c:pt idx="6392">
                  <c:v>42926.354166666664</c:v>
                </c:pt>
                <c:pt idx="6393">
                  <c:v>42926.364583333336</c:v>
                </c:pt>
                <c:pt idx="6394">
                  <c:v>42926.375</c:v>
                </c:pt>
                <c:pt idx="6395">
                  <c:v>42926.385416666664</c:v>
                </c:pt>
                <c:pt idx="6396">
                  <c:v>42926.395833333336</c:v>
                </c:pt>
                <c:pt idx="6397">
                  <c:v>42926.40625</c:v>
                </c:pt>
                <c:pt idx="6398">
                  <c:v>42926.416666666664</c:v>
                </c:pt>
                <c:pt idx="6399">
                  <c:v>42926.427083333336</c:v>
                </c:pt>
                <c:pt idx="6400">
                  <c:v>42926.4375</c:v>
                </c:pt>
                <c:pt idx="6401">
                  <c:v>42926.447916666664</c:v>
                </c:pt>
                <c:pt idx="6402">
                  <c:v>42926.458333333336</c:v>
                </c:pt>
                <c:pt idx="6403">
                  <c:v>42926.46875</c:v>
                </c:pt>
                <c:pt idx="6404">
                  <c:v>42926.479166666664</c:v>
                </c:pt>
                <c:pt idx="6405">
                  <c:v>42926.489583333336</c:v>
                </c:pt>
                <c:pt idx="6406">
                  <c:v>42926.5</c:v>
                </c:pt>
                <c:pt idx="6407">
                  <c:v>42926.510416666664</c:v>
                </c:pt>
                <c:pt idx="6408">
                  <c:v>42926.520833333336</c:v>
                </c:pt>
                <c:pt idx="6409">
                  <c:v>42926.53125</c:v>
                </c:pt>
                <c:pt idx="6410">
                  <c:v>42926.541666666664</c:v>
                </c:pt>
                <c:pt idx="6411">
                  <c:v>42926.552083333336</c:v>
                </c:pt>
                <c:pt idx="6412">
                  <c:v>42926.5625</c:v>
                </c:pt>
                <c:pt idx="6413">
                  <c:v>42926.572916666664</c:v>
                </c:pt>
                <c:pt idx="6414">
                  <c:v>42926.583333333336</c:v>
                </c:pt>
                <c:pt idx="6415">
                  <c:v>42926.59375</c:v>
                </c:pt>
                <c:pt idx="6416">
                  <c:v>42926.604166666664</c:v>
                </c:pt>
                <c:pt idx="6417">
                  <c:v>42926.614583333336</c:v>
                </c:pt>
                <c:pt idx="6418">
                  <c:v>42926.625</c:v>
                </c:pt>
                <c:pt idx="6419">
                  <c:v>42926.635416666664</c:v>
                </c:pt>
                <c:pt idx="6420">
                  <c:v>42926.645833333336</c:v>
                </c:pt>
                <c:pt idx="6421">
                  <c:v>42926.65625</c:v>
                </c:pt>
                <c:pt idx="6422">
                  <c:v>42926.666666666664</c:v>
                </c:pt>
                <c:pt idx="6423">
                  <c:v>42926.677083333336</c:v>
                </c:pt>
                <c:pt idx="6424">
                  <c:v>42926.6875</c:v>
                </c:pt>
                <c:pt idx="6425">
                  <c:v>42926.697916666664</c:v>
                </c:pt>
                <c:pt idx="6426">
                  <c:v>42926.708333333336</c:v>
                </c:pt>
                <c:pt idx="6427">
                  <c:v>42926.71875</c:v>
                </c:pt>
                <c:pt idx="6428">
                  <c:v>42926.729166666664</c:v>
                </c:pt>
                <c:pt idx="6429">
                  <c:v>42926.739583333336</c:v>
                </c:pt>
                <c:pt idx="6430">
                  <c:v>42926.75</c:v>
                </c:pt>
                <c:pt idx="6431">
                  <c:v>42926.760416666664</c:v>
                </c:pt>
                <c:pt idx="6432">
                  <c:v>42926.770833333336</c:v>
                </c:pt>
                <c:pt idx="6433">
                  <c:v>42926.78125</c:v>
                </c:pt>
                <c:pt idx="6434">
                  <c:v>42926.791666666664</c:v>
                </c:pt>
                <c:pt idx="6435">
                  <c:v>42926.802083333336</c:v>
                </c:pt>
                <c:pt idx="6436">
                  <c:v>42926.8125</c:v>
                </c:pt>
                <c:pt idx="6437">
                  <c:v>42926.822916666664</c:v>
                </c:pt>
                <c:pt idx="6438">
                  <c:v>42926.833333333336</c:v>
                </c:pt>
                <c:pt idx="6439">
                  <c:v>42926.84375</c:v>
                </c:pt>
                <c:pt idx="6440">
                  <c:v>42926.854166666664</c:v>
                </c:pt>
                <c:pt idx="6441">
                  <c:v>42926.864583333336</c:v>
                </c:pt>
                <c:pt idx="6442">
                  <c:v>42926.875</c:v>
                </c:pt>
                <c:pt idx="6443">
                  <c:v>42926.885416666664</c:v>
                </c:pt>
                <c:pt idx="6444">
                  <c:v>42926.895833333336</c:v>
                </c:pt>
                <c:pt idx="6445">
                  <c:v>42926.90625</c:v>
                </c:pt>
                <c:pt idx="6446">
                  <c:v>42926.916666666664</c:v>
                </c:pt>
                <c:pt idx="6447">
                  <c:v>42926.927083333336</c:v>
                </c:pt>
                <c:pt idx="6448">
                  <c:v>42926.9375</c:v>
                </c:pt>
                <c:pt idx="6449">
                  <c:v>42926.947916666664</c:v>
                </c:pt>
                <c:pt idx="6450">
                  <c:v>42926.958333333336</c:v>
                </c:pt>
                <c:pt idx="6451">
                  <c:v>42926.96875</c:v>
                </c:pt>
                <c:pt idx="6452">
                  <c:v>42926.979166666664</c:v>
                </c:pt>
                <c:pt idx="6453">
                  <c:v>42926.989583333336</c:v>
                </c:pt>
                <c:pt idx="6454">
                  <c:v>42927</c:v>
                </c:pt>
                <c:pt idx="6455">
                  <c:v>42927.010416666664</c:v>
                </c:pt>
                <c:pt idx="6456">
                  <c:v>42927.020833333336</c:v>
                </c:pt>
                <c:pt idx="6457">
                  <c:v>42927.03125</c:v>
                </c:pt>
                <c:pt idx="6458">
                  <c:v>42927.041666666664</c:v>
                </c:pt>
                <c:pt idx="6459">
                  <c:v>42927.052083333336</c:v>
                </c:pt>
                <c:pt idx="6460">
                  <c:v>42927.0625</c:v>
                </c:pt>
                <c:pt idx="6461">
                  <c:v>42927.072916666664</c:v>
                </c:pt>
                <c:pt idx="6462">
                  <c:v>42927.083333333336</c:v>
                </c:pt>
                <c:pt idx="6463">
                  <c:v>42927.09375</c:v>
                </c:pt>
                <c:pt idx="6464">
                  <c:v>42927.104166666664</c:v>
                </c:pt>
                <c:pt idx="6465">
                  <c:v>42927.114583333336</c:v>
                </c:pt>
                <c:pt idx="6466">
                  <c:v>42927.125</c:v>
                </c:pt>
                <c:pt idx="6467">
                  <c:v>42927.135416666664</c:v>
                </c:pt>
                <c:pt idx="6468">
                  <c:v>42927.145833333336</c:v>
                </c:pt>
                <c:pt idx="6469">
                  <c:v>42927.15625</c:v>
                </c:pt>
                <c:pt idx="6470">
                  <c:v>42927.166666666664</c:v>
                </c:pt>
                <c:pt idx="6471">
                  <c:v>42927.177083333336</c:v>
                </c:pt>
                <c:pt idx="6472">
                  <c:v>42927.1875</c:v>
                </c:pt>
                <c:pt idx="6473">
                  <c:v>42927.197916666664</c:v>
                </c:pt>
                <c:pt idx="6474">
                  <c:v>42927.208333333336</c:v>
                </c:pt>
                <c:pt idx="6475">
                  <c:v>42927.21875</c:v>
                </c:pt>
                <c:pt idx="6476">
                  <c:v>42927.229166666664</c:v>
                </c:pt>
                <c:pt idx="6477">
                  <c:v>42927.239583333336</c:v>
                </c:pt>
                <c:pt idx="6478">
                  <c:v>42927.25</c:v>
                </c:pt>
                <c:pt idx="6479">
                  <c:v>42927.260416666664</c:v>
                </c:pt>
                <c:pt idx="6480">
                  <c:v>42927.270833333336</c:v>
                </c:pt>
                <c:pt idx="6481">
                  <c:v>42927.28125</c:v>
                </c:pt>
                <c:pt idx="6482">
                  <c:v>42927.291666666664</c:v>
                </c:pt>
                <c:pt idx="6483">
                  <c:v>42927.302083333336</c:v>
                </c:pt>
                <c:pt idx="6484">
                  <c:v>42927.3125</c:v>
                </c:pt>
                <c:pt idx="6485">
                  <c:v>42927.322916666664</c:v>
                </c:pt>
                <c:pt idx="6486">
                  <c:v>42927.333333333336</c:v>
                </c:pt>
                <c:pt idx="6487">
                  <c:v>42927.34375</c:v>
                </c:pt>
                <c:pt idx="6488">
                  <c:v>42927.354166666664</c:v>
                </c:pt>
                <c:pt idx="6489">
                  <c:v>42927.364583333336</c:v>
                </c:pt>
                <c:pt idx="6490">
                  <c:v>42927.375</c:v>
                </c:pt>
                <c:pt idx="6491">
                  <c:v>42927.385416666664</c:v>
                </c:pt>
                <c:pt idx="6492">
                  <c:v>42927.395833333336</c:v>
                </c:pt>
                <c:pt idx="6493">
                  <c:v>42927.40625</c:v>
                </c:pt>
                <c:pt idx="6494">
                  <c:v>42927.416666666664</c:v>
                </c:pt>
                <c:pt idx="6495">
                  <c:v>42927.427083333336</c:v>
                </c:pt>
                <c:pt idx="6496">
                  <c:v>42927.4375</c:v>
                </c:pt>
                <c:pt idx="6497">
                  <c:v>42927.447916666664</c:v>
                </c:pt>
                <c:pt idx="6498">
                  <c:v>42927.458333333336</c:v>
                </c:pt>
                <c:pt idx="6499">
                  <c:v>42927.46875</c:v>
                </c:pt>
                <c:pt idx="6500">
                  <c:v>42927.479166666664</c:v>
                </c:pt>
                <c:pt idx="6501">
                  <c:v>42927.489583333336</c:v>
                </c:pt>
                <c:pt idx="6502">
                  <c:v>42927.5</c:v>
                </c:pt>
                <c:pt idx="6503">
                  <c:v>42927.510416666664</c:v>
                </c:pt>
                <c:pt idx="6504">
                  <c:v>42927.520833333336</c:v>
                </c:pt>
                <c:pt idx="6505">
                  <c:v>42927.53125</c:v>
                </c:pt>
                <c:pt idx="6506">
                  <c:v>42927.541666666664</c:v>
                </c:pt>
                <c:pt idx="6507">
                  <c:v>42927.552083333336</c:v>
                </c:pt>
                <c:pt idx="6508">
                  <c:v>42927.5625</c:v>
                </c:pt>
                <c:pt idx="6509">
                  <c:v>42927.572916666664</c:v>
                </c:pt>
                <c:pt idx="6510">
                  <c:v>42927.583333333336</c:v>
                </c:pt>
                <c:pt idx="6511">
                  <c:v>42927.59375</c:v>
                </c:pt>
                <c:pt idx="6512">
                  <c:v>42927.604166666664</c:v>
                </c:pt>
                <c:pt idx="6513">
                  <c:v>42927.614583333336</c:v>
                </c:pt>
                <c:pt idx="6514">
                  <c:v>42927.625</c:v>
                </c:pt>
                <c:pt idx="6515">
                  <c:v>42927.635416666664</c:v>
                </c:pt>
                <c:pt idx="6516">
                  <c:v>42927.645833333336</c:v>
                </c:pt>
                <c:pt idx="6517">
                  <c:v>42927.65625</c:v>
                </c:pt>
                <c:pt idx="6518">
                  <c:v>42927.666666666664</c:v>
                </c:pt>
                <c:pt idx="6519">
                  <c:v>42927.677083333336</c:v>
                </c:pt>
                <c:pt idx="6520">
                  <c:v>42927.6875</c:v>
                </c:pt>
                <c:pt idx="6521">
                  <c:v>42927.697916666664</c:v>
                </c:pt>
                <c:pt idx="6522">
                  <c:v>42927.708333333336</c:v>
                </c:pt>
                <c:pt idx="6523">
                  <c:v>42927.71875</c:v>
                </c:pt>
                <c:pt idx="6524">
                  <c:v>42927.729166666664</c:v>
                </c:pt>
                <c:pt idx="6525">
                  <c:v>42927.739583333336</c:v>
                </c:pt>
                <c:pt idx="6526">
                  <c:v>42927.75</c:v>
                </c:pt>
                <c:pt idx="6527">
                  <c:v>42927.760416666664</c:v>
                </c:pt>
                <c:pt idx="6528">
                  <c:v>42927.770833333336</c:v>
                </c:pt>
                <c:pt idx="6529">
                  <c:v>42927.78125</c:v>
                </c:pt>
                <c:pt idx="6530">
                  <c:v>42927.791666666664</c:v>
                </c:pt>
                <c:pt idx="6531">
                  <c:v>42927.802083333336</c:v>
                </c:pt>
                <c:pt idx="6532">
                  <c:v>42927.8125</c:v>
                </c:pt>
                <c:pt idx="6533">
                  <c:v>42927.822916666664</c:v>
                </c:pt>
                <c:pt idx="6534">
                  <c:v>42927.833333333336</c:v>
                </c:pt>
                <c:pt idx="6535">
                  <c:v>42927.84375</c:v>
                </c:pt>
                <c:pt idx="6536">
                  <c:v>42927.854166666664</c:v>
                </c:pt>
                <c:pt idx="6537">
                  <c:v>42927.864583333336</c:v>
                </c:pt>
                <c:pt idx="6538">
                  <c:v>42927.875</c:v>
                </c:pt>
                <c:pt idx="6539">
                  <c:v>42927.885416666664</c:v>
                </c:pt>
                <c:pt idx="6540">
                  <c:v>42927.895833333336</c:v>
                </c:pt>
                <c:pt idx="6541">
                  <c:v>42927.90625</c:v>
                </c:pt>
                <c:pt idx="6542">
                  <c:v>42927.916666666664</c:v>
                </c:pt>
                <c:pt idx="6543">
                  <c:v>42927.927083333336</c:v>
                </c:pt>
                <c:pt idx="6544">
                  <c:v>42927.9375</c:v>
                </c:pt>
                <c:pt idx="6545">
                  <c:v>42927.947916666664</c:v>
                </c:pt>
                <c:pt idx="6546">
                  <c:v>42927.958333333336</c:v>
                </c:pt>
                <c:pt idx="6547">
                  <c:v>42927.96875</c:v>
                </c:pt>
                <c:pt idx="6548">
                  <c:v>42927.979166666664</c:v>
                </c:pt>
                <c:pt idx="6549">
                  <c:v>42927.989583333336</c:v>
                </c:pt>
                <c:pt idx="6550">
                  <c:v>42928</c:v>
                </c:pt>
                <c:pt idx="6551">
                  <c:v>42928.010416666664</c:v>
                </c:pt>
                <c:pt idx="6552">
                  <c:v>42928.020833333336</c:v>
                </c:pt>
                <c:pt idx="6553">
                  <c:v>42928.03125</c:v>
                </c:pt>
                <c:pt idx="6554">
                  <c:v>42928.041666666664</c:v>
                </c:pt>
                <c:pt idx="6555">
                  <c:v>42928.052083333336</c:v>
                </c:pt>
                <c:pt idx="6556">
                  <c:v>42928.0625</c:v>
                </c:pt>
                <c:pt idx="6557">
                  <c:v>42928.072916666664</c:v>
                </c:pt>
                <c:pt idx="6558">
                  <c:v>42928.083333333336</c:v>
                </c:pt>
                <c:pt idx="6559">
                  <c:v>42928.09375</c:v>
                </c:pt>
                <c:pt idx="6560">
                  <c:v>42928.104166666664</c:v>
                </c:pt>
                <c:pt idx="6561">
                  <c:v>42928.114583333336</c:v>
                </c:pt>
                <c:pt idx="6562">
                  <c:v>42928.125</c:v>
                </c:pt>
                <c:pt idx="6563">
                  <c:v>42928.135416666664</c:v>
                </c:pt>
                <c:pt idx="6564">
                  <c:v>42928.145833333336</c:v>
                </c:pt>
                <c:pt idx="6565">
                  <c:v>42928.15625</c:v>
                </c:pt>
                <c:pt idx="6566">
                  <c:v>42928.166666666664</c:v>
                </c:pt>
                <c:pt idx="6567">
                  <c:v>42928.177083333336</c:v>
                </c:pt>
                <c:pt idx="6568">
                  <c:v>42928.1875</c:v>
                </c:pt>
                <c:pt idx="6569">
                  <c:v>42928.197916666664</c:v>
                </c:pt>
                <c:pt idx="6570">
                  <c:v>42928.208333333336</c:v>
                </c:pt>
                <c:pt idx="6571">
                  <c:v>42928.21875</c:v>
                </c:pt>
                <c:pt idx="6572">
                  <c:v>42928.229166666664</c:v>
                </c:pt>
                <c:pt idx="6573">
                  <c:v>42928.239583333336</c:v>
                </c:pt>
                <c:pt idx="6574">
                  <c:v>42928.25</c:v>
                </c:pt>
                <c:pt idx="6575">
                  <c:v>42928.260416666664</c:v>
                </c:pt>
                <c:pt idx="6576">
                  <c:v>42928.270833333336</c:v>
                </c:pt>
                <c:pt idx="6577">
                  <c:v>42928.28125</c:v>
                </c:pt>
                <c:pt idx="6578">
                  <c:v>42928.291666666664</c:v>
                </c:pt>
                <c:pt idx="6579">
                  <c:v>42928.302083333336</c:v>
                </c:pt>
                <c:pt idx="6580">
                  <c:v>42928.3125</c:v>
                </c:pt>
                <c:pt idx="6581">
                  <c:v>42928.322916666664</c:v>
                </c:pt>
                <c:pt idx="6582">
                  <c:v>42928.333333333336</c:v>
                </c:pt>
                <c:pt idx="6583">
                  <c:v>42928.34375</c:v>
                </c:pt>
                <c:pt idx="6584">
                  <c:v>42928.354166666664</c:v>
                </c:pt>
                <c:pt idx="6585">
                  <c:v>42928.364583333336</c:v>
                </c:pt>
                <c:pt idx="6586">
                  <c:v>42928.375</c:v>
                </c:pt>
                <c:pt idx="6587">
                  <c:v>42928.385416666664</c:v>
                </c:pt>
                <c:pt idx="6588">
                  <c:v>42928.395833333336</c:v>
                </c:pt>
                <c:pt idx="6589">
                  <c:v>42928.40625</c:v>
                </c:pt>
                <c:pt idx="6590">
                  <c:v>42928.416666666664</c:v>
                </c:pt>
                <c:pt idx="6591">
                  <c:v>42928.427083333336</c:v>
                </c:pt>
                <c:pt idx="6592">
                  <c:v>42928.4375</c:v>
                </c:pt>
                <c:pt idx="6593">
                  <c:v>42928.447916666664</c:v>
                </c:pt>
                <c:pt idx="6594">
                  <c:v>42928.458333333336</c:v>
                </c:pt>
                <c:pt idx="6595">
                  <c:v>42928.46875</c:v>
                </c:pt>
                <c:pt idx="6596">
                  <c:v>42928.479166666664</c:v>
                </c:pt>
                <c:pt idx="6597">
                  <c:v>42928.489583333336</c:v>
                </c:pt>
                <c:pt idx="6598">
                  <c:v>42928.5</c:v>
                </c:pt>
                <c:pt idx="6599">
                  <c:v>42928.510416666664</c:v>
                </c:pt>
                <c:pt idx="6600">
                  <c:v>42928.520833333336</c:v>
                </c:pt>
                <c:pt idx="6601">
                  <c:v>42928.53125</c:v>
                </c:pt>
                <c:pt idx="6602">
                  <c:v>42928.541666666664</c:v>
                </c:pt>
                <c:pt idx="6603">
                  <c:v>42928.552083333336</c:v>
                </c:pt>
                <c:pt idx="6604">
                  <c:v>42928.5625</c:v>
                </c:pt>
                <c:pt idx="6605">
                  <c:v>42928.572916666664</c:v>
                </c:pt>
                <c:pt idx="6606">
                  <c:v>42928.583333333336</c:v>
                </c:pt>
                <c:pt idx="6607">
                  <c:v>42928.59375</c:v>
                </c:pt>
                <c:pt idx="6608">
                  <c:v>42928.604166666664</c:v>
                </c:pt>
                <c:pt idx="6609">
                  <c:v>42928.614583333336</c:v>
                </c:pt>
                <c:pt idx="6610">
                  <c:v>42928.625</c:v>
                </c:pt>
                <c:pt idx="6611">
                  <c:v>42928.635416666664</c:v>
                </c:pt>
                <c:pt idx="6612">
                  <c:v>42928.645833333336</c:v>
                </c:pt>
                <c:pt idx="6613">
                  <c:v>42928.65625</c:v>
                </c:pt>
                <c:pt idx="6614">
                  <c:v>42928.666666666664</c:v>
                </c:pt>
                <c:pt idx="6615">
                  <c:v>42928.677083333336</c:v>
                </c:pt>
                <c:pt idx="6616">
                  <c:v>42928.6875</c:v>
                </c:pt>
                <c:pt idx="6617">
                  <c:v>42928.697916666664</c:v>
                </c:pt>
                <c:pt idx="6618">
                  <c:v>42928.708333333336</c:v>
                </c:pt>
                <c:pt idx="6619">
                  <c:v>42928.71875</c:v>
                </c:pt>
                <c:pt idx="6620">
                  <c:v>42928.729166666664</c:v>
                </c:pt>
                <c:pt idx="6621">
                  <c:v>42928.739583333336</c:v>
                </c:pt>
                <c:pt idx="6622">
                  <c:v>42928.75</c:v>
                </c:pt>
                <c:pt idx="6623">
                  <c:v>42928.760416666664</c:v>
                </c:pt>
                <c:pt idx="6624">
                  <c:v>42928.770833333336</c:v>
                </c:pt>
                <c:pt idx="6625">
                  <c:v>42928.78125</c:v>
                </c:pt>
                <c:pt idx="6626">
                  <c:v>42928.791666666664</c:v>
                </c:pt>
                <c:pt idx="6627">
                  <c:v>42928.802083333336</c:v>
                </c:pt>
                <c:pt idx="6628">
                  <c:v>42928.8125</c:v>
                </c:pt>
                <c:pt idx="6629">
                  <c:v>42928.822916666664</c:v>
                </c:pt>
                <c:pt idx="6630">
                  <c:v>42928.833333333336</c:v>
                </c:pt>
                <c:pt idx="6631">
                  <c:v>42928.84375</c:v>
                </c:pt>
                <c:pt idx="6632">
                  <c:v>42928.854166666664</c:v>
                </c:pt>
                <c:pt idx="6633">
                  <c:v>42928.864583333336</c:v>
                </c:pt>
                <c:pt idx="6634">
                  <c:v>42928.875</c:v>
                </c:pt>
                <c:pt idx="6635">
                  <c:v>42928.885416666664</c:v>
                </c:pt>
                <c:pt idx="6636">
                  <c:v>42928.895833333336</c:v>
                </c:pt>
                <c:pt idx="6637">
                  <c:v>42928.90625</c:v>
                </c:pt>
                <c:pt idx="6638">
                  <c:v>42928.916666666664</c:v>
                </c:pt>
                <c:pt idx="6639">
                  <c:v>42928.927083333336</c:v>
                </c:pt>
                <c:pt idx="6640">
                  <c:v>42928.9375</c:v>
                </c:pt>
                <c:pt idx="6641">
                  <c:v>42928.947916666664</c:v>
                </c:pt>
                <c:pt idx="6642">
                  <c:v>42928.958333333336</c:v>
                </c:pt>
                <c:pt idx="6643">
                  <c:v>42928.96875</c:v>
                </c:pt>
                <c:pt idx="6644">
                  <c:v>42928.979166666664</c:v>
                </c:pt>
                <c:pt idx="6645">
                  <c:v>42928.989583333336</c:v>
                </c:pt>
                <c:pt idx="6646">
                  <c:v>42929</c:v>
                </c:pt>
                <c:pt idx="6647">
                  <c:v>42929.010416666664</c:v>
                </c:pt>
                <c:pt idx="6648">
                  <c:v>42929.020833333336</c:v>
                </c:pt>
                <c:pt idx="6649">
                  <c:v>42929.03125</c:v>
                </c:pt>
                <c:pt idx="6650">
                  <c:v>42929.041666666664</c:v>
                </c:pt>
                <c:pt idx="6651">
                  <c:v>42929.052083333336</c:v>
                </c:pt>
                <c:pt idx="6652">
                  <c:v>42929.0625</c:v>
                </c:pt>
                <c:pt idx="6653">
                  <c:v>42929.072916666664</c:v>
                </c:pt>
                <c:pt idx="6654">
                  <c:v>42929.083333333336</c:v>
                </c:pt>
                <c:pt idx="6655">
                  <c:v>42929.09375</c:v>
                </c:pt>
                <c:pt idx="6656">
                  <c:v>42929.104166666664</c:v>
                </c:pt>
                <c:pt idx="6657">
                  <c:v>42929.114583333336</c:v>
                </c:pt>
                <c:pt idx="6658">
                  <c:v>42929.125</c:v>
                </c:pt>
                <c:pt idx="6659">
                  <c:v>42929.135416666664</c:v>
                </c:pt>
                <c:pt idx="6660">
                  <c:v>42929.145833333336</c:v>
                </c:pt>
                <c:pt idx="6661">
                  <c:v>42929.15625</c:v>
                </c:pt>
                <c:pt idx="6662">
                  <c:v>42929.166666666664</c:v>
                </c:pt>
                <c:pt idx="6663">
                  <c:v>42929.177083333336</c:v>
                </c:pt>
                <c:pt idx="6664">
                  <c:v>42929.1875</c:v>
                </c:pt>
                <c:pt idx="6665">
                  <c:v>42929.197916666664</c:v>
                </c:pt>
                <c:pt idx="6666">
                  <c:v>42929.208333333336</c:v>
                </c:pt>
                <c:pt idx="6667">
                  <c:v>42929.21875</c:v>
                </c:pt>
                <c:pt idx="6668">
                  <c:v>42929.229166666664</c:v>
                </c:pt>
                <c:pt idx="6669">
                  <c:v>42929.239583333336</c:v>
                </c:pt>
                <c:pt idx="6670">
                  <c:v>42929.25</c:v>
                </c:pt>
                <c:pt idx="6671">
                  <c:v>42929.260416666664</c:v>
                </c:pt>
                <c:pt idx="6672">
                  <c:v>42929.270833333336</c:v>
                </c:pt>
                <c:pt idx="6673">
                  <c:v>42929.28125</c:v>
                </c:pt>
                <c:pt idx="6674">
                  <c:v>42929.291666666664</c:v>
                </c:pt>
                <c:pt idx="6675">
                  <c:v>42929.302083333336</c:v>
                </c:pt>
                <c:pt idx="6676">
                  <c:v>42929.3125</c:v>
                </c:pt>
                <c:pt idx="6677">
                  <c:v>42929.322916666664</c:v>
                </c:pt>
                <c:pt idx="6678">
                  <c:v>42929.333333333336</c:v>
                </c:pt>
                <c:pt idx="6679">
                  <c:v>42929.34375</c:v>
                </c:pt>
                <c:pt idx="6680">
                  <c:v>42929.354166666664</c:v>
                </c:pt>
                <c:pt idx="6681">
                  <c:v>42929.364583333336</c:v>
                </c:pt>
                <c:pt idx="6682">
                  <c:v>42929.375</c:v>
                </c:pt>
                <c:pt idx="6683">
                  <c:v>42929.385416666664</c:v>
                </c:pt>
                <c:pt idx="6684">
                  <c:v>42929.395833333336</c:v>
                </c:pt>
                <c:pt idx="6685">
                  <c:v>42929.40625</c:v>
                </c:pt>
                <c:pt idx="6686">
                  <c:v>42929.416666666664</c:v>
                </c:pt>
                <c:pt idx="6687">
                  <c:v>42929.427083333336</c:v>
                </c:pt>
                <c:pt idx="6688">
                  <c:v>42929.4375</c:v>
                </c:pt>
                <c:pt idx="6689">
                  <c:v>42929.447916666664</c:v>
                </c:pt>
                <c:pt idx="6690">
                  <c:v>42929.458333333336</c:v>
                </c:pt>
                <c:pt idx="6691">
                  <c:v>42929.46875</c:v>
                </c:pt>
                <c:pt idx="6692">
                  <c:v>42929.479166666664</c:v>
                </c:pt>
                <c:pt idx="6693">
                  <c:v>42929.489583333336</c:v>
                </c:pt>
                <c:pt idx="6694">
                  <c:v>42929.5</c:v>
                </c:pt>
                <c:pt idx="6695">
                  <c:v>42929.510416666664</c:v>
                </c:pt>
                <c:pt idx="6696">
                  <c:v>42929.520833333336</c:v>
                </c:pt>
                <c:pt idx="6697">
                  <c:v>42929.53125</c:v>
                </c:pt>
                <c:pt idx="6698">
                  <c:v>42929.541666666664</c:v>
                </c:pt>
                <c:pt idx="6699">
                  <c:v>42929.552083333336</c:v>
                </c:pt>
                <c:pt idx="6700">
                  <c:v>42929.5625</c:v>
                </c:pt>
                <c:pt idx="6701">
                  <c:v>42929.572916666664</c:v>
                </c:pt>
                <c:pt idx="6702">
                  <c:v>42929.583333333336</c:v>
                </c:pt>
                <c:pt idx="6703">
                  <c:v>42929.59375</c:v>
                </c:pt>
                <c:pt idx="6704">
                  <c:v>42929.604166666664</c:v>
                </c:pt>
                <c:pt idx="6705">
                  <c:v>42929.614583333336</c:v>
                </c:pt>
                <c:pt idx="6706">
                  <c:v>42929.625</c:v>
                </c:pt>
                <c:pt idx="6707">
                  <c:v>42929.635416666664</c:v>
                </c:pt>
                <c:pt idx="6708">
                  <c:v>42929.645833333336</c:v>
                </c:pt>
                <c:pt idx="6709">
                  <c:v>42929.65625</c:v>
                </c:pt>
                <c:pt idx="6710">
                  <c:v>42929.666666666664</c:v>
                </c:pt>
                <c:pt idx="6711">
                  <c:v>42929.677083333336</c:v>
                </c:pt>
                <c:pt idx="6712">
                  <c:v>42929.6875</c:v>
                </c:pt>
                <c:pt idx="6713">
                  <c:v>42929.697916666664</c:v>
                </c:pt>
                <c:pt idx="6714">
                  <c:v>42929.708333333336</c:v>
                </c:pt>
                <c:pt idx="6715">
                  <c:v>42929.71875</c:v>
                </c:pt>
                <c:pt idx="6716">
                  <c:v>42929.729166666664</c:v>
                </c:pt>
                <c:pt idx="6717">
                  <c:v>42929.739583333336</c:v>
                </c:pt>
                <c:pt idx="6718">
                  <c:v>42929.75</c:v>
                </c:pt>
                <c:pt idx="6719">
                  <c:v>42929.760416666664</c:v>
                </c:pt>
                <c:pt idx="6720">
                  <c:v>42929.770833333336</c:v>
                </c:pt>
                <c:pt idx="6721">
                  <c:v>42929.78125</c:v>
                </c:pt>
                <c:pt idx="6722">
                  <c:v>42929.791666666664</c:v>
                </c:pt>
                <c:pt idx="6723">
                  <c:v>42929.802083333336</c:v>
                </c:pt>
                <c:pt idx="6724">
                  <c:v>42929.8125</c:v>
                </c:pt>
                <c:pt idx="6725">
                  <c:v>42929.822916666664</c:v>
                </c:pt>
                <c:pt idx="6726">
                  <c:v>42929.833333333336</c:v>
                </c:pt>
                <c:pt idx="6727">
                  <c:v>42929.84375</c:v>
                </c:pt>
                <c:pt idx="6728">
                  <c:v>42929.854166666664</c:v>
                </c:pt>
                <c:pt idx="6729">
                  <c:v>42929.864583333336</c:v>
                </c:pt>
                <c:pt idx="6730">
                  <c:v>42929.875</c:v>
                </c:pt>
                <c:pt idx="6731">
                  <c:v>42929.885416666664</c:v>
                </c:pt>
                <c:pt idx="6732">
                  <c:v>42929.895833333336</c:v>
                </c:pt>
                <c:pt idx="6733">
                  <c:v>42929.90625</c:v>
                </c:pt>
                <c:pt idx="6734">
                  <c:v>42929.916666666664</c:v>
                </c:pt>
                <c:pt idx="6735">
                  <c:v>42929.927083333336</c:v>
                </c:pt>
                <c:pt idx="6736">
                  <c:v>42929.9375</c:v>
                </c:pt>
                <c:pt idx="6737">
                  <c:v>42929.947916666664</c:v>
                </c:pt>
                <c:pt idx="6738">
                  <c:v>42929.958333333336</c:v>
                </c:pt>
                <c:pt idx="6739">
                  <c:v>42929.96875</c:v>
                </c:pt>
                <c:pt idx="6740">
                  <c:v>42929.979166666664</c:v>
                </c:pt>
                <c:pt idx="6741">
                  <c:v>42929.989583333336</c:v>
                </c:pt>
                <c:pt idx="6742">
                  <c:v>42930</c:v>
                </c:pt>
                <c:pt idx="6743">
                  <c:v>42930.010416666664</c:v>
                </c:pt>
                <c:pt idx="6744">
                  <c:v>42930.020833333336</c:v>
                </c:pt>
                <c:pt idx="6745">
                  <c:v>42930.03125</c:v>
                </c:pt>
                <c:pt idx="6746">
                  <c:v>42930.041666666664</c:v>
                </c:pt>
                <c:pt idx="6747">
                  <c:v>42930.052083333336</c:v>
                </c:pt>
                <c:pt idx="6748">
                  <c:v>42930.0625</c:v>
                </c:pt>
                <c:pt idx="6749">
                  <c:v>42930.072916666664</c:v>
                </c:pt>
                <c:pt idx="6750">
                  <c:v>42930.083333333336</c:v>
                </c:pt>
                <c:pt idx="6751">
                  <c:v>42930.09375</c:v>
                </c:pt>
                <c:pt idx="6752">
                  <c:v>42930.104166666664</c:v>
                </c:pt>
                <c:pt idx="6753">
                  <c:v>42930.114583333336</c:v>
                </c:pt>
                <c:pt idx="6754">
                  <c:v>42930.125</c:v>
                </c:pt>
                <c:pt idx="6755">
                  <c:v>42930.135416666664</c:v>
                </c:pt>
                <c:pt idx="6756">
                  <c:v>42930.145833333336</c:v>
                </c:pt>
                <c:pt idx="6757">
                  <c:v>42930.15625</c:v>
                </c:pt>
                <c:pt idx="6758">
                  <c:v>42930.166666666664</c:v>
                </c:pt>
                <c:pt idx="6759">
                  <c:v>42930.177083333336</c:v>
                </c:pt>
                <c:pt idx="6760">
                  <c:v>42930.1875</c:v>
                </c:pt>
                <c:pt idx="6761">
                  <c:v>42930.197916666664</c:v>
                </c:pt>
                <c:pt idx="6762">
                  <c:v>42930.208333333336</c:v>
                </c:pt>
                <c:pt idx="6763">
                  <c:v>42930.21875</c:v>
                </c:pt>
                <c:pt idx="6764">
                  <c:v>42930.229166666664</c:v>
                </c:pt>
                <c:pt idx="6765">
                  <c:v>42930.239583333336</c:v>
                </c:pt>
                <c:pt idx="6766">
                  <c:v>42930.25</c:v>
                </c:pt>
                <c:pt idx="6767">
                  <c:v>42930.260416666664</c:v>
                </c:pt>
                <c:pt idx="6768">
                  <c:v>42930.270833333336</c:v>
                </c:pt>
                <c:pt idx="6769">
                  <c:v>42930.28125</c:v>
                </c:pt>
                <c:pt idx="6770">
                  <c:v>42930.291666666664</c:v>
                </c:pt>
                <c:pt idx="6771">
                  <c:v>42930.302083333336</c:v>
                </c:pt>
                <c:pt idx="6772">
                  <c:v>42930.3125</c:v>
                </c:pt>
                <c:pt idx="6773">
                  <c:v>42930.322916666664</c:v>
                </c:pt>
                <c:pt idx="6774">
                  <c:v>42930.333333333336</c:v>
                </c:pt>
                <c:pt idx="6775">
                  <c:v>42930.34375</c:v>
                </c:pt>
                <c:pt idx="6776">
                  <c:v>42930.354166666664</c:v>
                </c:pt>
                <c:pt idx="6777">
                  <c:v>42930.364583333336</c:v>
                </c:pt>
                <c:pt idx="6778">
                  <c:v>42930.375</c:v>
                </c:pt>
                <c:pt idx="6779">
                  <c:v>42930.385416666664</c:v>
                </c:pt>
                <c:pt idx="6780">
                  <c:v>42930.395833333336</c:v>
                </c:pt>
                <c:pt idx="6781">
                  <c:v>42930.40625</c:v>
                </c:pt>
                <c:pt idx="6782">
                  <c:v>42930.416666666664</c:v>
                </c:pt>
                <c:pt idx="6783">
                  <c:v>42930.427083333336</c:v>
                </c:pt>
                <c:pt idx="6784">
                  <c:v>42930.4375</c:v>
                </c:pt>
                <c:pt idx="6785">
                  <c:v>42930.447916666664</c:v>
                </c:pt>
                <c:pt idx="6786">
                  <c:v>42930.458333333336</c:v>
                </c:pt>
                <c:pt idx="6787">
                  <c:v>42930.46875</c:v>
                </c:pt>
                <c:pt idx="6788">
                  <c:v>42930.479166666664</c:v>
                </c:pt>
                <c:pt idx="6789">
                  <c:v>42930.489583333336</c:v>
                </c:pt>
                <c:pt idx="6790">
                  <c:v>42930.5</c:v>
                </c:pt>
                <c:pt idx="6791">
                  <c:v>42930.510416666664</c:v>
                </c:pt>
                <c:pt idx="6792">
                  <c:v>42930.520833333336</c:v>
                </c:pt>
                <c:pt idx="6793">
                  <c:v>42930.53125</c:v>
                </c:pt>
                <c:pt idx="6794">
                  <c:v>42930.541666666664</c:v>
                </c:pt>
                <c:pt idx="6795">
                  <c:v>42930.552083333336</c:v>
                </c:pt>
                <c:pt idx="6796">
                  <c:v>42930.5625</c:v>
                </c:pt>
                <c:pt idx="6797">
                  <c:v>42930.572916666664</c:v>
                </c:pt>
                <c:pt idx="6798">
                  <c:v>42930.583333333336</c:v>
                </c:pt>
                <c:pt idx="6799">
                  <c:v>42930.59375</c:v>
                </c:pt>
                <c:pt idx="6800">
                  <c:v>42930.604166666664</c:v>
                </c:pt>
                <c:pt idx="6801">
                  <c:v>42930.614583333336</c:v>
                </c:pt>
                <c:pt idx="6802">
                  <c:v>42930.625</c:v>
                </c:pt>
                <c:pt idx="6803">
                  <c:v>42930.635416666664</c:v>
                </c:pt>
                <c:pt idx="6804">
                  <c:v>42930.645833333336</c:v>
                </c:pt>
                <c:pt idx="6805">
                  <c:v>42930.65625</c:v>
                </c:pt>
                <c:pt idx="6806">
                  <c:v>42930.666666666664</c:v>
                </c:pt>
                <c:pt idx="6807">
                  <c:v>42930.677083333336</c:v>
                </c:pt>
                <c:pt idx="6808">
                  <c:v>42930.6875</c:v>
                </c:pt>
                <c:pt idx="6809">
                  <c:v>42930.697916666664</c:v>
                </c:pt>
                <c:pt idx="6810">
                  <c:v>42930.708333333336</c:v>
                </c:pt>
                <c:pt idx="6811">
                  <c:v>42930.71875</c:v>
                </c:pt>
                <c:pt idx="6812">
                  <c:v>42930.729166666664</c:v>
                </c:pt>
                <c:pt idx="6813">
                  <c:v>42930.739583333336</c:v>
                </c:pt>
                <c:pt idx="6814">
                  <c:v>42930.75</c:v>
                </c:pt>
                <c:pt idx="6815">
                  <c:v>42930.760416666664</c:v>
                </c:pt>
                <c:pt idx="6816">
                  <c:v>42930.770833333336</c:v>
                </c:pt>
                <c:pt idx="6817">
                  <c:v>42930.78125</c:v>
                </c:pt>
                <c:pt idx="6818">
                  <c:v>42930.791666666664</c:v>
                </c:pt>
                <c:pt idx="6819">
                  <c:v>42930.802083333336</c:v>
                </c:pt>
                <c:pt idx="6820">
                  <c:v>42930.8125</c:v>
                </c:pt>
                <c:pt idx="6821">
                  <c:v>42930.822916666664</c:v>
                </c:pt>
                <c:pt idx="6822">
                  <c:v>42930.833333333336</c:v>
                </c:pt>
                <c:pt idx="6823">
                  <c:v>42930.84375</c:v>
                </c:pt>
                <c:pt idx="6824">
                  <c:v>42930.854166666664</c:v>
                </c:pt>
                <c:pt idx="6825">
                  <c:v>42930.864583333336</c:v>
                </c:pt>
                <c:pt idx="6826">
                  <c:v>42930.875</c:v>
                </c:pt>
                <c:pt idx="6827">
                  <c:v>42930.885416666664</c:v>
                </c:pt>
                <c:pt idx="6828">
                  <c:v>42930.895833333336</c:v>
                </c:pt>
                <c:pt idx="6829">
                  <c:v>42930.90625</c:v>
                </c:pt>
                <c:pt idx="6830">
                  <c:v>42930.916666666664</c:v>
                </c:pt>
                <c:pt idx="6831">
                  <c:v>42930.927083333336</c:v>
                </c:pt>
                <c:pt idx="6832">
                  <c:v>42930.9375</c:v>
                </c:pt>
                <c:pt idx="6833">
                  <c:v>42930.947916666664</c:v>
                </c:pt>
                <c:pt idx="6834">
                  <c:v>42930.958333333336</c:v>
                </c:pt>
                <c:pt idx="6835">
                  <c:v>42930.96875</c:v>
                </c:pt>
                <c:pt idx="6836">
                  <c:v>42930.979166666664</c:v>
                </c:pt>
                <c:pt idx="6837">
                  <c:v>42930.989583333336</c:v>
                </c:pt>
                <c:pt idx="6838">
                  <c:v>42931</c:v>
                </c:pt>
                <c:pt idx="6839">
                  <c:v>42931.010416666664</c:v>
                </c:pt>
                <c:pt idx="6840">
                  <c:v>42931.020833333336</c:v>
                </c:pt>
                <c:pt idx="6841">
                  <c:v>42931.03125</c:v>
                </c:pt>
                <c:pt idx="6842">
                  <c:v>42931.041666666664</c:v>
                </c:pt>
                <c:pt idx="6843">
                  <c:v>42931.052083333336</c:v>
                </c:pt>
                <c:pt idx="6844">
                  <c:v>42931.0625</c:v>
                </c:pt>
                <c:pt idx="6845">
                  <c:v>42931.072916666664</c:v>
                </c:pt>
                <c:pt idx="6846">
                  <c:v>42931.083333333336</c:v>
                </c:pt>
                <c:pt idx="6847">
                  <c:v>42931.09375</c:v>
                </c:pt>
                <c:pt idx="6848">
                  <c:v>42931.104166666664</c:v>
                </c:pt>
                <c:pt idx="6849">
                  <c:v>42931.114583333336</c:v>
                </c:pt>
                <c:pt idx="6850">
                  <c:v>42931.125</c:v>
                </c:pt>
                <c:pt idx="6851">
                  <c:v>42931.135416666664</c:v>
                </c:pt>
                <c:pt idx="6852">
                  <c:v>42931.145833333336</c:v>
                </c:pt>
                <c:pt idx="6853">
                  <c:v>42931.15625</c:v>
                </c:pt>
                <c:pt idx="6854">
                  <c:v>42931.166666666664</c:v>
                </c:pt>
                <c:pt idx="6855">
                  <c:v>42931.177083333336</c:v>
                </c:pt>
                <c:pt idx="6856">
                  <c:v>42931.1875</c:v>
                </c:pt>
                <c:pt idx="6857">
                  <c:v>42931.197916666664</c:v>
                </c:pt>
                <c:pt idx="6858">
                  <c:v>42931.208333333336</c:v>
                </c:pt>
                <c:pt idx="6859">
                  <c:v>42931.21875</c:v>
                </c:pt>
                <c:pt idx="6860">
                  <c:v>42931.229166666664</c:v>
                </c:pt>
                <c:pt idx="6861">
                  <c:v>42931.239583333336</c:v>
                </c:pt>
                <c:pt idx="6862">
                  <c:v>42931.25</c:v>
                </c:pt>
                <c:pt idx="6863">
                  <c:v>42931.260416666664</c:v>
                </c:pt>
                <c:pt idx="6864">
                  <c:v>42931.270833333336</c:v>
                </c:pt>
                <c:pt idx="6865">
                  <c:v>42931.28125</c:v>
                </c:pt>
                <c:pt idx="6866">
                  <c:v>42931.291666666664</c:v>
                </c:pt>
                <c:pt idx="6867">
                  <c:v>42931.302083333336</c:v>
                </c:pt>
                <c:pt idx="6868">
                  <c:v>42931.3125</c:v>
                </c:pt>
                <c:pt idx="6869">
                  <c:v>42931.322916666664</c:v>
                </c:pt>
                <c:pt idx="6870">
                  <c:v>42931.333333333336</c:v>
                </c:pt>
                <c:pt idx="6871">
                  <c:v>42931.34375</c:v>
                </c:pt>
                <c:pt idx="6872">
                  <c:v>42931.354166666664</c:v>
                </c:pt>
                <c:pt idx="6873">
                  <c:v>42931.364583333336</c:v>
                </c:pt>
                <c:pt idx="6874">
                  <c:v>42931.375</c:v>
                </c:pt>
                <c:pt idx="6875">
                  <c:v>42931.385416666664</c:v>
                </c:pt>
                <c:pt idx="6876">
                  <c:v>42931.395833333336</c:v>
                </c:pt>
                <c:pt idx="6877">
                  <c:v>42931.40625</c:v>
                </c:pt>
                <c:pt idx="6878">
                  <c:v>42931.416666666664</c:v>
                </c:pt>
                <c:pt idx="6879">
                  <c:v>42931.427083333336</c:v>
                </c:pt>
                <c:pt idx="6880">
                  <c:v>42931.4375</c:v>
                </c:pt>
                <c:pt idx="6881">
                  <c:v>42931.447916666664</c:v>
                </c:pt>
                <c:pt idx="6882">
                  <c:v>42931.458333333336</c:v>
                </c:pt>
                <c:pt idx="6883">
                  <c:v>42931.46875</c:v>
                </c:pt>
                <c:pt idx="6884">
                  <c:v>42931.479166666664</c:v>
                </c:pt>
                <c:pt idx="6885">
                  <c:v>42931.489583333336</c:v>
                </c:pt>
                <c:pt idx="6886">
                  <c:v>42931.5</c:v>
                </c:pt>
                <c:pt idx="6887">
                  <c:v>42931.510416666664</c:v>
                </c:pt>
                <c:pt idx="6888">
                  <c:v>42931.520833333336</c:v>
                </c:pt>
                <c:pt idx="6889">
                  <c:v>42931.53125</c:v>
                </c:pt>
                <c:pt idx="6890">
                  <c:v>42931.541666666664</c:v>
                </c:pt>
                <c:pt idx="6891">
                  <c:v>42931.552083333336</c:v>
                </c:pt>
                <c:pt idx="6892">
                  <c:v>42931.5625</c:v>
                </c:pt>
                <c:pt idx="6893">
                  <c:v>42931.572916666664</c:v>
                </c:pt>
                <c:pt idx="6894">
                  <c:v>42931.583333333336</c:v>
                </c:pt>
                <c:pt idx="6895">
                  <c:v>42931.59375</c:v>
                </c:pt>
                <c:pt idx="6896">
                  <c:v>42931.604166666664</c:v>
                </c:pt>
                <c:pt idx="6897">
                  <c:v>42931.614583333336</c:v>
                </c:pt>
                <c:pt idx="6898">
                  <c:v>42931.625</c:v>
                </c:pt>
                <c:pt idx="6899">
                  <c:v>42931.635416666664</c:v>
                </c:pt>
                <c:pt idx="6900">
                  <c:v>42931.645833333336</c:v>
                </c:pt>
                <c:pt idx="6901">
                  <c:v>42931.65625</c:v>
                </c:pt>
                <c:pt idx="6902">
                  <c:v>42931.666666666664</c:v>
                </c:pt>
                <c:pt idx="6903">
                  <c:v>42931.677083333336</c:v>
                </c:pt>
                <c:pt idx="6904">
                  <c:v>42931.6875</c:v>
                </c:pt>
                <c:pt idx="6905">
                  <c:v>42931.697916666664</c:v>
                </c:pt>
                <c:pt idx="6906">
                  <c:v>42931.708333333336</c:v>
                </c:pt>
                <c:pt idx="6907">
                  <c:v>42931.71875</c:v>
                </c:pt>
                <c:pt idx="6908">
                  <c:v>42931.729166666664</c:v>
                </c:pt>
                <c:pt idx="6909">
                  <c:v>42931.739583333336</c:v>
                </c:pt>
                <c:pt idx="6910">
                  <c:v>42931.75</c:v>
                </c:pt>
                <c:pt idx="6911">
                  <c:v>42931.760416666664</c:v>
                </c:pt>
                <c:pt idx="6912">
                  <c:v>42931.770833333336</c:v>
                </c:pt>
                <c:pt idx="6913">
                  <c:v>42931.78125</c:v>
                </c:pt>
                <c:pt idx="6914">
                  <c:v>42931.791666666664</c:v>
                </c:pt>
                <c:pt idx="6915">
                  <c:v>42931.802083333336</c:v>
                </c:pt>
                <c:pt idx="6916">
                  <c:v>42931.8125</c:v>
                </c:pt>
                <c:pt idx="6917">
                  <c:v>42931.822916666664</c:v>
                </c:pt>
                <c:pt idx="6918">
                  <c:v>42931.833333333336</c:v>
                </c:pt>
                <c:pt idx="6919">
                  <c:v>42931.84375</c:v>
                </c:pt>
                <c:pt idx="6920">
                  <c:v>42931.854166666664</c:v>
                </c:pt>
                <c:pt idx="6921">
                  <c:v>42931.864583333336</c:v>
                </c:pt>
                <c:pt idx="6922">
                  <c:v>42931.875</c:v>
                </c:pt>
                <c:pt idx="6923">
                  <c:v>42931.885416666664</c:v>
                </c:pt>
                <c:pt idx="6924">
                  <c:v>42931.895833333336</c:v>
                </c:pt>
                <c:pt idx="6925">
                  <c:v>42931.90625</c:v>
                </c:pt>
                <c:pt idx="6926">
                  <c:v>42931.916666666664</c:v>
                </c:pt>
                <c:pt idx="6927">
                  <c:v>42931.927083333336</c:v>
                </c:pt>
                <c:pt idx="6928">
                  <c:v>42931.9375</c:v>
                </c:pt>
                <c:pt idx="6929">
                  <c:v>42931.947916666664</c:v>
                </c:pt>
                <c:pt idx="6930">
                  <c:v>42931.958333333336</c:v>
                </c:pt>
                <c:pt idx="6931">
                  <c:v>42931.96875</c:v>
                </c:pt>
                <c:pt idx="6932">
                  <c:v>42931.979166666664</c:v>
                </c:pt>
                <c:pt idx="6933">
                  <c:v>42931.989583333336</c:v>
                </c:pt>
                <c:pt idx="6934">
                  <c:v>42932</c:v>
                </c:pt>
                <c:pt idx="6935">
                  <c:v>42932.010416666664</c:v>
                </c:pt>
                <c:pt idx="6936">
                  <c:v>42932.020833333336</c:v>
                </c:pt>
                <c:pt idx="6937">
                  <c:v>42932.03125</c:v>
                </c:pt>
                <c:pt idx="6938">
                  <c:v>42932.041666666664</c:v>
                </c:pt>
                <c:pt idx="6939">
                  <c:v>42932.052083333336</c:v>
                </c:pt>
                <c:pt idx="6940">
                  <c:v>42932.0625</c:v>
                </c:pt>
                <c:pt idx="6941">
                  <c:v>42932.072916666664</c:v>
                </c:pt>
                <c:pt idx="6942">
                  <c:v>42932.083333333336</c:v>
                </c:pt>
                <c:pt idx="6943">
                  <c:v>42932.09375</c:v>
                </c:pt>
                <c:pt idx="6944">
                  <c:v>42932.104166666664</c:v>
                </c:pt>
                <c:pt idx="6945">
                  <c:v>42932.114583333336</c:v>
                </c:pt>
                <c:pt idx="6946">
                  <c:v>42932.125</c:v>
                </c:pt>
                <c:pt idx="6947">
                  <c:v>42932.135416666664</c:v>
                </c:pt>
                <c:pt idx="6948">
                  <c:v>42932.145833333336</c:v>
                </c:pt>
                <c:pt idx="6949">
                  <c:v>42932.15625</c:v>
                </c:pt>
                <c:pt idx="6950">
                  <c:v>42932.166666666664</c:v>
                </c:pt>
                <c:pt idx="6951">
                  <c:v>42932.177083333336</c:v>
                </c:pt>
                <c:pt idx="6952">
                  <c:v>42932.1875</c:v>
                </c:pt>
                <c:pt idx="6953">
                  <c:v>42932.197916666664</c:v>
                </c:pt>
                <c:pt idx="6954">
                  <c:v>42932.208333333336</c:v>
                </c:pt>
                <c:pt idx="6955">
                  <c:v>42932.21875</c:v>
                </c:pt>
                <c:pt idx="6956">
                  <c:v>42932.229166666664</c:v>
                </c:pt>
                <c:pt idx="6957">
                  <c:v>42932.239583333336</c:v>
                </c:pt>
                <c:pt idx="6958">
                  <c:v>42932.25</c:v>
                </c:pt>
                <c:pt idx="6959">
                  <c:v>42932.260416666664</c:v>
                </c:pt>
                <c:pt idx="6960">
                  <c:v>42932.270833333336</c:v>
                </c:pt>
                <c:pt idx="6961">
                  <c:v>42932.28125</c:v>
                </c:pt>
                <c:pt idx="6962">
                  <c:v>42932.291666666664</c:v>
                </c:pt>
                <c:pt idx="6963">
                  <c:v>42932.302083333336</c:v>
                </c:pt>
                <c:pt idx="6964">
                  <c:v>42932.3125</c:v>
                </c:pt>
                <c:pt idx="6965">
                  <c:v>42932.322916666664</c:v>
                </c:pt>
                <c:pt idx="6966">
                  <c:v>42932.333333333336</c:v>
                </c:pt>
                <c:pt idx="6967">
                  <c:v>42932.34375</c:v>
                </c:pt>
                <c:pt idx="6968">
                  <c:v>42932.354166666664</c:v>
                </c:pt>
                <c:pt idx="6969">
                  <c:v>42932.364583333336</c:v>
                </c:pt>
                <c:pt idx="6970">
                  <c:v>42932.375</c:v>
                </c:pt>
                <c:pt idx="6971">
                  <c:v>42932.385416666664</c:v>
                </c:pt>
                <c:pt idx="6972">
                  <c:v>42932.395833333336</c:v>
                </c:pt>
                <c:pt idx="6973">
                  <c:v>42932.40625</c:v>
                </c:pt>
                <c:pt idx="6974">
                  <c:v>42932.416666666664</c:v>
                </c:pt>
                <c:pt idx="6975">
                  <c:v>42932.427083333336</c:v>
                </c:pt>
                <c:pt idx="6976">
                  <c:v>42932.4375</c:v>
                </c:pt>
                <c:pt idx="6977">
                  <c:v>42932.447916666664</c:v>
                </c:pt>
                <c:pt idx="6978">
                  <c:v>42932.458333333336</c:v>
                </c:pt>
                <c:pt idx="6979">
                  <c:v>42932.46875</c:v>
                </c:pt>
                <c:pt idx="6980">
                  <c:v>42932.479166666664</c:v>
                </c:pt>
                <c:pt idx="6981">
                  <c:v>42932.489583333336</c:v>
                </c:pt>
                <c:pt idx="6982">
                  <c:v>42932.5</c:v>
                </c:pt>
                <c:pt idx="6983">
                  <c:v>42932.510416666664</c:v>
                </c:pt>
                <c:pt idx="6984">
                  <c:v>42932.520833333336</c:v>
                </c:pt>
                <c:pt idx="6985">
                  <c:v>42932.53125</c:v>
                </c:pt>
                <c:pt idx="6986">
                  <c:v>42932.541666666664</c:v>
                </c:pt>
                <c:pt idx="6987">
                  <c:v>42932.552083333336</c:v>
                </c:pt>
                <c:pt idx="6988">
                  <c:v>42932.5625</c:v>
                </c:pt>
                <c:pt idx="6989">
                  <c:v>42932.572916666664</c:v>
                </c:pt>
                <c:pt idx="6990">
                  <c:v>42932.583333333336</c:v>
                </c:pt>
                <c:pt idx="6991">
                  <c:v>42932.59375</c:v>
                </c:pt>
                <c:pt idx="6992">
                  <c:v>42932.604166666664</c:v>
                </c:pt>
                <c:pt idx="6993">
                  <c:v>42932.614583333336</c:v>
                </c:pt>
                <c:pt idx="6994">
                  <c:v>42932.625</c:v>
                </c:pt>
                <c:pt idx="6995">
                  <c:v>42932.635416666664</c:v>
                </c:pt>
                <c:pt idx="6996">
                  <c:v>42932.645833333336</c:v>
                </c:pt>
                <c:pt idx="6997">
                  <c:v>42932.65625</c:v>
                </c:pt>
                <c:pt idx="6998">
                  <c:v>42932.666666666664</c:v>
                </c:pt>
                <c:pt idx="6999">
                  <c:v>42932.677083333336</c:v>
                </c:pt>
                <c:pt idx="7000">
                  <c:v>42932.6875</c:v>
                </c:pt>
                <c:pt idx="7001">
                  <c:v>42932.697916666664</c:v>
                </c:pt>
                <c:pt idx="7002">
                  <c:v>42932.708333333336</c:v>
                </c:pt>
                <c:pt idx="7003">
                  <c:v>42932.71875</c:v>
                </c:pt>
                <c:pt idx="7004">
                  <c:v>42932.729166666664</c:v>
                </c:pt>
                <c:pt idx="7005">
                  <c:v>42932.739583333336</c:v>
                </c:pt>
                <c:pt idx="7006">
                  <c:v>42932.75</c:v>
                </c:pt>
                <c:pt idx="7007">
                  <c:v>42932.760416666664</c:v>
                </c:pt>
                <c:pt idx="7008">
                  <c:v>42932.770833333336</c:v>
                </c:pt>
                <c:pt idx="7009">
                  <c:v>42932.78125</c:v>
                </c:pt>
                <c:pt idx="7010">
                  <c:v>42932.791666666664</c:v>
                </c:pt>
                <c:pt idx="7011">
                  <c:v>42932.802083333336</c:v>
                </c:pt>
                <c:pt idx="7012">
                  <c:v>42932.8125</c:v>
                </c:pt>
                <c:pt idx="7013">
                  <c:v>42932.822916666664</c:v>
                </c:pt>
                <c:pt idx="7014">
                  <c:v>42932.833333333336</c:v>
                </c:pt>
                <c:pt idx="7015">
                  <c:v>42932.84375</c:v>
                </c:pt>
                <c:pt idx="7016">
                  <c:v>42932.854166666664</c:v>
                </c:pt>
                <c:pt idx="7017">
                  <c:v>42932.864583333336</c:v>
                </c:pt>
                <c:pt idx="7018">
                  <c:v>42932.875</c:v>
                </c:pt>
                <c:pt idx="7019">
                  <c:v>42932.885416666664</c:v>
                </c:pt>
                <c:pt idx="7020">
                  <c:v>42932.895833333336</c:v>
                </c:pt>
                <c:pt idx="7021">
                  <c:v>42932.90625</c:v>
                </c:pt>
                <c:pt idx="7022">
                  <c:v>42932.916666666664</c:v>
                </c:pt>
                <c:pt idx="7023">
                  <c:v>42932.927083333336</c:v>
                </c:pt>
                <c:pt idx="7024">
                  <c:v>42932.9375</c:v>
                </c:pt>
                <c:pt idx="7025">
                  <c:v>42932.947916666664</c:v>
                </c:pt>
                <c:pt idx="7026">
                  <c:v>42932.958333333336</c:v>
                </c:pt>
                <c:pt idx="7027">
                  <c:v>42932.96875</c:v>
                </c:pt>
                <c:pt idx="7028">
                  <c:v>42932.979166666664</c:v>
                </c:pt>
                <c:pt idx="7029">
                  <c:v>42932.989583333336</c:v>
                </c:pt>
                <c:pt idx="7030">
                  <c:v>42933</c:v>
                </c:pt>
                <c:pt idx="7031">
                  <c:v>42933.010416666664</c:v>
                </c:pt>
                <c:pt idx="7032">
                  <c:v>42933.020833333336</c:v>
                </c:pt>
                <c:pt idx="7033">
                  <c:v>42933.03125</c:v>
                </c:pt>
                <c:pt idx="7034">
                  <c:v>42933.041666666664</c:v>
                </c:pt>
                <c:pt idx="7035">
                  <c:v>42933.052083333336</c:v>
                </c:pt>
                <c:pt idx="7036">
                  <c:v>42933.0625</c:v>
                </c:pt>
                <c:pt idx="7037">
                  <c:v>42933.072916666664</c:v>
                </c:pt>
                <c:pt idx="7038">
                  <c:v>42933.083333333336</c:v>
                </c:pt>
                <c:pt idx="7039">
                  <c:v>42933.09375</c:v>
                </c:pt>
                <c:pt idx="7040">
                  <c:v>42933.104166666664</c:v>
                </c:pt>
                <c:pt idx="7041">
                  <c:v>42933.114583333336</c:v>
                </c:pt>
                <c:pt idx="7042">
                  <c:v>42933.125</c:v>
                </c:pt>
                <c:pt idx="7043">
                  <c:v>42933.135416666664</c:v>
                </c:pt>
                <c:pt idx="7044">
                  <c:v>42933.145833333336</c:v>
                </c:pt>
                <c:pt idx="7045">
                  <c:v>42933.15625</c:v>
                </c:pt>
                <c:pt idx="7046">
                  <c:v>42933.166666666664</c:v>
                </c:pt>
                <c:pt idx="7047">
                  <c:v>42933.177083333336</c:v>
                </c:pt>
                <c:pt idx="7048">
                  <c:v>42933.1875</c:v>
                </c:pt>
                <c:pt idx="7049">
                  <c:v>42933.197916666664</c:v>
                </c:pt>
                <c:pt idx="7050">
                  <c:v>42933.208333333336</c:v>
                </c:pt>
                <c:pt idx="7051">
                  <c:v>42933.21875</c:v>
                </c:pt>
                <c:pt idx="7052">
                  <c:v>42933.229166666664</c:v>
                </c:pt>
                <c:pt idx="7053">
                  <c:v>42933.239583333336</c:v>
                </c:pt>
                <c:pt idx="7054">
                  <c:v>42933.25</c:v>
                </c:pt>
                <c:pt idx="7055">
                  <c:v>42933.260416666664</c:v>
                </c:pt>
                <c:pt idx="7056">
                  <c:v>42933.270833333336</c:v>
                </c:pt>
                <c:pt idx="7057">
                  <c:v>42933.28125</c:v>
                </c:pt>
                <c:pt idx="7058">
                  <c:v>42933.291666666664</c:v>
                </c:pt>
                <c:pt idx="7059">
                  <c:v>42933.302083333336</c:v>
                </c:pt>
                <c:pt idx="7060">
                  <c:v>42933.3125</c:v>
                </c:pt>
                <c:pt idx="7061">
                  <c:v>42933.322916666664</c:v>
                </c:pt>
                <c:pt idx="7062">
                  <c:v>42933.333333333336</c:v>
                </c:pt>
                <c:pt idx="7063">
                  <c:v>42933.34375</c:v>
                </c:pt>
                <c:pt idx="7064">
                  <c:v>42933.354166666664</c:v>
                </c:pt>
                <c:pt idx="7065">
                  <c:v>42933.364583333336</c:v>
                </c:pt>
                <c:pt idx="7066">
                  <c:v>42933.375</c:v>
                </c:pt>
                <c:pt idx="7067">
                  <c:v>42933.385416666664</c:v>
                </c:pt>
                <c:pt idx="7068">
                  <c:v>42933.395833333336</c:v>
                </c:pt>
                <c:pt idx="7069">
                  <c:v>42933.40625</c:v>
                </c:pt>
                <c:pt idx="7070">
                  <c:v>42933.416666666664</c:v>
                </c:pt>
                <c:pt idx="7071">
                  <c:v>42933.427083333336</c:v>
                </c:pt>
                <c:pt idx="7072">
                  <c:v>42933.4375</c:v>
                </c:pt>
                <c:pt idx="7073">
                  <c:v>42933.447916666664</c:v>
                </c:pt>
                <c:pt idx="7074">
                  <c:v>42933.458333333336</c:v>
                </c:pt>
                <c:pt idx="7075">
                  <c:v>42933.46875</c:v>
                </c:pt>
                <c:pt idx="7076">
                  <c:v>42933.479166666664</c:v>
                </c:pt>
                <c:pt idx="7077">
                  <c:v>42933.489583333336</c:v>
                </c:pt>
                <c:pt idx="7078">
                  <c:v>42933.5</c:v>
                </c:pt>
                <c:pt idx="7079">
                  <c:v>42933.510416666664</c:v>
                </c:pt>
                <c:pt idx="7080">
                  <c:v>42933.520833333336</c:v>
                </c:pt>
                <c:pt idx="7081">
                  <c:v>42933.53125</c:v>
                </c:pt>
                <c:pt idx="7082">
                  <c:v>42933.541666666664</c:v>
                </c:pt>
                <c:pt idx="7083">
                  <c:v>42933.552083333336</c:v>
                </c:pt>
                <c:pt idx="7084">
                  <c:v>42933.5625</c:v>
                </c:pt>
                <c:pt idx="7085">
                  <c:v>42933.572916666664</c:v>
                </c:pt>
                <c:pt idx="7086">
                  <c:v>42933.583333333336</c:v>
                </c:pt>
                <c:pt idx="7087">
                  <c:v>42933.59375</c:v>
                </c:pt>
                <c:pt idx="7088">
                  <c:v>42933.604166666664</c:v>
                </c:pt>
                <c:pt idx="7089">
                  <c:v>42933.614583333336</c:v>
                </c:pt>
                <c:pt idx="7090">
                  <c:v>42933.625</c:v>
                </c:pt>
                <c:pt idx="7091">
                  <c:v>42933.635416666664</c:v>
                </c:pt>
                <c:pt idx="7092">
                  <c:v>42933.645833333336</c:v>
                </c:pt>
                <c:pt idx="7093">
                  <c:v>42933.65625</c:v>
                </c:pt>
                <c:pt idx="7094">
                  <c:v>42933.666666666664</c:v>
                </c:pt>
                <c:pt idx="7095">
                  <c:v>42933.677083333336</c:v>
                </c:pt>
                <c:pt idx="7096">
                  <c:v>42933.6875</c:v>
                </c:pt>
                <c:pt idx="7097">
                  <c:v>42933.697916666664</c:v>
                </c:pt>
                <c:pt idx="7098">
                  <c:v>42933.708333333336</c:v>
                </c:pt>
                <c:pt idx="7099">
                  <c:v>42933.71875</c:v>
                </c:pt>
                <c:pt idx="7100">
                  <c:v>42933.729166666664</c:v>
                </c:pt>
                <c:pt idx="7101">
                  <c:v>42933.739583333336</c:v>
                </c:pt>
                <c:pt idx="7102">
                  <c:v>42933.75</c:v>
                </c:pt>
                <c:pt idx="7103">
                  <c:v>42933.760416666664</c:v>
                </c:pt>
                <c:pt idx="7104">
                  <c:v>42933.770833333336</c:v>
                </c:pt>
                <c:pt idx="7105">
                  <c:v>42933.78125</c:v>
                </c:pt>
                <c:pt idx="7106">
                  <c:v>42933.791666666664</c:v>
                </c:pt>
                <c:pt idx="7107">
                  <c:v>42933.802083333336</c:v>
                </c:pt>
                <c:pt idx="7108">
                  <c:v>42933.8125</c:v>
                </c:pt>
                <c:pt idx="7109">
                  <c:v>42933.822916666664</c:v>
                </c:pt>
                <c:pt idx="7110">
                  <c:v>42933.833333333336</c:v>
                </c:pt>
                <c:pt idx="7111">
                  <c:v>42933.84375</c:v>
                </c:pt>
                <c:pt idx="7112">
                  <c:v>42933.854166666664</c:v>
                </c:pt>
                <c:pt idx="7113">
                  <c:v>42933.864583333336</c:v>
                </c:pt>
                <c:pt idx="7114">
                  <c:v>42933.875</c:v>
                </c:pt>
                <c:pt idx="7115">
                  <c:v>42933.885416666664</c:v>
                </c:pt>
                <c:pt idx="7116">
                  <c:v>42933.895833333336</c:v>
                </c:pt>
                <c:pt idx="7117">
                  <c:v>42933.90625</c:v>
                </c:pt>
                <c:pt idx="7118">
                  <c:v>42933.916666666664</c:v>
                </c:pt>
                <c:pt idx="7119">
                  <c:v>42933.927083333336</c:v>
                </c:pt>
                <c:pt idx="7120">
                  <c:v>42933.9375</c:v>
                </c:pt>
                <c:pt idx="7121">
                  <c:v>42933.947916666664</c:v>
                </c:pt>
                <c:pt idx="7122">
                  <c:v>42933.958333333336</c:v>
                </c:pt>
                <c:pt idx="7123">
                  <c:v>42933.96875</c:v>
                </c:pt>
                <c:pt idx="7124">
                  <c:v>42933.979166666664</c:v>
                </c:pt>
                <c:pt idx="7125">
                  <c:v>42933.989583333336</c:v>
                </c:pt>
                <c:pt idx="7126">
                  <c:v>42934</c:v>
                </c:pt>
                <c:pt idx="7127">
                  <c:v>42934.010416666664</c:v>
                </c:pt>
                <c:pt idx="7128">
                  <c:v>42934.020833333336</c:v>
                </c:pt>
                <c:pt idx="7129">
                  <c:v>42934.03125</c:v>
                </c:pt>
                <c:pt idx="7130">
                  <c:v>42934.041666666664</c:v>
                </c:pt>
                <c:pt idx="7131">
                  <c:v>42934.052083333336</c:v>
                </c:pt>
                <c:pt idx="7132">
                  <c:v>42934.0625</c:v>
                </c:pt>
                <c:pt idx="7133">
                  <c:v>42934.072916666664</c:v>
                </c:pt>
                <c:pt idx="7134">
                  <c:v>42934.083333333336</c:v>
                </c:pt>
                <c:pt idx="7135">
                  <c:v>42934.09375</c:v>
                </c:pt>
                <c:pt idx="7136">
                  <c:v>42934.104166666664</c:v>
                </c:pt>
                <c:pt idx="7137">
                  <c:v>42934.114583333336</c:v>
                </c:pt>
                <c:pt idx="7138">
                  <c:v>42934.125</c:v>
                </c:pt>
                <c:pt idx="7139">
                  <c:v>42934.135416666664</c:v>
                </c:pt>
                <c:pt idx="7140">
                  <c:v>42934.145833333336</c:v>
                </c:pt>
                <c:pt idx="7141">
                  <c:v>42934.15625</c:v>
                </c:pt>
                <c:pt idx="7142">
                  <c:v>42934.166666666664</c:v>
                </c:pt>
                <c:pt idx="7143">
                  <c:v>42934.177083333336</c:v>
                </c:pt>
                <c:pt idx="7144">
                  <c:v>42934.1875</c:v>
                </c:pt>
                <c:pt idx="7145">
                  <c:v>42934.197916666664</c:v>
                </c:pt>
                <c:pt idx="7146">
                  <c:v>42934.208333333336</c:v>
                </c:pt>
                <c:pt idx="7147">
                  <c:v>42934.21875</c:v>
                </c:pt>
                <c:pt idx="7148">
                  <c:v>42934.229166666664</c:v>
                </c:pt>
                <c:pt idx="7149">
                  <c:v>42934.239583333336</c:v>
                </c:pt>
                <c:pt idx="7150">
                  <c:v>42934.25</c:v>
                </c:pt>
                <c:pt idx="7151">
                  <c:v>42934.260416666664</c:v>
                </c:pt>
                <c:pt idx="7152">
                  <c:v>42934.270833333336</c:v>
                </c:pt>
                <c:pt idx="7153">
                  <c:v>42934.28125</c:v>
                </c:pt>
                <c:pt idx="7154">
                  <c:v>42934.291666666664</c:v>
                </c:pt>
                <c:pt idx="7155">
                  <c:v>42934.302083333336</c:v>
                </c:pt>
                <c:pt idx="7156">
                  <c:v>42934.3125</c:v>
                </c:pt>
                <c:pt idx="7157">
                  <c:v>42934.322916666664</c:v>
                </c:pt>
                <c:pt idx="7158">
                  <c:v>42934.333333333336</c:v>
                </c:pt>
                <c:pt idx="7159">
                  <c:v>42934.34375</c:v>
                </c:pt>
                <c:pt idx="7160">
                  <c:v>42934.354166666664</c:v>
                </c:pt>
                <c:pt idx="7161">
                  <c:v>42934.364583333336</c:v>
                </c:pt>
                <c:pt idx="7162">
                  <c:v>42934.375</c:v>
                </c:pt>
                <c:pt idx="7163">
                  <c:v>42934.385416666664</c:v>
                </c:pt>
                <c:pt idx="7164">
                  <c:v>42934.395833333336</c:v>
                </c:pt>
                <c:pt idx="7165">
                  <c:v>42934.40625</c:v>
                </c:pt>
                <c:pt idx="7166">
                  <c:v>42934.416666666664</c:v>
                </c:pt>
                <c:pt idx="7167">
                  <c:v>42934.427083333336</c:v>
                </c:pt>
                <c:pt idx="7168">
                  <c:v>42934.4375</c:v>
                </c:pt>
                <c:pt idx="7169">
                  <c:v>42934.447916666664</c:v>
                </c:pt>
                <c:pt idx="7170">
                  <c:v>42934.458333333336</c:v>
                </c:pt>
                <c:pt idx="7171">
                  <c:v>42934.46875</c:v>
                </c:pt>
                <c:pt idx="7172">
                  <c:v>42934.479166666664</c:v>
                </c:pt>
                <c:pt idx="7173">
                  <c:v>42934.489583333336</c:v>
                </c:pt>
                <c:pt idx="7174">
                  <c:v>42934.5</c:v>
                </c:pt>
                <c:pt idx="7175">
                  <c:v>42934.510416666664</c:v>
                </c:pt>
                <c:pt idx="7176">
                  <c:v>42934.520833333336</c:v>
                </c:pt>
                <c:pt idx="7177">
                  <c:v>42934.53125</c:v>
                </c:pt>
                <c:pt idx="7178">
                  <c:v>42934.541666666664</c:v>
                </c:pt>
                <c:pt idx="7179">
                  <c:v>42934.552083333336</c:v>
                </c:pt>
                <c:pt idx="7180">
                  <c:v>42934.5625</c:v>
                </c:pt>
                <c:pt idx="7181">
                  <c:v>42934.572916666664</c:v>
                </c:pt>
                <c:pt idx="7182">
                  <c:v>42934.583333333336</c:v>
                </c:pt>
                <c:pt idx="7183">
                  <c:v>42934.59375</c:v>
                </c:pt>
                <c:pt idx="7184">
                  <c:v>42934.604166666664</c:v>
                </c:pt>
                <c:pt idx="7185">
                  <c:v>42934.614583333336</c:v>
                </c:pt>
                <c:pt idx="7186">
                  <c:v>42934.625</c:v>
                </c:pt>
                <c:pt idx="7187">
                  <c:v>42934.635416666664</c:v>
                </c:pt>
                <c:pt idx="7188">
                  <c:v>42934.645833333336</c:v>
                </c:pt>
                <c:pt idx="7189">
                  <c:v>42934.65625</c:v>
                </c:pt>
                <c:pt idx="7190">
                  <c:v>42934.666666666664</c:v>
                </c:pt>
                <c:pt idx="7191">
                  <c:v>42934.677083333336</c:v>
                </c:pt>
                <c:pt idx="7192">
                  <c:v>42934.6875</c:v>
                </c:pt>
                <c:pt idx="7193">
                  <c:v>42934.697916666664</c:v>
                </c:pt>
                <c:pt idx="7194">
                  <c:v>42934.708333333336</c:v>
                </c:pt>
                <c:pt idx="7195">
                  <c:v>42934.71875</c:v>
                </c:pt>
                <c:pt idx="7196">
                  <c:v>42934.729166666664</c:v>
                </c:pt>
                <c:pt idx="7197">
                  <c:v>42934.739583333336</c:v>
                </c:pt>
                <c:pt idx="7198">
                  <c:v>42934.75</c:v>
                </c:pt>
                <c:pt idx="7199">
                  <c:v>42934.760416666664</c:v>
                </c:pt>
                <c:pt idx="7200">
                  <c:v>42934.770833333336</c:v>
                </c:pt>
                <c:pt idx="7201">
                  <c:v>42934.78125</c:v>
                </c:pt>
                <c:pt idx="7202">
                  <c:v>42934.791666666664</c:v>
                </c:pt>
                <c:pt idx="7203">
                  <c:v>42934.802083333336</c:v>
                </c:pt>
                <c:pt idx="7204">
                  <c:v>42934.8125</c:v>
                </c:pt>
                <c:pt idx="7205">
                  <c:v>42934.822916666664</c:v>
                </c:pt>
                <c:pt idx="7206">
                  <c:v>42934.833333333336</c:v>
                </c:pt>
                <c:pt idx="7207">
                  <c:v>42934.84375</c:v>
                </c:pt>
                <c:pt idx="7208">
                  <c:v>42934.854166666664</c:v>
                </c:pt>
                <c:pt idx="7209">
                  <c:v>42934.864583333336</c:v>
                </c:pt>
                <c:pt idx="7210">
                  <c:v>42934.875</c:v>
                </c:pt>
                <c:pt idx="7211">
                  <c:v>42934.885416666664</c:v>
                </c:pt>
                <c:pt idx="7212">
                  <c:v>42934.895833333336</c:v>
                </c:pt>
                <c:pt idx="7213">
                  <c:v>42934.90625</c:v>
                </c:pt>
                <c:pt idx="7214">
                  <c:v>42934.916666666664</c:v>
                </c:pt>
                <c:pt idx="7215">
                  <c:v>42934.927083333336</c:v>
                </c:pt>
                <c:pt idx="7216">
                  <c:v>42934.9375</c:v>
                </c:pt>
                <c:pt idx="7217">
                  <c:v>42934.947916666664</c:v>
                </c:pt>
                <c:pt idx="7218">
                  <c:v>42934.958333333336</c:v>
                </c:pt>
                <c:pt idx="7219">
                  <c:v>42934.96875</c:v>
                </c:pt>
                <c:pt idx="7220">
                  <c:v>42934.979166666664</c:v>
                </c:pt>
                <c:pt idx="7221">
                  <c:v>42934.989583333336</c:v>
                </c:pt>
                <c:pt idx="7222">
                  <c:v>42935</c:v>
                </c:pt>
                <c:pt idx="7223">
                  <c:v>42935.010416666664</c:v>
                </c:pt>
                <c:pt idx="7224">
                  <c:v>42935.020833333336</c:v>
                </c:pt>
                <c:pt idx="7225">
                  <c:v>42935.03125</c:v>
                </c:pt>
                <c:pt idx="7226">
                  <c:v>42935.041666666664</c:v>
                </c:pt>
                <c:pt idx="7227">
                  <c:v>42935.052083333336</c:v>
                </c:pt>
                <c:pt idx="7228">
                  <c:v>42935.0625</c:v>
                </c:pt>
                <c:pt idx="7229">
                  <c:v>42935.072916666664</c:v>
                </c:pt>
                <c:pt idx="7230">
                  <c:v>42935.083333333336</c:v>
                </c:pt>
                <c:pt idx="7231">
                  <c:v>42935.09375</c:v>
                </c:pt>
                <c:pt idx="7232">
                  <c:v>42935.104166666664</c:v>
                </c:pt>
                <c:pt idx="7233">
                  <c:v>42935.114583333336</c:v>
                </c:pt>
                <c:pt idx="7234">
                  <c:v>42935.125</c:v>
                </c:pt>
                <c:pt idx="7235">
                  <c:v>42935.135416666664</c:v>
                </c:pt>
                <c:pt idx="7236">
                  <c:v>42935.145833333336</c:v>
                </c:pt>
                <c:pt idx="7237">
                  <c:v>42935.15625</c:v>
                </c:pt>
                <c:pt idx="7238">
                  <c:v>42935.166666666664</c:v>
                </c:pt>
                <c:pt idx="7239">
                  <c:v>42935.177083333336</c:v>
                </c:pt>
                <c:pt idx="7240">
                  <c:v>42935.1875</c:v>
                </c:pt>
                <c:pt idx="7241">
                  <c:v>42935.197916666664</c:v>
                </c:pt>
                <c:pt idx="7242">
                  <c:v>42935.208333333336</c:v>
                </c:pt>
                <c:pt idx="7243">
                  <c:v>42935.21875</c:v>
                </c:pt>
                <c:pt idx="7244">
                  <c:v>42935.229166666664</c:v>
                </c:pt>
                <c:pt idx="7245">
                  <c:v>42935.239583333336</c:v>
                </c:pt>
                <c:pt idx="7246">
                  <c:v>42935.25</c:v>
                </c:pt>
                <c:pt idx="7247">
                  <c:v>42935.260416666664</c:v>
                </c:pt>
                <c:pt idx="7248">
                  <c:v>42935.270833333336</c:v>
                </c:pt>
                <c:pt idx="7249">
                  <c:v>42935.28125</c:v>
                </c:pt>
                <c:pt idx="7250">
                  <c:v>42935.291666666664</c:v>
                </c:pt>
                <c:pt idx="7251">
                  <c:v>42935.302083333336</c:v>
                </c:pt>
                <c:pt idx="7252">
                  <c:v>42935.3125</c:v>
                </c:pt>
                <c:pt idx="7253">
                  <c:v>42935.322916666664</c:v>
                </c:pt>
                <c:pt idx="7254">
                  <c:v>42935.333333333336</c:v>
                </c:pt>
                <c:pt idx="7255">
                  <c:v>42935.34375</c:v>
                </c:pt>
                <c:pt idx="7256">
                  <c:v>42935.354166666664</c:v>
                </c:pt>
                <c:pt idx="7257">
                  <c:v>42935.364583333336</c:v>
                </c:pt>
                <c:pt idx="7258">
                  <c:v>42935.375</c:v>
                </c:pt>
                <c:pt idx="7259">
                  <c:v>42935.385416666664</c:v>
                </c:pt>
                <c:pt idx="7260">
                  <c:v>42935.395833333336</c:v>
                </c:pt>
                <c:pt idx="7261">
                  <c:v>42935.40625</c:v>
                </c:pt>
                <c:pt idx="7262">
                  <c:v>42935.416666666664</c:v>
                </c:pt>
                <c:pt idx="7263">
                  <c:v>42935.427083333336</c:v>
                </c:pt>
                <c:pt idx="7264">
                  <c:v>42935.4375</c:v>
                </c:pt>
                <c:pt idx="7265">
                  <c:v>42935.447916666664</c:v>
                </c:pt>
                <c:pt idx="7266">
                  <c:v>42935.458333333336</c:v>
                </c:pt>
                <c:pt idx="7267">
                  <c:v>42935.46875</c:v>
                </c:pt>
                <c:pt idx="7268">
                  <c:v>42935.479166666664</c:v>
                </c:pt>
                <c:pt idx="7269">
                  <c:v>42935.489583333336</c:v>
                </c:pt>
                <c:pt idx="7270">
                  <c:v>42935.5</c:v>
                </c:pt>
                <c:pt idx="7271">
                  <c:v>42935.510416666664</c:v>
                </c:pt>
                <c:pt idx="7272">
                  <c:v>42935.520833333336</c:v>
                </c:pt>
                <c:pt idx="7273">
                  <c:v>42935.53125</c:v>
                </c:pt>
                <c:pt idx="7274">
                  <c:v>42935.541666666664</c:v>
                </c:pt>
                <c:pt idx="7275">
                  <c:v>42935.552083333336</c:v>
                </c:pt>
                <c:pt idx="7276">
                  <c:v>42935.5625</c:v>
                </c:pt>
                <c:pt idx="7277">
                  <c:v>42935.572916666664</c:v>
                </c:pt>
                <c:pt idx="7278">
                  <c:v>42935.583333333336</c:v>
                </c:pt>
                <c:pt idx="7279">
                  <c:v>42935.59375</c:v>
                </c:pt>
                <c:pt idx="7280">
                  <c:v>42935.604166666664</c:v>
                </c:pt>
                <c:pt idx="7281">
                  <c:v>42935.614583333336</c:v>
                </c:pt>
                <c:pt idx="7282">
                  <c:v>42935.625</c:v>
                </c:pt>
                <c:pt idx="7283">
                  <c:v>42935.635416666664</c:v>
                </c:pt>
                <c:pt idx="7284">
                  <c:v>42935.645833333336</c:v>
                </c:pt>
                <c:pt idx="7285">
                  <c:v>42935.65625</c:v>
                </c:pt>
                <c:pt idx="7286">
                  <c:v>42935.666666666664</c:v>
                </c:pt>
                <c:pt idx="7287">
                  <c:v>42935.677083333336</c:v>
                </c:pt>
                <c:pt idx="7288">
                  <c:v>42935.6875</c:v>
                </c:pt>
                <c:pt idx="7289">
                  <c:v>42935.697916666664</c:v>
                </c:pt>
                <c:pt idx="7290">
                  <c:v>42935.708333333336</c:v>
                </c:pt>
                <c:pt idx="7291">
                  <c:v>42935.71875</c:v>
                </c:pt>
                <c:pt idx="7292">
                  <c:v>42935.729166666664</c:v>
                </c:pt>
                <c:pt idx="7293">
                  <c:v>42935.739583333336</c:v>
                </c:pt>
                <c:pt idx="7294">
                  <c:v>42935.75</c:v>
                </c:pt>
                <c:pt idx="7295">
                  <c:v>42935.760416666664</c:v>
                </c:pt>
                <c:pt idx="7296">
                  <c:v>42935.770833333336</c:v>
                </c:pt>
                <c:pt idx="7297">
                  <c:v>42935.78125</c:v>
                </c:pt>
                <c:pt idx="7298">
                  <c:v>42935.791666666664</c:v>
                </c:pt>
                <c:pt idx="7299">
                  <c:v>42935.802083333336</c:v>
                </c:pt>
                <c:pt idx="7300">
                  <c:v>42935.8125</c:v>
                </c:pt>
                <c:pt idx="7301">
                  <c:v>42935.822916666664</c:v>
                </c:pt>
                <c:pt idx="7302">
                  <c:v>42935.833333333336</c:v>
                </c:pt>
                <c:pt idx="7303">
                  <c:v>42935.84375</c:v>
                </c:pt>
                <c:pt idx="7304">
                  <c:v>42935.854166666664</c:v>
                </c:pt>
                <c:pt idx="7305">
                  <c:v>42935.864583333336</c:v>
                </c:pt>
                <c:pt idx="7306">
                  <c:v>42935.875</c:v>
                </c:pt>
                <c:pt idx="7307">
                  <c:v>42935.885416666664</c:v>
                </c:pt>
                <c:pt idx="7308">
                  <c:v>42935.895833333336</c:v>
                </c:pt>
                <c:pt idx="7309">
                  <c:v>42935.90625</c:v>
                </c:pt>
                <c:pt idx="7310">
                  <c:v>42935.916666666664</c:v>
                </c:pt>
                <c:pt idx="7311">
                  <c:v>42935.927083333336</c:v>
                </c:pt>
                <c:pt idx="7312">
                  <c:v>42935.9375</c:v>
                </c:pt>
                <c:pt idx="7313">
                  <c:v>42935.947916666664</c:v>
                </c:pt>
                <c:pt idx="7314">
                  <c:v>42935.958333333336</c:v>
                </c:pt>
                <c:pt idx="7315">
                  <c:v>42935.96875</c:v>
                </c:pt>
                <c:pt idx="7316">
                  <c:v>42935.979166666664</c:v>
                </c:pt>
                <c:pt idx="7317">
                  <c:v>42935.989583333336</c:v>
                </c:pt>
                <c:pt idx="7318">
                  <c:v>42936</c:v>
                </c:pt>
                <c:pt idx="7319">
                  <c:v>42936.010416666664</c:v>
                </c:pt>
                <c:pt idx="7320">
                  <c:v>42936.020833333336</c:v>
                </c:pt>
                <c:pt idx="7321">
                  <c:v>42936.03125</c:v>
                </c:pt>
                <c:pt idx="7322">
                  <c:v>42936.041666666664</c:v>
                </c:pt>
                <c:pt idx="7323">
                  <c:v>42936.052083333336</c:v>
                </c:pt>
                <c:pt idx="7324">
                  <c:v>42936.0625</c:v>
                </c:pt>
                <c:pt idx="7325">
                  <c:v>42936.072916666664</c:v>
                </c:pt>
                <c:pt idx="7326">
                  <c:v>42936.083333333336</c:v>
                </c:pt>
                <c:pt idx="7327">
                  <c:v>42936.09375</c:v>
                </c:pt>
                <c:pt idx="7328">
                  <c:v>42936.104166666664</c:v>
                </c:pt>
                <c:pt idx="7329">
                  <c:v>42936.114583333336</c:v>
                </c:pt>
                <c:pt idx="7330">
                  <c:v>42936.125</c:v>
                </c:pt>
                <c:pt idx="7331">
                  <c:v>42936.135416666664</c:v>
                </c:pt>
                <c:pt idx="7332">
                  <c:v>42936.145833333336</c:v>
                </c:pt>
                <c:pt idx="7333">
                  <c:v>42936.15625</c:v>
                </c:pt>
                <c:pt idx="7334">
                  <c:v>42936.166666666664</c:v>
                </c:pt>
                <c:pt idx="7335">
                  <c:v>42936.177083333336</c:v>
                </c:pt>
                <c:pt idx="7336">
                  <c:v>42936.1875</c:v>
                </c:pt>
                <c:pt idx="7337">
                  <c:v>42936.197916666664</c:v>
                </c:pt>
                <c:pt idx="7338">
                  <c:v>42936.208333333336</c:v>
                </c:pt>
                <c:pt idx="7339">
                  <c:v>42936.21875</c:v>
                </c:pt>
                <c:pt idx="7340">
                  <c:v>42936.229166666664</c:v>
                </c:pt>
                <c:pt idx="7341">
                  <c:v>42936.239583333336</c:v>
                </c:pt>
                <c:pt idx="7342">
                  <c:v>42936.25</c:v>
                </c:pt>
                <c:pt idx="7343">
                  <c:v>42936.260416666664</c:v>
                </c:pt>
                <c:pt idx="7344">
                  <c:v>42936.270833333336</c:v>
                </c:pt>
                <c:pt idx="7345">
                  <c:v>42936.28125</c:v>
                </c:pt>
                <c:pt idx="7346">
                  <c:v>42936.291666666664</c:v>
                </c:pt>
                <c:pt idx="7347">
                  <c:v>42936.302083333336</c:v>
                </c:pt>
                <c:pt idx="7348">
                  <c:v>42936.3125</c:v>
                </c:pt>
                <c:pt idx="7349">
                  <c:v>42936.322916666664</c:v>
                </c:pt>
                <c:pt idx="7350">
                  <c:v>42936.333333333336</c:v>
                </c:pt>
                <c:pt idx="7351">
                  <c:v>42936.34375</c:v>
                </c:pt>
                <c:pt idx="7352">
                  <c:v>42936.354166666664</c:v>
                </c:pt>
                <c:pt idx="7353">
                  <c:v>42936.364583333336</c:v>
                </c:pt>
                <c:pt idx="7354">
                  <c:v>42936.375</c:v>
                </c:pt>
                <c:pt idx="7355">
                  <c:v>42936.385416666664</c:v>
                </c:pt>
                <c:pt idx="7356">
                  <c:v>42936.395833333336</c:v>
                </c:pt>
                <c:pt idx="7357">
                  <c:v>42936.40625</c:v>
                </c:pt>
                <c:pt idx="7358">
                  <c:v>42936.416666666664</c:v>
                </c:pt>
                <c:pt idx="7359">
                  <c:v>42936.427083333336</c:v>
                </c:pt>
                <c:pt idx="7360">
                  <c:v>42936.4375</c:v>
                </c:pt>
                <c:pt idx="7361">
                  <c:v>42936.447916666664</c:v>
                </c:pt>
                <c:pt idx="7362">
                  <c:v>42936.458333333336</c:v>
                </c:pt>
                <c:pt idx="7363">
                  <c:v>42936.46875</c:v>
                </c:pt>
                <c:pt idx="7364">
                  <c:v>42936.479166666664</c:v>
                </c:pt>
                <c:pt idx="7365">
                  <c:v>42936.489583333336</c:v>
                </c:pt>
                <c:pt idx="7366">
                  <c:v>42936.5</c:v>
                </c:pt>
                <c:pt idx="7367">
                  <c:v>42936.510416666664</c:v>
                </c:pt>
                <c:pt idx="7368">
                  <c:v>42936.520833333336</c:v>
                </c:pt>
                <c:pt idx="7369">
                  <c:v>42936.53125</c:v>
                </c:pt>
                <c:pt idx="7370">
                  <c:v>42936.541666666664</c:v>
                </c:pt>
                <c:pt idx="7371">
                  <c:v>42936.552083333336</c:v>
                </c:pt>
                <c:pt idx="7372">
                  <c:v>42936.5625</c:v>
                </c:pt>
                <c:pt idx="7373">
                  <c:v>42936.572916666664</c:v>
                </c:pt>
                <c:pt idx="7374">
                  <c:v>42936.583333333336</c:v>
                </c:pt>
                <c:pt idx="7375">
                  <c:v>42936.59375</c:v>
                </c:pt>
                <c:pt idx="7376">
                  <c:v>42936.604166666664</c:v>
                </c:pt>
                <c:pt idx="7377">
                  <c:v>42936.614583333336</c:v>
                </c:pt>
                <c:pt idx="7378">
                  <c:v>42936.625</c:v>
                </c:pt>
                <c:pt idx="7379">
                  <c:v>42936.635416666664</c:v>
                </c:pt>
                <c:pt idx="7380">
                  <c:v>42936.645833333336</c:v>
                </c:pt>
                <c:pt idx="7381">
                  <c:v>42936.65625</c:v>
                </c:pt>
                <c:pt idx="7382">
                  <c:v>42936.666666666664</c:v>
                </c:pt>
                <c:pt idx="7383">
                  <c:v>42936.677083333336</c:v>
                </c:pt>
                <c:pt idx="7384">
                  <c:v>42936.6875</c:v>
                </c:pt>
                <c:pt idx="7385">
                  <c:v>42936.697916666664</c:v>
                </c:pt>
                <c:pt idx="7386">
                  <c:v>42936.708333333336</c:v>
                </c:pt>
                <c:pt idx="7387">
                  <c:v>42936.71875</c:v>
                </c:pt>
                <c:pt idx="7388">
                  <c:v>42936.729166666664</c:v>
                </c:pt>
                <c:pt idx="7389">
                  <c:v>42936.739583333336</c:v>
                </c:pt>
                <c:pt idx="7390">
                  <c:v>42936.75</c:v>
                </c:pt>
                <c:pt idx="7391">
                  <c:v>42936.760416666664</c:v>
                </c:pt>
                <c:pt idx="7392">
                  <c:v>42936.770833333336</c:v>
                </c:pt>
                <c:pt idx="7393">
                  <c:v>42936.78125</c:v>
                </c:pt>
                <c:pt idx="7394">
                  <c:v>42936.791666666664</c:v>
                </c:pt>
                <c:pt idx="7395">
                  <c:v>42936.802083333336</c:v>
                </c:pt>
                <c:pt idx="7396">
                  <c:v>42936.8125</c:v>
                </c:pt>
                <c:pt idx="7397">
                  <c:v>42936.822916666664</c:v>
                </c:pt>
                <c:pt idx="7398">
                  <c:v>42936.833333333336</c:v>
                </c:pt>
                <c:pt idx="7399">
                  <c:v>42936.84375</c:v>
                </c:pt>
                <c:pt idx="7400">
                  <c:v>42936.854166666664</c:v>
                </c:pt>
                <c:pt idx="7401">
                  <c:v>42936.864583333336</c:v>
                </c:pt>
                <c:pt idx="7402">
                  <c:v>42936.875</c:v>
                </c:pt>
                <c:pt idx="7403">
                  <c:v>42936.885416666664</c:v>
                </c:pt>
                <c:pt idx="7404">
                  <c:v>42936.895833333336</c:v>
                </c:pt>
                <c:pt idx="7405">
                  <c:v>42936.90625</c:v>
                </c:pt>
                <c:pt idx="7406">
                  <c:v>42936.916666666664</c:v>
                </c:pt>
                <c:pt idx="7407">
                  <c:v>42936.927083333336</c:v>
                </c:pt>
                <c:pt idx="7408">
                  <c:v>42936.9375</c:v>
                </c:pt>
                <c:pt idx="7409">
                  <c:v>42936.947916666664</c:v>
                </c:pt>
                <c:pt idx="7410">
                  <c:v>42936.958333333336</c:v>
                </c:pt>
                <c:pt idx="7411">
                  <c:v>42936.96875</c:v>
                </c:pt>
                <c:pt idx="7412">
                  <c:v>42936.979166666664</c:v>
                </c:pt>
                <c:pt idx="7413">
                  <c:v>42936.989583333336</c:v>
                </c:pt>
                <c:pt idx="7414">
                  <c:v>42937</c:v>
                </c:pt>
                <c:pt idx="7415">
                  <c:v>42937.010416666664</c:v>
                </c:pt>
                <c:pt idx="7416">
                  <c:v>42937.020833333336</c:v>
                </c:pt>
                <c:pt idx="7417">
                  <c:v>42937.03125</c:v>
                </c:pt>
                <c:pt idx="7418">
                  <c:v>42937.041666666664</c:v>
                </c:pt>
                <c:pt idx="7419">
                  <c:v>42937.052083333336</c:v>
                </c:pt>
                <c:pt idx="7420">
                  <c:v>42937.0625</c:v>
                </c:pt>
                <c:pt idx="7421">
                  <c:v>42937.072916666664</c:v>
                </c:pt>
                <c:pt idx="7422">
                  <c:v>42937.083333333336</c:v>
                </c:pt>
                <c:pt idx="7423">
                  <c:v>42937.09375</c:v>
                </c:pt>
                <c:pt idx="7424">
                  <c:v>42937.104166666664</c:v>
                </c:pt>
                <c:pt idx="7425">
                  <c:v>42937.114583333336</c:v>
                </c:pt>
                <c:pt idx="7426">
                  <c:v>42937.125</c:v>
                </c:pt>
                <c:pt idx="7427">
                  <c:v>42937.135416666664</c:v>
                </c:pt>
                <c:pt idx="7428">
                  <c:v>42937.145833333336</c:v>
                </c:pt>
                <c:pt idx="7429">
                  <c:v>42937.15625</c:v>
                </c:pt>
                <c:pt idx="7430">
                  <c:v>42937.166666666664</c:v>
                </c:pt>
                <c:pt idx="7431">
                  <c:v>42937.177083333336</c:v>
                </c:pt>
                <c:pt idx="7432">
                  <c:v>42937.1875</c:v>
                </c:pt>
                <c:pt idx="7433">
                  <c:v>42937.197916666664</c:v>
                </c:pt>
                <c:pt idx="7434">
                  <c:v>42937.208333333336</c:v>
                </c:pt>
                <c:pt idx="7435">
                  <c:v>42937.21875</c:v>
                </c:pt>
                <c:pt idx="7436">
                  <c:v>42937.229166666664</c:v>
                </c:pt>
                <c:pt idx="7437">
                  <c:v>42937.239583333336</c:v>
                </c:pt>
                <c:pt idx="7438">
                  <c:v>42937.25</c:v>
                </c:pt>
                <c:pt idx="7439">
                  <c:v>42937.260416666664</c:v>
                </c:pt>
                <c:pt idx="7440">
                  <c:v>42937.270833333336</c:v>
                </c:pt>
                <c:pt idx="7441">
                  <c:v>42937.28125</c:v>
                </c:pt>
                <c:pt idx="7442">
                  <c:v>42937.291666666664</c:v>
                </c:pt>
                <c:pt idx="7443">
                  <c:v>42937.302083333336</c:v>
                </c:pt>
                <c:pt idx="7444">
                  <c:v>42937.3125</c:v>
                </c:pt>
                <c:pt idx="7445">
                  <c:v>42937.322916666664</c:v>
                </c:pt>
                <c:pt idx="7446">
                  <c:v>42937.333333333336</c:v>
                </c:pt>
                <c:pt idx="7447">
                  <c:v>42937.34375</c:v>
                </c:pt>
                <c:pt idx="7448">
                  <c:v>42937.354166666664</c:v>
                </c:pt>
                <c:pt idx="7449">
                  <c:v>42937.364583333336</c:v>
                </c:pt>
                <c:pt idx="7450">
                  <c:v>42937.375</c:v>
                </c:pt>
                <c:pt idx="7451">
                  <c:v>42937.385416666664</c:v>
                </c:pt>
                <c:pt idx="7452">
                  <c:v>42937.395833333336</c:v>
                </c:pt>
                <c:pt idx="7453">
                  <c:v>42937.40625</c:v>
                </c:pt>
                <c:pt idx="7454">
                  <c:v>42937.416666666664</c:v>
                </c:pt>
                <c:pt idx="7455">
                  <c:v>42937.427083333336</c:v>
                </c:pt>
                <c:pt idx="7456">
                  <c:v>42937.4375</c:v>
                </c:pt>
                <c:pt idx="7457">
                  <c:v>42937.447916666664</c:v>
                </c:pt>
                <c:pt idx="7458">
                  <c:v>42937.458333333336</c:v>
                </c:pt>
                <c:pt idx="7459">
                  <c:v>42937.46875</c:v>
                </c:pt>
                <c:pt idx="7460">
                  <c:v>42937.479166666664</c:v>
                </c:pt>
                <c:pt idx="7461">
                  <c:v>42937.489583333336</c:v>
                </c:pt>
                <c:pt idx="7462">
                  <c:v>42937.5</c:v>
                </c:pt>
                <c:pt idx="7463">
                  <c:v>42937.510416666664</c:v>
                </c:pt>
                <c:pt idx="7464">
                  <c:v>42937.520833333336</c:v>
                </c:pt>
                <c:pt idx="7465">
                  <c:v>42937.53125</c:v>
                </c:pt>
                <c:pt idx="7466">
                  <c:v>42937.541666666664</c:v>
                </c:pt>
                <c:pt idx="7467">
                  <c:v>42937.552083333336</c:v>
                </c:pt>
                <c:pt idx="7468">
                  <c:v>42937.5625</c:v>
                </c:pt>
                <c:pt idx="7469">
                  <c:v>42937.572916666664</c:v>
                </c:pt>
                <c:pt idx="7470">
                  <c:v>42937.583333333336</c:v>
                </c:pt>
                <c:pt idx="7471">
                  <c:v>42937.59375</c:v>
                </c:pt>
                <c:pt idx="7472">
                  <c:v>42937.604166666664</c:v>
                </c:pt>
                <c:pt idx="7473">
                  <c:v>42937.614583333336</c:v>
                </c:pt>
                <c:pt idx="7474">
                  <c:v>42937.625</c:v>
                </c:pt>
                <c:pt idx="7475">
                  <c:v>42937.635416666664</c:v>
                </c:pt>
                <c:pt idx="7476">
                  <c:v>42937.645833333336</c:v>
                </c:pt>
                <c:pt idx="7477">
                  <c:v>42937.65625</c:v>
                </c:pt>
                <c:pt idx="7478">
                  <c:v>42937.666666666664</c:v>
                </c:pt>
                <c:pt idx="7479">
                  <c:v>42937.677083333336</c:v>
                </c:pt>
                <c:pt idx="7480">
                  <c:v>42937.6875</c:v>
                </c:pt>
                <c:pt idx="7481">
                  <c:v>42937.697916666664</c:v>
                </c:pt>
                <c:pt idx="7482">
                  <c:v>42937.708333333336</c:v>
                </c:pt>
                <c:pt idx="7483">
                  <c:v>42937.71875</c:v>
                </c:pt>
                <c:pt idx="7484">
                  <c:v>42937.729166666664</c:v>
                </c:pt>
                <c:pt idx="7485">
                  <c:v>42937.739583333336</c:v>
                </c:pt>
                <c:pt idx="7486">
                  <c:v>42937.75</c:v>
                </c:pt>
                <c:pt idx="7487">
                  <c:v>42937.760416666664</c:v>
                </c:pt>
                <c:pt idx="7488">
                  <c:v>42937.770833333336</c:v>
                </c:pt>
                <c:pt idx="7489">
                  <c:v>42937.78125</c:v>
                </c:pt>
                <c:pt idx="7490">
                  <c:v>42937.791666666664</c:v>
                </c:pt>
                <c:pt idx="7491">
                  <c:v>42937.802083333336</c:v>
                </c:pt>
                <c:pt idx="7492">
                  <c:v>42937.8125</c:v>
                </c:pt>
                <c:pt idx="7493">
                  <c:v>42937.822916666664</c:v>
                </c:pt>
                <c:pt idx="7494">
                  <c:v>42937.833333333336</c:v>
                </c:pt>
                <c:pt idx="7495">
                  <c:v>42937.84375</c:v>
                </c:pt>
                <c:pt idx="7496">
                  <c:v>42937.854166666664</c:v>
                </c:pt>
                <c:pt idx="7497">
                  <c:v>42937.864583333336</c:v>
                </c:pt>
                <c:pt idx="7498">
                  <c:v>42937.875</c:v>
                </c:pt>
                <c:pt idx="7499">
                  <c:v>42937.885416666664</c:v>
                </c:pt>
                <c:pt idx="7500">
                  <c:v>42937.895833333336</c:v>
                </c:pt>
                <c:pt idx="7501">
                  <c:v>42937.90625</c:v>
                </c:pt>
                <c:pt idx="7502">
                  <c:v>42937.916666666664</c:v>
                </c:pt>
                <c:pt idx="7503">
                  <c:v>42937.927083333336</c:v>
                </c:pt>
                <c:pt idx="7504">
                  <c:v>42937.9375</c:v>
                </c:pt>
                <c:pt idx="7505">
                  <c:v>42937.947916666664</c:v>
                </c:pt>
                <c:pt idx="7506">
                  <c:v>42937.958333333336</c:v>
                </c:pt>
                <c:pt idx="7507">
                  <c:v>42937.96875</c:v>
                </c:pt>
                <c:pt idx="7508">
                  <c:v>42937.979166666664</c:v>
                </c:pt>
                <c:pt idx="7509">
                  <c:v>42937.989583333336</c:v>
                </c:pt>
                <c:pt idx="7510">
                  <c:v>42938</c:v>
                </c:pt>
                <c:pt idx="7511">
                  <c:v>42938.010416666664</c:v>
                </c:pt>
                <c:pt idx="7512">
                  <c:v>42938.020833333336</c:v>
                </c:pt>
                <c:pt idx="7513">
                  <c:v>42938.03125</c:v>
                </c:pt>
                <c:pt idx="7514">
                  <c:v>42938.041666666664</c:v>
                </c:pt>
                <c:pt idx="7515">
                  <c:v>42938.052083333336</c:v>
                </c:pt>
                <c:pt idx="7516">
                  <c:v>42938.0625</c:v>
                </c:pt>
                <c:pt idx="7517">
                  <c:v>42938.072916666664</c:v>
                </c:pt>
                <c:pt idx="7518">
                  <c:v>42938.083333333336</c:v>
                </c:pt>
                <c:pt idx="7519">
                  <c:v>42938.09375</c:v>
                </c:pt>
                <c:pt idx="7520">
                  <c:v>42938.104166666664</c:v>
                </c:pt>
                <c:pt idx="7521">
                  <c:v>42938.114583333336</c:v>
                </c:pt>
                <c:pt idx="7522">
                  <c:v>42938.125</c:v>
                </c:pt>
                <c:pt idx="7523">
                  <c:v>42938.135416666664</c:v>
                </c:pt>
                <c:pt idx="7524">
                  <c:v>42938.145833333336</c:v>
                </c:pt>
                <c:pt idx="7525">
                  <c:v>42938.15625</c:v>
                </c:pt>
                <c:pt idx="7526">
                  <c:v>42938.166666666664</c:v>
                </c:pt>
                <c:pt idx="7527">
                  <c:v>42938.177083333336</c:v>
                </c:pt>
                <c:pt idx="7528">
                  <c:v>42938.1875</c:v>
                </c:pt>
                <c:pt idx="7529">
                  <c:v>42938.197916666664</c:v>
                </c:pt>
                <c:pt idx="7530">
                  <c:v>42938.208333333336</c:v>
                </c:pt>
                <c:pt idx="7531">
                  <c:v>42938.21875</c:v>
                </c:pt>
                <c:pt idx="7532">
                  <c:v>42938.229166666664</c:v>
                </c:pt>
                <c:pt idx="7533">
                  <c:v>42938.239583333336</c:v>
                </c:pt>
                <c:pt idx="7534">
                  <c:v>42938.25</c:v>
                </c:pt>
                <c:pt idx="7535">
                  <c:v>42938.260416666664</c:v>
                </c:pt>
                <c:pt idx="7536">
                  <c:v>42938.270833333336</c:v>
                </c:pt>
                <c:pt idx="7537">
                  <c:v>42938.28125</c:v>
                </c:pt>
                <c:pt idx="7538">
                  <c:v>42938.291666666664</c:v>
                </c:pt>
                <c:pt idx="7539">
                  <c:v>42938.302083333336</c:v>
                </c:pt>
                <c:pt idx="7540">
                  <c:v>42938.3125</c:v>
                </c:pt>
                <c:pt idx="7541">
                  <c:v>42938.322916666664</c:v>
                </c:pt>
                <c:pt idx="7542">
                  <c:v>42938.333333333336</c:v>
                </c:pt>
                <c:pt idx="7543">
                  <c:v>42938.34375</c:v>
                </c:pt>
                <c:pt idx="7544">
                  <c:v>42938.354166666664</c:v>
                </c:pt>
                <c:pt idx="7545">
                  <c:v>42938.364583333336</c:v>
                </c:pt>
                <c:pt idx="7546">
                  <c:v>42938.375</c:v>
                </c:pt>
                <c:pt idx="7547">
                  <c:v>42938.385416666664</c:v>
                </c:pt>
                <c:pt idx="7548">
                  <c:v>42938.395833333336</c:v>
                </c:pt>
                <c:pt idx="7549">
                  <c:v>42938.40625</c:v>
                </c:pt>
                <c:pt idx="7550">
                  <c:v>42938.416666666664</c:v>
                </c:pt>
                <c:pt idx="7551">
                  <c:v>42938.427083333336</c:v>
                </c:pt>
                <c:pt idx="7552">
                  <c:v>42938.4375</c:v>
                </c:pt>
                <c:pt idx="7553">
                  <c:v>42938.447916666664</c:v>
                </c:pt>
                <c:pt idx="7554">
                  <c:v>42938.458333333336</c:v>
                </c:pt>
                <c:pt idx="7555">
                  <c:v>42938.46875</c:v>
                </c:pt>
                <c:pt idx="7556">
                  <c:v>42938.479166666664</c:v>
                </c:pt>
                <c:pt idx="7557">
                  <c:v>42938.489583333336</c:v>
                </c:pt>
                <c:pt idx="7558">
                  <c:v>42938.5</c:v>
                </c:pt>
                <c:pt idx="7559">
                  <c:v>42938.510416666664</c:v>
                </c:pt>
                <c:pt idx="7560">
                  <c:v>42938.520833333336</c:v>
                </c:pt>
                <c:pt idx="7561">
                  <c:v>42938.53125</c:v>
                </c:pt>
                <c:pt idx="7562">
                  <c:v>42938.541666666664</c:v>
                </c:pt>
                <c:pt idx="7563">
                  <c:v>42938.552083333336</c:v>
                </c:pt>
                <c:pt idx="7564">
                  <c:v>42938.5625</c:v>
                </c:pt>
                <c:pt idx="7565">
                  <c:v>42938.572916666664</c:v>
                </c:pt>
                <c:pt idx="7566">
                  <c:v>42938.583333333336</c:v>
                </c:pt>
                <c:pt idx="7567">
                  <c:v>42938.59375</c:v>
                </c:pt>
                <c:pt idx="7568">
                  <c:v>42938.604166666664</c:v>
                </c:pt>
                <c:pt idx="7569">
                  <c:v>42938.614583333336</c:v>
                </c:pt>
                <c:pt idx="7570">
                  <c:v>42938.625</c:v>
                </c:pt>
                <c:pt idx="7571">
                  <c:v>42938.635416666664</c:v>
                </c:pt>
                <c:pt idx="7572">
                  <c:v>42938.645833333336</c:v>
                </c:pt>
                <c:pt idx="7573">
                  <c:v>42938.65625</c:v>
                </c:pt>
                <c:pt idx="7574">
                  <c:v>42938.666666666664</c:v>
                </c:pt>
                <c:pt idx="7575">
                  <c:v>42938.677083333336</c:v>
                </c:pt>
                <c:pt idx="7576">
                  <c:v>42938.6875</c:v>
                </c:pt>
                <c:pt idx="7577">
                  <c:v>42938.697916666664</c:v>
                </c:pt>
                <c:pt idx="7578">
                  <c:v>42938.708333333336</c:v>
                </c:pt>
                <c:pt idx="7579">
                  <c:v>42938.71875</c:v>
                </c:pt>
                <c:pt idx="7580">
                  <c:v>42938.729166666664</c:v>
                </c:pt>
                <c:pt idx="7581">
                  <c:v>42938.739583333336</c:v>
                </c:pt>
                <c:pt idx="7582">
                  <c:v>42938.75</c:v>
                </c:pt>
                <c:pt idx="7583">
                  <c:v>42938.760416666664</c:v>
                </c:pt>
                <c:pt idx="7584">
                  <c:v>42938.770833333336</c:v>
                </c:pt>
                <c:pt idx="7585">
                  <c:v>42938.78125</c:v>
                </c:pt>
                <c:pt idx="7586">
                  <c:v>42938.791666666664</c:v>
                </c:pt>
                <c:pt idx="7587">
                  <c:v>42938.802083333336</c:v>
                </c:pt>
                <c:pt idx="7588">
                  <c:v>42938.8125</c:v>
                </c:pt>
                <c:pt idx="7589">
                  <c:v>42938.822916666664</c:v>
                </c:pt>
                <c:pt idx="7590">
                  <c:v>42938.833333333336</c:v>
                </c:pt>
                <c:pt idx="7591">
                  <c:v>42938.84375</c:v>
                </c:pt>
                <c:pt idx="7592">
                  <c:v>42938.854166666664</c:v>
                </c:pt>
                <c:pt idx="7593">
                  <c:v>42938.864583333336</c:v>
                </c:pt>
                <c:pt idx="7594">
                  <c:v>42938.875</c:v>
                </c:pt>
                <c:pt idx="7595">
                  <c:v>42938.885416666664</c:v>
                </c:pt>
                <c:pt idx="7596">
                  <c:v>42938.895833333336</c:v>
                </c:pt>
                <c:pt idx="7597">
                  <c:v>42938.90625</c:v>
                </c:pt>
                <c:pt idx="7598">
                  <c:v>42938.916666666664</c:v>
                </c:pt>
                <c:pt idx="7599">
                  <c:v>42938.927083333336</c:v>
                </c:pt>
                <c:pt idx="7600">
                  <c:v>42938.9375</c:v>
                </c:pt>
                <c:pt idx="7601">
                  <c:v>42938.947916666664</c:v>
                </c:pt>
                <c:pt idx="7602">
                  <c:v>42938.958333333336</c:v>
                </c:pt>
                <c:pt idx="7603">
                  <c:v>42938.96875</c:v>
                </c:pt>
                <c:pt idx="7604">
                  <c:v>42938.979166666664</c:v>
                </c:pt>
                <c:pt idx="7605">
                  <c:v>42938.989583333336</c:v>
                </c:pt>
                <c:pt idx="7606">
                  <c:v>42939</c:v>
                </c:pt>
                <c:pt idx="7607">
                  <c:v>42939.010416666664</c:v>
                </c:pt>
                <c:pt idx="7608">
                  <c:v>42939.020833333336</c:v>
                </c:pt>
                <c:pt idx="7609">
                  <c:v>42939.03125</c:v>
                </c:pt>
                <c:pt idx="7610">
                  <c:v>42939.041666666664</c:v>
                </c:pt>
                <c:pt idx="7611">
                  <c:v>42939.052083333336</c:v>
                </c:pt>
                <c:pt idx="7612">
                  <c:v>42939.0625</c:v>
                </c:pt>
                <c:pt idx="7613">
                  <c:v>42939.072916666664</c:v>
                </c:pt>
                <c:pt idx="7614">
                  <c:v>42939.083333333336</c:v>
                </c:pt>
                <c:pt idx="7615">
                  <c:v>42939.09375</c:v>
                </c:pt>
                <c:pt idx="7616">
                  <c:v>42939.104166666664</c:v>
                </c:pt>
                <c:pt idx="7617">
                  <c:v>42939.114583333336</c:v>
                </c:pt>
                <c:pt idx="7618">
                  <c:v>42939.125</c:v>
                </c:pt>
                <c:pt idx="7619">
                  <c:v>42939.135416666664</c:v>
                </c:pt>
                <c:pt idx="7620">
                  <c:v>42939.145833333336</c:v>
                </c:pt>
                <c:pt idx="7621">
                  <c:v>42939.15625</c:v>
                </c:pt>
                <c:pt idx="7622">
                  <c:v>42939.166666666664</c:v>
                </c:pt>
                <c:pt idx="7623">
                  <c:v>42939.177083333336</c:v>
                </c:pt>
                <c:pt idx="7624">
                  <c:v>42939.1875</c:v>
                </c:pt>
                <c:pt idx="7625">
                  <c:v>42939.197916666664</c:v>
                </c:pt>
                <c:pt idx="7626">
                  <c:v>42939.208333333336</c:v>
                </c:pt>
                <c:pt idx="7627">
                  <c:v>42939.21875</c:v>
                </c:pt>
                <c:pt idx="7628">
                  <c:v>42939.229166666664</c:v>
                </c:pt>
                <c:pt idx="7629">
                  <c:v>42939.239583333336</c:v>
                </c:pt>
                <c:pt idx="7630">
                  <c:v>42939.25</c:v>
                </c:pt>
                <c:pt idx="7631">
                  <c:v>42939.260416666664</c:v>
                </c:pt>
                <c:pt idx="7632">
                  <c:v>42939.270833333336</c:v>
                </c:pt>
                <c:pt idx="7633">
                  <c:v>42939.28125</c:v>
                </c:pt>
                <c:pt idx="7634">
                  <c:v>42939.291666666664</c:v>
                </c:pt>
                <c:pt idx="7635">
                  <c:v>42939.302083333336</c:v>
                </c:pt>
                <c:pt idx="7636">
                  <c:v>42939.3125</c:v>
                </c:pt>
                <c:pt idx="7637">
                  <c:v>42939.322916666664</c:v>
                </c:pt>
                <c:pt idx="7638">
                  <c:v>42939.333333333336</c:v>
                </c:pt>
                <c:pt idx="7639">
                  <c:v>42939.34375</c:v>
                </c:pt>
                <c:pt idx="7640">
                  <c:v>42939.354166666664</c:v>
                </c:pt>
                <c:pt idx="7641">
                  <c:v>42939.364583333336</c:v>
                </c:pt>
                <c:pt idx="7642">
                  <c:v>42939.375</c:v>
                </c:pt>
                <c:pt idx="7643">
                  <c:v>42939.385416666664</c:v>
                </c:pt>
                <c:pt idx="7644">
                  <c:v>42939.395833333336</c:v>
                </c:pt>
                <c:pt idx="7645">
                  <c:v>42939.40625</c:v>
                </c:pt>
                <c:pt idx="7646">
                  <c:v>42939.416666666664</c:v>
                </c:pt>
                <c:pt idx="7647">
                  <c:v>42939.427083333336</c:v>
                </c:pt>
                <c:pt idx="7648">
                  <c:v>42939.4375</c:v>
                </c:pt>
                <c:pt idx="7649">
                  <c:v>42939.447916666664</c:v>
                </c:pt>
                <c:pt idx="7650">
                  <c:v>42939.458333333336</c:v>
                </c:pt>
                <c:pt idx="7651">
                  <c:v>42939.46875</c:v>
                </c:pt>
                <c:pt idx="7652">
                  <c:v>42939.479166666664</c:v>
                </c:pt>
                <c:pt idx="7653">
                  <c:v>42939.489583333336</c:v>
                </c:pt>
                <c:pt idx="7654">
                  <c:v>42939.5</c:v>
                </c:pt>
                <c:pt idx="7655">
                  <c:v>42939.510416666664</c:v>
                </c:pt>
                <c:pt idx="7656">
                  <c:v>42939.520833333336</c:v>
                </c:pt>
                <c:pt idx="7657">
                  <c:v>42939.53125</c:v>
                </c:pt>
                <c:pt idx="7658">
                  <c:v>42939.541666666664</c:v>
                </c:pt>
                <c:pt idx="7659">
                  <c:v>42939.552083333336</c:v>
                </c:pt>
                <c:pt idx="7660">
                  <c:v>42939.5625</c:v>
                </c:pt>
                <c:pt idx="7661">
                  <c:v>42939.572916666664</c:v>
                </c:pt>
                <c:pt idx="7662">
                  <c:v>42939.583333333336</c:v>
                </c:pt>
                <c:pt idx="7663">
                  <c:v>42939.59375</c:v>
                </c:pt>
                <c:pt idx="7664">
                  <c:v>42939.604166666664</c:v>
                </c:pt>
                <c:pt idx="7665">
                  <c:v>42939.614583333336</c:v>
                </c:pt>
                <c:pt idx="7666">
                  <c:v>42939.625</c:v>
                </c:pt>
                <c:pt idx="7667">
                  <c:v>42939.635416666664</c:v>
                </c:pt>
                <c:pt idx="7668">
                  <c:v>42939.645833333336</c:v>
                </c:pt>
                <c:pt idx="7669">
                  <c:v>42939.65625</c:v>
                </c:pt>
                <c:pt idx="7670">
                  <c:v>42939.666666666664</c:v>
                </c:pt>
                <c:pt idx="7671">
                  <c:v>42939.677083333336</c:v>
                </c:pt>
                <c:pt idx="7672">
                  <c:v>42939.6875</c:v>
                </c:pt>
                <c:pt idx="7673">
                  <c:v>42939.697916666664</c:v>
                </c:pt>
                <c:pt idx="7674">
                  <c:v>42939.708333333336</c:v>
                </c:pt>
                <c:pt idx="7675">
                  <c:v>42939.71875</c:v>
                </c:pt>
                <c:pt idx="7676">
                  <c:v>42939.729166666664</c:v>
                </c:pt>
                <c:pt idx="7677">
                  <c:v>42939.739583333336</c:v>
                </c:pt>
                <c:pt idx="7678">
                  <c:v>42939.75</c:v>
                </c:pt>
                <c:pt idx="7679">
                  <c:v>42939.760416666664</c:v>
                </c:pt>
                <c:pt idx="7680">
                  <c:v>42939.770833333336</c:v>
                </c:pt>
                <c:pt idx="7681">
                  <c:v>42939.78125</c:v>
                </c:pt>
                <c:pt idx="7682">
                  <c:v>42939.791666666664</c:v>
                </c:pt>
                <c:pt idx="7683">
                  <c:v>42939.802083333336</c:v>
                </c:pt>
                <c:pt idx="7684">
                  <c:v>42939.8125</c:v>
                </c:pt>
                <c:pt idx="7685">
                  <c:v>42939.822916666664</c:v>
                </c:pt>
                <c:pt idx="7686">
                  <c:v>42939.833333333336</c:v>
                </c:pt>
                <c:pt idx="7687">
                  <c:v>42939.84375</c:v>
                </c:pt>
                <c:pt idx="7688">
                  <c:v>42939.854166666664</c:v>
                </c:pt>
                <c:pt idx="7689">
                  <c:v>42939.864583333336</c:v>
                </c:pt>
                <c:pt idx="7690">
                  <c:v>42939.875</c:v>
                </c:pt>
                <c:pt idx="7691">
                  <c:v>42939.885416666664</c:v>
                </c:pt>
                <c:pt idx="7692">
                  <c:v>42939.895833333336</c:v>
                </c:pt>
                <c:pt idx="7693">
                  <c:v>42939.90625</c:v>
                </c:pt>
                <c:pt idx="7694">
                  <c:v>42939.916666666664</c:v>
                </c:pt>
                <c:pt idx="7695">
                  <c:v>42939.927083333336</c:v>
                </c:pt>
                <c:pt idx="7696">
                  <c:v>42939.9375</c:v>
                </c:pt>
                <c:pt idx="7697">
                  <c:v>42939.947916666664</c:v>
                </c:pt>
                <c:pt idx="7698">
                  <c:v>42939.958333333336</c:v>
                </c:pt>
                <c:pt idx="7699">
                  <c:v>42939.96875</c:v>
                </c:pt>
                <c:pt idx="7700">
                  <c:v>42939.979166666664</c:v>
                </c:pt>
                <c:pt idx="7701">
                  <c:v>42939.989583333336</c:v>
                </c:pt>
                <c:pt idx="7702">
                  <c:v>42940</c:v>
                </c:pt>
                <c:pt idx="7703">
                  <c:v>42940.010416666664</c:v>
                </c:pt>
                <c:pt idx="7704">
                  <c:v>42940.020833333336</c:v>
                </c:pt>
                <c:pt idx="7705">
                  <c:v>42940.03125</c:v>
                </c:pt>
                <c:pt idx="7706">
                  <c:v>42940.041666666664</c:v>
                </c:pt>
                <c:pt idx="7707">
                  <c:v>42940.052083333336</c:v>
                </c:pt>
                <c:pt idx="7708">
                  <c:v>42940.0625</c:v>
                </c:pt>
                <c:pt idx="7709">
                  <c:v>42940.072916666664</c:v>
                </c:pt>
                <c:pt idx="7710">
                  <c:v>42940.083333333336</c:v>
                </c:pt>
                <c:pt idx="7711">
                  <c:v>42940.09375</c:v>
                </c:pt>
                <c:pt idx="7712">
                  <c:v>42940.104166666664</c:v>
                </c:pt>
                <c:pt idx="7713">
                  <c:v>42940.114583333336</c:v>
                </c:pt>
                <c:pt idx="7714">
                  <c:v>42940.125</c:v>
                </c:pt>
                <c:pt idx="7715">
                  <c:v>42940.135416666664</c:v>
                </c:pt>
                <c:pt idx="7716">
                  <c:v>42940.145833333336</c:v>
                </c:pt>
                <c:pt idx="7717">
                  <c:v>42940.15625</c:v>
                </c:pt>
                <c:pt idx="7718">
                  <c:v>42940.166666666664</c:v>
                </c:pt>
                <c:pt idx="7719">
                  <c:v>42940.177083333336</c:v>
                </c:pt>
                <c:pt idx="7720">
                  <c:v>42940.1875</c:v>
                </c:pt>
                <c:pt idx="7721">
                  <c:v>42940.197916666664</c:v>
                </c:pt>
                <c:pt idx="7722">
                  <c:v>42940.208333333336</c:v>
                </c:pt>
                <c:pt idx="7723">
                  <c:v>42940.21875</c:v>
                </c:pt>
                <c:pt idx="7724">
                  <c:v>42940.229166666664</c:v>
                </c:pt>
                <c:pt idx="7725">
                  <c:v>42940.239583333336</c:v>
                </c:pt>
                <c:pt idx="7726">
                  <c:v>42940.25</c:v>
                </c:pt>
                <c:pt idx="7727">
                  <c:v>42940.260416666664</c:v>
                </c:pt>
                <c:pt idx="7728">
                  <c:v>42940.270833333336</c:v>
                </c:pt>
                <c:pt idx="7729">
                  <c:v>42940.28125</c:v>
                </c:pt>
                <c:pt idx="7730">
                  <c:v>42940.291666666664</c:v>
                </c:pt>
                <c:pt idx="7731">
                  <c:v>42940.302083333336</c:v>
                </c:pt>
                <c:pt idx="7732">
                  <c:v>42940.3125</c:v>
                </c:pt>
                <c:pt idx="7733">
                  <c:v>42940.322916666664</c:v>
                </c:pt>
                <c:pt idx="7734">
                  <c:v>42940.333333333336</c:v>
                </c:pt>
                <c:pt idx="7735">
                  <c:v>42940.34375</c:v>
                </c:pt>
                <c:pt idx="7736">
                  <c:v>42940.354166666664</c:v>
                </c:pt>
                <c:pt idx="7737">
                  <c:v>42940.364583333336</c:v>
                </c:pt>
                <c:pt idx="7738">
                  <c:v>42940.375</c:v>
                </c:pt>
                <c:pt idx="7739">
                  <c:v>42940.385416666664</c:v>
                </c:pt>
                <c:pt idx="7740">
                  <c:v>42940.395833333336</c:v>
                </c:pt>
                <c:pt idx="7741">
                  <c:v>42940.40625</c:v>
                </c:pt>
                <c:pt idx="7742">
                  <c:v>42940.416666666664</c:v>
                </c:pt>
                <c:pt idx="7743">
                  <c:v>42940.427083333336</c:v>
                </c:pt>
                <c:pt idx="7744">
                  <c:v>42940.4375</c:v>
                </c:pt>
                <c:pt idx="7745">
                  <c:v>42940.447916666664</c:v>
                </c:pt>
                <c:pt idx="7746">
                  <c:v>42940.458333333336</c:v>
                </c:pt>
                <c:pt idx="7747">
                  <c:v>42940.46875</c:v>
                </c:pt>
                <c:pt idx="7748">
                  <c:v>42940.479166666664</c:v>
                </c:pt>
                <c:pt idx="7749">
                  <c:v>42940.489583333336</c:v>
                </c:pt>
                <c:pt idx="7750">
                  <c:v>42940.5</c:v>
                </c:pt>
                <c:pt idx="7751">
                  <c:v>42940.510416666664</c:v>
                </c:pt>
                <c:pt idx="7752">
                  <c:v>42940.520833333336</c:v>
                </c:pt>
                <c:pt idx="7753">
                  <c:v>42940.53125</c:v>
                </c:pt>
                <c:pt idx="7754">
                  <c:v>42940.541666666664</c:v>
                </c:pt>
                <c:pt idx="7755">
                  <c:v>42940.552083333336</c:v>
                </c:pt>
                <c:pt idx="7756">
                  <c:v>42940.5625</c:v>
                </c:pt>
                <c:pt idx="7757">
                  <c:v>42940.572916666664</c:v>
                </c:pt>
                <c:pt idx="7758">
                  <c:v>42940.583333333336</c:v>
                </c:pt>
                <c:pt idx="7759">
                  <c:v>42940.59375</c:v>
                </c:pt>
                <c:pt idx="7760">
                  <c:v>42940.604166666664</c:v>
                </c:pt>
                <c:pt idx="7761">
                  <c:v>42940.614583333336</c:v>
                </c:pt>
                <c:pt idx="7762">
                  <c:v>42940.625</c:v>
                </c:pt>
                <c:pt idx="7763">
                  <c:v>42940.635416666664</c:v>
                </c:pt>
                <c:pt idx="7764">
                  <c:v>42940.645833333336</c:v>
                </c:pt>
                <c:pt idx="7765">
                  <c:v>42940.65625</c:v>
                </c:pt>
                <c:pt idx="7766">
                  <c:v>42940.666666666664</c:v>
                </c:pt>
                <c:pt idx="7767">
                  <c:v>42940.677083333336</c:v>
                </c:pt>
                <c:pt idx="7768">
                  <c:v>42940.6875</c:v>
                </c:pt>
                <c:pt idx="7769">
                  <c:v>42940.697916666664</c:v>
                </c:pt>
                <c:pt idx="7770">
                  <c:v>42940.708333333336</c:v>
                </c:pt>
                <c:pt idx="7771">
                  <c:v>42940.71875</c:v>
                </c:pt>
                <c:pt idx="7772">
                  <c:v>42940.729166666664</c:v>
                </c:pt>
                <c:pt idx="7773">
                  <c:v>42940.739583333336</c:v>
                </c:pt>
                <c:pt idx="7774">
                  <c:v>42940.75</c:v>
                </c:pt>
                <c:pt idx="7775">
                  <c:v>42940.760416666664</c:v>
                </c:pt>
                <c:pt idx="7776">
                  <c:v>42940.770833333336</c:v>
                </c:pt>
                <c:pt idx="7777">
                  <c:v>42940.78125</c:v>
                </c:pt>
                <c:pt idx="7778">
                  <c:v>42940.791666666664</c:v>
                </c:pt>
                <c:pt idx="7779">
                  <c:v>42940.802083333336</c:v>
                </c:pt>
                <c:pt idx="7780">
                  <c:v>42940.8125</c:v>
                </c:pt>
                <c:pt idx="7781">
                  <c:v>42940.822916666664</c:v>
                </c:pt>
                <c:pt idx="7782">
                  <c:v>42940.833333333336</c:v>
                </c:pt>
                <c:pt idx="7783">
                  <c:v>42940.84375</c:v>
                </c:pt>
                <c:pt idx="7784">
                  <c:v>42940.854166666664</c:v>
                </c:pt>
                <c:pt idx="7785">
                  <c:v>42940.864583333336</c:v>
                </c:pt>
                <c:pt idx="7786">
                  <c:v>42940.875</c:v>
                </c:pt>
                <c:pt idx="7787">
                  <c:v>42940.885416666664</c:v>
                </c:pt>
                <c:pt idx="7788">
                  <c:v>42940.895833333336</c:v>
                </c:pt>
                <c:pt idx="7789">
                  <c:v>42940.90625</c:v>
                </c:pt>
                <c:pt idx="7790">
                  <c:v>42940.916666666664</c:v>
                </c:pt>
                <c:pt idx="7791">
                  <c:v>42940.927083333336</c:v>
                </c:pt>
                <c:pt idx="7792">
                  <c:v>42940.9375</c:v>
                </c:pt>
                <c:pt idx="7793">
                  <c:v>42940.947916666664</c:v>
                </c:pt>
                <c:pt idx="7794">
                  <c:v>42940.958333333336</c:v>
                </c:pt>
                <c:pt idx="7795">
                  <c:v>42940.96875</c:v>
                </c:pt>
                <c:pt idx="7796">
                  <c:v>42940.979166666664</c:v>
                </c:pt>
                <c:pt idx="7797">
                  <c:v>42940.989583333336</c:v>
                </c:pt>
                <c:pt idx="7798">
                  <c:v>42941</c:v>
                </c:pt>
                <c:pt idx="7799">
                  <c:v>42941.010416666664</c:v>
                </c:pt>
                <c:pt idx="7800">
                  <c:v>42941.020833333336</c:v>
                </c:pt>
                <c:pt idx="7801">
                  <c:v>42941.03125</c:v>
                </c:pt>
                <c:pt idx="7802">
                  <c:v>42941.041666666664</c:v>
                </c:pt>
                <c:pt idx="7803">
                  <c:v>42941.052083333336</c:v>
                </c:pt>
                <c:pt idx="7804">
                  <c:v>42941.0625</c:v>
                </c:pt>
                <c:pt idx="7805">
                  <c:v>42941.072916666664</c:v>
                </c:pt>
                <c:pt idx="7806">
                  <c:v>42941.083333333336</c:v>
                </c:pt>
                <c:pt idx="7807">
                  <c:v>42941.09375</c:v>
                </c:pt>
                <c:pt idx="7808">
                  <c:v>42941.104166666664</c:v>
                </c:pt>
                <c:pt idx="7809">
                  <c:v>42941.114583333336</c:v>
                </c:pt>
                <c:pt idx="7810">
                  <c:v>42941.125</c:v>
                </c:pt>
                <c:pt idx="7811">
                  <c:v>42941.135416666664</c:v>
                </c:pt>
                <c:pt idx="7812">
                  <c:v>42941.145833333336</c:v>
                </c:pt>
                <c:pt idx="7813">
                  <c:v>42941.15625</c:v>
                </c:pt>
                <c:pt idx="7814">
                  <c:v>42941.166666666664</c:v>
                </c:pt>
                <c:pt idx="7815">
                  <c:v>42941.177083333336</c:v>
                </c:pt>
                <c:pt idx="7816">
                  <c:v>42941.1875</c:v>
                </c:pt>
                <c:pt idx="7817">
                  <c:v>42941.197916666664</c:v>
                </c:pt>
                <c:pt idx="7818">
                  <c:v>42941.208333333336</c:v>
                </c:pt>
                <c:pt idx="7819">
                  <c:v>42941.21875</c:v>
                </c:pt>
                <c:pt idx="7820">
                  <c:v>42941.229166666664</c:v>
                </c:pt>
                <c:pt idx="7821">
                  <c:v>42941.239583333336</c:v>
                </c:pt>
                <c:pt idx="7822">
                  <c:v>42941.25</c:v>
                </c:pt>
                <c:pt idx="7823">
                  <c:v>42941.260416666664</c:v>
                </c:pt>
                <c:pt idx="7824">
                  <c:v>42941.270833333336</c:v>
                </c:pt>
                <c:pt idx="7825">
                  <c:v>42941.28125</c:v>
                </c:pt>
                <c:pt idx="7826">
                  <c:v>42941.291666666664</c:v>
                </c:pt>
                <c:pt idx="7827">
                  <c:v>42941.302083333336</c:v>
                </c:pt>
                <c:pt idx="7828">
                  <c:v>42941.3125</c:v>
                </c:pt>
                <c:pt idx="7829">
                  <c:v>42941.322916666664</c:v>
                </c:pt>
                <c:pt idx="7830">
                  <c:v>42941.333333333336</c:v>
                </c:pt>
                <c:pt idx="7831">
                  <c:v>42941.34375</c:v>
                </c:pt>
                <c:pt idx="7832">
                  <c:v>42941.354166666664</c:v>
                </c:pt>
                <c:pt idx="7833">
                  <c:v>42941.364583333336</c:v>
                </c:pt>
                <c:pt idx="7834">
                  <c:v>42941.375</c:v>
                </c:pt>
                <c:pt idx="7835">
                  <c:v>42941.385416666664</c:v>
                </c:pt>
                <c:pt idx="7836">
                  <c:v>42941.395833333336</c:v>
                </c:pt>
                <c:pt idx="7837">
                  <c:v>42941.40625</c:v>
                </c:pt>
                <c:pt idx="7838">
                  <c:v>42941.416666666664</c:v>
                </c:pt>
                <c:pt idx="7839">
                  <c:v>42941.427083333336</c:v>
                </c:pt>
                <c:pt idx="7840">
                  <c:v>42941.4375</c:v>
                </c:pt>
                <c:pt idx="7841">
                  <c:v>42941.447916666664</c:v>
                </c:pt>
                <c:pt idx="7842">
                  <c:v>42941.458333333336</c:v>
                </c:pt>
                <c:pt idx="7843">
                  <c:v>42941.46875</c:v>
                </c:pt>
                <c:pt idx="7844">
                  <c:v>42941.479166666664</c:v>
                </c:pt>
                <c:pt idx="7845">
                  <c:v>42941.489583333336</c:v>
                </c:pt>
                <c:pt idx="7846">
                  <c:v>42941.5</c:v>
                </c:pt>
                <c:pt idx="7847">
                  <c:v>42941.510416666664</c:v>
                </c:pt>
                <c:pt idx="7848">
                  <c:v>42941.520833333336</c:v>
                </c:pt>
                <c:pt idx="7849">
                  <c:v>42941.53125</c:v>
                </c:pt>
                <c:pt idx="7850">
                  <c:v>42941.541666666664</c:v>
                </c:pt>
                <c:pt idx="7851">
                  <c:v>42941.552083333336</c:v>
                </c:pt>
                <c:pt idx="7852">
                  <c:v>42941.5625</c:v>
                </c:pt>
                <c:pt idx="7853">
                  <c:v>42941.572916666664</c:v>
                </c:pt>
                <c:pt idx="7854">
                  <c:v>42941.583333333336</c:v>
                </c:pt>
                <c:pt idx="7855">
                  <c:v>42941.59375</c:v>
                </c:pt>
                <c:pt idx="7856">
                  <c:v>42941.604166666664</c:v>
                </c:pt>
                <c:pt idx="7857">
                  <c:v>42941.614583333336</c:v>
                </c:pt>
                <c:pt idx="7858">
                  <c:v>42941.625</c:v>
                </c:pt>
                <c:pt idx="7859">
                  <c:v>42941.635416666664</c:v>
                </c:pt>
                <c:pt idx="7860">
                  <c:v>42941.645833333336</c:v>
                </c:pt>
                <c:pt idx="7861">
                  <c:v>42941.65625</c:v>
                </c:pt>
                <c:pt idx="7862">
                  <c:v>42941.666666666664</c:v>
                </c:pt>
                <c:pt idx="7863">
                  <c:v>42941.677083333336</c:v>
                </c:pt>
                <c:pt idx="7864">
                  <c:v>42941.6875</c:v>
                </c:pt>
                <c:pt idx="7865">
                  <c:v>42941.697916666664</c:v>
                </c:pt>
                <c:pt idx="7866">
                  <c:v>42941.708333333336</c:v>
                </c:pt>
                <c:pt idx="7867">
                  <c:v>42941.71875</c:v>
                </c:pt>
                <c:pt idx="7868">
                  <c:v>42941.729166666664</c:v>
                </c:pt>
                <c:pt idx="7869">
                  <c:v>42941.739583333336</c:v>
                </c:pt>
                <c:pt idx="7870">
                  <c:v>42941.75</c:v>
                </c:pt>
                <c:pt idx="7871">
                  <c:v>42941.760416666664</c:v>
                </c:pt>
                <c:pt idx="7872">
                  <c:v>42941.770833333336</c:v>
                </c:pt>
                <c:pt idx="7873">
                  <c:v>42941.78125</c:v>
                </c:pt>
                <c:pt idx="7874">
                  <c:v>42941.791666666664</c:v>
                </c:pt>
                <c:pt idx="7875">
                  <c:v>42941.802083333336</c:v>
                </c:pt>
                <c:pt idx="7876">
                  <c:v>42941.8125</c:v>
                </c:pt>
                <c:pt idx="7877">
                  <c:v>42941.822916666664</c:v>
                </c:pt>
                <c:pt idx="7878">
                  <c:v>42941.833333333336</c:v>
                </c:pt>
                <c:pt idx="7879">
                  <c:v>42941.84375</c:v>
                </c:pt>
                <c:pt idx="7880">
                  <c:v>42941.854166666664</c:v>
                </c:pt>
                <c:pt idx="7881">
                  <c:v>42941.864583333336</c:v>
                </c:pt>
                <c:pt idx="7882">
                  <c:v>42941.875</c:v>
                </c:pt>
                <c:pt idx="7883">
                  <c:v>42941.885416666664</c:v>
                </c:pt>
                <c:pt idx="7884">
                  <c:v>42941.895833333336</c:v>
                </c:pt>
                <c:pt idx="7885">
                  <c:v>42941.90625</c:v>
                </c:pt>
                <c:pt idx="7886">
                  <c:v>42941.916666666664</c:v>
                </c:pt>
                <c:pt idx="7887">
                  <c:v>42941.927083333336</c:v>
                </c:pt>
                <c:pt idx="7888">
                  <c:v>42941.9375</c:v>
                </c:pt>
                <c:pt idx="7889">
                  <c:v>42941.947916666664</c:v>
                </c:pt>
                <c:pt idx="7890">
                  <c:v>42941.958333333336</c:v>
                </c:pt>
                <c:pt idx="7891">
                  <c:v>42941.96875</c:v>
                </c:pt>
                <c:pt idx="7892">
                  <c:v>42941.979166666664</c:v>
                </c:pt>
                <c:pt idx="7893">
                  <c:v>42941.989583333336</c:v>
                </c:pt>
                <c:pt idx="7894">
                  <c:v>42942</c:v>
                </c:pt>
                <c:pt idx="7895">
                  <c:v>42942.010416666664</c:v>
                </c:pt>
                <c:pt idx="7896">
                  <c:v>42942.020833333336</c:v>
                </c:pt>
                <c:pt idx="7897">
                  <c:v>42942.03125</c:v>
                </c:pt>
                <c:pt idx="7898">
                  <c:v>42942.041666666664</c:v>
                </c:pt>
                <c:pt idx="7899">
                  <c:v>42942.052083333336</c:v>
                </c:pt>
                <c:pt idx="7900">
                  <c:v>42942.0625</c:v>
                </c:pt>
                <c:pt idx="7901">
                  <c:v>42942.072916666664</c:v>
                </c:pt>
                <c:pt idx="7902">
                  <c:v>42942.083333333336</c:v>
                </c:pt>
                <c:pt idx="7903">
                  <c:v>42942.09375</c:v>
                </c:pt>
                <c:pt idx="7904">
                  <c:v>42942.104166666664</c:v>
                </c:pt>
                <c:pt idx="7905">
                  <c:v>42942.114583333336</c:v>
                </c:pt>
                <c:pt idx="7906">
                  <c:v>42942.125</c:v>
                </c:pt>
                <c:pt idx="7907">
                  <c:v>42942.135416666664</c:v>
                </c:pt>
                <c:pt idx="7908">
                  <c:v>42942.145833333336</c:v>
                </c:pt>
                <c:pt idx="7909">
                  <c:v>42942.15625</c:v>
                </c:pt>
                <c:pt idx="7910">
                  <c:v>42942.166666666664</c:v>
                </c:pt>
                <c:pt idx="7911">
                  <c:v>42942.177083333336</c:v>
                </c:pt>
                <c:pt idx="7912">
                  <c:v>42942.1875</c:v>
                </c:pt>
                <c:pt idx="7913">
                  <c:v>42942.197916666664</c:v>
                </c:pt>
                <c:pt idx="7914">
                  <c:v>42942.208333333336</c:v>
                </c:pt>
                <c:pt idx="7915">
                  <c:v>42942.21875</c:v>
                </c:pt>
                <c:pt idx="7916">
                  <c:v>42942.229166666664</c:v>
                </c:pt>
                <c:pt idx="7917">
                  <c:v>42942.239583333336</c:v>
                </c:pt>
                <c:pt idx="7918">
                  <c:v>42942.25</c:v>
                </c:pt>
                <c:pt idx="7919">
                  <c:v>42942.260416666664</c:v>
                </c:pt>
                <c:pt idx="7920">
                  <c:v>42942.270833333336</c:v>
                </c:pt>
                <c:pt idx="7921">
                  <c:v>42942.28125</c:v>
                </c:pt>
                <c:pt idx="7922">
                  <c:v>42942.291666666664</c:v>
                </c:pt>
                <c:pt idx="7923">
                  <c:v>42942.302083333336</c:v>
                </c:pt>
                <c:pt idx="7924">
                  <c:v>42942.3125</c:v>
                </c:pt>
                <c:pt idx="7925">
                  <c:v>42942.322916666664</c:v>
                </c:pt>
                <c:pt idx="7926">
                  <c:v>42942.333333333336</c:v>
                </c:pt>
                <c:pt idx="7927">
                  <c:v>42942.34375</c:v>
                </c:pt>
                <c:pt idx="7928">
                  <c:v>42942.354166666664</c:v>
                </c:pt>
                <c:pt idx="7929">
                  <c:v>42942.364583333336</c:v>
                </c:pt>
                <c:pt idx="7930">
                  <c:v>42942.375</c:v>
                </c:pt>
                <c:pt idx="7931">
                  <c:v>42942.385416666664</c:v>
                </c:pt>
                <c:pt idx="7932">
                  <c:v>42942.395833333336</c:v>
                </c:pt>
                <c:pt idx="7933">
                  <c:v>42942.40625</c:v>
                </c:pt>
                <c:pt idx="7934">
                  <c:v>42942.416666666664</c:v>
                </c:pt>
                <c:pt idx="7935">
                  <c:v>42942.427083333336</c:v>
                </c:pt>
                <c:pt idx="7936">
                  <c:v>42942.4375</c:v>
                </c:pt>
                <c:pt idx="7937">
                  <c:v>42942.447916666664</c:v>
                </c:pt>
                <c:pt idx="7938">
                  <c:v>42942.458333333336</c:v>
                </c:pt>
                <c:pt idx="7939">
                  <c:v>42942.46875</c:v>
                </c:pt>
                <c:pt idx="7940">
                  <c:v>42942.479166666664</c:v>
                </c:pt>
                <c:pt idx="7941">
                  <c:v>42942.489583333336</c:v>
                </c:pt>
                <c:pt idx="7942">
                  <c:v>42942.5</c:v>
                </c:pt>
                <c:pt idx="7943">
                  <c:v>42942.510416666664</c:v>
                </c:pt>
                <c:pt idx="7944">
                  <c:v>42942.520833333336</c:v>
                </c:pt>
                <c:pt idx="7945">
                  <c:v>42942.53125</c:v>
                </c:pt>
                <c:pt idx="7946">
                  <c:v>42942.541666666664</c:v>
                </c:pt>
                <c:pt idx="7947">
                  <c:v>42942.552083333336</c:v>
                </c:pt>
                <c:pt idx="7948">
                  <c:v>42942.5625</c:v>
                </c:pt>
                <c:pt idx="7949">
                  <c:v>42942.572916666664</c:v>
                </c:pt>
                <c:pt idx="7950">
                  <c:v>42942.583333333336</c:v>
                </c:pt>
                <c:pt idx="7951">
                  <c:v>42942.59375</c:v>
                </c:pt>
                <c:pt idx="7952">
                  <c:v>42942.604166666664</c:v>
                </c:pt>
                <c:pt idx="7953">
                  <c:v>42942.614583333336</c:v>
                </c:pt>
                <c:pt idx="7954">
                  <c:v>42942.625</c:v>
                </c:pt>
                <c:pt idx="7955">
                  <c:v>42942.635416666664</c:v>
                </c:pt>
                <c:pt idx="7956">
                  <c:v>42942.645833333336</c:v>
                </c:pt>
                <c:pt idx="7957">
                  <c:v>42942.65625</c:v>
                </c:pt>
                <c:pt idx="7958">
                  <c:v>42942.666666666664</c:v>
                </c:pt>
                <c:pt idx="7959">
                  <c:v>42942.677083333336</c:v>
                </c:pt>
                <c:pt idx="7960">
                  <c:v>42942.6875</c:v>
                </c:pt>
                <c:pt idx="7961">
                  <c:v>42942.697916666664</c:v>
                </c:pt>
                <c:pt idx="7962">
                  <c:v>42942.708333333336</c:v>
                </c:pt>
                <c:pt idx="7963">
                  <c:v>42942.71875</c:v>
                </c:pt>
                <c:pt idx="7964">
                  <c:v>42942.729166666664</c:v>
                </c:pt>
                <c:pt idx="7965">
                  <c:v>42942.739583333336</c:v>
                </c:pt>
                <c:pt idx="7966">
                  <c:v>42942.75</c:v>
                </c:pt>
                <c:pt idx="7967">
                  <c:v>42942.760416666664</c:v>
                </c:pt>
                <c:pt idx="7968">
                  <c:v>42942.770833333336</c:v>
                </c:pt>
                <c:pt idx="7969">
                  <c:v>42942.78125</c:v>
                </c:pt>
                <c:pt idx="7970">
                  <c:v>42942.791666666664</c:v>
                </c:pt>
                <c:pt idx="7971">
                  <c:v>42942.802083333336</c:v>
                </c:pt>
                <c:pt idx="7972">
                  <c:v>42942.8125</c:v>
                </c:pt>
                <c:pt idx="7973">
                  <c:v>42942.822916666664</c:v>
                </c:pt>
                <c:pt idx="7974">
                  <c:v>42942.833333333336</c:v>
                </c:pt>
                <c:pt idx="7975">
                  <c:v>42942.84375</c:v>
                </c:pt>
                <c:pt idx="7976">
                  <c:v>42942.854166666664</c:v>
                </c:pt>
                <c:pt idx="7977">
                  <c:v>42942.864583333336</c:v>
                </c:pt>
                <c:pt idx="7978">
                  <c:v>42942.875</c:v>
                </c:pt>
                <c:pt idx="7979">
                  <c:v>42942.885416666664</c:v>
                </c:pt>
                <c:pt idx="7980">
                  <c:v>42942.895833333336</c:v>
                </c:pt>
                <c:pt idx="7981">
                  <c:v>42942.90625</c:v>
                </c:pt>
                <c:pt idx="7982">
                  <c:v>42942.916666666664</c:v>
                </c:pt>
                <c:pt idx="7983">
                  <c:v>42942.927083333336</c:v>
                </c:pt>
                <c:pt idx="7984">
                  <c:v>42942.9375</c:v>
                </c:pt>
                <c:pt idx="7985">
                  <c:v>42942.947916666664</c:v>
                </c:pt>
                <c:pt idx="7986">
                  <c:v>42942.958333333336</c:v>
                </c:pt>
                <c:pt idx="7987">
                  <c:v>42942.96875</c:v>
                </c:pt>
                <c:pt idx="7988">
                  <c:v>42942.979166666664</c:v>
                </c:pt>
                <c:pt idx="7989">
                  <c:v>42942.989583333336</c:v>
                </c:pt>
                <c:pt idx="7990">
                  <c:v>42943</c:v>
                </c:pt>
                <c:pt idx="7991">
                  <c:v>42943.010416666664</c:v>
                </c:pt>
                <c:pt idx="7992">
                  <c:v>42943.020833333336</c:v>
                </c:pt>
                <c:pt idx="7993">
                  <c:v>42943.03125</c:v>
                </c:pt>
                <c:pt idx="7994">
                  <c:v>42943.041666666664</c:v>
                </c:pt>
                <c:pt idx="7995">
                  <c:v>42943.052083333336</c:v>
                </c:pt>
                <c:pt idx="7996">
                  <c:v>42943.0625</c:v>
                </c:pt>
                <c:pt idx="7997">
                  <c:v>42943.072916666664</c:v>
                </c:pt>
                <c:pt idx="7998">
                  <c:v>42943.083333333336</c:v>
                </c:pt>
                <c:pt idx="7999">
                  <c:v>42943.09375</c:v>
                </c:pt>
                <c:pt idx="8000">
                  <c:v>42943.104166666664</c:v>
                </c:pt>
                <c:pt idx="8001">
                  <c:v>42943.114583333336</c:v>
                </c:pt>
                <c:pt idx="8002">
                  <c:v>42943.125</c:v>
                </c:pt>
                <c:pt idx="8003">
                  <c:v>42943.135416666664</c:v>
                </c:pt>
                <c:pt idx="8004">
                  <c:v>42943.145833333336</c:v>
                </c:pt>
                <c:pt idx="8005">
                  <c:v>42943.15625</c:v>
                </c:pt>
                <c:pt idx="8006">
                  <c:v>42943.166666666664</c:v>
                </c:pt>
                <c:pt idx="8007">
                  <c:v>42943.177083333336</c:v>
                </c:pt>
                <c:pt idx="8008">
                  <c:v>42943.1875</c:v>
                </c:pt>
                <c:pt idx="8009">
                  <c:v>42943.197916666664</c:v>
                </c:pt>
                <c:pt idx="8010">
                  <c:v>42943.208333333336</c:v>
                </c:pt>
                <c:pt idx="8011">
                  <c:v>42943.21875</c:v>
                </c:pt>
                <c:pt idx="8012">
                  <c:v>42943.229166666664</c:v>
                </c:pt>
                <c:pt idx="8013">
                  <c:v>42943.239583333336</c:v>
                </c:pt>
                <c:pt idx="8014">
                  <c:v>42943.25</c:v>
                </c:pt>
                <c:pt idx="8015">
                  <c:v>42943.260416666664</c:v>
                </c:pt>
                <c:pt idx="8016">
                  <c:v>42943.270833333336</c:v>
                </c:pt>
                <c:pt idx="8017">
                  <c:v>42943.28125</c:v>
                </c:pt>
                <c:pt idx="8018">
                  <c:v>42943.291666666664</c:v>
                </c:pt>
                <c:pt idx="8019">
                  <c:v>42943.302083333336</c:v>
                </c:pt>
                <c:pt idx="8020">
                  <c:v>42943.3125</c:v>
                </c:pt>
                <c:pt idx="8021">
                  <c:v>42943.322916666664</c:v>
                </c:pt>
                <c:pt idx="8022">
                  <c:v>42943.333333333336</c:v>
                </c:pt>
                <c:pt idx="8023">
                  <c:v>42943.34375</c:v>
                </c:pt>
                <c:pt idx="8024">
                  <c:v>42943.354166666664</c:v>
                </c:pt>
                <c:pt idx="8025">
                  <c:v>42943.364583333336</c:v>
                </c:pt>
                <c:pt idx="8026">
                  <c:v>42943.375</c:v>
                </c:pt>
                <c:pt idx="8027">
                  <c:v>42943.385416666664</c:v>
                </c:pt>
                <c:pt idx="8028">
                  <c:v>42943.395833333336</c:v>
                </c:pt>
                <c:pt idx="8029">
                  <c:v>42943.40625</c:v>
                </c:pt>
                <c:pt idx="8030">
                  <c:v>42943.416666666664</c:v>
                </c:pt>
                <c:pt idx="8031">
                  <c:v>42943.427083333336</c:v>
                </c:pt>
                <c:pt idx="8032">
                  <c:v>42943.4375</c:v>
                </c:pt>
                <c:pt idx="8033">
                  <c:v>42943.447916666664</c:v>
                </c:pt>
                <c:pt idx="8034">
                  <c:v>42943.458333333336</c:v>
                </c:pt>
                <c:pt idx="8035">
                  <c:v>42943.46875</c:v>
                </c:pt>
                <c:pt idx="8036">
                  <c:v>42943.479166666664</c:v>
                </c:pt>
                <c:pt idx="8037">
                  <c:v>42943.489583333336</c:v>
                </c:pt>
                <c:pt idx="8038">
                  <c:v>42943.5</c:v>
                </c:pt>
                <c:pt idx="8039">
                  <c:v>42943.510416666664</c:v>
                </c:pt>
                <c:pt idx="8040">
                  <c:v>42943.520833333336</c:v>
                </c:pt>
                <c:pt idx="8041">
                  <c:v>42943.53125</c:v>
                </c:pt>
                <c:pt idx="8042">
                  <c:v>42943.541666666664</c:v>
                </c:pt>
                <c:pt idx="8043">
                  <c:v>42943.552083333336</c:v>
                </c:pt>
                <c:pt idx="8044">
                  <c:v>42943.5625</c:v>
                </c:pt>
                <c:pt idx="8045">
                  <c:v>42943.572916666664</c:v>
                </c:pt>
                <c:pt idx="8046">
                  <c:v>42943.583333333336</c:v>
                </c:pt>
                <c:pt idx="8047">
                  <c:v>42943.59375</c:v>
                </c:pt>
                <c:pt idx="8048">
                  <c:v>42943.604166666664</c:v>
                </c:pt>
                <c:pt idx="8049">
                  <c:v>42943.614583333336</c:v>
                </c:pt>
                <c:pt idx="8050">
                  <c:v>42943.625</c:v>
                </c:pt>
                <c:pt idx="8051">
                  <c:v>42943.635416666664</c:v>
                </c:pt>
                <c:pt idx="8052">
                  <c:v>42943.645833333336</c:v>
                </c:pt>
                <c:pt idx="8053">
                  <c:v>42943.65625</c:v>
                </c:pt>
                <c:pt idx="8054">
                  <c:v>42943.666666666664</c:v>
                </c:pt>
                <c:pt idx="8055">
                  <c:v>42943.677083333336</c:v>
                </c:pt>
                <c:pt idx="8056">
                  <c:v>42943.6875</c:v>
                </c:pt>
                <c:pt idx="8057">
                  <c:v>42943.697916666664</c:v>
                </c:pt>
                <c:pt idx="8058">
                  <c:v>42943.708333333336</c:v>
                </c:pt>
                <c:pt idx="8059">
                  <c:v>42943.71875</c:v>
                </c:pt>
                <c:pt idx="8060">
                  <c:v>42943.729166666664</c:v>
                </c:pt>
                <c:pt idx="8061">
                  <c:v>42943.739583333336</c:v>
                </c:pt>
                <c:pt idx="8062">
                  <c:v>42943.75</c:v>
                </c:pt>
                <c:pt idx="8063">
                  <c:v>42943.760416666664</c:v>
                </c:pt>
                <c:pt idx="8064">
                  <c:v>42943.770833333336</c:v>
                </c:pt>
                <c:pt idx="8065">
                  <c:v>42943.78125</c:v>
                </c:pt>
                <c:pt idx="8066">
                  <c:v>42943.791666666664</c:v>
                </c:pt>
                <c:pt idx="8067">
                  <c:v>42943.802083333336</c:v>
                </c:pt>
                <c:pt idx="8068">
                  <c:v>42943.8125</c:v>
                </c:pt>
                <c:pt idx="8069">
                  <c:v>42943.822916666664</c:v>
                </c:pt>
                <c:pt idx="8070">
                  <c:v>42943.833333333336</c:v>
                </c:pt>
                <c:pt idx="8071">
                  <c:v>42943.84375</c:v>
                </c:pt>
                <c:pt idx="8072">
                  <c:v>42943.854166666664</c:v>
                </c:pt>
                <c:pt idx="8073">
                  <c:v>42943.864583333336</c:v>
                </c:pt>
                <c:pt idx="8074">
                  <c:v>42943.875</c:v>
                </c:pt>
                <c:pt idx="8075">
                  <c:v>42943.885416666664</c:v>
                </c:pt>
                <c:pt idx="8076">
                  <c:v>42943.895833333336</c:v>
                </c:pt>
                <c:pt idx="8077">
                  <c:v>42943.90625</c:v>
                </c:pt>
                <c:pt idx="8078">
                  <c:v>42943.916666666664</c:v>
                </c:pt>
                <c:pt idx="8079">
                  <c:v>42943.927083333336</c:v>
                </c:pt>
                <c:pt idx="8080">
                  <c:v>42943.9375</c:v>
                </c:pt>
                <c:pt idx="8081">
                  <c:v>42943.947916666664</c:v>
                </c:pt>
                <c:pt idx="8082">
                  <c:v>42943.958333333336</c:v>
                </c:pt>
                <c:pt idx="8083">
                  <c:v>42943.96875</c:v>
                </c:pt>
                <c:pt idx="8084">
                  <c:v>42943.979166666664</c:v>
                </c:pt>
                <c:pt idx="8085">
                  <c:v>42943.989583333336</c:v>
                </c:pt>
                <c:pt idx="8086">
                  <c:v>42944</c:v>
                </c:pt>
                <c:pt idx="8087">
                  <c:v>42944.010416666664</c:v>
                </c:pt>
                <c:pt idx="8088">
                  <c:v>42944.020833333336</c:v>
                </c:pt>
                <c:pt idx="8089">
                  <c:v>42944.03125</c:v>
                </c:pt>
                <c:pt idx="8090">
                  <c:v>42944.041666666664</c:v>
                </c:pt>
                <c:pt idx="8091">
                  <c:v>42944.052083333336</c:v>
                </c:pt>
                <c:pt idx="8092">
                  <c:v>42944.0625</c:v>
                </c:pt>
                <c:pt idx="8093">
                  <c:v>42944.072916666664</c:v>
                </c:pt>
                <c:pt idx="8094">
                  <c:v>42944.083333333336</c:v>
                </c:pt>
                <c:pt idx="8095">
                  <c:v>42944.09375</c:v>
                </c:pt>
                <c:pt idx="8096">
                  <c:v>42944.104166666664</c:v>
                </c:pt>
                <c:pt idx="8097">
                  <c:v>42944.114583333336</c:v>
                </c:pt>
                <c:pt idx="8098">
                  <c:v>42944.125</c:v>
                </c:pt>
                <c:pt idx="8099">
                  <c:v>42944.135416666664</c:v>
                </c:pt>
                <c:pt idx="8100">
                  <c:v>42944.145833333336</c:v>
                </c:pt>
                <c:pt idx="8101">
                  <c:v>42944.15625</c:v>
                </c:pt>
                <c:pt idx="8102">
                  <c:v>42944.166666666664</c:v>
                </c:pt>
                <c:pt idx="8103">
                  <c:v>42944.177083333336</c:v>
                </c:pt>
                <c:pt idx="8104">
                  <c:v>42944.1875</c:v>
                </c:pt>
                <c:pt idx="8105">
                  <c:v>42944.197916666664</c:v>
                </c:pt>
                <c:pt idx="8106">
                  <c:v>42944.208333333336</c:v>
                </c:pt>
                <c:pt idx="8107">
                  <c:v>42944.21875</c:v>
                </c:pt>
                <c:pt idx="8108">
                  <c:v>42944.229166666664</c:v>
                </c:pt>
                <c:pt idx="8109">
                  <c:v>42944.239583333336</c:v>
                </c:pt>
                <c:pt idx="8110">
                  <c:v>42944.25</c:v>
                </c:pt>
                <c:pt idx="8111">
                  <c:v>42944.260416666664</c:v>
                </c:pt>
                <c:pt idx="8112">
                  <c:v>42944.270833333336</c:v>
                </c:pt>
                <c:pt idx="8113">
                  <c:v>42944.28125</c:v>
                </c:pt>
                <c:pt idx="8114">
                  <c:v>42944.291666666664</c:v>
                </c:pt>
                <c:pt idx="8115">
                  <c:v>42944.302083333336</c:v>
                </c:pt>
                <c:pt idx="8116">
                  <c:v>42944.3125</c:v>
                </c:pt>
                <c:pt idx="8117">
                  <c:v>42944.322916666664</c:v>
                </c:pt>
                <c:pt idx="8118">
                  <c:v>42944.333333333336</c:v>
                </c:pt>
                <c:pt idx="8119">
                  <c:v>42944.34375</c:v>
                </c:pt>
                <c:pt idx="8120">
                  <c:v>42944.354166666664</c:v>
                </c:pt>
                <c:pt idx="8121">
                  <c:v>42944.364583333336</c:v>
                </c:pt>
                <c:pt idx="8122">
                  <c:v>42944.375</c:v>
                </c:pt>
                <c:pt idx="8123">
                  <c:v>42944.385416666664</c:v>
                </c:pt>
                <c:pt idx="8124">
                  <c:v>42944.395833333336</c:v>
                </c:pt>
                <c:pt idx="8125">
                  <c:v>42944.40625</c:v>
                </c:pt>
                <c:pt idx="8126">
                  <c:v>42944.416666666664</c:v>
                </c:pt>
                <c:pt idx="8127">
                  <c:v>42944.427083333336</c:v>
                </c:pt>
                <c:pt idx="8128">
                  <c:v>42944.4375</c:v>
                </c:pt>
                <c:pt idx="8129">
                  <c:v>42944.447916666664</c:v>
                </c:pt>
                <c:pt idx="8130">
                  <c:v>42944.458333333336</c:v>
                </c:pt>
                <c:pt idx="8131">
                  <c:v>42944.46875</c:v>
                </c:pt>
                <c:pt idx="8132">
                  <c:v>42944.479166666664</c:v>
                </c:pt>
                <c:pt idx="8133">
                  <c:v>42944.489583333336</c:v>
                </c:pt>
                <c:pt idx="8134">
                  <c:v>42944.5</c:v>
                </c:pt>
                <c:pt idx="8135">
                  <c:v>42944.510416666664</c:v>
                </c:pt>
                <c:pt idx="8136">
                  <c:v>42944.520833333336</c:v>
                </c:pt>
                <c:pt idx="8137">
                  <c:v>42944.53125</c:v>
                </c:pt>
                <c:pt idx="8138">
                  <c:v>42944.541666666664</c:v>
                </c:pt>
                <c:pt idx="8139">
                  <c:v>42944.552083333336</c:v>
                </c:pt>
                <c:pt idx="8140">
                  <c:v>42944.5625</c:v>
                </c:pt>
                <c:pt idx="8141">
                  <c:v>42944.572916666664</c:v>
                </c:pt>
                <c:pt idx="8142">
                  <c:v>42944.583333333336</c:v>
                </c:pt>
                <c:pt idx="8143">
                  <c:v>42944.59375</c:v>
                </c:pt>
                <c:pt idx="8144">
                  <c:v>42944.604166666664</c:v>
                </c:pt>
                <c:pt idx="8145">
                  <c:v>42944.614583333336</c:v>
                </c:pt>
                <c:pt idx="8146">
                  <c:v>42944.625</c:v>
                </c:pt>
                <c:pt idx="8147">
                  <c:v>42944.635416666664</c:v>
                </c:pt>
                <c:pt idx="8148">
                  <c:v>42944.645833333336</c:v>
                </c:pt>
                <c:pt idx="8149">
                  <c:v>42944.65625</c:v>
                </c:pt>
                <c:pt idx="8150">
                  <c:v>42944.666666666664</c:v>
                </c:pt>
                <c:pt idx="8151">
                  <c:v>42944.677083333336</c:v>
                </c:pt>
                <c:pt idx="8152">
                  <c:v>42944.6875</c:v>
                </c:pt>
                <c:pt idx="8153">
                  <c:v>42944.697916666664</c:v>
                </c:pt>
                <c:pt idx="8154">
                  <c:v>42944.708333333336</c:v>
                </c:pt>
                <c:pt idx="8155">
                  <c:v>42944.71875</c:v>
                </c:pt>
                <c:pt idx="8156">
                  <c:v>42944.729166666664</c:v>
                </c:pt>
                <c:pt idx="8157">
                  <c:v>42944.739583333336</c:v>
                </c:pt>
                <c:pt idx="8158">
                  <c:v>42944.75</c:v>
                </c:pt>
                <c:pt idx="8159">
                  <c:v>42944.760416666664</c:v>
                </c:pt>
                <c:pt idx="8160">
                  <c:v>42944.770833333336</c:v>
                </c:pt>
                <c:pt idx="8161">
                  <c:v>42944.78125</c:v>
                </c:pt>
                <c:pt idx="8162">
                  <c:v>42944.791666666664</c:v>
                </c:pt>
                <c:pt idx="8163">
                  <c:v>42944.802083333336</c:v>
                </c:pt>
                <c:pt idx="8164">
                  <c:v>42944.8125</c:v>
                </c:pt>
                <c:pt idx="8165">
                  <c:v>42944.822916666664</c:v>
                </c:pt>
                <c:pt idx="8166">
                  <c:v>42944.833333333336</c:v>
                </c:pt>
                <c:pt idx="8167">
                  <c:v>42944.84375</c:v>
                </c:pt>
                <c:pt idx="8168">
                  <c:v>42944.854166666664</c:v>
                </c:pt>
                <c:pt idx="8169">
                  <c:v>42944.864583333336</c:v>
                </c:pt>
                <c:pt idx="8170">
                  <c:v>42944.875</c:v>
                </c:pt>
                <c:pt idx="8171">
                  <c:v>42944.885416666664</c:v>
                </c:pt>
                <c:pt idx="8172">
                  <c:v>42944.895833333336</c:v>
                </c:pt>
                <c:pt idx="8173">
                  <c:v>42944.90625</c:v>
                </c:pt>
                <c:pt idx="8174">
                  <c:v>42944.916666666664</c:v>
                </c:pt>
                <c:pt idx="8175">
                  <c:v>42944.927083333336</c:v>
                </c:pt>
                <c:pt idx="8176">
                  <c:v>42944.9375</c:v>
                </c:pt>
                <c:pt idx="8177">
                  <c:v>42944.947916666664</c:v>
                </c:pt>
                <c:pt idx="8178">
                  <c:v>42944.958333333336</c:v>
                </c:pt>
                <c:pt idx="8179">
                  <c:v>42944.96875</c:v>
                </c:pt>
                <c:pt idx="8180">
                  <c:v>42944.979166666664</c:v>
                </c:pt>
                <c:pt idx="8181">
                  <c:v>42944.989583333336</c:v>
                </c:pt>
                <c:pt idx="8182">
                  <c:v>42945</c:v>
                </c:pt>
                <c:pt idx="8183">
                  <c:v>42945.010416666664</c:v>
                </c:pt>
                <c:pt idx="8184">
                  <c:v>42945.020833333336</c:v>
                </c:pt>
                <c:pt idx="8185">
                  <c:v>42945.03125</c:v>
                </c:pt>
                <c:pt idx="8186">
                  <c:v>42945.041666666664</c:v>
                </c:pt>
                <c:pt idx="8187">
                  <c:v>42945.052083333336</c:v>
                </c:pt>
                <c:pt idx="8188">
                  <c:v>42945.0625</c:v>
                </c:pt>
                <c:pt idx="8189">
                  <c:v>42945.072916666664</c:v>
                </c:pt>
                <c:pt idx="8190">
                  <c:v>42945.083333333336</c:v>
                </c:pt>
                <c:pt idx="8191">
                  <c:v>42945.09375</c:v>
                </c:pt>
                <c:pt idx="8192">
                  <c:v>42945.104166666664</c:v>
                </c:pt>
                <c:pt idx="8193">
                  <c:v>42945.114583333336</c:v>
                </c:pt>
                <c:pt idx="8194">
                  <c:v>42945.125</c:v>
                </c:pt>
                <c:pt idx="8195">
                  <c:v>42945.135416666664</c:v>
                </c:pt>
                <c:pt idx="8196">
                  <c:v>42945.145833333336</c:v>
                </c:pt>
                <c:pt idx="8197">
                  <c:v>42945.15625</c:v>
                </c:pt>
                <c:pt idx="8198">
                  <c:v>42945.166666666664</c:v>
                </c:pt>
                <c:pt idx="8199">
                  <c:v>42945.177083333336</c:v>
                </c:pt>
                <c:pt idx="8200">
                  <c:v>42945.1875</c:v>
                </c:pt>
                <c:pt idx="8201">
                  <c:v>42945.197916666664</c:v>
                </c:pt>
                <c:pt idx="8202">
                  <c:v>42945.208333333336</c:v>
                </c:pt>
                <c:pt idx="8203">
                  <c:v>42945.21875</c:v>
                </c:pt>
                <c:pt idx="8204">
                  <c:v>42945.229166666664</c:v>
                </c:pt>
                <c:pt idx="8205">
                  <c:v>42945.239583333336</c:v>
                </c:pt>
                <c:pt idx="8206">
                  <c:v>42945.25</c:v>
                </c:pt>
                <c:pt idx="8207">
                  <c:v>42945.260416666664</c:v>
                </c:pt>
                <c:pt idx="8208">
                  <c:v>42945.270833333336</c:v>
                </c:pt>
                <c:pt idx="8209">
                  <c:v>42945.28125</c:v>
                </c:pt>
                <c:pt idx="8210">
                  <c:v>42945.291666666664</c:v>
                </c:pt>
                <c:pt idx="8211">
                  <c:v>42945.302083333336</c:v>
                </c:pt>
                <c:pt idx="8212">
                  <c:v>42945.3125</c:v>
                </c:pt>
                <c:pt idx="8213">
                  <c:v>42945.322916666664</c:v>
                </c:pt>
                <c:pt idx="8214">
                  <c:v>42945.333333333336</c:v>
                </c:pt>
                <c:pt idx="8215">
                  <c:v>42945.34375</c:v>
                </c:pt>
                <c:pt idx="8216">
                  <c:v>42945.354166666664</c:v>
                </c:pt>
                <c:pt idx="8217">
                  <c:v>42945.364583333336</c:v>
                </c:pt>
                <c:pt idx="8218">
                  <c:v>42945.375</c:v>
                </c:pt>
                <c:pt idx="8219">
                  <c:v>42945.385416666664</c:v>
                </c:pt>
                <c:pt idx="8220">
                  <c:v>42945.395833333336</c:v>
                </c:pt>
                <c:pt idx="8221">
                  <c:v>42945.40625</c:v>
                </c:pt>
                <c:pt idx="8222">
                  <c:v>42945.416666666664</c:v>
                </c:pt>
                <c:pt idx="8223">
                  <c:v>42945.427083333336</c:v>
                </c:pt>
                <c:pt idx="8224">
                  <c:v>42945.4375</c:v>
                </c:pt>
                <c:pt idx="8225">
                  <c:v>42945.447916666664</c:v>
                </c:pt>
                <c:pt idx="8226">
                  <c:v>42945.458333333336</c:v>
                </c:pt>
                <c:pt idx="8227">
                  <c:v>42945.46875</c:v>
                </c:pt>
                <c:pt idx="8228">
                  <c:v>42945.479166666664</c:v>
                </c:pt>
                <c:pt idx="8229">
                  <c:v>42945.489583333336</c:v>
                </c:pt>
                <c:pt idx="8230">
                  <c:v>42945.5</c:v>
                </c:pt>
                <c:pt idx="8231">
                  <c:v>42945.510416666664</c:v>
                </c:pt>
                <c:pt idx="8232">
                  <c:v>42945.520833333336</c:v>
                </c:pt>
                <c:pt idx="8233">
                  <c:v>42945.53125</c:v>
                </c:pt>
                <c:pt idx="8234">
                  <c:v>42945.541666666664</c:v>
                </c:pt>
                <c:pt idx="8235">
                  <c:v>42945.552083333336</c:v>
                </c:pt>
                <c:pt idx="8236">
                  <c:v>42945.5625</c:v>
                </c:pt>
                <c:pt idx="8237">
                  <c:v>42945.572916666664</c:v>
                </c:pt>
                <c:pt idx="8238">
                  <c:v>42945.583333333336</c:v>
                </c:pt>
                <c:pt idx="8239">
                  <c:v>42945.59375</c:v>
                </c:pt>
                <c:pt idx="8240">
                  <c:v>42945.604166666664</c:v>
                </c:pt>
                <c:pt idx="8241">
                  <c:v>42945.614583333336</c:v>
                </c:pt>
                <c:pt idx="8242">
                  <c:v>42945.625</c:v>
                </c:pt>
                <c:pt idx="8243">
                  <c:v>42945.635416666664</c:v>
                </c:pt>
                <c:pt idx="8244">
                  <c:v>42945.645833333336</c:v>
                </c:pt>
                <c:pt idx="8245">
                  <c:v>42945.65625</c:v>
                </c:pt>
                <c:pt idx="8246">
                  <c:v>42945.666666666664</c:v>
                </c:pt>
                <c:pt idx="8247">
                  <c:v>42945.677083333336</c:v>
                </c:pt>
                <c:pt idx="8248">
                  <c:v>42945.6875</c:v>
                </c:pt>
                <c:pt idx="8249">
                  <c:v>42945.697916666664</c:v>
                </c:pt>
                <c:pt idx="8250">
                  <c:v>42945.708333333336</c:v>
                </c:pt>
                <c:pt idx="8251">
                  <c:v>42945.71875</c:v>
                </c:pt>
                <c:pt idx="8252">
                  <c:v>42945.729166666664</c:v>
                </c:pt>
                <c:pt idx="8253">
                  <c:v>42945.739583333336</c:v>
                </c:pt>
                <c:pt idx="8254">
                  <c:v>42945.75</c:v>
                </c:pt>
                <c:pt idx="8255">
                  <c:v>42945.760416666664</c:v>
                </c:pt>
                <c:pt idx="8256">
                  <c:v>42945.770833333336</c:v>
                </c:pt>
                <c:pt idx="8257">
                  <c:v>42945.78125</c:v>
                </c:pt>
                <c:pt idx="8258">
                  <c:v>42945.791666666664</c:v>
                </c:pt>
                <c:pt idx="8259">
                  <c:v>42945.802083333336</c:v>
                </c:pt>
                <c:pt idx="8260">
                  <c:v>42945.8125</c:v>
                </c:pt>
                <c:pt idx="8261">
                  <c:v>42945.822916666664</c:v>
                </c:pt>
                <c:pt idx="8262">
                  <c:v>42945.833333333336</c:v>
                </c:pt>
                <c:pt idx="8263">
                  <c:v>42945.84375</c:v>
                </c:pt>
                <c:pt idx="8264">
                  <c:v>42945.854166666664</c:v>
                </c:pt>
                <c:pt idx="8265">
                  <c:v>42945.864583333336</c:v>
                </c:pt>
                <c:pt idx="8266">
                  <c:v>42945.875</c:v>
                </c:pt>
                <c:pt idx="8267">
                  <c:v>42945.885416666664</c:v>
                </c:pt>
                <c:pt idx="8268">
                  <c:v>42945.895833333336</c:v>
                </c:pt>
                <c:pt idx="8269">
                  <c:v>42945.90625</c:v>
                </c:pt>
                <c:pt idx="8270">
                  <c:v>42945.916666666664</c:v>
                </c:pt>
                <c:pt idx="8271">
                  <c:v>42945.927083333336</c:v>
                </c:pt>
                <c:pt idx="8272">
                  <c:v>42945.9375</c:v>
                </c:pt>
                <c:pt idx="8273">
                  <c:v>42945.947916666664</c:v>
                </c:pt>
                <c:pt idx="8274">
                  <c:v>42945.958333333336</c:v>
                </c:pt>
                <c:pt idx="8275">
                  <c:v>42945.96875</c:v>
                </c:pt>
                <c:pt idx="8276">
                  <c:v>42945.979166666664</c:v>
                </c:pt>
                <c:pt idx="8277">
                  <c:v>42945.989583333336</c:v>
                </c:pt>
                <c:pt idx="8278">
                  <c:v>42946</c:v>
                </c:pt>
                <c:pt idx="8279">
                  <c:v>42946.010416666664</c:v>
                </c:pt>
                <c:pt idx="8280">
                  <c:v>42946.020833333336</c:v>
                </c:pt>
                <c:pt idx="8281">
                  <c:v>42946.03125</c:v>
                </c:pt>
                <c:pt idx="8282">
                  <c:v>42946.041666666664</c:v>
                </c:pt>
                <c:pt idx="8283">
                  <c:v>42946.052083333336</c:v>
                </c:pt>
                <c:pt idx="8284">
                  <c:v>42946.0625</c:v>
                </c:pt>
                <c:pt idx="8285">
                  <c:v>42946.072916666664</c:v>
                </c:pt>
                <c:pt idx="8286">
                  <c:v>42946.083333333336</c:v>
                </c:pt>
                <c:pt idx="8287">
                  <c:v>42946.09375</c:v>
                </c:pt>
                <c:pt idx="8288">
                  <c:v>42946.104166666664</c:v>
                </c:pt>
                <c:pt idx="8289">
                  <c:v>42946.114583333336</c:v>
                </c:pt>
                <c:pt idx="8290">
                  <c:v>42946.125</c:v>
                </c:pt>
                <c:pt idx="8291">
                  <c:v>42946.135416666664</c:v>
                </c:pt>
                <c:pt idx="8292">
                  <c:v>42946.145833333336</c:v>
                </c:pt>
                <c:pt idx="8293">
                  <c:v>42946.15625</c:v>
                </c:pt>
                <c:pt idx="8294">
                  <c:v>42946.166666666664</c:v>
                </c:pt>
                <c:pt idx="8295">
                  <c:v>42946.177083333336</c:v>
                </c:pt>
                <c:pt idx="8296">
                  <c:v>42946.1875</c:v>
                </c:pt>
                <c:pt idx="8297">
                  <c:v>42946.197916666664</c:v>
                </c:pt>
                <c:pt idx="8298">
                  <c:v>42946.208333333336</c:v>
                </c:pt>
                <c:pt idx="8299">
                  <c:v>42946.21875</c:v>
                </c:pt>
                <c:pt idx="8300">
                  <c:v>42946.229166666664</c:v>
                </c:pt>
                <c:pt idx="8301">
                  <c:v>42946.239583333336</c:v>
                </c:pt>
                <c:pt idx="8302">
                  <c:v>42946.25</c:v>
                </c:pt>
                <c:pt idx="8303">
                  <c:v>42946.260416666664</c:v>
                </c:pt>
                <c:pt idx="8304">
                  <c:v>42946.270833333336</c:v>
                </c:pt>
                <c:pt idx="8305">
                  <c:v>42946.28125</c:v>
                </c:pt>
                <c:pt idx="8306">
                  <c:v>42946.291666666664</c:v>
                </c:pt>
                <c:pt idx="8307">
                  <c:v>42946.302083333336</c:v>
                </c:pt>
                <c:pt idx="8308">
                  <c:v>42946.3125</c:v>
                </c:pt>
                <c:pt idx="8309">
                  <c:v>42946.322916666664</c:v>
                </c:pt>
                <c:pt idx="8310">
                  <c:v>42946.333333333336</c:v>
                </c:pt>
                <c:pt idx="8311">
                  <c:v>42946.34375</c:v>
                </c:pt>
                <c:pt idx="8312">
                  <c:v>42946.354166666664</c:v>
                </c:pt>
                <c:pt idx="8313">
                  <c:v>42946.364583333336</c:v>
                </c:pt>
                <c:pt idx="8314">
                  <c:v>42946.375</c:v>
                </c:pt>
                <c:pt idx="8315">
                  <c:v>42946.385416666664</c:v>
                </c:pt>
                <c:pt idx="8316">
                  <c:v>42946.395833333336</c:v>
                </c:pt>
                <c:pt idx="8317">
                  <c:v>42946.40625</c:v>
                </c:pt>
                <c:pt idx="8318">
                  <c:v>42946.416666666664</c:v>
                </c:pt>
                <c:pt idx="8319">
                  <c:v>42946.427083333336</c:v>
                </c:pt>
                <c:pt idx="8320">
                  <c:v>42946.4375</c:v>
                </c:pt>
                <c:pt idx="8321">
                  <c:v>42946.447916666664</c:v>
                </c:pt>
                <c:pt idx="8322">
                  <c:v>42946.458333333336</c:v>
                </c:pt>
                <c:pt idx="8323">
                  <c:v>42946.46875</c:v>
                </c:pt>
                <c:pt idx="8324">
                  <c:v>42946.479166666664</c:v>
                </c:pt>
                <c:pt idx="8325">
                  <c:v>42946.489583333336</c:v>
                </c:pt>
                <c:pt idx="8326">
                  <c:v>42946.5</c:v>
                </c:pt>
                <c:pt idx="8327">
                  <c:v>42946.510416666664</c:v>
                </c:pt>
                <c:pt idx="8328">
                  <c:v>42946.520833333336</c:v>
                </c:pt>
                <c:pt idx="8329">
                  <c:v>42946.53125</c:v>
                </c:pt>
                <c:pt idx="8330">
                  <c:v>42946.541666666664</c:v>
                </c:pt>
                <c:pt idx="8331">
                  <c:v>42946.552083333336</c:v>
                </c:pt>
                <c:pt idx="8332">
                  <c:v>42946.5625</c:v>
                </c:pt>
                <c:pt idx="8333">
                  <c:v>42946.572916666664</c:v>
                </c:pt>
                <c:pt idx="8334">
                  <c:v>42946.583333333336</c:v>
                </c:pt>
                <c:pt idx="8335">
                  <c:v>42946.59375</c:v>
                </c:pt>
                <c:pt idx="8336">
                  <c:v>42946.604166666664</c:v>
                </c:pt>
                <c:pt idx="8337">
                  <c:v>42946.614583333336</c:v>
                </c:pt>
                <c:pt idx="8338">
                  <c:v>42946.625</c:v>
                </c:pt>
                <c:pt idx="8339">
                  <c:v>42946.635416666664</c:v>
                </c:pt>
                <c:pt idx="8340">
                  <c:v>42946.645833333336</c:v>
                </c:pt>
                <c:pt idx="8341">
                  <c:v>42946.65625</c:v>
                </c:pt>
                <c:pt idx="8342">
                  <c:v>42946.666666666664</c:v>
                </c:pt>
                <c:pt idx="8343">
                  <c:v>42946.677083333336</c:v>
                </c:pt>
                <c:pt idx="8344">
                  <c:v>42946.6875</c:v>
                </c:pt>
                <c:pt idx="8345">
                  <c:v>42946.697916666664</c:v>
                </c:pt>
                <c:pt idx="8346">
                  <c:v>42946.708333333336</c:v>
                </c:pt>
                <c:pt idx="8347">
                  <c:v>42946.71875</c:v>
                </c:pt>
                <c:pt idx="8348">
                  <c:v>42946.729166666664</c:v>
                </c:pt>
                <c:pt idx="8349">
                  <c:v>42946.739583333336</c:v>
                </c:pt>
                <c:pt idx="8350">
                  <c:v>42946.75</c:v>
                </c:pt>
                <c:pt idx="8351">
                  <c:v>42946.760416666664</c:v>
                </c:pt>
                <c:pt idx="8352">
                  <c:v>42946.770833333336</c:v>
                </c:pt>
                <c:pt idx="8353">
                  <c:v>42946.78125</c:v>
                </c:pt>
                <c:pt idx="8354">
                  <c:v>42946.791666666664</c:v>
                </c:pt>
                <c:pt idx="8355">
                  <c:v>42946.802083333336</c:v>
                </c:pt>
                <c:pt idx="8356">
                  <c:v>42946.8125</c:v>
                </c:pt>
                <c:pt idx="8357">
                  <c:v>42946.822916666664</c:v>
                </c:pt>
                <c:pt idx="8358">
                  <c:v>42946.833333333336</c:v>
                </c:pt>
                <c:pt idx="8359">
                  <c:v>42946.84375</c:v>
                </c:pt>
                <c:pt idx="8360">
                  <c:v>42946.854166666664</c:v>
                </c:pt>
                <c:pt idx="8361">
                  <c:v>42946.864583333336</c:v>
                </c:pt>
                <c:pt idx="8362">
                  <c:v>42946.875</c:v>
                </c:pt>
                <c:pt idx="8363">
                  <c:v>42946.885416666664</c:v>
                </c:pt>
                <c:pt idx="8364">
                  <c:v>42946.895833333336</c:v>
                </c:pt>
                <c:pt idx="8365">
                  <c:v>42946.90625</c:v>
                </c:pt>
                <c:pt idx="8366">
                  <c:v>42946.916666666664</c:v>
                </c:pt>
                <c:pt idx="8367">
                  <c:v>42946.927083333336</c:v>
                </c:pt>
                <c:pt idx="8368">
                  <c:v>42946.9375</c:v>
                </c:pt>
                <c:pt idx="8369">
                  <c:v>42946.947916666664</c:v>
                </c:pt>
                <c:pt idx="8370">
                  <c:v>42946.958333333336</c:v>
                </c:pt>
                <c:pt idx="8371">
                  <c:v>42946.96875</c:v>
                </c:pt>
                <c:pt idx="8372">
                  <c:v>42946.979166666664</c:v>
                </c:pt>
                <c:pt idx="8373">
                  <c:v>42946.989583333336</c:v>
                </c:pt>
                <c:pt idx="8374">
                  <c:v>42947</c:v>
                </c:pt>
                <c:pt idx="8375">
                  <c:v>42947.010416666664</c:v>
                </c:pt>
                <c:pt idx="8376">
                  <c:v>42947.020833333336</c:v>
                </c:pt>
                <c:pt idx="8377">
                  <c:v>42947.03125</c:v>
                </c:pt>
                <c:pt idx="8378">
                  <c:v>42947.041666666664</c:v>
                </c:pt>
                <c:pt idx="8379">
                  <c:v>42947.052083333336</c:v>
                </c:pt>
                <c:pt idx="8380">
                  <c:v>42947.0625</c:v>
                </c:pt>
                <c:pt idx="8381">
                  <c:v>42947.072916666664</c:v>
                </c:pt>
                <c:pt idx="8382">
                  <c:v>42947.083333333336</c:v>
                </c:pt>
                <c:pt idx="8383">
                  <c:v>42947.09375</c:v>
                </c:pt>
                <c:pt idx="8384">
                  <c:v>42947.104166666664</c:v>
                </c:pt>
                <c:pt idx="8385">
                  <c:v>42947.114583333336</c:v>
                </c:pt>
                <c:pt idx="8386">
                  <c:v>42947.125</c:v>
                </c:pt>
                <c:pt idx="8387">
                  <c:v>42947.135416666664</c:v>
                </c:pt>
                <c:pt idx="8388">
                  <c:v>42947.145833333336</c:v>
                </c:pt>
                <c:pt idx="8389">
                  <c:v>42947.15625</c:v>
                </c:pt>
                <c:pt idx="8390">
                  <c:v>42947.166666666664</c:v>
                </c:pt>
                <c:pt idx="8391">
                  <c:v>42947.177083333336</c:v>
                </c:pt>
                <c:pt idx="8392">
                  <c:v>42947.1875</c:v>
                </c:pt>
                <c:pt idx="8393">
                  <c:v>42947.197916666664</c:v>
                </c:pt>
                <c:pt idx="8394">
                  <c:v>42947.208333333336</c:v>
                </c:pt>
                <c:pt idx="8395">
                  <c:v>42947.21875</c:v>
                </c:pt>
                <c:pt idx="8396">
                  <c:v>42947.229166666664</c:v>
                </c:pt>
                <c:pt idx="8397">
                  <c:v>42947.239583333336</c:v>
                </c:pt>
                <c:pt idx="8398">
                  <c:v>42947.25</c:v>
                </c:pt>
                <c:pt idx="8399">
                  <c:v>42947.260416666664</c:v>
                </c:pt>
                <c:pt idx="8400">
                  <c:v>42947.270833333336</c:v>
                </c:pt>
                <c:pt idx="8401">
                  <c:v>42947.28125</c:v>
                </c:pt>
                <c:pt idx="8402">
                  <c:v>42947.291666666664</c:v>
                </c:pt>
                <c:pt idx="8403">
                  <c:v>42947.302083333336</c:v>
                </c:pt>
                <c:pt idx="8404">
                  <c:v>42947.3125</c:v>
                </c:pt>
                <c:pt idx="8405">
                  <c:v>42947.322916666664</c:v>
                </c:pt>
                <c:pt idx="8406">
                  <c:v>42947.333333333336</c:v>
                </c:pt>
                <c:pt idx="8407">
                  <c:v>42947.34375</c:v>
                </c:pt>
                <c:pt idx="8408">
                  <c:v>42947.354166666664</c:v>
                </c:pt>
                <c:pt idx="8409">
                  <c:v>42947.364583333336</c:v>
                </c:pt>
                <c:pt idx="8410">
                  <c:v>42947.375</c:v>
                </c:pt>
                <c:pt idx="8411">
                  <c:v>42947.385416666664</c:v>
                </c:pt>
                <c:pt idx="8412">
                  <c:v>42947.395833333336</c:v>
                </c:pt>
                <c:pt idx="8413">
                  <c:v>42947.40625</c:v>
                </c:pt>
                <c:pt idx="8414">
                  <c:v>42947.416666666664</c:v>
                </c:pt>
                <c:pt idx="8415">
                  <c:v>42947.427083333336</c:v>
                </c:pt>
                <c:pt idx="8416">
                  <c:v>42947.4375</c:v>
                </c:pt>
                <c:pt idx="8417">
                  <c:v>42947.447916666664</c:v>
                </c:pt>
                <c:pt idx="8418">
                  <c:v>42947.458333333336</c:v>
                </c:pt>
                <c:pt idx="8419">
                  <c:v>42947.46875</c:v>
                </c:pt>
                <c:pt idx="8420">
                  <c:v>42947.479166666664</c:v>
                </c:pt>
                <c:pt idx="8421">
                  <c:v>42947.489583333336</c:v>
                </c:pt>
                <c:pt idx="8422">
                  <c:v>42947.5</c:v>
                </c:pt>
                <c:pt idx="8423">
                  <c:v>42947.510416666664</c:v>
                </c:pt>
                <c:pt idx="8424">
                  <c:v>42947.520833333336</c:v>
                </c:pt>
                <c:pt idx="8425">
                  <c:v>42947.53125</c:v>
                </c:pt>
                <c:pt idx="8426">
                  <c:v>42947.541666666664</c:v>
                </c:pt>
                <c:pt idx="8427">
                  <c:v>42947.552083333336</c:v>
                </c:pt>
                <c:pt idx="8428">
                  <c:v>42947.5625</c:v>
                </c:pt>
                <c:pt idx="8429">
                  <c:v>42947.572916666664</c:v>
                </c:pt>
                <c:pt idx="8430">
                  <c:v>42947.583333333336</c:v>
                </c:pt>
                <c:pt idx="8431">
                  <c:v>42947.59375</c:v>
                </c:pt>
                <c:pt idx="8432">
                  <c:v>42947.604166666664</c:v>
                </c:pt>
                <c:pt idx="8433">
                  <c:v>42947.614583333336</c:v>
                </c:pt>
                <c:pt idx="8434">
                  <c:v>42947.625</c:v>
                </c:pt>
                <c:pt idx="8435">
                  <c:v>42947.635416666664</c:v>
                </c:pt>
                <c:pt idx="8436">
                  <c:v>42947.645833333336</c:v>
                </c:pt>
                <c:pt idx="8437">
                  <c:v>42947.65625</c:v>
                </c:pt>
                <c:pt idx="8438">
                  <c:v>42947.666666666664</c:v>
                </c:pt>
                <c:pt idx="8439">
                  <c:v>42947.677083333336</c:v>
                </c:pt>
                <c:pt idx="8440">
                  <c:v>42947.6875</c:v>
                </c:pt>
                <c:pt idx="8441">
                  <c:v>42947.697916666664</c:v>
                </c:pt>
                <c:pt idx="8442">
                  <c:v>42947.708333333336</c:v>
                </c:pt>
                <c:pt idx="8443">
                  <c:v>42947.71875</c:v>
                </c:pt>
                <c:pt idx="8444">
                  <c:v>42947.729166666664</c:v>
                </c:pt>
                <c:pt idx="8445">
                  <c:v>42947.739583333336</c:v>
                </c:pt>
                <c:pt idx="8446">
                  <c:v>42947.75</c:v>
                </c:pt>
                <c:pt idx="8447">
                  <c:v>42947.760416666664</c:v>
                </c:pt>
                <c:pt idx="8448">
                  <c:v>42947.770833333336</c:v>
                </c:pt>
                <c:pt idx="8449">
                  <c:v>42947.78125</c:v>
                </c:pt>
                <c:pt idx="8450">
                  <c:v>42947.791666666664</c:v>
                </c:pt>
                <c:pt idx="8451">
                  <c:v>42947.802083333336</c:v>
                </c:pt>
                <c:pt idx="8452">
                  <c:v>42947.8125</c:v>
                </c:pt>
                <c:pt idx="8453">
                  <c:v>42947.822916666664</c:v>
                </c:pt>
                <c:pt idx="8454">
                  <c:v>42947.833333333336</c:v>
                </c:pt>
                <c:pt idx="8455">
                  <c:v>42947.84375</c:v>
                </c:pt>
                <c:pt idx="8456">
                  <c:v>42947.854166666664</c:v>
                </c:pt>
                <c:pt idx="8457">
                  <c:v>42947.864583333336</c:v>
                </c:pt>
                <c:pt idx="8458">
                  <c:v>42947.875</c:v>
                </c:pt>
                <c:pt idx="8459">
                  <c:v>42947.885416666664</c:v>
                </c:pt>
                <c:pt idx="8460">
                  <c:v>42947.895833333336</c:v>
                </c:pt>
                <c:pt idx="8461">
                  <c:v>42947.90625</c:v>
                </c:pt>
                <c:pt idx="8462">
                  <c:v>42947.916666666664</c:v>
                </c:pt>
                <c:pt idx="8463">
                  <c:v>42947.927083333336</c:v>
                </c:pt>
                <c:pt idx="8464">
                  <c:v>42947.9375</c:v>
                </c:pt>
                <c:pt idx="8465">
                  <c:v>42947.947916666664</c:v>
                </c:pt>
                <c:pt idx="8466">
                  <c:v>42947.958333333336</c:v>
                </c:pt>
                <c:pt idx="8467">
                  <c:v>42947.96875</c:v>
                </c:pt>
                <c:pt idx="8468">
                  <c:v>42947.979166666664</c:v>
                </c:pt>
                <c:pt idx="8469">
                  <c:v>42947.989583333336</c:v>
                </c:pt>
                <c:pt idx="8470">
                  <c:v>42948</c:v>
                </c:pt>
                <c:pt idx="8471">
                  <c:v>42948.010416666664</c:v>
                </c:pt>
                <c:pt idx="8472">
                  <c:v>42948.020833333336</c:v>
                </c:pt>
                <c:pt idx="8473">
                  <c:v>42948.03125</c:v>
                </c:pt>
                <c:pt idx="8474">
                  <c:v>42948.041666666664</c:v>
                </c:pt>
                <c:pt idx="8475">
                  <c:v>42948.052083333336</c:v>
                </c:pt>
                <c:pt idx="8476">
                  <c:v>42948.0625</c:v>
                </c:pt>
                <c:pt idx="8477">
                  <c:v>42948.072916666664</c:v>
                </c:pt>
                <c:pt idx="8478">
                  <c:v>42948.083333333336</c:v>
                </c:pt>
                <c:pt idx="8479">
                  <c:v>42948.09375</c:v>
                </c:pt>
                <c:pt idx="8480">
                  <c:v>42948.104166666664</c:v>
                </c:pt>
                <c:pt idx="8481">
                  <c:v>42948.114583333336</c:v>
                </c:pt>
                <c:pt idx="8482">
                  <c:v>42948.125</c:v>
                </c:pt>
                <c:pt idx="8483">
                  <c:v>42948.135416666664</c:v>
                </c:pt>
                <c:pt idx="8484">
                  <c:v>42948.145833333336</c:v>
                </c:pt>
                <c:pt idx="8485">
                  <c:v>42948.15625</c:v>
                </c:pt>
                <c:pt idx="8486">
                  <c:v>42948.166666666664</c:v>
                </c:pt>
                <c:pt idx="8487">
                  <c:v>42948.177083333336</c:v>
                </c:pt>
                <c:pt idx="8488">
                  <c:v>42948.1875</c:v>
                </c:pt>
                <c:pt idx="8489">
                  <c:v>42948.197916666664</c:v>
                </c:pt>
                <c:pt idx="8490">
                  <c:v>42948.208333333336</c:v>
                </c:pt>
                <c:pt idx="8491">
                  <c:v>42948.21875</c:v>
                </c:pt>
                <c:pt idx="8492">
                  <c:v>42948.229166666664</c:v>
                </c:pt>
                <c:pt idx="8493">
                  <c:v>42948.239583333336</c:v>
                </c:pt>
                <c:pt idx="8494">
                  <c:v>42948.25</c:v>
                </c:pt>
                <c:pt idx="8495">
                  <c:v>42948.260416666664</c:v>
                </c:pt>
                <c:pt idx="8496">
                  <c:v>42948.270833333336</c:v>
                </c:pt>
                <c:pt idx="8497">
                  <c:v>42948.28125</c:v>
                </c:pt>
                <c:pt idx="8498">
                  <c:v>42948.291666666664</c:v>
                </c:pt>
                <c:pt idx="8499">
                  <c:v>42948.302083333336</c:v>
                </c:pt>
                <c:pt idx="8500">
                  <c:v>42948.3125</c:v>
                </c:pt>
                <c:pt idx="8501">
                  <c:v>42948.322916666664</c:v>
                </c:pt>
                <c:pt idx="8502">
                  <c:v>42948.333333333336</c:v>
                </c:pt>
                <c:pt idx="8503">
                  <c:v>42948.34375</c:v>
                </c:pt>
                <c:pt idx="8504">
                  <c:v>42948.354166666664</c:v>
                </c:pt>
                <c:pt idx="8505">
                  <c:v>42948.364583333336</c:v>
                </c:pt>
                <c:pt idx="8506">
                  <c:v>42948.375</c:v>
                </c:pt>
                <c:pt idx="8507">
                  <c:v>42948.385416666664</c:v>
                </c:pt>
                <c:pt idx="8508">
                  <c:v>42948.395833333336</c:v>
                </c:pt>
                <c:pt idx="8509">
                  <c:v>42948.40625</c:v>
                </c:pt>
                <c:pt idx="8510">
                  <c:v>42948.416666666664</c:v>
                </c:pt>
                <c:pt idx="8511">
                  <c:v>42948.427083333336</c:v>
                </c:pt>
                <c:pt idx="8512">
                  <c:v>42948.4375</c:v>
                </c:pt>
                <c:pt idx="8513">
                  <c:v>42948.447916666664</c:v>
                </c:pt>
                <c:pt idx="8514">
                  <c:v>42948.458333333336</c:v>
                </c:pt>
                <c:pt idx="8515">
                  <c:v>42948.46875</c:v>
                </c:pt>
                <c:pt idx="8516">
                  <c:v>42948.479166666664</c:v>
                </c:pt>
                <c:pt idx="8517">
                  <c:v>42948.489583333336</c:v>
                </c:pt>
                <c:pt idx="8518">
                  <c:v>42948.5</c:v>
                </c:pt>
                <c:pt idx="8519">
                  <c:v>42948.510416666664</c:v>
                </c:pt>
                <c:pt idx="8520">
                  <c:v>42948.520833333336</c:v>
                </c:pt>
                <c:pt idx="8521">
                  <c:v>42948.53125</c:v>
                </c:pt>
                <c:pt idx="8522">
                  <c:v>42948.541666666664</c:v>
                </c:pt>
                <c:pt idx="8523">
                  <c:v>42948.552083333336</c:v>
                </c:pt>
                <c:pt idx="8524">
                  <c:v>42948.5625</c:v>
                </c:pt>
                <c:pt idx="8525">
                  <c:v>42948.572916666664</c:v>
                </c:pt>
                <c:pt idx="8526">
                  <c:v>42948.583333333336</c:v>
                </c:pt>
                <c:pt idx="8527">
                  <c:v>42948.59375</c:v>
                </c:pt>
                <c:pt idx="8528">
                  <c:v>42948.604166666664</c:v>
                </c:pt>
                <c:pt idx="8529">
                  <c:v>42948.614583333336</c:v>
                </c:pt>
                <c:pt idx="8530">
                  <c:v>42948.625</c:v>
                </c:pt>
                <c:pt idx="8531">
                  <c:v>42948.635416666664</c:v>
                </c:pt>
                <c:pt idx="8532">
                  <c:v>42948.645833333336</c:v>
                </c:pt>
                <c:pt idx="8533">
                  <c:v>42948.65625</c:v>
                </c:pt>
                <c:pt idx="8534">
                  <c:v>42948.666666666664</c:v>
                </c:pt>
                <c:pt idx="8535">
                  <c:v>42948.677083333336</c:v>
                </c:pt>
                <c:pt idx="8536">
                  <c:v>42948.6875</c:v>
                </c:pt>
                <c:pt idx="8537">
                  <c:v>42948.697916666664</c:v>
                </c:pt>
                <c:pt idx="8538">
                  <c:v>42948.708333333336</c:v>
                </c:pt>
                <c:pt idx="8539">
                  <c:v>42948.71875</c:v>
                </c:pt>
                <c:pt idx="8540">
                  <c:v>42948.729166666664</c:v>
                </c:pt>
                <c:pt idx="8541">
                  <c:v>42948.739583333336</c:v>
                </c:pt>
                <c:pt idx="8542">
                  <c:v>42948.75</c:v>
                </c:pt>
                <c:pt idx="8543">
                  <c:v>42948.760416666664</c:v>
                </c:pt>
                <c:pt idx="8544">
                  <c:v>42948.770833333336</c:v>
                </c:pt>
                <c:pt idx="8545">
                  <c:v>42948.78125</c:v>
                </c:pt>
                <c:pt idx="8546">
                  <c:v>42948.791666666664</c:v>
                </c:pt>
                <c:pt idx="8547">
                  <c:v>42948.802083333336</c:v>
                </c:pt>
                <c:pt idx="8548">
                  <c:v>42948.8125</c:v>
                </c:pt>
                <c:pt idx="8549">
                  <c:v>42948.822916666664</c:v>
                </c:pt>
                <c:pt idx="8550">
                  <c:v>42948.833333333336</c:v>
                </c:pt>
                <c:pt idx="8551">
                  <c:v>42948.84375</c:v>
                </c:pt>
                <c:pt idx="8552">
                  <c:v>42948.854166666664</c:v>
                </c:pt>
                <c:pt idx="8553">
                  <c:v>42948.864583333336</c:v>
                </c:pt>
                <c:pt idx="8554">
                  <c:v>42948.875</c:v>
                </c:pt>
                <c:pt idx="8555">
                  <c:v>42948.885416666664</c:v>
                </c:pt>
                <c:pt idx="8556">
                  <c:v>42948.895833333336</c:v>
                </c:pt>
                <c:pt idx="8557">
                  <c:v>42948.90625</c:v>
                </c:pt>
                <c:pt idx="8558">
                  <c:v>42948.916666666664</c:v>
                </c:pt>
                <c:pt idx="8559">
                  <c:v>42948.927083333336</c:v>
                </c:pt>
                <c:pt idx="8560">
                  <c:v>42948.9375</c:v>
                </c:pt>
                <c:pt idx="8561">
                  <c:v>42948.947916666664</c:v>
                </c:pt>
                <c:pt idx="8562">
                  <c:v>42948.958333333336</c:v>
                </c:pt>
                <c:pt idx="8563">
                  <c:v>42948.96875</c:v>
                </c:pt>
                <c:pt idx="8564">
                  <c:v>42948.979166666664</c:v>
                </c:pt>
                <c:pt idx="8565">
                  <c:v>42948.989583333336</c:v>
                </c:pt>
                <c:pt idx="8566">
                  <c:v>42949</c:v>
                </c:pt>
                <c:pt idx="8567">
                  <c:v>42949.010416666664</c:v>
                </c:pt>
                <c:pt idx="8568">
                  <c:v>42949.020833333336</c:v>
                </c:pt>
                <c:pt idx="8569">
                  <c:v>42949.03125</c:v>
                </c:pt>
                <c:pt idx="8570">
                  <c:v>42949.041666666664</c:v>
                </c:pt>
                <c:pt idx="8571">
                  <c:v>42949.052083333336</c:v>
                </c:pt>
                <c:pt idx="8572">
                  <c:v>42949.0625</c:v>
                </c:pt>
                <c:pt idx="8573">
                  <c:v>42949.072916666664</c:v>
                </c:pt>
                <c:pt idx="8574">
                  <c:v>42949.083333333336</c:v>
                </c:pt>
                <c:pt idx="8575">
                  <c:v>42949.09375</c:v>
                </c:pt>
                <c:pt idx="8576">
                  <c:v>42949.104166666664</c:v>
                </c:pt>
                <c:pt idx="8577">
                  <c:v>42949.114583333336</c:v>
                </c:pt>
                <c:pt idx="8578">
                  <c:v>42949.125</c:v>
                </c:pt>
                <c:pt idx="8579">
                  <c:v>42949.135416666664</c:v>
                </c:pt>
                <c:pt idx="8580">
                  <c:v>42949.145833333336</c:v>
                </c:pt>
                <c:pt idx="8581">
                  <c:v>42949.15625</c:v>
                </c:pt>
                <c:pt idx="8582">
                  <c:v>42949.166666666664</c:v>
                </c:pt>
                <c:pt idx="8583">
                  <c:v>42949.177083333336</c:v>
                </c:pt>
                <c:pt idx="8584">
                  <c:v>42949.1875</c:v>
                </c:pt>
                <c:pt idx="8585">
                  <c:v>42949.197916666664</c:v>
                </c:pt>
                <c:pt idx="8586">
                  <c:v>42949.208333333336</c:v>
                </c:pt>
                <c:pt idx="8587">
                  <c:v>42949.21875</c:v>
                </c:pt>
                <c:pt idx="8588">
                  <c:v>42949.229166666664</c:v>
                </c:pt>
                <c:pt idx="8589">
                  <c:v>42949.239583333336</c:v>
                </c:pt>
                <c:pt idx="8590">
                  <c:v>42949.25</c:v>
                </c:pt>
                <c:pt idx="8591">
                  <c:v>42949.260416666664</c:v>
                </c:pt>
                <c:pt idx="8592">
                  <c:v>42949.270833333336</c:v>
                </c:pt>
                <c:pt idx="8593">
                  <c:v>42949.28125</c:v>
                </c:pt>
                <c:pt idx="8594">
                  <c:v>42949.291666666664</c:v>
                </c:pt>
                <c:pt idx="8595">
                  <c:v>42949.302083333336</c:v>
                </c:pt>
                <c:pt idx="8596">
                  <c:v>42949.3125</c:v>
                </c:pt>
                <c:pt idx="8597">
                  <c:v>42949.322916666664</c:v>
                </c:pt>
                <c:pt idx="8598">
                  <c:v>42949.333333333336</c:v>
                </c:pt>
                <c:pt idx="8599">
                  <c:v>42949.34375</c:v>
                </c:pt>
                <c:pt idx="8600">
                  <c:v>42949.354166666664</c:v>
                </c:pt>
                <c:pt idx="8601">
                  <c:v>42949.364583333336</c:v>
                </c:pt>
                <c:pt idx="8602">
                  <c:v>42949.375</c:v>
                </c:pt>
                <c:pt idx="8603">
                  <c:v>42949.385416666664</c:v>
                </c:pt>
                <c:pt idx="8604">
                  <c:v>42949.395833333336</c:v>
                </c:pt>
                <c:pt idx="8605">
                  <c:v>42949.40625</c:v>
                </c:pt>
                <c:pt idx="8606">
                  <c:v>42949.416666666664</c:v>
                </c:pt>
                <c:pt idx="8607">
                  <c:v>42949.427083333336</c:v>
                </c:pt>
                <c:pt idx="8608">
                  <c:v>42949.4375</c:v>
                </c:pt>
                <c:pt idx="8609">
                  <c:v>42949.447916666664</c:v>
                </c:pt>
                <c:pt idx="8610">
                  <c:v>42949.458333333336</c:v>
                </c:pt>
                <c:pt idx="8611">
                  <c:v>42949.46875</c:v>
                </c:pt>
                <c:pt idx="8612">
                  <c:v>42949.479166666664</c:v>
                </c:pt>
                <c:pt idx="8613">
                  <c:v>42949.489583333336</c:v>
                </c:pt>
                <c:pt idx="8614">
                  <c:v>42949.5</c:v>
                </c:pt>
                <c:pt idx="8615">
                  <c:v>42949.510416666664</c:v>
                </c:pt>
                <c:pt idx="8616">
                  <c:v>42949.520833333336</c:v>
                </c:pt>
                <c:pt idx="8617">
                  <c:v>42949.53125</c:v>
                </c:pt>
                <c:pt idx="8618">
                  <c:v>42949.541666666664</c:v>
                </c:pt>
                <c:pt idx="8619">
                  <c:v>42949.552083333336</c:v>
                </c:pt>
                <c:pt idx="8620">
                  <c:v>42949.5625</c:v>
                </c:pt>
                <c:pt idx="8621">
                  <c:v>42949.572916666664</c:v>
                </c:pt>
                <c:pt idx="8622">
                  <c:v>42949.583333333336</c:v>
                </c:pt>
                <c:pt idx="8623">
                  <c:v>42949.59375</c:v>
                </c:pt>
                <c:pt idx="8624">
                  <c:v>42949.604166666664</c:v>
                </c:pt>
                <c:pt idx="8625">
                  <c:v>42949.614583333336</c:v>
                </c:pt>
                <c:pt idx="8626">
                  <c:v>42949.625</c:v>
                </c:pt>
                <c:pt idx="8627">
                  <c:v>42949.635416666664</c:v>
                </c:pt>
                <c:pt idx="8628">
                  <c:v>42949.645833333336</c:v>
                </c:pt>
                <c:pt idx="8629">
                  <c:v>42949.65625</c:v>
                </c:pt>
                <c:pt idx="8630">
                  <c:v>42949.666666666664</c:v>
                </c:pt>
                <c:pt idx="8631">
                  <c:v>42949.677083333336</c:v>
                </c:pt>
                <c:pt idx="8632">
                  <c:v>42949.6875</c:v>
                </c:pt>
                <c:pt idx="8633">
                  <c:v>42949.697916666664</c:v>
                </c:pt>
                <c:pt idx="8634">
                  <c:v>42949.708333333336</c:v>
                </c:pt>
                <c:pt idx="8635">
                  <c:v>42949.71875</c:v>
                </c:pt>
                <c:pt idx="8636">
                  <c:v>42949.729166666664</c:v>
                </c:pt>
                <c:pt idx="8637">
                  <c:v>42949.739583333336</c:v>
                </c:pt>
                <c:pt idx="8638">
                  <c:v>42949.75</c:v>
                </c:pt>
                <c:pt idx="8639">
                  <c:v>42949.760416666664</c:v>
                </c:pt>
                <c:pt idx="8640">
                  <c:v>42949.770833333336</c:v>
                </c:pt>
                <c:pt idx="8641">
                  <c:v>42949.78125</c:v>
                </c:pt>
                <c:pt idx="8642">
                  <c:v>42949.791666666664</c:v>
                </c:pt>
                <c:pt idx="8643">
                  <c:v>42949.802083333336</c:v>
                </c:pt>
                <c:pt idx="8644">
                  <c:v>42949.8125</c:v>
                </c:pt>
                <c:pt idx="8645">
                  <c:v>42949.822916666664</c:v>
                </c:pt>
                <c:pt idx="8646">
                  <c:v>42949.833333333336</c:v>
                </c:pt>
                <c:pt idx="8647">
                  <c:v>42949.84375</c:v>
                </c:pt>
                <c:pt idx="8648">
                  <c:v>42949.854166666664</c:v>
                </c:pt>
                <c:pt idx="8649">
                  <c:v>42949.864583333336</c:v>
                </c:pt>
                <c:pt idx="8650">
                  <c:v>42949.875</c:v>
                </c:pt>
                <c:pt idx="8651">
                  <c:v>42949.885416666664</c:v>
                </c:pt>
                <c:pt idx="8652">
                  <c:v>42949.895833333336</c:v>
                </c:pt>
                <c:pt idx="8653">
                  <c:v>42949.90625</c:v>
                </c:pt>
                <c:pt idx="8654">
                  <c:v>42949.916666666664</c:v>
                </c:pt>
                <c:pt idx="8655">
                  <c:v>42949.927083333336</c:v>
                </c:pt>
                <c:pt idx="8656">
                  <c:v>42949.9375</c:v>
                </c:pt>
                <c:pt idx="8657">
                  <c:v>42949.947916666664</c:v>
                </c:pt>
                <c:pt idx="8658">
                  <c:v>42949.958333333336</c:v>
                </c:pt>
                <c:pt idx="8659">
                  <c:v>42949.96875</c:v>
                </c:pt>
                <c:pt idx="8660">
                  <c:v>42949.979166666664</c:v>
                </c:pt>
                <c:pt idx="8661">
                  <c:v>42949.989583333336</c:v>
                </c:pt>
                <c:pt idx="8662">
                  <c:v>42950</c:v>
                </c:pt>
                <c:pt idx="8663">
                  <c:v>42950.010416666664</c:v>
                </c:pt>
                <c:pt idx="8664">
                  <c:v>42950.020833333336</c:v>
                </c:pt>
                <c:pt idx="8665">
                  <c:v>42950.03125</c:v>
                </c:pt>
                <c:pt idx="8666">
                  <c:v>42950.041666666664</c:v>
                </c:pt>
                <c:pt idx="8667">
                  <c:v>42950.052083333336</c:v>
                </c:pt>
                <c:pt idx="8668">
                  <c:v>42950.0625</c:v>
                </c:pt>
                <c:pt idx="8669">
                  <c:v>42950.072916666664</c:v>
                </c:pt>
                <c:pt idx="8670">
                  <c:v>42950.083333333336</c:v>
                </c:pt>
                <c:pt idx="8671">
                  <c:v>42950.09375</c:v>
                </c:pt>
                <c:pt idx="8672">
                  <c:v>42950.104166666664</c:v>
                </c:pt>
                <c:pt idx="8673">
                  <c:v>42950.114583333336</c:v>
                </c:pt>
                <c:pt idx="8674">
                  <c:v>42950.125</c:v>
                </c:pt>
                <c:pt idx="8675">
                  <c:v>42950.135416666664</c:v>
                </c:pt>
                <c:pt idx="8676">
                  <c:v>42950.145833333336</c:v>
                </c:pt>
                <c:pt idx="8677">
                  <c:v>42950.15625</c:v>
                </c:pt>
                <c:pt idx="8678">
                  <c:v>42950.166666666664</c:v>
                </c:pt>
                <c:pt idx="8679">
                  <c:v>42950.177083333336</c:v>
                </c:pt>
                <c:pt idx="8680">
                  <c:v>42950.1875</c:v>
                </c:pt>
                <c:pt idx="8681">
                  <c:v>42950.197916666664</c:v>
                </c:pt>
                <c:pt idx="8682">
                  <c:v>42950.208333333336</c:v>
                </c:pt>
                <c:pt idx="8683">
                  <c:v>42950.21875</c:v>
                </c:pt>
                <c:pt idx="8684">
                  <c:v>42950.229166666664</c:v>
                </c:pt>
                <c:pt idx="8685">
                  <c:v>42950.239583333336</c:v>
                </c:pt>
                <c:pt idx="8686">
                  <c:v>42950.25</c:v>
                </c:pt>
                <c:pt idx="8687">
                  <c:v>42950.260416666664</c:v>
                </c:pt>
                <c:pt idx="8688">
                  <c:v>42950.270833333336</c:v>
                </c:pt>
                <c:pt idx="8689">
                  <c:v>42950.28125</c:v>
                </c:pt>
                <c:pt idx="8690">
                  <c:v>42950.291666666664</c:v>
                </c:pt>
                <c:pt idx="8691">
                  <c:v>42950.302083333336</c:v>
                </c:pt>
                <c:pt idx="8692">
                  <c:v>42950.3125</c:v>
                </c:pt>
                <c:pt idx="8693">
                  <c:v>42950.322916666664</c:v>
                </c:pt>
                <c:pt idx="8694">
                  <c:v>42950.333333333336</c:v>
                </c:pt>
                <c:pt idx="8695">
                  <c:v>42950.34375</c:v>
                </c:pt>
                <c:pt idx="8696">
                  <c:v>42950.354166666664</c:v>
                </c:pt>
                <c:pt idx="8697">
                  <c:v>42950.364583333336</c:v>
                </c:pt>
                <c:pt idx="8698">
                  <c:v>42950.375</c:v>
                </c:pt>
                <c:pt idx="8699">
                  <c:v>42950.385416666664</c:v>
                </c:pt>
                <c:pt idx="8700">
                  <c:v>42950.395833333336</c:v>
                </c:pt>
                <c:pt idx="8701">
                  <c:v>42950.40625</c:v>
                </c:pt>
                <c:pt idx="8702">
                  <c:v>42950.416666666664</c:v>
                </c:pt>
                <c:pt idx="8703">
                  <c:v>42950.427083333336</c:v>
                </c:pt>
                <c:pt idx="8704">
                  <c:v>42950.4375</c:v>
                </c:pt>
                <c:pt idx="8705">
                  <c:v>42950.447916666664</c:v>
                </c:pt>
                <c:pt idx="8706">
                  <c:v>42950.458333333336</c:v>
                </c:pt>
                <c:pt idx="8707">
                  <c:v>42950.46875</c:v>
                </c:pt>
                <c:pt idx="8708">
                  <c:v>42950.479166666664</c:v>
                </c:pt>
                <c:pt idx="8709">
                  <c:v>42950.489583333336</c:v>
                </c:pt>
                <c:pt idx="8710">
                  <c:v>42950.5</c:v>
                </c:pt>
                <c:pt idx="8711">
                  <c:v>42950.510416666664</c:v>
                </c:pt>
                <c:pt idx="8712">
                  <c:v>42950.520833333336</c:v>
                </c:pt>
                <c:pt idx="8713">
                  <c:v>42950.53125</c:v>
                </c:pt>
                <c:pt idx="8714">
                  <c:v>42950.541666666664</c:v>
                </c:pt>
                <c:pt idx="8715">
                  <c:v>42950.552083333336</c:v>
                </c:pt>
                <c:pt idx="8716">
                  <c:v>42950.5625</c:v>
                </c:pt>
                <c:pt idx="8717">
                  <c:v>42950.572916666664</c:v>
                </c:pt>
                <c:pt idx="8718">
                  <c:v>42950.583333333336</c:v>
                </c:pt>
                <c:pt idx="8719">
                  <c:v>42950.59375</c:v>
                </c:pt>
                <c:pt idx="8720">
                  <c:v>42950.604166666664</c:v>
                </c:pt>
                <c:pt idx="8721">
                  <c:v>42950.614583333336</c:v>
                </c:pt>
                <c:pt idx="8722">
                  <c:v>42950.625</c:v>
                </c:pt>
                <c:pt idx="8723">
                  <c:v>42950.635416666664</c:v>
                </c:pt>
                <c:pt idx="8724">
                  <c:v>42950.645833333336</c:v>
                </c:pt>
                <c:pt idx="8725">
                  <c:v>42950.65625</c:v>
                </c:pt>
                <c:pt idx="8726">
                  <c:v>42950.666666666664</c:v>
                </c:pt>
                <c:pt idx="8727">
                  <c:v>42950.677083333336</c:v>
                </c:pt>
                <c:pt idx="8728">
                  <c:v>42950.6875</c:v>
                </c:pt>
                <c:pt idx="8729">
                  <c:v>42950.697916666664</c:v>
                </c:pt>
                <c:pt idx="8730">
                  <c:v>42950.708333333336</c:v>
                </c:pt>
                <c:pt idx="8731">
                  <c:v>42950.71875</c:v>
                </c:pt>
                <c:pt idx="8732">
                  <c:v>42950.729166666664</c:v>
                </c:pt>
                <c:pt idx="8733">
                  <c:v>42950.739583333336</c:v>
                </c:pt>
                <c:pt idx="8734">
                  <c:v>42950.75</c:v>
                </c:pt>
                <c:pt idx="8735">
                  <c:v>42950.760416666664</c:v>
                </c:pt>
                <c:pt idx="8736">
                  <c:v>42950.770833333336</c:v>
                </c:pt>
                <c:pt idx="8737">
                  <c:v>42950.78125</c:v>
                </c:pt>
                <c:pt idx="8738">
                  <c:v>42950.791666666664</c:v>
                </c:pt>
                <c:pt idx="8739">
                  <c:v>42950.802083333336</c:v>
                </c:pt>
                <c:pt idx="8740">
                  <c:v>42950.8125</c:v>
                </c:pt>
                <c:pt idx="8741">
                  <c:v>42950.822916666664</c:v>
                </c:pt>
                <c:pt idx="8742">
                  <c:v>42950.833333333336</c:v>
                </c:pt>
                <c:pt idx="8743">
                  <c:v>42950.84375</c:v>
                </c:pt>
                <c:pt idx="8744">
                  <c:v>42950.854166666664</c:v>
                </c:pt>
                <c:pt idx="8745">
                  <c:v>42950.864583333336</c:v>
                </c:pt>
                <c:pt idx="8746">
                  <c:v>42950.875</c:v>
                </c:pt>
                <c:pt idx="8747">
                  <c:v>42950.885416666664</c:v>
                </c:pt>
                <c:pt idx="8748">
                  <c:v>42950.895833333336</c:v>
                </c:pt>
                <c:pt idx="8749">
                  <c:v>42950.90625</c:v>
                </c:pt>
                <c:pt idx="8750">
                  <c:v>42950.916666666664</c:v>
                </c:pt>
                <c:pt idx="8751">
                  <c:v>42950.927083333336</c:v>
                </c:pt>
                <c:pt idx="8752">
                  <c:v>42950.9375</c:v>
                </c:pt>
                <c:pt idx="8753">
                  <c:v>42950.947916666664</c:v>
                </c:pt>
                <c:pt idx="8754">
                  <c:v>42950.958333333336</c:v>
                </c:pt>
                <c:pt idx="8755">
                  <c:v>42950.96875</c:v>
                </c:pt>
                <c:pt idx="8756">
                  <c:v>42950.979166666664</c:v>
                </c:pt>
                <c:pt idx="8757">
                  <c:v>42950.989583333336</c:v>
                </c:pt>
                <c:pt idx="8758">
                  <c:v>42951</c:v>
                </c:pt>
                <c:pt idx="8759">
                  <c:v>42951.010416666664</c:v>
                </c:pt>
                <c:pt idx="8760">
                  <c:v>42951.020833333336</c:v>
                </c:pt>
                <c:pt idx="8761">
                  <c:v>42951.03125</c:v>
                </c:pt>
                <c:pt idx="8762">
                  <c:v>42951.041666666664</c:v>
                </c:pt>
                <c:pt idx="8763">
                  <c:v>42951.052083333336</c:v>
                </c:pt>
                <c:pt idx="8764">
                  <c:v>42951.0625</c:v>
                </c:pt>
                <c:pt idx="8765">
                  <c:v>42951.072916666664</c:v>
                </c:pt>
                <c:pt idx="8766">
                  <c:v>42951.083333333336</c:v>
                </c:pt>
                <c:pt idx="8767">
                  <c:v>42951.09375</c:v>
                </c:pt>
                <c:pt idx="8768">
                  <c:v>42951.104166666664</c:v>
                </c:pt>
                <c:pt idx="8769">
                  <c:v>42951.114583333336</c:v>
                </c:pt>
                <c:pt idx="8770">
                  <c:v>42951.125</c:v>
                </c:pt>
                <c:pt idx="8771">
                  <c:v>42951.135416666664</c:v>
                </c:pt>
                <c:pt idx="8772">
                  <c:v>42951.145833333336</c:v>
                </c:pt>
                <c:pt idx="8773">
                  <c:v>42951.15625</c:v>
                </c:pt>
                <c:pt idx="8774">
                  <c:v>42951.166666666664</c:v>
                </c:pt>
                <c:pt idx="8775">
                  <c:v>42951.177083333336</c:v>
                </c:pt>
                <c:pt idx="8776">
                  <c:v>42951.1875</c:v>
                </c:pt>
                <c:pt idx="8777">
                  <c:v>42951.197916666664</c:v>
                </c:pt>
                <c:pt idx="8778">
                  <c:v>42951.208333333336</c:v>
                </c:pt>
                <c:pt idx="8779">
                  <c:v>42951.21875</c:v>
                </c:pt>
                <c:pt idx="8780">
                  <c:v>42951.229166666664</c:v>
                </c:pt>
                <c:pt idx="8781">
                  <c:v>42951.239583333336</c:v>
                </c:pt>
                <c:pt idx="8782">
                  <c:v>42951.25</c:v>
                </c:pt>
                <c:pt idx="8783">
                  <c:v>42951.260416666664</c:v>
                </c:pt>
                <c:pt idx="8784">
                  <c:v>42951.270833333336</c:v>
                </c:pt>
                <c:pt idx="8785">
                  <c:v>42951.28125</c:v>
                </c:pt>
                <c:pt idx="8786">
                  <c:v>42951.291666666664</c:v>
                </c:pt>
                <c:pt idx="8787">
                  <c:v>42951.302083333336</c:v>
                </c:pt>
                <c:pt idx="8788">
                  <c:v>42951.3125</c:v>
                </c:pt>
                <c:pt idx="8789">
                  <c:v>42951.322916666664</c:v>
                </c:pt>
                <c:pt idx="8790">
                  <c:v>42951.333333333336</c:v>
                </c:pt>
                <c:pt idx="8791">
                  <c:v>42951.34375</c:v>
                </c:pt>
                <c:pt idx="8792">
                  <c:v>42951.354166666664</c:v>
                </c:pt>
                <c:pt idx="8793">
                  <c:v>42951.364583333336</c:v>
                </c:pt>
                <c:pt idx="8794">
                  <c:v>42951.375</c:v>
                </c:pt>
                <c:pt idx="8795">
                  <c:v>42951.385416666664</c:v>
                </c:pt>
                <c:pt idx="8796">
                  <c:v>42951.395833333336</c:v>
                </c:pt>
                <c:pt idx="8797">
                  <c:v>42951.40625</c:v>
                </c:pt>
                <c:pt idx="8798">
                  <c:v>42951.416666666664</c:v>
                </c:pt>
                <c:pt idx="8799">
                  <c:v>42951.427083333336</c:v>
                </c:pt>
                <c:pt idx="8800">
                  <c:v>42951.4375</c:v>
                </c:pt>
                <c:pt idx="8801">
                  <c:v>42951.447916666664</c:v>
                </c:pt>
                <c:pt idx="8802">
                  <c:v>42951.458333333336</c:v>
                </c:pt>
                <c:pt idx="8803">
                  <c:v>42951.46875</c:v>
                </c:pt>
                <c:pt idx="8804">
                  <c:v>42951.479166666664</c:v>
                </c:pt>
                <c:pt idx="8805">
                  <c:v>42951.489583333336</c:v>
                </c:pt>
                <c:pt idx="8806">
                  <c:v>42951.5</c:v>
                </c:pt>
                <c:pt idx="8807">
                  <c:v>42951.510416666664</c:v>
                </c:pt>
                <c:pt idx="8808">
                  <c:v>42951.520833333336</c:v>
                </c:pt>
                <c:pt idx="8809">
                  <c:v>42951.53125</c:v>
                </c:pt>
                <c:pt idx="8810">
                  <c:v>42951.541666666664</c:v>
                </c:pt>
                <c:pt idx="8811">
                  <c:v>42951.552083333336</c:v>
                </c:pt>
                <c:pt idx="8812">
                  <c:v>42951.5625</c:v>
                </c:pt>
                <c:pt idx="8813">
                  <c:v>42951.572916666664</c:v>
                </c:pt>
                <c:pt idx="8814">
                  <c:v>42951.583333333336</c:v>
                </c:pt>
                <c:pt idx="8815">
                  <c:v>42951.59375</c:v>
                </c:pt>
                <c:pt idx="8816">
                  <c:v>42951.604166666664</c:v>
                </c:pt>
                <c:pt idx="8817">
                  <c:v>42951.614583333336</c:v>
                </c:pt>
                <c:pt idx="8818">
                  <c:v>42951.625</c:v>
                </c:pt>
                <c:pt idx="8819">
                  <c:v>42951.635416666664</c:v>
                </c:pt>
                <c:pt idx="8820">
                  <c:v>42951.645833333336</c:v>
                </c:pt>
                <c:pt idx="8821">
                  <c:v>42951.65625</c:v>
                </c:pt>
                <c:pt idx="8822">
                  <c:v>42951.666666666664</c:v>
                </c:pt>
                <c:pt idx="8823">
                  <c:v>42951.677083333336</c:v>
                </c:pt>
                <c:pt idx="8824">
                  <c:v>42951.6875</c:v>
                </c:pt>
                <c:pt idx="8825">
                  <c:v>42951.697916666664</c:v>
                </c:pt>
                <c:pt idx="8826">
                  <c:v>42951.708333333336</c:v>
                </c:pt>
                <c:pt idx="8827">
                  <c:v>42951.71875</c:v>
                </c:pt>
                <c:pt idx="8828">
                  <c:v>42951.729166666664</c:v>
                </c:pt>
                <c:pt idx="8829">
                  <c:v>42951.739583333336</c:v>
                </c:pt>
                <c:pt idx="8830">
                  <c:v>42951.75</c:v>
                </c:pt>
                <c:pt idx="8831">
                  <c:v>42951.760416666664</c:v>
                </c:pt>
                <c:pt idx="8832">
                  <c:v>42951.770833333336</c:v>
                </c:pt>
                <c:pt idx="8833">
                  <c:v>42951.78125</c:v>
                </c:pt>
                <c:pt idx="8834">
                  <c:v>42951.791666666664</c:v>
                </c:pt>
                <c:pt idx="8835">
                  <c:v>42951.802083333336</c:v>
                </c:pt>
                <c:pt idx="8836">
                  <c:v>42951.8125</c:v>
                </c:pt>
                <c:pt idx="8837">
                  <c:v>42951.822916666664</c:v>
                </c:pt>
                <c:pt idx="8838">
                  <c:v>42951.833333333336</c:v>
                </c:pt>
                <c:pt idx="8839">
                  <c:v>42951.84375</c:v>
                </c:pt>
                <c:pt idx="8840">
                  <c:v>42951.854166666664</c:v>
                </c:pt>
                <c:pt idx="8841">
                  <c:v>42951.864583333336</c:v>
                </c:pt>
                <c:pt idx="8842">
                  <c:v>42951.875</c:v>
                </c:pt>
                <c:pt idx="8843">
                  <c:v>42951.885416666664</c:v>
                </c:pt>
                <c:pt idx="8844">
                  <c:v>42951.895833333336</c:v>
                </c:pt>
                <c:pt idx="8845">
                  <c:v>42951.90625</c:v>
                </c:pt>
                <c:pt idx="8846">
                  <c:v>42951.916666666664</c:v>
                </c:pt>
                <c:pt idx="8847">
                  <c:v>42951.927083333336</c:v>
                </c:pt>
                <c:pt idx="8848">
                  <c:v>42951.9375</c:v>
                </c:pt>
                <c:pt idx="8849">
                  <c:v>42951.947916666664</c:v>
                </c:pt>
                <c:pt idx="8850">
                  <c:v>42951.958333333336</c:v>
                </c:pt>
                <c:pt idx="8851">
                  <c:v>42951.96875</c:v>
                </c:pt>
                <c:pt idx="8852">
                  <c:v>42951.979166666664</c:v>
                </c:pt>
                <c:pt idx="8853">
                  <c:v>42951.989583333336</c:v>
                </c:pt>
                <c:pt idx="8854">
                  <c:v>42952</c:v>
                </c:pt>
                <c:pt idx="8855">
                  <c:v>42952.010416666664</c:v>
                </c:pt>
                <c:pt idx="8856">
                  <c:v>42952.020833333336</c:v>
                </c:pt>
                <c:pt idx="8857">
                  <c:v>42952.03125</c:v>
                </c:pt>
                <c:pt idx="8858">
                  <c:v>42952.041666666664</c:v>
                </c:pt>
                <c:pt idx="8859">
                  <c:v>42952.052083333336</c:v>
                </c:pt>
                <c:pt idx="8860">
                  <c:v>42952.0625</c:v>
                </c:pt>
                <c:pt idx="8861">
                  <c:v>42952.072916666664</c:v>
                </c:pt>
                <c:pt idx="8862">
                  <c:v>42952.083333333336</c:v>
                </c:pt>
                <c:pt idx="8863">
                  <c:v>42952.09375</c:v>
                </c:pt>
                <c:pt idx="8864">
                  <c:v>42952.104166666664</c:v>
                </c:pt>
                <c:pt idx="8865">
                  <c:v>42952.114583333336</c:v>
                </c:pt>
                <c:pt idx="8866">
                  <c:v>42952.125</c:v>
                </c:pt>
                <c:pt idx="8867">
                  <c:v>42952.135416666664</c:v>
                </c:pt>
                <c:pt idx="8868">
                  <c:v>42952.145833333336</c:v>
                </c:pt>
                <c:pt idx="8869">
                  <c:v>42952.15625</c:v>
                </c:pt>
                <c:pt idx="8870">
                  <c:v>42952.166666666664</c:v>
                </c:pt>
                <c:pt idx="8871">
                  <c:v>42952.177083333336</c:v>
                </c:pt>
                <c:pt idx="8872">
                  <c:v>42952.1875</c:v>
                </c:pt>
                <c:pt idx="8873">
                  <c:v>42952.197916666664</c:v>
                </c:pt>
                <c:pt idx="8874">
                  <c:v>42952.208333333336</c:v>
                </c:pt>
                <c:pt idx="8875">
                  <c:v>42952.21875</c:v>
                </c:pt>
                <c:pt idx="8876">
                  <c:v>42952.229166666664</c:v>
                </c:pt>
                <c:pt idx="8877">
                  <c:v>42952.239583333336</c:v>
                </c:pt>
                <c:pt idx="8878">
                  <c:v>42952.25</c:v>
                </c:pt>
                <c:pt idx="8879">
                  <c:v>42952.260416666664</c:v>
                </c:pt>
                <c:pt idx="8880">
                  <c:v>42952.270833333336</c:v>
                </c:pt>
                <c:pt idx="8881">
                  <c:v>42952.28125</c:v>
                </c:pt>
                <c:pt idx="8882">
                  <c:v>42952.291666666664</c:v>
                </c:pt>
                <c:pt idx="8883">
                  <c:v>42952.302083333336</c:v>
                </c:pt>
                <c:pt idx="8884">
                  <c:v>42952.3125</c:v>
                </c:pt>
                <c:pt idx="8885">
                  <c:v>42952.322916666664</c:v>
                </c:pt>
                <c:pt idx="8886">
                  <c:v>42952.333333333336</c:v>
                </c:pt>
                <c:pt idx="8887">
                  <c:v>42952.34375</c:v>
                </c:pt>
                <c:pt idx="8888">
                  <c:v>42952.354166666664</c:v>
                </c:pt>
                <c:pt idx="8889">
                  <c:v>42952.364583333336</c:v>
                </c:pt>
                <c:pt idx="8890">
                  <c:v>42952.375</c:v>
                </c:pt>
                <c:pt idx="8891">
                  <c:v>42952.385416666664</c:v>
                </c:pt>
                <c:pt idx="8892">
                  <c:v>42952.395833333336</c:v>
                </c:pt>
                <c:pt idx="8893">
                  <c:v>42952.40625</c:v>
                </c:pt>
                <c:pt idx="8894">
                  <c:v>42952.416666666664</c:v>
                </c:pt>
                <c:pt idx="8895">
                  <c:v>42952.427083333336</c:v>
                </c:pt>
                <c:pt idx="8896">
                  <c:v>42952.4375</c:v>
                </c:pt>
                <c:pt idx="8897">
                  <c:v>42952.447916666664</c:v>
                </c:pt>
                <c:pt idx="8898">
                  <c:v>42952.458333333336</c:v>
                </c:pt>
                <c:pt idx="8899">
                  <c:v>42952.46875</c:v>
                </c:pt>
                <c:pt idx="8900">
                  <c:v>42952.479166666664</c:v>
                </c:pt>
                <c:pt idx="8901">
                  <c:v>42952.489583333336</c:v>
                </c:pt>
                <c:pt idx="8902">
                  <c:v>42952.5</c:v>
                </c:pt>
                <c:pt idx="8903">
                  <c:v>42952.510416666664</c:v>
                </c:pt>
                <c:pt idx="8904">
                  <c:v>42952.520833333336</c:v>
                </c:pt>
                <c:pt idx="8905">
                  <c:v>42952.53125</c:v>
                </c:pt>
                <c:pt idx="8906">
                  <c:v>42952.541666666664</c:v>
                </c:pt>
                <c:pt idx="8907">
                  <c:v>42952.552083333336</c:v>
                </c:pt>
                <c:pt idx="8908">
                  <c:v>42952.5625</c:v>
                </c:pt>
                <c:pt idx="8909">
                  <c:v>42952.572916666664</c:v>
                </c:pt>
                <c:pt idx="8910">
                  <c:v>42952.583333333336</c:v>
                </c:pt>
                <c:pt idx="8911">
                  <c:v>42952.59375</c:v>
                </c:pt>
                <c:pt idx="8912">
                  <c:v>42952.604166666664</c:v>
                </c:pt>
                <c:pt idx="8913">
                  <c:v>42952.614583333336</c:v>
                </c:pt>
                <c:pt idx="8914">
                  <c:v>42952.625</c:v>
                </c:pt>
                <c:pt idx="8915">
                  <c:v>42952.635416666664</c:v>
                </c:pt>
                <c:pt idx="8916">
                  <c:v>42952.645833333336</c:v>
                </c:pt>
                <c:pt idx="8917">
                  <c:v>42952.65625</c:v>
                </c:pt>
                <c:pt idx="8918">
                  <c:v>42952.666666666664</c:v>
                </c:pt>
                <c:pt idx="8919">
                  <c:v>42952.677083333336</c:v>
                </c:pt>
                <c:pt idx="8920">
                  <c:v>42952.6875</c:v>
                </c:pt>
                <c:pt idx="8921">
                  <c:v>42952.697916666664</c:v>
                </c:pt>
                <c:pt idx="8922">
                  <c:v>42952.708333333336</c:v>
                </c:pt>
                <c:pt idx="8923">
                  <c:v>42952.71875</c:v>
                </c:pt>
                <c:pt idx="8924">
                  <c:v>42952.729166666664</c:v>
                </c:pt>
                <c:pt idx="8925">
                  <c:v>42952.739583333336</c:v>
                </c:pt>
                <c:pt idx="8926">
                  <c:v>42952.75</c:v>
                </c:pt>
                <c:pt idx="8927">
                  <c:v>42952.760416666664</c:v>
                </c:pt>
                <c:pt idx="8928">
                  <c:v>42952.770833333336</c:v>
                </c:pt>
                <c:pt idx="8929">
                  <c:v>42952.78125</c:v>
                </c:pt>
                <c:pt idx="8930">
                  <c:v>42952.791666666664</c:v>
                </c:pt>
                <c:pt idx="8931">
                  <c:v>42952.802083333336</c:v>
                </c:pt>
                <c:pt idx="8932">
                  <c:v>42952.8125</c:v>
                </c:pt>
                <c:pt idx="8933">
                  <c:v>42952.822916666664</c:v>
                </c:pt>
                <c:pt idx="8934">
                  <c:v>42952.833333333336</c:v>
                </c:pt>
                <c:pt idx="8935">
                  <c:v>42952.84375</c:v>
                </c:pt>
                <c:pt idx="8936">
                  <c:v>42952.854166666664</c:v>
                </c:pt>
                <c:pt idx="8937">
                  <c:v>42952.864583333336</c:v>
                </c:pt>
                <c:pt idx="8938">
                  <c:v>42952.875</c:v>
                </c:pt>
                <c:pt idx="8939">
                  <c:v>42952.885416666664</c:v>
                </c:pt>
                <c:pt idx="8940">
                  <c:v>42952.895833333336</c:v>
                </c:pt>
                <c:pt idx="8941">
                  <c:v>42952.90625</c:v>
                </c:pt>
                <c:pt idx="8942">
                  <c:v>42952.916666666664</c:v>
                </c:pt>
                <c:pt idx="8943">
                  <c:v>42952.927083333336</c:v>
                </c:pt>
                <c:pt idx="8944">
                  <c:v>42952.9375</c:v>
                </c:pt>
                <c:pt idx="8945">
                  <c:v>42952.947916666664</c:v>
                </c:pt>
                <c:pt idx="8946">
                  <c:v>42952.958333333336</c:v>
                </c:pt>
                <c:pt idx="8947">
                  <c:v>42952.96875</c:v>
                </c:pt>
                <c:pt idx="8948">
                  <c:v>42952.979166666664</c:v>
                </c:pt>
                <c:pt idx="8949">
                  <c:v>42952.989583333336</c:v>
                </c:pt>
                <c:pt idx="8950">
                  <c:v>42953</c:v>
                </c:pt>
                <c:pt idx="8951">
                  <c:v>42953.010416666664</c:v>
                </c:pt>
                <c:pt idx="8952">
                  <c:v>42953.020833333336</c:v>
                </c:pt>
                <c:pt idx="8953">
                  <c:v>42953.03125</c:v>
                </c:pt>
                <c:pt idx="8954">
                  <c:v>42953.041666666664</c:v>
                </c:pt>
                <c:pt idx="8955">
                  <c:v>42953.052083333336</c:v>
                </c:pt>
                <c:pt idx="8956">
                  <c:v>42953.0625</c:v>
                </c:pt>
                <c:pt idx="8957">
                  <c:v>42953.072916666664</c:v>
                </c:pt>
                <c:pt idx="8958">
                  <c:v>42953.083333333336</c:v>
                </c:pt>
                <c:pt idx="8959">
                  <c:v>42953.09375</c:v>
                </c:pt>
                <c:pt idx="8960">
                  <c:v>42953.104166666664</c:v>
                </c:pt>
                <c:pt idx="8961">
                  <c:v>42953.114583333336</c:v>
                </c:pt>
                <c:pt idx="8962">
                  <c:v>42953.125</c:v>
                </c:pt>
                <c:pt idx="8963">
                  <c:v>42953.135416666664</c:v>
                </c:pt>
                <c:pt idx="8964">
                  <c:v>42953.145833333336</c:v>
                </c:pt>
                <c:pt idx="8965">
                  <c:v>42953.15625</c:v>
                </c:pt>
                <c:pt idx="8966">
                  <c:v>42953.166666666664</c:v>
                </c:pt>
                <c:pt idx="8967">
                  <c:v>42953.177083333336</c:v>
                </c:pt>
                <c:pt idx="8968">
                  <c:v>42953.1875</c:v>
                </c:pt>
                <c:pt idx="8969">
                  <c:v>42953.197916666664</c:v>
                </c:pt>
                <c:pt idx="8970">
                  <c:v>42953.208333333336</c:v>
                </c:pt>
                <c:pt idx="8971">
                  <c:v>42953.21875</c:v>
                </c:pt>
                <c:pt idx="8972">
                  <c:v>42953.229166666664</c:v>
                </c:pt>
                <c:pt idx="8973">
                  <c:v>42953.239583333336</c:v>
                </c:pt>
                <c:pt idx="8974">
                  <c:v>42953.25</c:v>
                </c:pt>
                <c:pt idx="8975">
                  <c:v>42953.260416666664</c:v>
                </c:pt>
                <c:pt idx="8976">
                  <c:v>42953.270833333336</c:v>
                </c:pt>
                <c:pt idx="8977">
                  <c:v>42953.28125</c:v>
                </c:pt>
                <c:pt idx="8978">
                  <c:v>42953.291666666664</c:v>
                </c:pt>
                <c:pt idx="8979">
                  <c:v>42953.302083333336</c:v>
                </c:pt>
                <c:pt idx="8980">
                  <c:v>42953.3125</c:v>
                </c:pt>
                <c:pt idx="8981">
                  <c:v>42953.322916666664</c:v>
                </c:pt>
                <c:pt idx="8982">
                  <c:v>42953.333333333336</c:v>
                </c:pt>
                <c:pt idx="8983">
                  <c:v>42953.34375</c:v>
                </c:pt>
                <c:pt idx="8984">
                  <c:v>42953.354166666664</c:v>
                </c:pt>
                <c:pt idx="8985">
                  <c:v>42953.364583333336</c:v>
                </c:pt>
                <c:pt idx="8986">
                  <c:v>42953.375</c:v>
                </c:pt>
                <c:pt idx="8987">
                  <c:v>42953.385416666664</c:v>
                </c:pt>
                <c:pt idx="8988">
                  <c:v>42953.395833333336</c:v>
                </c:pt>
                <c:pt idx="8989">
                  <c:v>42953.40625</c:v>
                </c:pt>
                <c:pt idx="8990">
                  <c:v>42953.416666666664</c:v>
                </c:pt>
                <c:pt idx="8991">
                  <c:v>42953.427083333336</c:v>
                </c:pt>
                <c:pt idx="8992">
                  <c:v>42953.4375</c:v>
                </c:pt>
                <c:pt idx="8993">
                  <c:v>42953.447916666664</c:v>
                </c:pt>
                <c:pt idx="8994">
                  <c:v>42953.458333333336</c:v>
                </c:pt>
                <c:pt idx="8995">
                  <c:v>42953.46875</c:v>
                </c:pt>
                <c:pt idx="8996">
                  <c:v>42953.479166666664</c:v>
                </c:pt>
                <c:pt idx="8997">
                  <c:v>42953.489583333336</c:v>
                </c:pt>
                <c:pt idx="8998">
                  <c:v>42953.5</c:v>
                </c:pt>
                <c:pt idx="8999">
                  <c:v>42953.510416666664</c:v>
                </c:pt>
                <c:pt idx="9000">
                  <c:v>42953.520833333336</c:v>
                </c:pt>
                <c:pt idx="9001">
                  <c:v>42953.53125</c:v>
                </c:pt>
                <c:pt idx="9002">
                  <c:v>42953.541666666664</c:v>
                </c:pt>
                <c:pt idx="9003">
                  <c:v>42953.552083333336</c:v>
                </c:pt>
                <c:pt idx="9004">
                  <c:v>42953.5625</c:v>
                </c:pt>
                <c:pt idx="9005">
                  <c:v>42953.572916666664</c:v>
                </c:pt>
                <c:pt idx="9006">
                  <c:v>42953.583333333336</c:v>
                </c:pt>
                <c:pt idx="9007">
                  <c:v>42953.59375</c:v>
                </c:pt>
                <c:pt idx="9008">
                  <c:v>42953.604166666664</c:v>
                </c:pt>
                <c:pt idx="9009">
                  <c:v>42953.614583333336</c:v>
                </c:pt>
                <c:pt idx="9010">
                  <c:v>42953.625</c:v>
                </c:pt>
                <c:pt idx="9011">
                  <c:v>42953.635416666664</c:v>
                </c:pt>
                <c:pt idx="9012">
                  <c:v>42953.645833333336</c:v>
                </c:pt>
                <c:pt idx="9013">
                  <c:v>42953.65625</c:v>
                </c:pt>
                <c:pt idx="9014">
                  <c:v>42953.666666666664</c:v>
                </c:pt>
                <c:pt idx="9015">
                  <c:v>42953.677083333336</c:v>
                </c:pt>
                <c:pt idx="9016">
                  <c:v>42953.6875</c:v>
                </c:pt>
                <c:pt idx="9017">
                  <c:v>42953.697916666664</c:v>
                </c:pt>
                <c:pt idx="9018">
                  <c:v>42953.708333333336</c:v>
                </c:pt>
                <c:pt idx="9019">
                  <c:v>42953.71875</c:v>
                </c:pt>
                <c:pt idx="9020">
                  <c:v>42953.729166666664</c:v>
                </c:pt>
                <c:pt idx="9021">
                  <c:v>42953.739583333336</c:v>
                </c:pt>
                <c:pt idx="9022">
                  <c:v>42953.75</c:v>
                </c:pt>
                <c:pt idx="9023">
                  <c:v>42953.760416666664</c:v>
                </c:pt>
                <c:pt idx="9024">
                  <c:v>42953.770833333336</c:v>
                </c:pt>
                <c:pt idx="9025">
                  <c:v>42953.78125</c:v>
                </c:pt>
                <c:pt idx="9026">
                  <c:v>42953.791666666664</c:v>
                </c:pt>
                <c:pt idx="9027">
                  <c:v>42953.802083333336</c:v>
                </c:pt>
                <c:pt idx="9028">
                  <c:v>42953.8125</c:v>
                </c:pt>
                <c:pt idx="9029">
                  <c:v>42953.822916666664</c:v>
                </c:pt>
                <c:pt idx="9030">
                  <c:v>42953.833333333336</c:v>
                </c:pt>
                <c:pt idx="9031">
                  <c:v>42953.84375</c:v>
                </c:pt>
                <c:pt idx="9032">
                  <c:v>42953.854166666664</c:v>
                </c:pt>
                <c:pt idx="9033">
                  <c:v>42953.864583333336</c:v>
                </c:pt>
                <c:pt idx="9034">
                  <c:v>42953.875</c:v>
                </c:pt>
                <c:pt idx="9035">
                  <c:v>42953.885416666664</c:v>
                </c:pt>
                <c:pt idx="9036">
                  <c:v>42953.895833333336</c:v>
                </c:pt>
                <c:pt idx="9037">
                  <c:v>42953.90625</c:v>
                </c:pt>
                <c:pt idx="9038">
                  <c:v>42953.916666666664</c:v>
                </c:pt>
                <c:pt idx="9039">
                  <c:v>42953.927083333336</c:v>
                </c:pt>
                <c:pt idx="9040">
                  <c:v>42953.9375</c:v>
                </c:pt>
                <c:pt idx="9041">
                  <c:v>42953.947916666664</c:v>
                </c:pt>
                <c:pt idx="9042">
                  <c:v>42953.958333333336</c:v>
                </c:pt>
                <c:pt idx="9043">
                  <c:v>42953.96875</c:v>
                </c:pt>
                <c:pt idx="9044">
                  <c:v>42953.979166666664</c:v>
                </c:pt>
                <c:pt idx="9045">
                  <c:v>42953.989583333336</c:v>
                </c:pt>
                <c:pt idx="9046">
                  <c:v>42954</c:v>
                </c:pt>
                <c:pt idx="9047">
                  <c:v>42954.010416666664</c:v>
                </c:pt>
                <c:pt idx="9048">
                  <c:v>42954.020833333336</c:v>
                </c:pt>
                <c:pt idx="9049">
                  <c:v>42954.03125</c:v>
                </c:pt>
                <c:pt idx="9050">
                  <c:v>42954.041666666664</c:v>
                </c:pt>
                <c:pt idx="9051">
                  <c:v>42954.052083333336</c:v>
                </c:pt>
                <c:pt idx="9052">
                  <c:v>42954.0625</c:v>
                </c:pt>
                <c:pt idx="9053">
                  <c:v>42954.072916666664</c:v>
                </c:pt>
                <c:pt idx="9054">
                  <c:v>42954.083333333336</c:v>
                </c:pt>
                <c:pt idx="9055">
                  <c:v>42954.09375</c:v>
                </c:pt>
                <c:pt idx="9056">
                  <c:v>42954.104166666664</c:v>
                </c:pt>
                <c:pt idx="9057">
                  <c:v>42954.114583333336</c:v>
                </c:pt>
                <c:pt idx="9058">
                  <c:v>42954.125</c:v>
                </c:pt>
                <c:pt idx="9059">
                  <c:v>42954.135416666664</c:v>
                </c:pt>
                <c:pt idx="9060">
                  <c:v>42954.145833333336</c:v>
                </c:pt>
                <c:pt idx="9061">
                  <c:v>42954.15625</c:v>
                </c:pt>
                <c:pt idx="9062">
                  <c:v>42954.166666666664</c:v>
                </c:pt>
                <c:pt idx="9063">
                  <c:v>42954.177083333336</c:v>
                </c:pt>
                <c:pt idx="9064">
                  <c:v>42954.1875</c:v>
                </c:pt>
                <c:pt idx="9065">
                  <c:v>42954.197916666664</c:v>
                </c:pt>
                <c:pt idx="9066">
                  <c:v>42954.208333333336</c:v>
                </c:pt>
                <c:pt idx="9067">
                  <c:v>42954.21875</c:v>
                </c:pt>
                <c:pt idx="9068">
                  <c:v>42954.229166666664</c:v>
                </c:pt>
                <c:pt idx="9069">
                  <c:v>42954.239583333336</c:v>
                </c:pt>
                <c:pt idx="9070">
                  <c:v>42954.25</c:v>
                </c:pt>
                <c:pt idx="9071">
                  <c:v>42954.260416666664</c:v>
                </c:pt>
                <c:pt idx="9072">
                  <c:v>42954.270833333336</c:v>
                </c:pt>
                <c:pt idx="9073">
                  <c:v>42954.28125</c:v>
                </c:pt>
                <c:pt idx="9074">
                  <c:v>42954.291666666664</c:v>
                </c:pt>
                <c:pt idx="9075">
                  <c:v>42954.302083333336</c:v>
                </c:pt>
                <c:pt idx="9076">
                  <c:v>42954.3125</c:v>
                </c:pt>
                <c:pt idx="9077">
                  <c:v>42954.322916666664</c:v>
                </c:pt>
                <c:pt idx="9078">
                  <c:v>42954.333333333336</c:v>
                </c:pt>
                <c:pt idx="9079">
                  <c:v>42954.34375</c:v>
                </c:pt>
                <c:pt idx="9080">
                  <c:v>42954.354166666664</c:v>
                </c:pt>
                <c:pt idx="9081">
                  <c:v>42954.364583333336</c:v>
                </c:pt>
                <c:pt idx="9082">
                  <c:v>42954.375</c:v>
                </c:pt>
                <c:pt idx="9083">
                  <c:v>42954.385416666664</c:v>
                </c:pt>
                <c:pt idx="9084">
                  <c:v>42954.395833333336</c:v>
                </c:pt>
                <c:pt idx="9085">
                  <c:v>42954.40625</c:v>
                </c:pt>
                <c:pt idx="9086">
                  <c:v>42954.416666666664</c:v>
                </c:pt>
                <c:pt idx="9087">
                  <c:v>42954.427083333336</c:v>
                </c:pt>
                <c:pt idx="9088">
                  <c:v>42954.4375</c:v>
                </c:pt>
                <c:pt idx="9089">
                  <c:v>42954.447916666664</c:v>
                </c:pt>
                <c:pt idx="9090">
                  <c:v>42954.458333333336</c:v>
                </c:pt>
                <c:pt idx="9091">
                  <c:v>42954.46875</c:v>
                </c:pt>
                <c:pt idx="9092">
                  <c:v>42954.479166666664</c:v>
                </c:pt>
                <c:pt idx="9093">
                  <c:v>42954.489583333336</c:v>
                </c:pt>
                <c:pt idx="9094">
                  <c:v>42954.5</c:v>
                </c:pt>
                <c:pt idx="9095">
                  <c:v>42954.510416666664</c:v>
                </c:pt>
                <c:pt idx="9096">
                  <c:v>42954.520833333336</c:v>
                </c:pt>
                <c:pt idx="9097">
                  <c:v>42954.53125</c:v>
                </c:pt>
                <c:pt idx="9098">
                  <c:v>42954.541666666664</c:v>
                </c:pt>
                <c:pt idx="9099">
                  <c:v>42954.552083333336</c:v>
                </c:pt>
                <c:pt idx="9100">
                  <c:v>42954.5625</c:v>
                </c:pt>
                <c:pt idx="9101">
                  <c:v>42954.572916666664</c:v>
                </c:pt>
                <c:pt idx="9102">
                  <c:v>42954.583333333336</c:v>
                </c:pt>
                <c:pt idx="9103">
                  <c:v>42954.59375</c:v>
                </c:pt>
                <c:pt idx="9104">
                  <c:v>42954.604166666664</c:v>
                </c:pt>
                <c:pt idx="9105">
                  <c:v>42954.614583333336</c:v>
                </c:pt>
                <c:pt idx="9106">
                  <c:v>42954.625</c:v>
                </c:pt>
                <c:pt idx="9107">
                  <c:v>42954.635416666664</c:v>
                </c:pt>
                <c:pt idx="9108">
                  <c:v>42954.645833333336</c:v>
                </c:pt>
                <c:pt idx="9109">
                  <c:v>42954.65625</c:v>
                </c:pt>
                <c:pt idx="9110">
                  <c:v>42954.666666666664</c:v>
                </c:pt>
                <c:pt idx="9111">
                  <c:v>42954.677083333336</c:v>
                </c:pt>
                <c:pt idx="9112">
                  <c:v>42954.6875</c:v>
                </c:pt>
                <c:pt idx="9113">
                  <c:v>42954.697916666664</c:v>
                </c:pt>
                <c:pt idx="9114">
                  <c:v>42954.708333333336</c:v>
                </c:pt>
                <c:pt idx="9115">
                  <c:v>42954.71875</c:v>
                </c:pt>
                <c:pt idx="9116">
                  <c:v>42954.729166666664</c:v>
                </c:pt>
                <c:pt idx="9117">
                  <c:v>42954.739583333336</c:v>
                </c:pt>
                <c:pt idx="9118">
                  <c:v>42954.75</c:v>
                </c:pt>
                <c:pt idx="9119">
                  <c:v>42954.760416666664</c:v>
                </c:pt>
                <c:pt idx="9120">
                  <c:v>42954.770833333336</c:v>
                </c:pt>
                <c:pt idx="9121">
                  <c:v>42954.78125</c:v>
                </c:pt>
                <c:pt idx="9122">
                  <c:v>42954.791666666664</c:v>
                </c:pt>
                <c:pt idx="9123">
                  <c:v>42954.802083333336</c:v>
                </c:pt>
                <c:pt idx="9124">
                  <c:v>42954.8125</c:v>
                </c:pt>
                <c:pt idx="9125">
                  <c:v>42954.822916666664</c:v>
                </c:pt>
                <c:pt idx="9126">
                  <c:v>42954.833333333336</c:v>
                </c:pt>
                <c:pt idx="9127">
                  <c:v>42954.84375</c:v>
                </c:pt>
                <c:pt idx="9128">
                  <c:v>42954.854166666664</c:v>
                </c:pt>
                <c:pt idx="9129">
                  <c:v>42954.864583333336</c:v>
                </c:pt>
                <c:pt idx="9130">
                  <c:v>42954.875</c:v>
                </c:pt>
                <c:pt idx="9131">
                  <c:v>42954.885416666664</c:v>
                </c:pt>
                <c:pt idx="9132">
                  <c:v>42954.895833333336</c:v>
                </c:pt>
                <c:pt idx="9133">
                  <c:v>42954.90625</c:v>
                </c:pt>
                <c:pt idx="9134">
                  <c:v>42954.916666666664</c:v>
                </c:pt>
                <c:pt idx="9135">
                  <c:v>42954.927083333336</c:v>
                </c:pt>
                <c:pt idx="9136">
                  <c:v>42954.9375</c:v>
                </c:pt>
                <c:pt idx="9137">
                  <c:v>42954.947916666664</c:v>
                </c:pt>
                <c:pt idx="9138">
                  <c:v>42954.958333333336</c:v>
                </c:pt>
                <c:pt idx="9139">
                  <c:v>42954.96875</c:v>
                </c:pt>
                <c:pt idx="9140">
                  <c:v>42954.979166666664</c:v>
                </c:pt>
                <c:pt idx="9141">
                  <c:v>42954.989583333336</c:v>
                </c:pt>
                <c:pt idx="9142">
                  <c:v>42955</c:v>
                </c:pt>
                <c:pt idx="9143">
                  <c:v>42955.010416666664</c:v>
                </c:pt>
                <c:pt idx="9144">
                  <c:v>42955.020833333336</c:v>
                </c:pt>
                <c:pt idx="9145">
                  <c:v>42955.03125</c:v>
                </c:pt>
                <c:pt idx="9146">
                  <c:v>42955.041666666664</c:v>
                </c:pt>
                <c:pt idx="9147">
                  <c:v>42955.052083333336</c:v>
                </c:pt>
                <c:pt idx="9148">
                  <c:v>42955.0625</c:v>
                </c:pt>
                <c:pt idx="9149">
                  <c:v>42955.072916666664</c:v>
                </c:pt>
                <c:pt idx="9150">
                  <c:v>42955.083333333336</c:v>
                </c:pt>
                <c:pt idx="9151">
                  <c:v>42955.09375</c:v>
                </c:pt>
                <c:pt idx="9152">
                  <c:v>42955.104166666664</c:v>
                </c:pt>
                <c:pt idx="9153">
                  <c:v>42955.114583333336</c:v>
                </c:pt>
                <c:pt idx="9154">
                  <c:v>42955.125</c:v>
                </c:pt>
                <c:pt idx="9155">
                  <c:v>42955.135416666664</c:v>
                </c:pt>
                <c:pt idx="9156">
                  <c:v>42955.145833333336</c:v>
                </c:pt>
                <c:pt idx="9157">
                  <c:v>42955.15625</c:v>
                </c:pt>
                <c:pt idx="9158">
                  <c:v>42955.166666666664</c:v>
                </c:pt>
                <c:pt idx="9159">
                  <c:v>42955.177083333336</c:v>
                </c:pt>
                <c:pt idx="9160">
                  <c:v>42955.1875</c:v>
                </c:pt>
                <c:pt idx="9161">
                  <c:v>42955.197916666664</c:v>
                </c:pt>
                <c:pt idx="9162">
                  <c:v>42955.208333333336</c:v>
                </c:pt>
                <c:pt idx="9163">
                  <c:v>42955.21875</c:v>
                </c:pt>
                <c:pt idx="9164">
                  <c:v>42955.229166666664</c:v>
                </c:pt>
                <c:pt idx="9165">
                  <c:v>42955.239583333336</c:v>
                </c:pt>
                <c:pt idx="9166">
                  <c:v>42955.25</c:v>
                </c:pt>
                <c:pt idx="9167">
                  <c:v>42955.260416666664</c:v>
                </c:pt>
                <c:pt idx="9168">
                  <c:v>42955.270833333336</c:v>
                </c:pt>
                <c:pt idx="9169">
                  <c:v>42955.28125</c:v>
                </c:pt>
                <c:pt idx="9170">
                  <c:v>42955.291666666664</c:v>
                </c:pt>
                <c:pt idx="9171">
                  <c:v>42955.302083333336</c:v>
                </c:pt>
                <c:pt idx="9172">
                  <c:v>42955.3125</c:v>
                </c:pt>
                <c:pt idx="9173">
                  <c:v>42955.322916666664</c:v>
                </c:pt>
                <c:pt idx="9174">
                  <c:v>42955.333333333336</c:v>
                </c:pt>
                <c:pt idx="9175">
                  <c:v>42955.34375</c:v>
                </c:pt>
                <c:pt idx="9176">
                  <c:v>42955.354166666664</c:v>
                </c:pt>
                <c:pt idx="9177">
                  <c:v>42955.364583333336</c:v>
                </c:pt>
                <c:pt idx="9178">
                  <c:v>42955.375</c:v>
                </c:pt>
                <c:pt idx="9179">
                  <c:v>42955.385416666664</c:v>
                </c:pt>
                <c:pt idx="9180">
                  <c:v>42955.395833333336</c:v>
                </c:pt>
                <c:pt idx="9181">
                  <c:v>42955.40625</c:v>
                </c:pt>
                <c:pt idx="9182">
                  <c:v>42955.416666666664</c:v>
                </c:pt>
                <c:pt idx="9183">
                  <c:v>42955.427083333336</c:v>
                </c:pt>
                <c:pt idx="9184">
                  <c:v>42955.4375</c:v>
                </c:pt>
                <c:pt idx="9185">
                  <c:v>42955.447916666664</c:v>
                </c:pt>
                <c:pt idx="9186">
                  <c:v>42955.458333333336</c:v>
                </c:pt>
                <c:pt idx="9187">
                  <c:v>42955.46875</c:v>
                </c:pt>
                <c:pt idx="9188">
                  <c:v>42955.479166666664</c:v>
                </c:pt>
                <c:pt idx="9189">
                  <c:v>42955.489583333336</c:v>
                </c:pt>
                <c:pt idx="9190">
                  <c:v>42955.5</c:v>
                </c:pt>
                <c:pt idx="9191">
                  <c:v>42955.510416666664</c:v>
                </c:pt>
                <c:pt idx="9192">
                  <c:v>42955.520833333336</c:v>
                </c:pt>
                <c:pt idx="9193">
                  <c:v>42955.53125</c:v>
                </c:pt>
                <c:pt idx="9194">
                  <c:v>42955.541666666664</c:v>
                </c:pt>
                <c:pt idx="9195">
                  <c:v>42955.552083333336</c:v>
                </c:pt>
                <c:pt idx="9196">
                  <c:v>42955.5625</c:v>
                </c:pt>
                <c:pt idx="9197">
                  <c:v>42955.572916666664</c:v>
                </c:pt>
                <c:pt idx="9198">
                  <c:v>42955.583333333336</c:v>
                </c:pt>
                <c:pt idx="9199">
                  <c:v>42955.59375</c:v>
                </c:pt>
                <c:pt idx="9200">
                  <c:v>42955.604166666664</c:v>
                </c:pt>
                <c:pt idx="9201">
                  <c:v>42955.614583333336</c:v>
                </c:pt>
                <c:pt idx="9202">
                  <c:v>42955.625</c:v>
                </c:pt>
                <c:pt idx="9203">
                  <c:v>42955.635416666664</c:v>
                </c:pt>
                <c:pt idx="9204">
                  <c:v>42955.645833333336</c:v>
                </c:pt>
                <c:pt idx="9205">
                  <c:v>42955.65625</c:v>
                </c:pt>
                <c:pt idx="9206">
                  <c:v>42955.666666666664</c:v>
                </c:pt>
                <c:pt idx="9207">
                  <c:v>42955.677083333336</c:v>
                </c:pt>
                <c:pt idx="9208">
                  <c:v>42955.6875</c:v>
                </c:pt>
                <c:pt idx="9209">
                  <c:v>42955.697916666664</c:v>
                </c:pt>
                <c:pt idx="9210">
                  <c:v>42955.708333333336</c:v>
                </c:pt>
                <c:pt idx="9211">
                  <c:v>42955.71875</c:v>
                </c:pt>
                <c:pt idx="9212">
                  <c:v>42955.729166666664</c:v>
                </c:pt>
                <c:pt idx="9213">
                  <c:v>42955.739583333336</c:v>
                </c:pt>
                <c:pt idx="9214">
                  <c:v>42955.75</c:v>
                </c:pt>
                <c:pt idx="9215">
                  <c:v>42955.760416666664</c:v>
                </c:pt>
                <c:pt idx="9216">
                  <c:v>42955.770833333336</c:v>
                </c:pt>
                <c:pt idx="9217">
                  <c:v>42955.78125</c:v>
                </c:pt>
                <c:pt idx="9218">
                  <c:v>42955.791666666664</c:v>
                </c:pt>
                <c:pt idx="9219">
                  <c:v>42955.802083333336</c:v>
                </c:pt>
                <c:pt idx="9220">
                  <c:v>42955.8125</c:v>
                </c:pt>
                <c:pt idx="9221">
                  <c:v>42955.822916666664</c:v>
                </c:pt>
                <c:pt idx="9222">
                  <c:v>42955.833333333336</c:v>
                </c:pt>
                <c:pt idx="9223">
                  <c:v>42955.84375</c:v>
                </c:pt>
                <c:pt idx="9224">
                  <c:v>42955.854166666664</c:v>
                </c:pt>
                <c:pt idx="9225">
                  <c:v>42955.864583333336</c:v>
                </c:pt>
                <c:pt idx="9226">
                  <c:v>42955.875</c:v>
                </c:pt>
                <c:pt idx="9227">
                  <c:v>42955.885416666664</c:v>
                </c:pt>
                <c:pt idx="9228">
                  <c:v>42955.895833333336</c:v>
                </c:pt>
                <c:pt idx="9229">
                  <c:v>42955.90625</c:v>
                </c:pt>
                <c:pt idx="9230">
                  <c:v>42955.916666666664</c:v>
                </c:pt>
                <c:pt idx="9231">
                  <c:v>42955.927083333336</c:v>
                </c:pt>
                <c:pt idx="9232">
                  <c:v>42955.9375</c:v>
                </c:pt>
                <c:pt idx="9233">
                  <c:v>42955.947916666664</c:v>
                </c:pt>
                <c:pt idx="9234">
                  <c:v>42955.958333333336</c:v>
                </c:pt>
                <c:pt idx="9235">
                  <c:v>42955.96875</c:v>
                </c:pt>
                <c:pt idx="9236">
                  <c:v>42955.979166666664</c:v>
                </c:pt>
                <c:pt idx="9237">
                  <c:v>42955.989583333336</c:v>
                </c:pt>
                <c:pt idx="9238">
                  <c:v>42956</c:v>
                </c:pt>
                <c:pt idx="9239">
                  <c:v>42956.010416666664</c:v>
                </c:pt>
                <c:pt idx="9240">
                  <c:v>42956.020833333336</c:v>
                </c:pt>
                <c:pt idx="9241">
                  <c:v>42956.03125</c:v>
                </c:pt>
                <c:pt idx="9242">
                  <c:v>42956.041666666664</c:v>
                </c:pt>
                <c:pt idx="9243">
                  <c:v>42956.052083333336</c:v>
                </c:pt>
                <c:pt idx="9244">
                  <c:v>42956.0625</c:v>
                </c:pt>
                <c:pt idx="9245">
                  <c:v>42956.072916666664</c:v>
                </c:pt>
                <c:pt idx="9246">
                  <c:v>42956.083333333336</c:v>
                </c:pt>
                <c:pt idx="9247">
                  <c:v>42956.09375</c:v>
                </c:pt>
                <c:pt idx="9248">
                  <c:v>42956.104166666664</c:v>
                </c:pt>
                <c:pt idx="9249">
                  <c:v>42956.114583333336</c:v>
                </c:pt>
                <c:pt idx="9250">
                  <c:v>42956.125</c:v>
                </c:pt>
                <c:pt idx="9251">
                  <c:v>42956.135416666664</c:v>
                </c:pt>
                <c:pt idx="9252">
                  <c:v>42956.145833333336</c:v>
                </c:pt>
                <c:pt idx="9253">
                  <c:v>42956.15625</c:v>
                </c:pt>
                <c:pt idx="9254">
                  <c:v>42956.166666666664</c:v>
                </c:pt>
                <c:pt idx="9255">
                  <c:v>42956.177083333336</c:v>
                </c:pt>
                <c:pt idx="9256">
                  <c:v>42956.1875</c:v>
                </c:pt>
                <c:pt idx="9257">
                  <c:v>42956.197916666664</c:v>
                </c:pt>
                <c:pt idx="9258">
                  <c:v>42956.208333333336</c:v>
                </c:pt>
                <c:pt idx="9259">
                  <c:v>42956.21875</c:v>
                </c:pt>
                <c:pt idx="9260">
                  <c:v>42956.229166666664</c:v>
                </c:pt>
                <c:pt idx="9261">
                  <c:v>42956.239583333336</c:v>
                </c:pt>
                <c:pt idx="9262">
                  <c:v>42956.25</c:v>
                </c:pt>
                <c:pt idx="9263">
                  <c:v>42956.260416666664</c:v>
                </c:pt>
                <c:pt idx="9264">
                  <c:v>42956.270833333336</c:v>
                </c:pt>
                <c:pt idx="9265">
                  <c:v>42956.28125</c:v>
                </c:pt>
                <c:pt idx="9266">
                  <c:v>42956.291666666664</c:v>
                </c:pt>
                <c:pt idx="9267">
                  <c:v>42956.302083333336</c:v>
                </c:pt>
                <c:pt idx="9268">
                  <c:v>42956.3125</c:v>
                </c:pt>
                <c:pt idx="9269">
                  <c:v>42956.322916666664</c:v>
                </c:pt>
                <c:pt idx="9270">
                  <c:v>42956.333333333336</c:v>
                </c:pt>
                <c:pt idx="9271">
                  <c:v>42956.34375</c:v>
                </c:pt>
                <c:pt idx="9272">
                  <c:v>42956.354166666664</c:v>
                </c:pt>
                <c:pt idx="9273">
                  <c:v>42956.364583333336</c:v>
                </c:pt>
                <c:pt idx="9274">
                  <c:v>42956.375</c:v>
                </c:pt>
                <c:pt idx="9275">
                  <c:v>42956.385416666664</c:v>
                </c:pt>
                <c:pt idx="9276">
                  <c:v>42956.395833333336</c:v>
                </c:pt>
                <c:pt idx="9277">
                  <c:v>42956.40625</c:v>
                </c:pt>
                <c:pt idx="9278">
                  <c:v>42956.416666666664</c:v>
                </c:pt>
                <c:pt idx="9279">
                  <c:v>42956.427083333336</c:v>
                </c:pt>
                <c:pt idx="9280">
                  <c:v>42956.4375</c:v>
                </c:pt>
                <c:pt idx="9281">
                  <c:v>42956.447916666664</c:v>
                </c:pt>
                <c:pt idx="9282">
                  <c:v>42956.458333333336</c:v>
                </c:pt>
                <c:pt idx="9283">
                  <c:v>42956.46875</c:v>
                </c:pt>
                <c:pt idx="9284">
                  <c:v>42956.479166666664</c:v>
                </c:pt>
                <c:pt idx="9285">
                  <c:v>42956.489583333336</c:v>
                </c:pt>
                <c:pt idx="9286">
                  <c:v>42956.5</c:v>
                </c:pt>
                <c:pt idx="9287">
                  <c:v>42956.510416666664</c:v>
                </c:pt>
                <c:pt idx="9288">
                  <c:v>42956.520833333336</c:v>
                </c:pt>
                <c:pt idx="9289">
                  <c:v>42956.53125</c:v>
                </c:pt>
                <c:pt idx="9290">
                  <c:v>42956.541666666664</c:v>
                </c:pt>
                <c:pt idx="9291">
                  <c:v>42956.552083333336</c:v>
                </c:pt>
                <c:pt idx="9292">
                  <c:v>42956.5625</c:v>
                </c:pt>
                <c:pt idx="9293">
                  <c:v>42956.572916666664</c:v>
                </c:pt>
                <c:pt idx="9294">
                  <c:v>42956.583333333336</c:v>
                </c:pt>
                <c:pt idx="9295">
                  <c:v>42956.59375</c:v>
                </c:pt>
                <c:pt idx="9296">
                  <c:v>42956.604166666664</c:v>
                </c:pt>
                <c:pt idx="9297">
                  <c:v>42956.614583333336</c:v>
                </c:pt>
                <c:pt idx="9298">
                  <c:v>42956.625</c:v>
                </c:pt>
                <c:pt idx="9299">
                  <c:v>42956.635416666664</c:v>
                </c:pt>
                <c:pt idx="9300">
                  <c:v>42956.645833333336</c:v>
                </c:pt>
                <c:pt idx="9301">
                  <c:v>42956.65625</c:v>
                </c:pt>
                <c:pt idx="9302">
                  <c:v>42956.666666666664</c:v>
                </c:pt>
                <c:pt idx="9303">
                  <c:v>42956.677083333336</c:v>
                </c:pt>
                <c:pt idx="9304">
                  <c:v>42956.6875</c:v>
                </c:pt>
                <c:pt idx="9305">
                  <c:v>42956.697916666664</c:v>
                </c:pt>
                <c:pt idx="9306">
                  <c:v>42956.708333333336</c:v>
                </c:pt>
                <c:pt idx="9307">
                  <c:v>42956.71875</c:v>
                </c:pt>
                <c:pt idx="9308">
                  <c:v>42956.729166666664</c:v>
                </c:pt>
                <c:pt idx="9309">
                  <c:v>42956.739583333336</c:v>
                </c:pt>
                <c:pt idx="9310">
                  <c:v>42956.75</c:v>
                </c:pt>
                <c:pt idx="9311">
                  <c:v>42956.760416666664</c:v>
                </c:pt>
                <c:pt idx="9312">
                  <c:v>42956.770833333336</c:v>
                </c:pt>
                <c:pt idx="9313">
                  <c:v>42956.78125</c:v>
                </c:pt>
                <c:pt idx="9314">
                  <c:v>42956.791666666664</c:v>
                </c:pt>
                <c:pt idx="9315">
                  <c:v>42956.802083333336</c:v>
                </c:pt>
                <c:pt idx="9316">
                  <c:v>42956.8125</c:v>
                </c:pt>
                <c:pt idx="9317">
                  <c:v>42956.822916666664</c:v>
                </c:pt>
                <c:pt idx="9318">
                  <c:v>42956.833333333336</c:v>
                </c:pt>
                <c:pt idx="9319">
                  <c:v>42956.84375</c:v>
                </c:pt>
                <c:pt idx="9320">
                  <c:v>42956.854166666664</c:v>
                </c:pt>
                <c:pt idx="9321">
                  <c:v>42956.864583333336</c:v>
                </c:pt>
                <c:pt idx="9322">
                  <c:v>42956.875</c:v>
                </c:pt>
                <c:pt idx="9323">
                  <c:v>42956.885416666664</c:v>
                </c:pt>
                <c:pt idx="9324">
                  <c:v>42956.895833333336</c:v>
                </c:pt>
                <c:pt idx="9325">
                  <c:v>42956.90625</c:v>
                </c:pt>
                <c:pt idx="9326">
                  <c:v>42956.916666666664</c:v>
                </c:pt>
                <c:pt idx="9327">
                  <c:v>42956.927083333336</c:v>
                </c:pt>
                <c:pt idx="9328">
                  <c:v>42956.9375</c:v>
                </c:pt>
                <c:pt idx="9329">
                  <c:v>42956.947916666664</c:v>
                </c:pt>
                <c:pt idx="9330">
                  <c:v>42956.958333333336</c:v>
                </c:pt>
                <c:pt idx="9331">
                  <c:v>42956.96875</c:v>
                </c:pt>
                <c:pt idx="9332">
                  <c:v>42956.979166666664</c:v>
                </c:pt>
                <c:pt idx="9333">
                  <c:v>42956.989583333336</c:v>
                </c:pt>
                <c:pt idx="9334">
                  <c:v>42957</c:v>
                </c:pt>
                <c:pt idx="9335">
                  <c:v>42957.010416666664</c:v>
                </c:pt>
                <c:pt idx="9336">
                  <c:v>42957.020833333336</c:v>
                </c:pt>
                <c:pt idx="9337">
                  <c:v>42957.03125</c:v>
                </c:pt>
                <c:pt idx="9338">
                  <c:v>42957.041666666664</c:v>
                </c:pt>
                <c:pt idx="9339">
                  <c:v>42957.052083333336</c:v>
                </c:pt>
                <c:pt idx="9340">
                  <c:v>42957.0625</c:v>
                </c:pt>
                <c:pt idx="9341">
                  <c:v>42957.072916666664</c:v>
                </c:pt>
                <c:pt idx="9342">
                  <c:v>42957.083333333336</c:v>
                </c:pt>
                <c:pt idx="9343">
                  <c:v>42957.09375</c:v>
                </c:pt>
                <c:pt idx="9344">
                  <c:v>42957.104166666664</c:v>
                </c:pt>
                <c:pt idx="9345">
                  <c:v>42957.114583333336</c:v>
                </c:pt>
                <c:pt idx="9346">
                  <c:v>42957.125</c:v>
                </c:pt>
                <c:pt idx="9347">
                  <c:v>42957.135416666664</c:v>
                </c:pt>
                <c:pt idx="9348">
                  <c:v>42957.145833333336</c:v>
                </c:pt>
                <c:pt idx="9349">
                  <c:v>42957.15625</c:v>
                </c:pt>
                <c:pt idx="9350">
                  <c:v>42957.166666666664</c:v>
                </c:pt>
                <c:pt idx="9351">
                  <c:v>42957.177083333336</c:v>
                </c:pt>
                <c:pt idx="9352">
                  <c:v>42957.1875</c:v>
                </c:pt>
                <c:pt idx="9353">
                  <c:v>42957.197916666664</c:v>
                </c:pt>
                <c:pt idx="9354">
                  <c:v>42957.208333333336</c:v>
                </c:pt>
                <c:pt idx="9355">
                  <c:v>42957.21875</c:v>
                </c:pt>
                <c:pt idx="9356">
                  <c:v>42957.229166666664</c:v>
                </c:pt>
                <c:pt idx="9357">
                  <c:v>42957.239583333336</c:v>
                </c:pt>
                <c:pt idx="9358">
                  <c:v>42957.25</c:v>
                </c:pt>
                <c:pt idx="9359">
                  <c:v>42957.260416666664</c:v>
                </c:pt>
                <c:pt idx="9360">
                  <c:v>42957.270833333336</c:v>
                </c:pt>
                <c:pt idx="9361">
                  <c:v>42957.28125</c:v>
                </c:pt>
                <c:pt idx="9362">
                  <c:v>42957.291666666664</c:v>
                </c:pt>
                <c:pt idx="9363">
                  <c:v>42957.302083333336</c:v>
                </c:pt>
                <c:pt idx="9364">
                  <c:v>42957.3125</c:v>
                </c:pt>
                <c:pt idx="9365">
                  <c:v>42957.322916666664</c:v>
                </c:pt>
                <c:pt idx="9366">
                  <c:v>42957.333333333336</c:v>
                </c:pt>
                <c:pt idx="9367">
                  <c:v>42957.34375</c:v>
                </c:pt>
                <c:pt idx="9368">
                  <c:v>42957.354166666664</c:v>
                </c:pt>
                <c:pt idx="9369">
                  <c:v>42957.364583333336</c:v>
                </c:pt>
                <c:pt idx="9370">
                  <c:v>42957.375</c:v>
                </c:pt>
                <c:pt idx="9371">
                  <c:v>42957.385416666664</c:v>
                </c:pt>
                <c:pt idx="9372">
                  <c:v>42957.395833333336</c:v>
                </c:pt>
                <c:pt idx="9373">
                  <c:v>42957.40625</c:v>
                </c:pt>
                <c:pt idx="9374">
                  <c:v>42957.416666666664</c:v>
                </c:pt>
                <c:pt idx="9375">
                  <c:v>42957.427083333336</c:v>
                </c:pt>
                <c:pt idx="9376">
                  <c:v>42957.4375</c:v>
                </c:pt>
                <c:pt idx="9377">
                  <c:v>42957.447916666664</c:v>
                </c:pt>
                <c:pt idx="9378">
                  <c:v>42957.458333333336</c:v>
                </c:pt>
                <c:pt idx="9379">
                  <c:v>42957.46875</c:v>
                </c:pt>
                <c:pt idx="9380">
                  <c:v>42957.479166666664</c:v>
                </c:pt>
                <c:pt idx="9381">
                  <c:v>42957.489583333336</c:v>
                </c:pt>
                <c:pt idx="9382">
                  <c:v>42957.5</c:v>
                </c:pt>
                <c:pt idx="9383">
                  <c:v>42957.510416666664</c:v>
                </c:pt>
                <c:pt idx="9384">
                  <c:v>42957.520833333336</c:v>
                </c:pt>
                <c:pt idx="9385">
                  <c:v>42957.53125</c:v>
                </c:pt>
                <c:pt idx="9386">
                  <c:v>42957.541666666664</c:v>
                </c:pt>
                <c:pt idx="9387">
                  <c:v>42957.552083333336</c:v>
                </c:pt>
                <c:pt idx="9388">
                  <c:v>42957.5625</c:v>
                </c:pt>
                <c:pt idx="9389">
                  <c:v>42957.572916666664</c:v>
                </c:pt>
                <c:pt idx="9390">
                  <c:v>42957.583333333336</c:v>
                </c:pt>
                <c:pt idx="9391">
                  <c:v>42957.59375</c:v>
                </c:pt>
                <c:pt idx="9392">
                  <c:v>42957.604166666664</c:v>
                </c:pt>
                <c:pt idx="9393">
                  <c:v>42957.614583333336</c:v>
                </c:pt>
                <c:pt idx="9394">
                  <c:v>42957.625</c:v>
                </c:pt>
                <c:pt idx="9395">
                  <c:v>42957.635416666664</c:v>
                </c:pt>
                <c:pt idx="9396">
                  <c:v>42957.645833333336</c:v>
                </c:pt>
                <c:pt idx="9397">
                  <c:v>42957.65625</c:v>
                </c:pt>
                <c:pt idx="9398">
                  <c:v>42957.666666666664</c:v>
                </c:pt>
                <c:pt idx="9399">
                  <c:v>42957.677083333336</c:v>
                </c:pt>
                <c:pt idx="9400">
                  <c:v>42957.6875</c:v>
                </c:pt>
                <c:pt idx="9401">
                  <c:v>42957.697916666664</c:v>
                </c:pt>
                <c:pt idx="9402">
                  <c:v>42957.708333333336</c:v>
                </c:pt>
                <c:pt idx="9403">
                  <c:v>42957.71875</c:v>
                </c:pt>
                <c:pt idx="9404">
                  <c:v>42957.729166666664</c:v>
                </c:pt>
                <c:pt idx="9405">
                  <c:v>42957.739583333336</c:v>
                </c:pt>
                <c:pt idx="9406">
                  <c:v>42957.75</c:v>
                </c:pt>
                <c:pt idx="9407">
                  <c:v>42957.760416666664</c:v>
                </c:pt>
                <c:pt idx="9408">
                  <c:v>42957.770833333336</c:v>
                </c:pt>
                <c:pt idx="9409">
                  <c:v>42957.78125</c:v>
                </c:pt>
                <c:pt idx="9410">
                  <c:v>42957.791666666664</c:v>
                </c:pt>
                <c:pt idx="9411">
                  <c:v>42957.802083333336</c:v>
                </c:pt>
                <c:pt idx="9412">
                  <c:v>42957.8125</c:v>
                </c:pt>
                <c:pt idx="9413">
                  <c:v>42957.822916666664</c:v>
                </c:pt>
                <c:pt idx="9414">
                  <c:v>42957.833333333336</c:v>
                </c:pt>
                <c:pt idx="9415">
                  <c:v>42957.84375</c:v>
                </c:pt>
                <c:pt idx="9416">
                  <c:v>42957.854166666664</c:v>
                </c:pt>
                <c:pt idx="9417">
                  <c:v>42957.864583333336</c:v>
                </c:pt>
                <c:pt idx="9418">
                  <c:v>42957.875</c:v>
                </c:pt>
                <c:pt idx="9419">
                  <c:v>42957.885416666664</c:v>
                </c:pt>
                <c:pt idx="9420">
                  <c:v>42957.895833333336</c:v>
                </c:pt>
                <c:pt idx="9421">
                  <c:v>42957.90625</c:v>
                </c:pt>
                <c:pt idx="9422">
                  <c:v>42957.916666666664</c:v>
                </c:pt>
                <c:pt idx="9423">
                  <c:v>42957.927083333336</c:v>
                </c:pt>
                <c:pt idx="9424">
                  <c:v>42957.9375</c:v>
                </c:pt>
                <c:pt idx="9425">
                  <c:v>42957.947916666664</c:v>
                </c:pt>
                <c:pt idx="9426">
                  <c:v>42957.958333333336</c:v>
                </c:pt>
                <c:pt idx="9427">
                  <c:v>42957.96875</c:v>
                </c:pt>
                <c:pt idx="9428">
                  <c:v>42957.979166666664</c:v>
                </c:pt>
                <c:pt idx="9429">
                  <c:v>42957.989583333336</c:v>
                </c:pt>
                <c:pt idx="9430">
                  <c:v>42958</c:v>
                </c:pt>
                <c:pt idx="9431">
                  <c:v>42958.010416666664</c:v>
                </c:pt>
                <c:pt idx="9432">
                  <c:v>42958.020833333336</c:v>
                </c:pt>
                <c:pt idx="9433">
                  <c:v>42958.03125</c:v>
                </c:pt>
                <c:pt idx="9434">
                  <c:v>42958.041666666664</c:v>
                </c:pt>
                <c:pt idx="9435">
                  <c:v>42958.052083333336</c:v>
                </c:pt>
                <c:pt idx="9436">
                  <c:v>42958.0625</c:v>
                </c:pt>
                <c:pt idx="9437">
                  <c:v>42958.072916666664</c:v>
                </c:pt>
                <c:pt idx="9438">
                  <c:v>42958.083333333336</c:v>
                </c:pt>
                <c:pt idx="9439">
                  <c:v>42958.09375</c:v>
                </c:pt>
                <c:pt idx="9440">
                  <c:v>42958.104166666664</c:v>
                </c:pt>
                <c:pt idx="9441">
                  <c:v>42958.114583333336</c:v>
                </c:pt>
                <c:pt idx="9442">
                  <c:v>42958.125</c:v>
                </c:pt>
                <c:pt idx="9443">
                  <c:v>42958.135416666664</c:v>
                </c:pt>
                <c:pt idx="9444">
                  <c:v>42958.145833333336</c:v>
                </c:pt>
                <c:pt idx="9445">
                  <c:v>42958.15625</c:v>
                </c:pt>
                <c:pt idx="9446">
                  <c:v>42958.166666666664</c:v>
                </c:pt>
                <c:pt idx="9447">
                  <c:v>42958.177083333336</c:v>
                </c:pt>
                <c:pt idx="9448">
                  <c:v>42958.1875</c:v>
                </c:pt>
                <c:pt idx="9449">
                  <c:v>42958.197916666664</c:v>
                </c:pt>
                <c:pt idx="9450">
                  <c:v>42958.208333333336</c:v>
                </c:pt>
                <c:pt idx="9451">
                  <c:v>42958.21875</c:v>
                </c:pt>
                <c:pt idx="9452">
                  <c:v>42958.229166666664</c:v>
                </c:pt>
                <c:pt idx="9453">
                  <c:v>42958.239583333336</c:v>
                </c:pt>
                <c:pt idx="9454">
                  <c:v>42958.25</c:v>
                </c:pt>
                <c:pt idx="9455">
                  <c:v>42958.260416666664</c:v>
                </c:pt>
                <c:pt idx="9456">
                  <c:v>42958.270833333336</c:v>
                </c:pt>
                <c:pt idx="9457">
                  <c:v>42958.28125</c:v>
                </c:pt>
                <c:pt idx="9458">
                  <c:v>42958.291666666664</c:v>
                </c:pt>
                <c:pt idx="9459">
                  <c:v>42958.302083333336</c:v>
                </c:pt>
                <c:pt idx="9460">
                  <c:v>42958.3125</c:v>
                </c:pt>
                <c:pt idx="9461">
                  <c:v>42958.322916666664</c:v>
                </c:pt>
                <c:pt idx="9462">
                  <c:v>42958.333333333336</c:v>
                </c:pt>
                <c:pt idx="9463">
                  <c:v>42958.34375</c:v>
                </c:pt>
                <c:pt idx="9464">
                  <c:v>42958.354166666664</c:v>
                </c:pt>
                <c:pt idx="9465">
                  <c:v>42958.364583333336</c:v>
                </c:pt>
                <c:pt idx="9466">
                  <c:v>42958.375</c:v>
                </c:pt>
                <c:pt idx="9467">
                  <c:v>42958.385416666664</c:v>
                </c:pt>
                <c:pt idx="9468">
                  <c:v>42958.395833333336</c:v>
                </c:pt>
                <c:pt idx="9469">
                  <c:v>42958.40625</c:v>
                </c:pt>
                <c:pt idx="9470">
                  <c:v>42958.416666666664</c:v>
                </c:pt>
                <c:pt idx="9471">
                  <c:v>42958.427083333336</c:v>
                </c:pt>
                <c:pt idx="9472">
                  <c:v>42958.4375</c:v>
                </c:pt>
                <c:pt idx="9473">
                  <c:v>42958.447916666664</c:v>
                </c:pt>
                <c:pt idx="9474">
                  <c:v>42958.458333333336</c:v>
                </c:pt>
                <c:pt idx="9475">
                  <c:v>42958.46875</c:v>
                </c:pt>
                <c:pt idx="9476">
                  <c:v>42958.479166666664</c:v>
                </c:pt>
                <c:pt idx="9477">
                  <c:v>42958.489583333336</c:v>
                </c:pt>
                <c:pt idx="9478">
                  <c:v>42958.5</c:v>
                </c:pt>
                <c:pt idx="9479">
                  <c:v>42958.510416666664</c:v>
                </c:pt>
                <c:pt idx="9480">
                  <c:v>42958.520833333336</c:v>
                </c:pt>
                <c:pt idx="9481">
                  <c:v>42958.53125</c:v>
                </c:pt>
                <c:pt idx="9482">
                  <c:v>42958.541666666664</c:v>
                </c:pt>
                <c:pt idx="9483">
                  <c:v>42958.552083333336</c:v>
                </c:pt>
                <c:pt idx="9484">
                  <c:v>42958.5625</c:v>
                </c:pt>
                <c:pt idx="9485">
                  <c:v>42958.572916666664</c:v>
                </c:pt>
                <c:pt idx="9486">
                  <c:v>42958.583333333336</c:v>
                </c:pt>
                <c:pt idx="9487">
                  <c:v>42958.59375</c:v>
                </c:pt>
                <c:pt idx="9488">
                  <c:v>42958.604166666664</c:v>
                </c:pt>
                <c:pt idx="9489">
                  <c:v>42958.614583333336</c:v>
                </c:pt>
                <c:pt idx="9490">
                  <c:v>42958.625</c:v>
                </c:pt>
                <c:pt idx="9491">
                  <c:v>42958.635416666664</c:v>
                </c:pt>
                <c:pt idx="9492">
                  <c:v>42958.645833333336</c:v>
                </c:pt>
                <c:pt idx="9493">
                  <c:v>42958.65625</c:v>
                </c:pt>
                <c:pt idx="9494">
                  <c:v>42958.666666666664</c:v>
                </c:pt>
                <c:pt idx="9495">
                  <c:v>42958.677083333336</c:v>
                </c:pt>
                <c:pt idx="9496">
                  <c:v>42958.6875</c:v>
                </c:pt>
                <c:pt idx="9497">
                  <c:v>42958.697916666664</c:v>
                </c:pt>
                <c:pt idx="9498">
                  <c:v>42958.708333333336</c:v>
                </c:pt>
                <c:pt idx="9499">
                  <c:v>42958.71875</c:v>
                </c:pt>
                <c:pt idx="9500">
                  <c:v>42958.729166666664</c:v>
                </c:pt>
                <c:pt idx="9501">
                  <c:v>42958.739583333336</c:v>
                </c:pt>
                <c:pt idx="9502">
                  <c:v>42958.75</c:v>
                </c:pt>
                <c:pt idx="9503">
                  <c:v>42958.760416666664</c:v>
                </c:pt>
                <c:pt idx="9504">
                  <c:v>42958.770833333336</c:v>
                </c:pt>
                <c:pt idx="9505">
                  <c:v>42958.78125</c:v>
                </c:pt>
                <c:pt idx="9506">
                  <c:v>42958.791666666664</c:v>
                </c:pt>
                <c:pt idx="9507">
                  <c:v>42958.802083333336</c:v>
                </c:pt>
                <c:pt idx="9508">
                  <c:v>42958.8125</c:v>
                </c:pt>
                <c:pt idx="9509">
                  <c:v>42958.822916666664</c:v>
                </c:pt>
                <c:pt idx="9510">
                  <c:v>42958.833333333336</c:v>
                </c:pt>
                <c:pt idx="9511">
                  <c:v>42958.84375</c:v>
                </c:pt>
                <c:pt idx="9512">
                  <c:v>42958.854166666664</c:v>
                </c:pt>
                <c:pt idx="9513">
                  <c:v>42958.864583333336</c:v>
                </c:pt>
                <c:pt idx="9514">
                  <c:v>42958.875</c:v>
                </c:pt>
                <c:pt idx="9515">
                  <c:v>42958.885416666664</c:v>
                </c:pt>
                <c:pt idx="9516">
                  <c:v>42958.895833333336</c:v>
                </c:pt>
                <c:pt idx="9517">
                  <c:v>42958.90625</c:v>
                </c:pt>
                <c:pt idx="9518">
                  <c:v>42958.916666666664</c:v>
                </c:pt>
                <c:pt idx="9519">
                  <c:v>42958.927083333336</c:v>
                </c:pt>
                <c:pt idx="9520">
                  <c:v>42958.9375</c:v>
                </c:pt>
                <c:pt idx="9521">
                  <c:v>42958.947916666664</c:v>
                </c:pt>
                <c:pt idx="9522">
                  <c:v>42958.958333333336</c:v>
                </c:pt>
                <c:pt idx="9523">
                  <c:v>42958.96875</c:v>
                </c:pt>
                <c:pt idx="9524">
                  <c:v>42958.979166666664</c:v>
                </c:pt>
                <c:pt idx="9525">
                  <c:v>42958.989583333336</c:v>
                </c:pt>
                <c:pt idx="9526">
                  <c:v>42959</c:v>
                </c:pt>
                <c:pt idx="9527">
                  <c:v>42959.010416666664</c:v>
                </c:pt>
                <c:pt idx="9528">
                  <c:v>42959.020833333336</c:v>
                </c:pt>
                <c:pt idx="9529">
                  <c:v>42959.03125</c:v>
                </c:pt>
                <c:pt idx="9530">
                  <c:v>42959.041666666664</c:v>
                </c:pt>
                <c:pt idx="9531">
                  <c:v>42959.052083333336</c:v>
                </c:pt>
                <c:pt idx="9532">
                  <c:v>42959.0625</c:v>
                </c:pt>
                <c:pt idx="9533">
                  <c:v>42959.072916666664</c:v>
                </c:pt>
                <c:pt idx="9534">
                  <c:v>42959.083333333336</c:v>
                </c:pt>
                <c:pt idx="9535">
                  <c:v>42959.09375</c:v>
                </c:pt>
                <c:pt idx="9536">
                  <c:v>42959.104166666664</c:v>
                </c:pt>
                <c:pt idx="9537">
                  <c:v>42959.114583333336</c:v>
                </c:pt>
                <c:pt idx="9538">
                  <c:v>42959.125</c:v>
                </c:pt>
                <c:pt idx="9539">
                  <c:v>42959.135416666664</c:v>
                </c:pt>
                <c:pt idx="9540">
                  <c:v>42959.145833333336</c:v>
                </c:pt>
                <c:pt idx="9541">
                  <c:v>42959.15625</c:v>
                </c:pt>
                <c:pt idx="9542">
                  <c:v>42959.166666666664</c:v>
                </c:pt>
                <c:pt idx="9543">
                  <c:v>42959.177083333336</c:v>
                </c:pt>
                <c:pt idx="9544">
                  <c:v>42959.1875</c:v>
                </c:pt>
                <c:pt idx="9545">
                  <c:v>42959.197916666664</c:v>
                </c:pt>
                <c:pt idx="9546">
                  <c:v>42959.208333333336</c:v>
                </c:pt>
                <c:pt idx="9547">
                  <c:v>42959.21875</c:v>
                </c:pt>
                <c:pt idx="9548">
                  <c:v>42959.229166666664</c:v>
                </c:pt>
                <c:pt idx="9549">
                  <c:v>42959.239583333336</c:v>
                </c:pt>
                <c:pt idx="9550">
                  <c:v>42959.25</c:v>
                </c:pt>
                <c:pt idx="9551">
                  <c:v>42959.260416666664</c:v>
                </c:pt>
                <c:pt idx="9552">
                  <c:v>42959.270833333336</c:v>
                </c:pt>
                <c:pt idx="9553">
                  <c:v>42959.28125</c:v>
                </c:pt>
                <c:pt idx="9554">
                  <c:v>42959.291666666664</c:v>
                </c:pt>
                <c:pt idx="9555">
                  <c:v>42959.302083333336</c:v>
                </c:pt>
                <c:pt idx="9556">
                  <c:v>42959.3125</c:v>
                </c:pt>
                <c:pt idx="9557">
                  <c:v>42959.322916666664</c:v>
                </c:pt>
                <c:pt idx="9558">
                  <c:v>42959.333333333336</c:v>
                </c:pt>
                <c:pt idx="9559">
                  <c:v>42959.34375</c:v>
                </c:pt>
                <c:pt idx="9560">
                  <c:v>42959.354166666664</c:v>
                </c:pt>
                <c:pt idx="9561">
                  <c:v>42959.364583333336</c:v>
                </c:pt>
                <c:pt idx="9562">
                  <c:v>42959.375</c:v>
                </c:pt>
                <c:pt idx="9563">
                  <c:v>42959.385416666664</c:v>
                </c:pt>
                <c:pt idx="9564">
                  <c:v>42959.395833333336</c:v>
                </c:pt>
                <c:pt idx="9565">
                  <c:v>42959.40625</c:v>
                </c:pt>
                <c:pt idx="9566">
                  <c:v>42959.416666666664</c:v>
                </c:pt>
                <c:pt idx="9567">
                  <c:v>42959.427083333336</c:v>
                </c:pt>
                <c:pt idx="9568">
                  <c:v>42959.4375</c:v>
                </c:pt>
                <c:pt idx="9569">
                  <c:v>42959.447916666664</c:v>
                </c:pt>
                <c:pt idx="9570">
                  <c:v>42959.458333333336</c:v>
                </c:pt>
                <c:pt idx="9571">
                  <c:v>42959.46875</c:v>
                </c:pt>
                <c:pt idx="9572">
                  <c:v>42959.479166666664</c:v>
                </c:pt>
                <c:pt idx="9573">
                  <c:v>42959.489583333336</c:v>
                </c:pt>
                <c:pt idx="9574">
                  <c:v>42959.5</c:v>
                </c:pt>
                <c:pt idx="9575">
                  <c:v>42959.510416666664</c:v>
                </c:pt>
                <c:pt idx="9576">
                  <c:v>42959.520833333336</c:v>
                </c:pt>
                <c:pt idx="9577">
                  <c:v>42959.53125</c:v>
                </c:pt>
                <c:pt idx="9578">
                  <c:v>42959.541666666664</c:v>
                </c:pt>
                <c:pt idx="9579">
                  <c:v>42959.552083333336</c:v>
                </c:pt>
                <c:pt idx="9580">
                  <c:v>42959.5625</c:v>
                </c:pt>
                <c:pt idx="9581">
                  <c:v>42959.572916666664</c:v>
                </c:pt>
                <c:pt idx="9582">
                  <c:v>42959.583333333336</c:v>
                </c:pt>
                <c:pt idx="9583">
                  <c:v>42959.59375</c:v>
                </c:pt>
                <c:pt idx="9584">
                  <c:v>42959.604166666664</c:v>
                </c:pt>
                <c:pt idx="9585">
                  <c:v>42959.614583333336</c:v>
                </c:pt>
                <c:pt idx="9586">
                  <c:v>42959.625</c:v>
                </c:pt>
                <c:pt idx="9587">
                  <c:v>42959.635416666664</c:v>
                </c:pt>
                <c:pt idx="9588">
                  <c:v>42959.645833333336</c:v>
                </c:pt>
                <c:pt idx="9589">
                  <c:v>42959.65625</c:v>
                </c:pt>
                <c:pt idx="9590">
                  <c:v>42959.666666666664</c:v>
                </c:pt>
                <c:pt idx="9591">
                  <c:v>42959.677083333336</c:v>
                </c:pt>
                <c:pt idx="9592">
                  <c:v>42959.6875</c:v>
                </c:pt>
                <c:pt idx="9593">
                  <c:v>42959.697916666664</c:v>
                </c:pt>
                <c:pt idx="9594">
                  <c:v>42959.708333333336</c:v>
                </c:pt>
                <c:pt idx="9595">
                  <c:v>42959.71875</c:v>
                </c:pt>
                <c:pt idx="9596">
                  <c:v>42959.729166666664</c:v>
                </c:pt>
                <c:pt idx="9597">
                  <c:v>42959.739583333336</c:v>
                </c:pt>
                <c:pt idx="9598">
                  <c:v>42959.75</c:v>
                </c:pt>
                <c:pt idx="9599">
                  <c:v>42959.760416666664</c:v>
                </c:pt>
                <c:pt idx="9600">
                  <c:v>42959.770833333336</c:v>
                </c:pt>
                <c:pt idx="9601">
                  <c:v>42959.78125</c:v>
                </c:pt>
                <c:pt idx="9602">
                  <c:v>42959.791666666664</c:v>
                </c:pt>
                <c:pt idx="9603">
                  <c:v>42959.802083333336</c:v>
                </c:pt>
                <c:pt idx="9604">
                  <c:v>42959.8125</c:v>
                </c:pt>
                <c:pt idx="9605">
                  <c:v>42959.822916666664</c:v>
                </c:pt>
                <c:pt idx="9606">
                  <c:v>42959.833333333336</c:v>
                </c:pt>
                <c:pt idx="9607">
                  <c:v>42959.84375</c:v>
                </c:pt>
                <c:pt idx="9608">
                  <c:v>42959.854166666664</c:v>
                </c:pt>
                <c:pt idx="9609">
                  <c:v>42959.864583333336</c:v>
                </c:pt>
                <c:pt idx="9610">
                  <c:v>42959.875</c:v>
                </c:pt>
                <c:pt idx="9611">
                  <c:v>42959.885416666664</c:v>
                </c:pt>
                <c:pt idx="9612">
                  <c:v>42959.895833333336</c:v>
                </c:pt>
                <c:pt idx="9613">
                  <c:v>42959.90625</c:v>
                </c:pt>
                <c:pt idx="9614">
                  <c:v>42959.916666666664</c:v>
                </c:pt>
                <c:pt idx="9615">
                  <c:v>42959.927083333336</c:v>
                </c:pt>
                <c:pt idx="9616">
                  <c:v>42959.9375</c:v>
                </c:pt>
                <c:pt idx="9617">
                  <c:v>42959.947916666664</c:v>
                </c:pt>
                <c:pt idx="9618">
                  <c:v>42959.958333333336</c:v>
                </c:pt>
                <c:pt idx="9619">
                  <c:v>42959.96875</c:v>
                </c:pt>
                <c:pt idx="9620">
                  <c:v>42959.979166666664</c:v>
                </c:pt>
                <c:pt idx="9621">
                  <c:v>42959.989583333336</c:v>
                </c:pt>
                <c:pt idx="9622">
                  <c:v>42960</c:v>
                </c:pt>
                <c:pt idx="9623">
                  <c:v>42960.010416666664</c:v>
                </c:pt>
                <c:pt idx="9624">
                  <c:v>42960.020833333336</c:v>
                </c:pt>
                <c:pt idx="9625">
                  <c:v>42960.03125</c:v>
                </c:pt>
                <c:pt idx="9626">
                  <c:v>42960.041666666664</c:v>
                </c:pt>
                <c:pt idx="9627">
                  <c:v>42960.052083333336</c:v>
                </c:pt>
                <c:pt idx="9628">
                  <c:v>42960.0625</c:v>
                </c:pt>
                <c:pt idx="9629">
                  <c:v>42960.072916666664</c:v>
                </c:pt>
                <c:pt idx="9630">
                  <c:v>42960.083333333336</c:v>
                </c:pt>
                <c:pt idx="9631">
                  <c:v>42960.09375</c:v>
                </c:pt>
                <c:pt idx="9632">
                  <c:v>42960.104166666664</c:v>
                </c:pt>
                <c:pt idx="9633">
                  <c:v>42960.114583333336</c:v>
                </c:pt>
                <c:pt idx="9634">
                  <c:v>42960.125</c:v>
                </c:pt>
                <c:pt idx="9635">
                  <c:v>42960.135416666664</c:v>
                </c:pt>
                <c:pt idx="9636">
                  <c:v>42960.145833333336</c:v>
                </c:pt>
                <c:pt idx="9637">
                  <c:v>42960.15625</c:v>
                </c:pt>
                <c:pt idx="9638">
                  <c:v>42960.166666666664</c:v>
                </c:pt>
                <c:pt idx="9639">
                  <c:v>42960.177083333336</c:v>
                </c:pt>
                <c:pt idx="9640">
                  <c:v>42960.1875</c:v>
                </c:pt>
                <c:pt idx="9641">
                  <c:v>42960.197916666664</c:v>
                </c:pt>
                <c:pt idx="9642">
                  <c:v>42960.208333333336</c:v>
                </c:pt>
                <c:pt idx="9643">
                  <c:v>42960.21875</c:v>
                </c:pt>
                <c:pt idx="9644">
                  <c:v>42960.229166666664</c:v>
                </c:pt>
                <c:pt idx="9645">
                  <c:v>42960.239583333336</c:v>
                </c:pt>
                <c:pt idx="9646">
                  <c:v>42960.25</c:v>
                </c:pt>
                <c:pt idx="9647">
                  <c:v>42960.260416666664</c:v>
                </c:pt>
                <c:pt idx="9648">
                  <c:v>42960.270833333336</c:v>
                </c:pt>
                <c:pt idx="9649">
                  <c:v>42960.28125</c:v>
                </c:pt>
                <c:pt idx="9650">
                  <c:v>42960.291666666664</c:v>
                </c:pt>
                <c:pt idx="9651">
                  <c:v>42960.302083333336</c:v>
                </c:pt>
                <c:pt idx="9652">
                  <c:v>42960.3125</c:v>
                </c:pt>
                <c:pt idx="9653">
                  <c:v>42960.322916666664</c:v>
                </c:pt>
                <c:pt idx="9654">
                  <c:v>42960.333333333336</c:v>
                </c:pt>
                <c:pt idx="9655">
                  <c:v>42960.34375</c:v>
                </c:pt>
                <c:pt idx="9656">
                  <c:v>42960.354166666664</c:v>
                </c:pt>
                <c:pt idx="9657">
                  <c:v>42960.364583333336</c:v>
                </c:pt>
                <c:pt idx="9658">
                  <c:v>42960.375</c:v>
                </c:pt>
                <c:pt idx="9659">
                  <c:v>42960.385416666664</c:v>
                </c:pt>
                <c:pt idx="9660">
                  <c:v>42960.395833333336</c:v>
                </c:pt>
                <c:pt idx="9661">
                  <c:v>42960.40625</c:v>
                </c:pt>
                <c:pt idx="9662">
                  <c:v>42960.416666666664</c:v>
                </c:pt>
                <c:pt idx="9663">
                  <c:v>42960.427083333336</c:v>
                </c:pt>
                <c:pt idx="9664">
                  <c:v>42960.4375</c:v>
                </c:pt>
                <c:pt idx="9665">
                  <c:v>42960.447916666664</c:v>
                </c:pt>
                <c:pt idx="9666">
                  <c:v>42960.458333333336</c:v>
                </c:pt>
                <c:pt idx="9667">
                  <c:v>42960.46875</c:v>
                </c:pt>
                <c:pt idx="9668">
                  <c:v>42960.479166666664</c:v>
                </c:pt>
                <c:pt idx="9669">
                  <c:v>42960.489583333336</c:v>
                </c:pt>
                <c:pt idx="9670">
                  <c:v>42960.5</c:v>
                </c:pt>
                <c:pt idx="9671">
                  <c:v>42960.510416666664</c:v>
                </c:pt>
                <c:pt idx="9672">
                  <c:v>42960.520833333336</c:v>
                </c:pt>
                <c:pt idx="9673">
                  <c:v>42960.53125</c:v>
                </c:pt>
                <c:pt idx="9674">
                  <c:v>42960.541666666664</c:v>
                </c:pt>
                <c:pt idx="9675">
                  <c:v>42960.552083333336</c:v>
                </c:pt>
                <c:pt idx="9676">
                  <c:v>42960.5625</c:v>
                </c:pt>
                <c:pt idx="9677">
                  <c:v>42960.572916666664</c:v>
                </c:pt>
                <c:pt idx="9678">
                  <c:v>42960.583333333336</c:v>
                </c:pt>
                <c:pt idx="9679">
                  <c:v>42960.59375</c:v>
                </c:pt>
                <c:pt idx="9680">
                  <c:v>42960.604166666664</c:v>
                </c:pt>
                <c:pt idx="9681">
                  <c:v>42960.614583333336</c:v>
                </c:pt>
                <c:pt idx="9682">
                  <c:v>42960.625</c:v>
                </c:pt>
                <c:pt idx="9683">
                  <c:v>42960.635416666664</c:v>
                </c:pt>
                <c:pt idx="9684">
                  <c:v>42960.645833333336</c:v>
                </c:pt>
                <c:pt idx="9685">
                  <c:v>42960.65625</c:v>
                </c:pt>
                <c:pt idx="9686">
                  <c:v>42960.666666666664</c:v>
                </c:pt>
                <c:pt idx="9687">
                  <c:v>42960.677083333336</c:v>
                </c:pt>
                <c:pt idx="9688">
                  <c:v>42960.6875</c:v>
                </c:pt>
                <c:pt idx="9689">
                  <c:v>42960.697916666664</c:v>
                </c:pt>
                <c:pt idx="9690">
                  <c:v>42960.708333333336</c:v>
                </c:pt>
                <c:pt idx="9691">
                  <c:v>42960.71875</c:v>
                </c:pt>
                <c:pt idx="9692">
                  <c:v>42960.729166666664</c:v>
                </c:pt>
                <c:pt idx="9693">
                  <c:v>42960.739583333336</c:v>
                </c:pt>
                <c:pt idx="9694">
                  <c:v>42960.75</c:v>
                </c:pt>
                <c:pt idx="9695">
                  <c:v>42960.760416666664</c:v>
                </c:pt>
                <c:pt idx="9696">
                  <c:v>42960.770833333336</c:v>
                </c:pt>
                <c:pt idx="9697">
                  <c:v>42960.78125</c:v>
                </c:pt>
                <c:pt idx="9698">
                  <c:v>42960.791666666664</c:v>
                </c:pt>
                <c:pt idx="9699">
                  <c:v>42960.802083333336</c:v>
                </c:pt>
                <c:pt idx="9700">
                  <c:v>42960.8125</c:v>
                </c:pt>
                <c:pt idx="9701">
                  <c:v>42960.822916666664</c:v>
                </c:pt>
                <c:pt idx="9702">
                  <c:v>42960.833333333336</c:v>
                </c:pt>
                <c:pt idx="9703">
                  <c:v>42960.84375</c:v>
                </c:pt>
                <c:pt idx="9704">
                  <c:v>42960.854166666664</c:v>
                </c:pt>
                <c:pt idx="9705">
                  <c:v>42960.864583333336</c:v>
                </c:pt>
                <c:pt idx="9706">
                  <c:v>42960.875</c:v>
                </c:pt>
                <c:pt idx="9707">
                  <c:v>42960.885416666664</c:v>
                </c:pt>
                <c:pt idx="9708">
                  <c:v>42960.895833333336</c:v>
                </c:pt>
                <c:pt idx="9709">
                  <c:v>42960.90625</c:v>
                </c:pt>
                <c:pt idx="9710">
                  <c:v>42960.916666666664</c:v>
                </c:pt>
                <c:pt idx="9711">
                  <c:v>42960.927083333336</c:v>
                </c:pt>
                <c:pt idx="9712">
                  <c:v>42960.9375</c:v>
                </c:pt>
                <c:pt idx="9713">
                  <c:v>42960.947916666664</c:v>
                </c:pt>
                <c:pt idx="9714">
                  <c:v>42960.958333333336</c:v>
                </c:pt>
                <c:pt idx="9715">
                  <c:v>42960.96875</c:v>
                </c:pt>
                <c:pt idx="9716">
                  <c:v>42960.979166666664</c:v>
                </c:pt>
                <c:pt idx="9717">
                  <c:v>42960.989583333336</c:v>
                </c:pt>
                <c:pt idx="9718">
                  <c:v>42961</c:v>
                </c:pt>
                <c:pt idx="9719">
                  <c:v>42961.010416666664</c:v>
                </c:pt>
                <c:pt idx="9720">
                  <c:v>42961.020833333336</c:v>
                </c:pt>
                <c:pt idx="9721">
                  <c:v>42961.03125</c:v>
                </c:pt>
                <c:pt idx="9722">
                  <c:v>42961.041666666664</c:v>
                </c:pt>
                <c:pt idx="9723">
                  <c:v>42961.052083333336</c:v>
                </c:pt>
                <c:pt idx="9724">
                  <c:v>42961.0625</c:v>
                </c:pt>
                <c:pt idx="9725">
                  <c:v>42961.072916666664</c:v>
                </c:pt>
                <c:pt idx="9726">
                  <c:v>42961.083333333336</c:v>
                </c:pt>
                <c:pt idx="9727">
                  <c:v>42961.09375</c:v>
                </c:pt>
                <c:pt idx="9728">
                  <c:v>42961.104166666664</c:v>
                </c:pt>
                <c:pt idx="9729">
                  <c:v>42961.114583333336</c:v>
                </c:pt>
                <c:pt idx="9730">
                  <c:v>42961.125</c:v>
                </c:pt>
                <c:pt idx="9731">
                  <c:v>42961.135416666664</c:v>
                </c:pt>
                <c:pt idx="9732">
                  <c:v>42961.145833333336</c:v>
                </c:pt>
                <c:pt idx="9733">
                  <c:v>42961.15625</c:v>
                </c:pt>
                <c:pt idx="9734">
                  <c:v>42961.166666666664</c:v>
                </c:pt>
                <c:pt idx="9735">
                  <c:v>42961.177083333336</c:v>
                </c:pt>
                <c:pt idx="9736">
                  <c:v>42961.1875</c:v>
                </c:pt>
                <c:pt idx="9737">
                  <c:v>42961.197916666664</c:v>
                </c:pt>
                <c:pt idx="9738">
                  <c:v>42961.208333333336</c:v>
                </c:pt>
                <c:pt idx="9739">
                  <c:v>42961.21875</c:v>
                </c:pt>
                <c:pt idx="9740">
                  <c:v>42961.229166666664</c:v>
                </c:pt>
                <c:pt idx="9741">
                  <c:v>42961.239583333336</c:v>
                </c:pt>
                <c:pt idx="9742">
                  <c:v>42961.25</c:v>
                </c:pt>
                <c:pt idx="9743">
                  <c:v>42961.260416666664</c:v>
                </c:pt>
                <c:pt idx="9744">
                  <c:v>42961.270833333336</c:v>
                </c:pt>
                <c:pt idx="9745">
                  <c:v>42961.28125</c:v>
                </c:pt>
                <c:pt idx="9746">
                  <c:v>42961.291666666664</c:v>
                </c:pt>
                <c:pt idx="9747">
                  <c:v>42961.302083333336</c:v>
                </c:pt>
                <c:pt idx="9748">
                  <c:v>42961.3125</c:v>
                </c:pt>
                <c:pt idx="9749">
                  <c:v>42961.322916666664</c:v>
                </c:pt>
                <c:pt idx="9750">
                  <c:v>42961.333333333336</c:v>
                </c:pt>
                <c:pt idx="9751">
                  <c:v>42961.34375</c:v>
                </c:pt>
                <c:pt idx="9752">
                  <c:v>42961.354166666664</c:v>
                </c:pt>
                <c:pt idx="9753">
                  <c:v>42961.364583333336</c:v>
                </c:pt>
                <c:pt idx="9754">
                  <c:v>42961.375</c:v>
                </c:pt>
                <c:pt idx="9755">
                  <c:v>42961.385416666664</c:v>
                </c:pt>
                <c:pt idx="9756">
                  <c:v>42961.395833333336</c:v>
                </c:pt>
                <c:pt idx="9757">
                  <c:v>42961.40625</c:v>
                </c:pt>
                <c:pt idx="9758">
                  <c:v>42961.416666666664</c:v>
                </c:pt>
                <c:pt idx="9759">
                  <c:v>42961.427083333336</c:v>
                </c:pt>
                <c:pt idx="9760">
                  <c:v>42961.4375</c:v>
                </c:pt>
                <c:pt idx="9761">
                  <c:v>42961.447916666664</c:v>
                </c:pt>
                <c:pt idx="9762">
                  <c:v>42961.458333333336</c:v>
                </c:pt>
                <c:pt idx="9763">
                  <c:v>42961.46875</c:v>
                </c:pt>
                <c:pt idx="9764">
                  <c:v>42961.479166666664</c:v>
                </c:pt>
                <c:pt idx="9765">
                  <c:v>42961.489583333336</c:v>
                </c:pt>
                <c:pt idx="9766">
                  <c:v>42961.5</c:v>
                </c:pt>
                <c:pt idx="9767">
                  <c:v>42961.510416666664</c:v>
                </c:pt>
                <c:pt idx="9768">
                  <c:v>42961.520833333336</c:v>
                </c:pt>
                <c:pt idx="9769">
                  <c:v>42961.53125</c:v>
                </c:pt>
                <c:pt idx="9770">
                  <c:v>42961.541666666664</c:v>
                </c:pt>
                <c:pt idx="9771">
                  <c:v>42961.552083333336</c:v>
                </c:pt>
                <c:pt idx="9772">
                  <c:v>42961.5625</c:v>
                </c:pt>
                <c:pt idx="9773">
                  <c:v>42961.572916666664</c:v>
                </c:pt>
                <c:pt idx="9774">
                  <c:v>42961.583333333336</c:v>
                </c:pt>
                <c:pt idx="9775">
                  <c:v>42961.59375</c:v>
                </c:pt>
                <c:pt idx="9776">
                  <c:v>42961.604166666664</c:v>
                </c:pt>
                <c:pt idx="9777">
                  <c:v>42961.614583333336</c:v>
                </c:pt>
                <c:pt idx="9778">
                  <c:v>42961.625</c:v>
                </c:pt>
                <c:pt idx="9779">
                  <c:v>42961.635416666664</c:v>
                </c:pt>
                <c:pt idx="9780">
                  <c:v>42961.645833333336</c:v>
                </c:pt>
                <c:pt idx="9781">
                  <c:v>42961.65625</c:v>
                </c:pt>
                <c:pt idx="9782">
                  <c:v>42961.666666666664</c:v>
                </c:pt>
                <c:pt idx="9783">
                  <c:v>42961.677083333336</c:v>
                </c:pt>
                <c:pt idx="9784">
                  <c:v>42961.6875</c:v>
                </c:pt>
                <c:pt idx="9785">
                  <c:v>42961.697916666664</c:v>
                </c:pt>
                <c:pt idx="9786">
                  <c:v>42961.708333333336</c:v>
                </c:pt>
                <c:pt idx="9787">
                  <c:v>42961.71875</c:v>
                </c:pt>
                <c:pt idx="9788">
                  <c:v>42961.729166666664</c:v>
                </c:pt>
                <c:pt idx="9789">
                  <c:v>42961.739583333336</c:v>
                </c:pt>
                <c:pt idx="9790">
                  <c:v>42961.75</c:v>
                </c:pt>
                <c:pt idx="9791">
                  <c:v>42961.760416666664</c:v>
                </c:pt>
                <c:pt idx="9792">
                  <c:v>42961.770833333336</c:v>
                </c:pt>
                <c:pt idx="9793">
                  <c:v>42961.78125</c:v>
                </c:pt>
                <c:pt idx="9794">
                  <c:v>42961.791666666664</c:v>
                </c:pt>
                <c:pt idx="9795">
                  <c:v>42961.802083333336</c:v>
                </c:pt>
                <c:pt idx="9796">
                  <c:v>42961.8125</c:v>
                </c:pt>
                <c:pt idx="9797">
                  <c:v>42961.822916666664</c:v>
                </c:pt>
                <c:pt idx="9798">
                  <c:v>42961.833333333336</c:v>
                </c:pt>
                <c:pt idx="9799">
                  <c:v>42961.84375</c:v>
                </c:pt>
                <c:pt idx="9800">
                  <c:v>42961.854166666664</c:v>
                </c:pt>
                <c:pt idx="9801">
                  <c:v>42961.864583333336</c:v>
                </c:pt>
                <c:pt idx="9802">
                  <c:v>42961.875</c:v>
                </c:pt>
                <c:pt idx="9803">
                  <c:v>42961.885416666664</c:v>
                </c:pt>
                <c:pt idx="9804">
                  <c:v>42961.895833333336</c:v>
                </c:pt>
                <c:pt idx="9805">
                  <c:v>42961.90625</c:v>
                </c:pt>
                <c:pt idx="9806">
                  <c:v>42961.916666666664</c:v>
                </c:pt>
                <c:pt idx="9807">
                  <c:v>42961.927083333336</c:v>
                </c:pt>
                <c:pt idx="9808">
                  <c:v>42961.9375</c:v>
                </c:pt>
                <c:pt idx="9809">
                  <c:v>42961.947916666664</c:v>
                </c:pt>
                <c:pt idx="9810">
                  <c:v>42961.958333333336</c:v>
                </c:pt>
                <c:pt idx="9811">
                  <c:v>42961.96875</c:v>
                </c:pt>
                <c:pt idx="9812">
                  <c:v>42961.979166666664</c:v>
                </c:pt>
                <c:pt idx="9813">
                  <c:v>42961.989583333336</c:v>
                </c:pt>
                <c:pt idx="9814">
                  <c:v>42962</c:v>
                </c:pt>
                <c:pt idx="9815">
                  <c:v>42962.010416666664</c:v>
                </c:pt>
                <c:pt idx="9816">
                  <c:v>42962.020833333336</c:v>
                </c:pt>
                <c:pt idx="9817">
                  <c:v>42962.03125</c:v>
                </c:pt>
                <c:pt idx="9818">
                  <c:v>42962.041666666664</c:v>
                </c:pt>
                <c:pt idx="9819">
                  <c:v>42962.052083333336</c:v>
                </c:pt>
                <c:pt idx="9820">
                  <c:v>42962.0625</c:v>
                </c:pt>
                <c:pt idx="9821">
                  <c:v>42962.072916666664</c:v>
                </c:pt>
                <c:pt idx="9822">
                  <c:v>42962.083333333336</c:v>
                </c:pt>
                <c:pt idx="9823">
                  <c:v>42962.09375</c:v>
                </c:pt>
                <c:pt idx="9824">
                  <c:v>42962.104166666664</c:v>
                </c:pt>
                <c:pt idx="9825">
                  <c:v>42962.114583333336</c:v>
                </c:pt>
                <c:pt idx="9826">
                  <c:v>42962.125</c:v>
                </c:pt>
                <c:pt idx="9827">
                  <c:v>42962.135416666664</c:v>
                </c:pt>
                <c:pt idx="9828">
                  <c:v>42962.145833333336</c:v>
                </c:pt>
                <c:pt idx="9829">
                  <c:v>42962.15625</c:v>
                </c:pt>
                <c:pt idx="9830">
                  <c:v>42962.166666666664</c:v>
                </c:pt>
                <c:pt idx="9831">
                  <c:v>42962.177083333336</c:v>
                </c:pt>
                <c:pt idx="9832">
                  <c:v>42962.1875</c:v>
                </c:pt>
                <c:pt idx="9833">
                  <c:v>42962.197916666664</c:v>
                </c:pt>
                <c:pt idx="9834">
                  <c:v>42962.208333333336</c:v>
                </c:pt>
                <c:pt idx="9835">
                  <c:v>42962.21875</c:v>
                </c:pt>
                <c:pt idx="9836">
                  <c:v>42962.229166666664</c:v>
                </c:pt>
                <c:pt idx="9837">
                  <c:v>42962.239583333336</c:v>
                </c:pt>
                <c:pt idx="9838">
                  <c:v>42962.25</c:v>
                </c:pt>
                <c:pt idx="9839">
                  <c:v>42962.260416666664</c:v>
                </c:pt>
                <c:pt idx="9840">
                  <c:v>42962.270833333336</c:v>
                </c:pt>
                <c:pt idx="9841">
                  <c:v>42962.28125</c:v>
                </c:pt>
                <c:pt idx="9842">
                  <c:v>42962.291666666664</c:v>
                </c:pt>
                <c:pt idx="9843">
                  <c:v>42962.302083333336</c:v>
                </c:pt>
                <c:pt idx="9844">
                  <c:v>42962.3125</c:v>
                </c:pt>
                <c:pt idx="9845">
                  <c:v>42962.322916666664</c:v>
                </c:pt>
                <c:pt idx="9846">
                  <c:v>42962.333333333336</c:v>
                </c:pt>
                <c:pt idx="9847">
                  <c:v>42962.34375</c:v>
                </c:pt>
                <c:pt idx="9848">
                  <c:v>42962.354166666664</c:v>
                </c:pt>
                <c:pt idx="9849">
                  <c:v>42962.364583333336</c:v>
                </c:pt>
                <c:pt idx="9850">
                  <c:v>42962.375</c:v>
                </c:pt>
                <c:pt idx="9851">
                  <c:v>42962.385416666664</c:v>
                </c:pt>
                <c:pt idx="9852">
                  <c:v>42962.395833333336</c:v>
                </c:pt>
                <c:pt idx="9853">
                  <c:v>42962.40625</c:v>
                </c:pt>
                <c:pt idx="9854">
                  <c:v>42962.416666666664</c:v>
                </c:pt>
                <c:pt idx="9855">
                  <c:v>42962.427083333336</c:v>
                </c:pt>
                <c:pt idx="9856">
                  <c:v>42962.4375</c:v>
                </c:pt>
                <c:pt idx="9857">
                  <c:v>42962.447916666664</c:v>
                </c:pt>
                <c:pt idx="9858">
                  <c:v>42962.458333333336</c:v>
                </c:pt>
                <c:pt idx="9859">
                  <c:v>42962.46875</c:v>
                </c:pt>
                <c:pt idx="9860">
                  <c:v>42962.479166666664</c:v>
                </c:pt>
                <c:pt idx="9861">
                  <c:v>42962.489583333336</c:v>
                </c:pt>
                <c:pt idx="9862">
                  <c:v>42962.5</c:v>
                </c:pt>
                <c:pt idx="9863">
                  <c:v>42962.510416666664</c:v>
                </c:pt>
                <c:pt idx="9864">
                  <c:v>42962.520833333336</c:v>
                </c:pt>
                <c:pt idx="9865">
                  <c:v>42962.53125</c:v>
                </c:pt>
                <c:pt idx="9866">
                  <c:v>42962.541666666664</c:v>
                </c:pt>
                <c:pt idx="9867">
                  <c:v>42962.552083333336</c:v>
                </c:pt>
                <c:pt idx="9868">
                  <c:v>42962.5625</c:v>
                </c:pt>
                <c:pt idx="9869">
                  <c:v>42962.572916666664</c:v>
                </c:pt>
                <c:pt idx="9870">
                  <c:v>42962.583333333336</c:v>
                </c:pt>
                <c:pt idx="9871">
                  <c:v>42962.59375</c:v>
                </c:pt>
                <c:pt idx="9872">
                  <c:v>42962.604166666664</c:v>
                </c:pt>
                <c:pt idx="9873">
                  <c:v>42962.614583333336</c:v>
                </c:pt>
                <c:pt idx="9874">
                  <c:v>42962.625</c:v>
                </c:pt>
                <c:pt idx="9875">
                  <c:v>42962.635416666664</c:v>
                </c:pt>
                <c:pt idx="9876">
                  <c:v>42962.645833333336</c:v>
                </c:pt>
                <c:pt idx="9877">
                  <c:v>42962.65625</c:v>
                </c:pt>
                <c:pt idx="9878">
                  <c:v>42962.666666666664</c:v>
                </c:pt>
                <c:pt idx="9879">
                  <c:v>42962.677083333336</c:v>
                </c:pt>
                <c:pt idx="9880">
                  <c:v>42962.6875</c:v>
                </c:pt>
                <c:pt idx="9881">
                  <c:v>42962.697916666664</c:v>
                </c:pt>
                <c:pt idx="9882">
                  <c:v>42962.708333333336</c:v>
                </c:pt>
                <c:pt idx="9883">
                  <c:v>42962.71875</c:v>
                </c:pt>
                <c:pt idx="9884">
                  <c:v>42962.729166666664</c:v>
                </c:pt>
                <c:pt idx="9885">
                  <c:v>42962.739583333336</c:v>
                </c:pt>
                <c:pt idx="9886">
                  <c:v>42962.75</c:v>
                </c:pt>
                <c:pt idx="9887">
                  <c:v>42962.760416666664</c:v>
                </c:pt>
                <c:pt idx="9888">
                  <c:v>42962.770833333336</c:v>
                </c:pt>
                <c:pt idx="9889">
                  <c:v>42962.78125</c:v>
                </c:pt>
                <c:pt idx="9890">
                  <c:v>42962.791666666664</c:v>
                </c:pt>
                <c:pt idx="9891">
                  <c:v>42962.802083333336</c:v>
                </c:pt>
                <c:pt idx="9892">
                  <c:v>42962.8125</c:v>
                </c:pt>
                <c:pt idx="9893">
                  <c:v>42962.822916666664</c:v>
                </c:pt>
                <c:pt idx="9894">
                  <c:v>42962.833333333336</c:v>
                </c:pt>
                <c:pt idx="9895">
                  <c:v>42962.84375</c:v>
                </c:pt>
                <c:pt idx="9896">
                  <c:v>42962.854166666664</c:v>
                </c:pt>
                <c:pt idx="9897">
                  <c:v>42962.864583333336</c:v>
                </c:pt>
                <c:pt idx="9898">
                  <c:v>42962.875</c:v>
                </c:pt>
                <c:pt idx="9899">
                  <c:v>42962.885416666664</c:v>
                </c:pt>
                <c:pt idx="9900">
                  <c:v>42962.895833333336</c:v>
                </c:pt>
                <c:pt idx="9901">
                  <c:v>42962.90625</c:v>
                </c:pt>
                <c:pt idx="9902">
                  <c:v>42962.916666666664</c:v>
                </c:pt>
                <c:pt idx="9903">
                  <c:v>42962.927083333336</c:v>
                </c:pt>
                <c:pt idx="9904">
                  <c:v>42962.9375</c:v>
                </c:pt>
                <c:pt idx="9905">
                  <c:v>42962.947916666664</c:v>
                </c:pt>
                <c:pt idx="9906">
                  <c:v>42962.958333333336</c:v>
                </c:pt>
                <c:pt idx="9907">
                  <c:v>42962.96875</c:v>
                </c:pt>
                <c:pt idx="9908">
                  <c:v>42962.979166666664</c:v>
                </c:pt>
                <c:pt idx="9909">
                  <c:v>42962.989583333336</c:v>
                </c:pt>
                <c:pt idx="9910">
                  <c:v>42963</c:v>
                </c:pt>
                <c:pt idx="9911">
                  <c:v>42963.010416666664</c:v>
                </c:pt>
                <c:pt idx="9912">
                  <c:v>42963.020833333336</c:v>
                </c:pt>
                <c:pt idx="9913">
                  <c:v>42963.03125</c:v>
                </c:pt>
                <c:pt idx="9914">
                  <c:v>42963.041666666664</c:v>
                </c:pt>
                <c:pt idx="9915">
                  <c:v>42963.052083333336</c:v>
                </c:pt>
                <c:pt idx="9916">
                  <c:v>42963.0625</c:v>
                </c:pt>
                <c:pt idx="9917">
                  <c:v>42963.072916666664</c:v>
                </c:pt>
                <c:pt idx="9918">
                  <c:v>42963.083333333336</c:v>
                </c:pt>
                <c:pt idx="9919">
                  <c:v>42963.09375</c:v>
                </c:pt>
                <c:pt idx="9920">
                  <c:v>42963.104166666664</c:v>
                </c:pt>
                <c:pt idx="9921">
                  <c:v>42963.114583333336</c:v>
                </c:pt>
                <c:pt idx="9922">
                  <c:v>42963.125</c:v>
                </c:pt>
                <c:pt idx="9923">
                  <c:v>42963.135416666664</c:v>
                </c:pt>
                <c:pt idx="9924">
                  <c:v>42963.145833333336</c:v>
                </c:pt>
                <c:pt idx="9925">
                  <c:v>42963.15625</c:v>
                </c:pt>
                <c:pt idx="9926">
                  <c:v>42963.166666666664</c:v>
                </c:pt>
                <c:pt idx="9927">
                  <c:v>42963.177083333336</c:v>
                </c:pt>
                <c:pt idx="9928">
                  <c:v>42963.1875</c:v>
                </c:pt>
                <c:pt idx="9929">
                  <c:v>42963.197916666664</c:v>
                </c:pt>
                <c:pt idx="9930">
                  <c:v>42963.208333333336</c:v>
                </c:pt>
                <c:pt idx="9931">
                  <c:v>42963.21875</c:v>
                </c:pt>
                <c:pt idx="9932">
                  <c:v>42963.229166666664</c:v>
                </c:pt>
                <c:pt idx="9933">
                  <c:v>42963.239583333336</c:v>
                </c:pt>
                <c:pt idx="9934">
                  <c:v>42963.25</c:v>
                </c:pt>
                <c:pt idx="9935">
                  <c:v>42963.260416666664</c:v>
                </c:pt>
                <c:pt idx="9936">
                  <c:v>42963.270833333336</c:v>
                </c:pt>
                <c:pt idx="9937">
                  <c:v>42963.28125</c:v>
                </c:pt>
                <c:pt idx="9938">
                  <c:v>42963.291666666664</c:v>
                </c:pt>
                <c:pt idx="9939">
                  <c:v>42963.302083333336</c:v>
                </c:pt>
                <c:pt idx="9940">
                  <c:v>42963.3125</c:v>
                </c:pt>
                <c:pt idx="9941">
                  <c:v>42963.322916666664</c:v>
                </c:pt>
                <c:pt idx="9942">
                  <c:v>42963.333333333336</c:v>
                </c:pt>
                <c:pt idx="9943">
                  <c:v>42963.34375</c:v>
                </c:pt>
                <c:pt idx="9944">
                  <c:v>42963.354166666664</c:v>
                </c:pt>
                <c:pt idx="9945">
                  <c:v>42963.364583333336</c:v>
                </c:pt>
                <c:pt idx="9946">
                  <c:v>42963.375</c:v>
                </c:pt>
                <c:pt idx="9947">
                  <c:v>42963.385416666664</c:v>
                </c:pt>
                <c:pt idx="9948">
                  <c:v>42963.395833333336</c:v>
                </c:pt>
                <c:pt idx="9949">
                  <c:v>42963.40625</c:v>
                </c:pt>
                <c:pt idx="9950">
                  <c:v>42963.416666666664</c:v>
                </c:pt>
                <c:pt idx="9951">
                  <c:v>42963.427083333336</c:v>
                </c:pt>
                <c:pt idx="9952">
                  <c:v>42963.4375</c:v>
                </c:pt>
                <c:pt idx="9953">
                  <c:v>42963.447916666664</c:v>
                </c:pt>
                <c:pt idx="9954">
                  <c:v>42963.458333333336</c:v>
                </c:pt>
                <c:pt idx="9955">
                  <c:v>42963.46875</c:v>
                </c:pt>
                <c:pt idx="9956">
                  <c:v>42963.479166666664</c:v>
                </c:pt>
                <c:pt idx="9957">
                  <c:v>42963.489583333336</c:v>
                </c:pt>
                <c:pt idx="9958">
                  <c:v>42963.5</c:v>
                </c:pt>
                <c:pt idx="9959">
                  <c:v>42963.510416666664</c:v>
                </c:pt>
                <c:pt idx="9960">
                  <c:v>42963.520833333336</c:v>
                </c:pt>
                <c:pt idx="9961">
                  <c:v>42963.53125</c:v>
                </c:pt>
                <c:pt idx="9962">
                  <c:v>42963.541666666664</c:v>
                </c:pt>
                <c:pt idx="9963">
                  <c:v>42963.552083333336</c:v>
                </c:pt>
                <c:pt idx="9964">
                  <c:v>42963.5625</c:v>
                </c:pt>
                <c:pt idx="9965">
                  <c:v>42963.572916666664</c:v>
                </c:pt>
                <c:pt idx="9966">
                  <c:v>42963.583333333336</c:v>
                </c:pt>
                <c:pt idx="9967">
                  <c:v>42963.59375</c:v>
                </c:pt>
                <c:pt idx="9968">
                  <c:v>42963.604166666664</c:v>
                </c:pt>
                <c:pt idx="9969">
                  <c:v>42963.614583333336</c:v>
                </c:pt>
                <c:pt idx="9970">
                  <c:v>42963.625</c:v>
                </c:pt>
                <c:pt idx="9971">
                  <c:v>42963.635416666664</c:v>
                </c:pt>
                <c:pt idx="9972">
                  <c:v>42963.645833333336</c:v>
                </c:pt>
                <c:pt idx="9973">
                  <c:v>42963.65625</c:v>
                </c:pt>
                <c:pt idx="9974">
                  <c:v>42963.666666666664</c:v>
                </c:pt>
                <c:pt idx="9975">
                  <c:v>42963.677083333336</c:v>
                </c:pt>
                <c:pt idx="9976">
                  <c:v>42963.6875</c:v>
                </c:pt>
                <c:pt idx="9977">
                  <c:v>42963.697916666664</c:v>
                </c:pt>
                <c:pt idx="9978">
                  <c:v>42963.708333333336</c:v>
                </c:pt>
                <c:pt idx="9979">
                  <c:v>42963.71875</c:v>
                </c:pt>
                <c:pt idx="9980">
                  <c:v>42963.729166666664</c:v>
                </c:pt>
                <c:pt idx="9981">
                  <c:v>42963.739583333336</c:v>
                </c:pt>
                <c:pt idx="9982">
                  <c:v>42963.75</c:v>
                </c:pt>
                <c:pt idx="9983">
                  <c:v>42963.760416666664</c:v>
                </c:pt>
                <c:pt idx="9984">
                  <c:v>42963.770833333336</c:v>
                </c:pt>
                <c:pt idx="9985">
                  <c:v>42963.78125</c:v>
                </c:pt>
                <c:pt idx="9986">
                  <c:v>42963.791666666664</c:v>
                </c:pt>
                <c:pt idx="9987">
                  <c:v>42963.802083333336</c:v>
                </c:pt>
                <c:pt idx="9988">
                  <c:v>42963.8125</c:v>
                </c:pt>
                <c:pt idx="9989">
                  <c:v>42963.822916666664</c:v>
                </c:pt>
                <c:pt idx="9990">
                  <c:v>42963.833333333336</c:v>
                </c:pt>
                <c:pt idx="9991">
                  <c:v>42963.84375</c:v>
                </c:pt>
                <c:pt idx="9992">
                  <c:v>42963.854166666664</c:v>
                </c:pt>
                <c:pt idx="9993">
                  <c:v>42963.864583333336</c:v>
                </c:pt>
                <c:pt idx="9994">
                  <c:v>42963.875</c:v>
                </c:pt>
                <c:pt idx="9995">
                  <c:v>42963.885416666664</c:v>
                </c:pt>
                <c:pt idx="9996">
                  <c:v>42963.895833333336</c:v>
                </c:pt>
                <c:pt idx="9997">
                  <c:v>42963.90625</c:v>
                </c:pt>
                <c:pt idx="9998">
                  <c:v>42963.916666666664</c:v>
                </c:pt>
                <c:pt idx="9999">
                  <c:v>42963.927083333336</c:v>
                </c:pt>
                <c:pt idx="10000">
                  <c:v>42963.9375</c:v>
                </c:pt>
                <c:pt idx="10001">
                  <c:v>42963.947916666664</c:v>
                </c:pt>
                <c:pt idx="10002">
                  <c:v>42963.958333333336</c:v>
                </c:pt>
                <c:pt idx="10003">
                  <c:v>42963.96875</c:v>
                </c:pt>
                <c:pt idx="10004">
                  <c:v>42963.979166666664</c:v>
                </c:pt>
                <c:pt idx="10005">
                  <c:v>42963.989583333336</c:v>
                </c:pt>
                <c:pt idx="10006">
                  <c:v>42964</c:v>
                </c:pt>
                <c:pt idx="10007">
                  <c:v>42964.010416666664</c:v>
                </c:pt>
                <c:pt idx="10008">
                  <c:v>42964.020833333336</c:v>
                </c:pt>
                <c:pt idx="10009">
                  <c:v>42964.03125</c:v>
                </c:pt>
                <c:pt idx="10010">
                  <c:v>42964.041666666664</c:v>
                </c:pt>
                <c:pt idx="10011">
                  <c:v>42964.052083333336</c:v>
                </c:pt>
                <c:pt idx="10012">
                  <c:v>42964.0625</c:v>
                </c:pt>
                <c:pt idx="10013">
                  <c:v>42964.072916666664</c:v>
                </c:pt>
                <c:pt idx="10014">
                  <c:v>42964.083333333336</c:v>
                </c:pt>
                <c:pt idx="10015">
                  <c:v>42964.09375</c:v>
                </c:pt>
                <c:pt idx="10016">
                  <c:v>42964.104166666664</c:v>
                </c:pt>
                <c:pt idx="10017">
                  <c:v>42964.114583333336</c:v>
                </c:pt>
                <c:pt idx="10018">
                  <c:v>42964.125</c:v>
                </c:pt>
                <c:pt idx="10019">
                  <c:v>42964.135416666664</c:v>
                </c:pt>
                <c:pt idx="10020">
                  <c:v>42964.145833333336</c:v>
                </c:pt>
                <c:pt idx="10021">
                  <c:v>42964.15625</c:v>
                </c:pt>
                <c:pt idx="10022">
                  <c:v>42964.166666666664</c:v>
                </c:pt>
                <c:pt idx="10023">
                  <c:v>42964.177083333336</c:v>
                </c:pt>
                <c:pt idx="10024">
                  <c:v>42964.1875</c:v>
                </c:pt>
                <c:pt idx="10025">
                  <c:v>42964.197916666664</c:v>
                </c:pt>
                <c:pt idx="10026">
                  <c:v>42964.208333333336</c:v>
                </c:pt>
                <c:pt idx="10027">
                  <c:v>42964.21875</c:v>
                </c:pt>
                <c:pt idx="10028">
                  <c:v>42964.229166666664</c:v>
                </c:pt>
                <c:pt idx="10029">
                  <c:v>42964.239583333336</c:v>
                </c:pt>
                <c:pt idx="10030">
                  <c:v>42964.25</c:v>
                </c:pt>
                <c:pt idx="10031">
                  <c:v>42964.260416666664</c:v>
                </c:pt>
                <c:pt idx="10032">
                  <c:v>42964.270833333336</c:v>
                </c:pt>
                <c:pt idx="10033">
                  <c:v>42964.28125</c:v>
                </c:pt>
                <c:pt idx="10034">
                  <c:v>42964.291666666664</c:v>
                </c:pt>
                <c:pt idx="10035">
                  <c:v>42964.302083333336</c:v>
                </c:pt>
                <c:pt idx="10036">
                  <c:v>42964.3125</c:v>
                </c:pt>
                <c:pt idx="10037">
                  <c:v>42964.322916666664</c:v>
                </c:pt>
                <c:pt idx="10038">
                  <c:v>42964.333333333336</c:v>
                </c:pt>
                <c:pt idx="10039">
                  <c:v>42964.34375</c:v>
                </c:pt>
                <c:pt idx="10040">
                  <c:v>42964.354166666664</c:v>
                </c:pt>
                <c:pt idx="10041">
                  <c:v>42964.364583333336</c:v>
                </c:pt>
                <c:pt idx="10042">
                  <c:v>42964.375</c:v>
                </c:pt>
                <c:pt idx="10043">
                  <c:v>42964.385416666664</c:v>
                </c:pt>
                <c:pt idx="10044">
                  <c:v>42964.395833333336</c:v>
                </c:pt>
                <c:pt idx="10045">
                  <c:v>42964.40625</c:v>
                </c:pt>
                <c:pt idx="10046">
                  <c:v>42964.416666666664</c:v>
                </c:pt>
                <c:pt idx="10047">
                  <c:v>42964.427083333336</c:v>
                </c:pt>
                <c:pt idx="10048">
                  <c:v>42964.4375</c:v>
                </c:pt>
                <c:pt idx="10049">
                  <c:v>42964.447916666664</c:v>
                </c:pt>
                <c:pt idx="10050">
                  <c:v>42964.458333333336</c:v>
                </c:pt>
                <c:pt idx="10051">
                  <c:v>42964.46875</c:v>
                </c:pt>
                <c:pt idx="10052">
                  <c:v>42964.479166666664</c:v>
                </c:pt>
                <c:pt idx="10053">
                  <c:v>42964.489583333336</c:v>
                </c:pt>
                <c:pt idx="10054">
                  <c:v>42964.5</c:v>
                </c:pt>
                <c:pt idx="10055">
                  <c:v>42964.510416666664</c:v>
                </c:pt>
                <c:pt idx="10056">
                  <c:v>42964.520833333336</c:v>
                </c:pt>
                <c:pt idx="10057">
                  <c:v>42964.53125</c:v>
                </c:pt>
                <c:pt idx="10058">
                  <c:v>42964.541666666664</c:v>
                </c:pt>
                <c:pt idx="10059">
                  <c:v>42964.552083333336</c:v>
                </c:pt>
                <c:pt idx="10060">
                  <c:v>42964.5625</c:v>
                </c:pt>
                <c:pt idx="10061">
                  <c:v>42964.572916666664</c:v>
                </c:pt>
                <c:pt idx="10062">
                  <c:v>42964.583333333336</c:v>
                </c:pt>
                <c:pt idx="10063">
                  <c:v>42964.59375</c:v>
                </c:pt>
                <c:pt idx="10064">
                  <c:v>42964.604166666664</c:v>
                </c:pt>
                <c:pt idx="10065">
                  <c:v>42964.614583333336</c:v>
                </c:pt>
                <c:pt idx="10066">
                  <c:v>42964.625</c:v>
                </c:pt>
                <c:pt idx="10067">
                  <c:v>42964.635416666664</c:v>
                </c:pt>
                <c:pt idx="10068">
                  <c:v>42964.645833333336</c:v>
                </c:pt>
                <c:pt idx="10069">
                  <c:v>42964.65625</c:v>
                </c:pt>
                <c:pt idx="10070">
                  <c:v>42964.666666666664</c:v>
                </c:pt>
                <c:pt idx="10071">
                  <c:v>42964.677083333336</c:v>
                </c:pt>
                <c:pt idx="10072">
                  <c:v>42964.6875</c:v>
                </c:pt>
                <c:pt idx="10073">
                  <c:v>42964.697916666664</c:v>
                </c:pt>
                <c:pt idx="10074">
                  <c:v>42964.708333333336</c:v>
                </c:pt>
                <c:pt idx="10075">
                  <c:v>42964.71875</c:v>
                </c:pt>
                <c:pt idx="10076">
                  <c:v>42964.729166666664</c:v>
                </c:pt>
                <c:pt idx="10077">
                  <c:v>42964.739583333336</c:v>
                </c:pt>
                <c:pt idx="10078">
                  <c:v>42964.75</c:v>
                </c:pt>
                <c:pt idx="10079">
                  <c:v>42964.760416666664</c:v>
                </c:pt>
                <c:pt idx="10080">
                  <c:v>42964.770833333336</c:v>
                </c:pt>
                <c:pt idx="10081">
                  <c:v>42964.78125</c:v>
                </c:pt>
                <c:pt idx="10082">
                  <c:v>42964.791666666664</c:v>
                </c:pt>
                <c:pt idx="10083">
                  <c:v>42964.802083333336</c:v>
                </c:pt>
                <c:pt idx="10084">
                  <c:v>42964.8125</c:v>
                </c:pt>
                <c:pt idx="10085">
                  <c:v>42964.822916666664</c:v>
                </c:pt>
                <c:pt idx="10086">
                  <c:v>42964.833333333336</c:v>
                </c:pt>
                <c:pt idx="10087">
                  <c:v>42964.84375</c:v>
                </c:pt>
                <c:pt idx="10088">
                  <c:v>42964.854166666664</c:v>
                </c:pt>
                <c:pt idx="10089">
                  <c:v>42964.864583333336</c:v>
                </c:pt>
                <c:pt idx="10090">
                  <c:v>42964.875</c:v>
                </c:pt>
                <c:pt idx="10091">
                  <c:v>42964.885416666664</c:v>
                </c:pt>
                <c:pt idx="10092">
                  <c:v>42964.895833333336</c:v>
                </c:pt>
                <c:pt idx="10093">
                  <c:v>42964.90625</c:v>
                </c:pt>
                <c:pt idx="10094">
                  <c:v>42964.916666666664</c:v>
                </c:pt>
                <c:pt idx="10095">
                  <c:v>42964.927083333336</c:v>
                </c:pt>
                <c:pt idx="10096">
                  <c:v>42964.9375</c:v>
                </c:pt>
                <c:pt idx="10097">
                  <c:v>42964.947916666664</c:v>
                </c:pt>
                <c:pt idx="10098">
                  <c:v>42964.958333333336</c:v>
                </c:pt>
                <c:pt idx="10099">
                  <c:v>42964.96875</c:v>
                </c:pt>
                <c:pt idx="10100">
                  <c:v>42964.979166666664</c:v>
                </c:pt>
                <c:pt idx="10101">
                  <c:v>42964.989583333336</c:v>
                </c:pt>
                <c:pt idx="10102">
                  <c:v>42965</c:v>
                </c:pt>
                <c:pt idx="10103">
                  <c:v>42965.010416666664</c:v>
                </c:pt>
                <c:pt idx="10104">
                  <c:v>42965.020833333336</c:v>
                </c:pt>
                <c:pt idx="10105">
                  <c:v>42965.03125</c:v>
                </c:pt>
                <c:pt idx="10106">
                  <c:v>42965.041666666664</c:v>
                </c:pt>
                <c:pt idx="10107">
                  <c:v>42965.052083333336</c:v>
                </c:pt>
                <c:pt idx="10108">
                  <c:v>42965.0625</c:v>
                </c:pt>
                <c:pt idx="10109">
                  <c:v>42965.072916666664</c:v>
                </c:pt>
                <c:pt idx="10110">
                  <c:v>42965.083333333336</c:v>
                </c:pt>
                <c:pt idx="10111">
                  <c:v>42965.09375</c:v>
                </c:pt>
                <c:pt idx="10112">
                  <c:v>42965.104166666664</c:v>
                </c:pt>
                <c:pt idx="10113">
                  <c:v>42965.114583333336</c:v>
                </c:pt>
                <c:pt idx="10114">
                  <c:v>42965.125</c:v>
                </c:pt>
                <c:pt idx="10115">
                  <c:v>42965.135416666664</c:v>
                </c:pt>
                <c:pt idx="10116">
                  <c:v>42965.145833333336</c:v>
                </c:pt>
                <c:pt idx="10117">
                  <c:v>42965.15625</c:v>
                </c:pt>
                <c:pt idx="10118">
                  <c:v>42965.166666666664</c:v>
                </c:pt>
                <c:pt idx="10119">
                  <c:v>42965.177083333336</c:v>
                </c:pt>
                <c:pt idx="10120">
                  <c:v>42965.1875</c:v>
                </c:pt>
                <c:pt idx="10121">
                  <c:v>42965.197916666664</c:v>
                </c:pt>
                <c:pt idx="10122">
                  <c:v>42965.208333333336</c:v>
                </c:pt>
                <c:pt idx="10123">
                  <c:v>42965.21875</c:v>
                </c:pt>
                <c:pt idx="10124">
                  <c:v>42965.229166666664</c:v>
                </c:pt>
                <c:pt idx="10125">
                  <c:v>42965.239583333336</c:v>
                </c:pt>
                <c:pt idx="10126">
                  <c:v>42965.25</c:v>
                </c:pt>
                <c:pt idx="10127">
                  <c:v>42965.260416666664</c:v>
                </c:pt>
                <c:pt idx="10128">
                  <c:v>42965.270833333336</c:v>
                </c:pt>
                <c:pt idx="10129">
                  <c:v>42965.28125</c:v>
                </c:pt>
                <c:pt idx="10130">
                  <c:v>42965.291666666664</c:v>
                </c:pt>
                <c:pt idx="10131">
                  <c:v>42965.302083333336</c:v>
                </c:pt>
                <c:pt idx="10132">
                  <c:v>42965.3125</c:v>
                </c:pt>
                <c:pt idx="10133">
                  <c:v>42965.322916666664</c:v>
                </c:pt>
                <c:pt idx="10134">
                  <c:v>42965.333333333336</c:v>
                </c:pt>
                <c:pt idx="10135">
                  <c:v>42965.34375</c:v>
                </c:pt>
                <c:pt idx="10136">
                  <c:v>42965.354166666664</c:v>
                </c:pt>
                <c:pt idx="10137">
                  <c:v>42965.364583333336</c:v>
                </c:pt>
                <c:pt idx="10138">
                  <c:v>42965.375</c:v>
                </c:pt>
                <c:pt idx="10139">
                  <c:v>42965.385416666664</c:v>
                </c:pt>
                <c:pt idx="10140">
                  <c:v>42965.395833333336</c:v>
                </c:pt>
                <c:pt idx="10141">
                  <c:v>42965.40625</c:v>
                </c:pt>
                <c:pt idx="10142">
                  <c:v>42965.416666666664</c:v>
                </c:pt>
                <c:pt idx="10143">
                  <c:v>42965.427083333336</c:v>
                </c:pt>
                <c:pt idx="10144">
                  <c:v>42965.4375</c:v>
                </c:pt>
                <c:pt idx="10145">
                  <c:v>42965.447916666664</c:v>
                </c:pt>
                <c:pt idx="10146">
                  <c:v>42965.458333333336</c:v>
                </c:pt>
                <c:pt idx="10147">
                  <c:v>42965.46875</c:v>
                </c:pt>
                <c:pt idx="10148">
                  <c:v>42965.479166666664</c:v>
                </c:pt>
                <c:pt idx="10149">
                  <c:v>42965.489583333336</c:v>
                </c:pt>
                <c:pt idx="10150">
                  <c:v>42965.5</c:v>
                </c:pt>
                <c:pt idx="10151">
                  <c:v>42965.510416666664</c:v>
                </c:pt>
                <c:pt idx="10152">
                  <c:v>42965.520833333336</c:v>
                </c:pt>
                <c:pt idx="10153">
                  <c:v>42965.53125</c:v>
                </c:pt>
                <c:pt idx="10154">
                  <c:v>42965.541666666664</c:v>
                </c:pt>
                <c:pt idx="10155">
                  <c:v>42965.552083333336</c:v>
                </c:pt>
                <c:pt idx="10156">
                  <c:v>42965.5625</c:v>
                </c:pt>
                <c:pt idx="10157">
                  <c:v>42965.572916666664</c:v>
                </c:pt>
                <c:pt idx="10158">
                  <c:v>42965.583333333336</c:v>
                </c:pt>
                <c:pt idx="10159">
                  <c:v>42965.59375</c:v>
                </c:pt>
                <c:pt idx="10160">
                  <c:v>42965.604166666664</c:v>
                </c:pt>
                <c:pt idx="10161">
                  <c:v>42965.614583333336</c:v>
                </c:pt>
                <c:pt idx="10162">
                  <c:v>42965.625</c:v>
                </c:pt>
                <c:pt idx="10163">
                  <c:v>42965.635416666664</c:v>
                </c:pt>
                <c:pt idx="10164">
                  <c:v>42965.645833333336</c:v>
                </c:pt>
                <c:pt idx="10165">
                  <c:v>42965.65625</c:v>
                </c:pt>
                <c:pt idx="10166">
                  <c:v>42965.666666666664</c:v>
                </c:pt>
                <c:pt idx="10167">
                  <c:v>42965.677083333336</c:v>
                </c:pt>
                <c:pt idx="10168">
                  <c:v>42965.6875</c:v>
                </c:pt>
                <c:pt idx="10169">
                  <c:v>42965.697916666664</c:v>
                </c:pt>
                <c:pt idx="10170">
                  <c:v>42965.708333333336</c:v>
                </c:pt>
                <c:pt idx="10171">
                  <c:v>42965.71875</c:v>
                </c:pt>
                <c:pt idx="10172">
                  <c:v>42965.729166666664</c:v>
                </c:pt>
                <c:pt idx="10173">
                  <c:v>42965.739583333336</c:v>
                </c:pt>
                <c:pt idx="10174">
                  <c:v>42965.75</c:v>
                </c:pt>
                <c:pt idx="10175">
                  <c:v>42965.760416666664</c:v>
                </c:pt>
                <c:pt idx="10176">
                  <c:v>42965.770833333336</c:v>
                </c:pt>
                <c:pt idx="10177">
                  <c:v>42965.78125</c:v>
                </c:pt>
                <c:pt idx="10178">
                  <c:v>42965.791666666664</c:v>
                </c:pt>
                <c:pt idx="10179">
                  <c:v>42965.802083333336</c:v>
                </c:pt>
                <c:pt idx="10180">
                  <c:v>42965.8125</c:v>
                </c:pt>
                <c:pt idx="10181">
                  <c:v>42965.822916666664</c:v>
                </c:pt>
                <c:pt idx="10182">
                  <c:v>42965.833333333336</c:v>
                </c:pt>
                <c:pt idx="10183">
                  <c:v>42965.84375</c:v>
                </c:pt>
                <c:pt idx="10184">
                  <c:v>42965.854166666664</c:v>
                </c:pt>
                <c:pt idx="10185">
                  <c:v>42965.864583333336</c:v>
                </c:pt>
                <c:pt idx="10186">
                  <c:v>42965.875</c:v>
                </c:pt>
                <c:pt idx="10187">
                  <c:v>42965.885416666664</c:v>
                </c:pt>
                <c:pt idx="10188">
                  <c:v>42965.895833333336</c:v>
                </c:pt>
                <c:pt idx="10189">
                  <c:v>42965.90625</c:v>
                </c:pt>
                <c:pt idx="10190">
                  <c:v>42965.916666666664</c:v>
                </c:pt>
                <c:pt idx="10191">
                  <c:v>42965.927083333336</c:v>
                </c:pt>
                <c:pt idx="10192">
                  <c:v>42965.9375</c:v>
                </c:pt>
                <c:pt idx="10193">
                  <c:v>42965.947916666664</c:v>
                </c:pt>
                <c:pt idx="10194">
                  <c:v>42965.958333333336</c:v>
                </c:pt>
                <c:pt idx="10195">
                  <c:v>42965.96875</c:v>
                </c:pt>
                <c:pt idx="10196">
                  <c:v>42965.979166666664</c:v>
                </c:pt>
                <c:pt idx="10197">
                  <c:v>42965.989583333336</c:v>
                </c:pt>
                <c:pt idx="10198">
                  <c:v>42966</c:v>
                </c:pt>
                <c:pt idx="10199">
                  <c:v>42966.010416666664</c:v>
                </c:pt>
                <c:pt idx="10200">
                  <c:v>42966.020833333336</c:v>
                </c:pt>
                <c:pt idx="10201">
                  <c:v>42966.03125</c:v>
                </c:pt>
                <c:pt idx="10202">
                  <c:v>42966.041666666664</c:v>
                </c:pt>
                <c:pt idx="10203">
                  <c:v>42966.052083333336</c:v>
                </c:pt>
                <c:pt idx="10204">
                  <c:v>42966.0625</c:v>
                </c:pt>
                <c:pt idx="10205">
                  <c:v>42966.072916666664</c:v>
                </c:pt>
                <c:pt idx="10206">
                  <c:v>42966.083333333336</c:v>
                </c:pt>
                <c:pt idx="10207">
                  <c:v>42966.09375</c:v>
                </c:pt>
                <c:pt idx="10208">
                  <c:v>42966.104166666664</c:v>
                </c:pt>
                <c:pt idx="10209">
                  <c:v>42966.114583333336</c:v>
                </c:pt>
                <c:pt idx="10210">
                  <c:v>42966.125</c:v>
                </c:pt>
                <c:pt idx="10211">
                  <c:v>42966.135416666664</c:v>
                </c:pt>
                <c:pt idx="10212">
                  <c:v>42966.145833333336</c:v>
                </c:pt>
                <c:pt idx="10213">
                  <c:v>42966.15625</c:v>
                </c:pt>
                <c:pt idx="10214">
                  <c:v>42966.166666666664</c:v>
                </c:pt>
                <c:pt idx="10215">
                  <c:v>42966.177083333336</c:v>
                </c:pt>
                <c:pt idx="10216">
                  <c:v>42966.1875</c:v>
                </c:pt>
                <c:pt idx="10217">
                  <c:v>42966.197916666664</c:v>
                </c:pt>
                <c:pt idx="10218">
                  <c:v>42966.208333333336</c:v>
                </c:pt>
                <c:pt idx="10219">
                  <c:v>42966.21875</c:v>
                </c:pt>
                <c:pt idx="10220">
                  <c:v>42966.229166666664</c:v>
                </c:pt>
                <c:pt idx="10221">
                  <c:v>42966.239583333336</c:v>
                </c:pt>
                <c:pt idx="10222">
                  <c:v>42966.25</c:v>
                </c:pt>
                <c:pt idx="10223">
                  <c:v>42966.260416666664</c:v>
                </c:pt>
                <c:pt idx="10224">
                  <c:v>42966.270833333336</c:v>
                </c:pt>
                <c:pt idx="10225">
                  <c:v>42966.28125</c:v>
                </c:pt>
                <c:pt idx="10226">
                  <c:v>42966.291666666664</c:v>
                </c:pt>
                <c:pt idx="10227">
                  <c:v>42966.302083333336</c:v>
                </c:pt>
                <c:pt idx="10228">
                  <c:v>42966.3125</c:v>
                </c:pt>
                <c:pt idx="10229">
                  <c:v>42966.322916666664</c:v>
                </c:pt>
                <c:pt idx="10230">
                  <c:v>42966.333333333336</c:v>
                </c:pt>
                <c:pt idx="10231">
                  <c:v>42966.34375</c:v>
                </c:pt>
                <c:pt idx="10232">
                  <c:v>42966.354166666664</c:v>
                </c:pt>
                <c:pt idx="10233">
                  <c:v>42966.364583333336</c:v>
                </c:pt>
                <c:pt idx="10234">
                  <c:v>42966.375</c:v>
                </c:pt>
                <c:pt idx="10235">
                  <c:v>42966.385416666664</c:v>
                </c:pt>
                <c:pt idx="10236">
                  <c:v>42966.395833333336</c:v>
                </c:pt>
                <c:pt idx="10237">
                  <c:v>42966.40625</c:v>
                </c:pt>
                <c:pt idx="10238">
                  <c:v>42966.416666666664</c:v>
                </c:pt>
                <c:pt idx="10239">
                  <c:v>42966.427083333336</c:v>
                </c:pt>
                <c:pt idx="10240">
                  <c:v>42966.4375</c:v>
                </c:pt>
                <c:pt idx="10241">
                  <c:v>42966.447916666664</c:v>
                </c:pt>
                <c:pt idx="10242">
                  <c:v>42966.458333333336</c:v>
                </c:pt>
                <c:pt idx="10243">
                  <c:v>42966.46875</c:v>
                </c:pt>
                <c:pt idx="10244">
                  <c:v>42966.479166666664</c:v>
                </c:pt>
                <c:pt idx="10245">
                  <c:v>42966.489583333336</c:v>
                </c:pt>
                <c:pt idx="10246">
                  <c:v>42966.5</c:v>
                </c:pt>
                <c:pt idx="10247">
                  <c:v>42966.510416666664</c:v>
                </c:pt>
                <c:pt idx="10248">
                  <c:v>42966.520833333336</c:v>
                </c:pt>
                <c:pt idx="10249">
                  <c:v>42966.53125</c:v>
                </c:pt>
                <c:pt idx="10250">
                  <c:v>42966.541666666664</c:v>
                </c:pt>
                <c:pt idx="10251">
                  <c:v>42966.552083333336</c:v>
                </c:pt>
                <c:pt idx="10252">
                  <c:v>42966.5625</c:v>
                </c:pt>
                <c:pt idx="10253">
                  <c:v>42966.572916666664</c:v>
                </c:pt>
                <c:pt idx="10254">
                  <c:v>42966.583333333336</c:v>
                </c:pt>
                <c:pt idx="10255">
                  <c:v>42966.59375</c:v>
                </c:pt>
                <c:pt idx="10256">
                  <c:v>42966.604166666664</c:v>
                </c:pt>
                <c:pt idx="10257">
                  <c:v>42966.614583333336</c:v>
                </c:pt>
                <c:pt idx="10258">
                  <c:v>42966.625</c:v>
                </c:pt>
                <c:pt idx="10259">
                  <c:v>42966.635416666664</c:v>
                </c:pt>
                <c:pt idx="10260">
                  <c:v>42966.645833333336</c:v>
                </c:pt>
                <c:pt idx="10261">
                  <c:v>42966.65625</c:v>
                </c:pt>
                <c:pt idx="10262">
                  <c:v>42966.666666666664</c:v>
                </c:pt>
                <c:pt idx="10263">
                  <c:v>42966.677083333336</c:v>
                </c:pt>
                <c:pt idx="10264">
                  <c:v>42966.6875</c:v>
                </c:pt>
                <c:pt idx="10265">
                  <c:v>42966.697916666664</c:v>
                </c:pt>
                <c:pt idx="10266">
                  <c:v>42966.708333333336</c:v>
                </c:pt>
                <c:pt idx="10267">
                  <c:v>42966.71875</c:v>
                </c:pt>
                <c:pt idx="10268">
                  <c:v>42966.729166666664</c:v>
                </c:pt>
                <c:pt idx="10269">
                  <c:v>42966.739583333336</c:v>
                </c:pt>
                <c:pt idx="10270">
                  <c:v>42966.75</c:v>
                </c:pt>
                <c:pt idx="10271">
                  <c:v>42966.760416666664</c:v>
                </c:pt>
                <c:pt idx="10272">
                  <c:v>42966.770833333336</c:v>
                </c:pt>
                <c:pt idx="10273">
                  <c:v>42966.78125</c:v>
                </c:pt>
                <c:pt idx="10274">
                  <c:v>42966.791666666664</c:v>
                </c:pt>
                <c:pt idx="10275">
                  <c:v>42966.802083333336</c:v>
                </c:pt>
                <c:pt idx="10276">
                  <c:v>42966.8125</c:v>
                </c:pt>
                <c:pt idx="10277">
                  <c:v>42966.822916666664</c:v>
                </c:pt>
                <c:pt idx="10278">
                  <c:v>42966.833333333336</c:v>
                </c:pt>
                <c:pt idx="10279">
                  <c:v>42966.84375</c:v>
                </c:pt>
                <c:pt idx="10280">
                  <c:v>42966.854166666664</c:v>
                </c:pt>
                <c:pt idx="10281">
                  <c:v>42966.864583333336</c:v>
                </c:pt>
                <c:pt idx="10282">
                  <c:v>42966.875</c:v>
                </c:pt>
                <c:pt idx="10283">
                  <c:v>42966.885416666664</c:v>
                </c:pt>
                <c:pt idx="10284">
                  <c:v>42966.895833333336</c:v>
                </c:pt>
                <c:pt idx="10285">
                  <c:v>42966.90625</c:v>
                </c:pt>
                <c:pt idx="10286">
                  <c:v>42966.916666666664</c:v>
                </c:pt>
                <c:pt idx="10287">
                  <c:v>42966.927083333336</c:v>
                </c:pt>
                <c:pt idx="10288">
                  <c:v>42966.9375</c:v>
                </c:pt>
                <c:pt idx="10289">
                  <c:v>42966.947916666664</c:v>
                </c:pt>
                <c:pt idx="10290">
                  <c:v>42966.958333333336</c:v>
                </c:pt>
                <c:pt idx="10291">
                  <c:v>42966.96875</c:v>
                </c:pt>
                <c:pt idx="10292">
                  <c:v>42966.979166666664</c:v>
                </c:pt>
                <c:pt idx="10293">
                  <c:v>42966.989583333336</c:v>
                </c:pt>
                <c:pt idx="10294">
                  <c:v>42967</c:v>
                </c:pt>
                <c:pt idx="10295">
                  <c:v>42967.010416666664</c:v>
                </c:pt>
                <c:pt idx="10296">
                  <c:v>42967.020833333336</c:v>
                </c:pt>
                <c:pt idx="10297">
                  <c:v>42967.03125</c:v>
                </c:pt>
                <c:pt idx="10298">
                  <c:v>42967.041666666664</c:v>
                </c:pt>
                <c:pt idx="10299">
                  <c:v>42967.052083333336</c:v>
                </c:pt>
                <c:pt idx="10300">
                  <c:v>42967.0625</c:v>
                </c:pt>
                <c:pt idx="10301">
                  <c:v>42967.072916666664</c:v>
                </c:pt>
                <c:pt idx="10302">
                  <c:v>42967.083333333336</c:v>
                </c:pt>
                <c:pt idx="10303">
                  <c:v>42967.09375</c:v>
                </c:pt>
                <c:pt idx="10304">
                  <c:v>42967.104166666664</c:v>
                </c:pt>
                <c:pt idx="10305">
                  <c:v>42967.114583333336</c:v>
                </c:pt>
                <c:pt idx="10306">
                  <c:v>42967.125</c:v>
                </c:pt>
                <c:pt idx="10307">
                  <c:v>42967.135416666664</c:v>
                </c:pt>
                <c:pt idx="10308">
                  <c:v>42967.145833333336</c:v>
                </c:pt>
                <c:pt idx="10309">
                  <c:v>42967.15625</c:v>
                </c:pt>
                <c:pt idx="10310">
                  <c:v>42967.166666666664</c:v>
                </c:pt>
                <c:pt idx="10311">
                  <c:v>42967.177083333336</c:v>
                </c:pt>
                <c:pt idx="10312">
                  <c:v>42967.1875</c:v>
                </c:pt>
                <c:pt idx="10313">
                  <c:v>42967.197916666664</c:v>
                </c:pt>
                <c:pt idx="10314">
                  <c:v>42967.208333333336</c:v>
                </c:pt>
                <c:pt idx="10315">
                  <c:v>42967.21875</c:v>
                </c:pt>
                <c:pt idx="10316">
                  <c:v>42967.229166666664</c:v>
                </c:pt>
                <c:pt idx="10317">
                  <c:v>42967.239583333336</c:v>
                </c:pt>
                <c:pt idx="10318">
                  <c:v>42967.25</c:v>
                </c:pt>
                <c:pt idx="10319">
                  <c:v>42967.260416666664</c:v>
                </c:pt>
                <c:pt idx="10320">
                  <c:v>42967.270833333336</c:v>
                </c:pt>
                <c:pt idx="10321">
                  <c:v>42967.28125</c:v>
                </c:pt>
                <c:pt idx="10322">
                  <c:v>42967.291666666664</c:v>
                </c:pt>
                <c:pt idx="10323">
                  <c:v>42967.302083333336</c:v>
                </c:pt>
                <c:pt idx="10324">
                  <c:v>42967.3125</c:v>
                </c:pt>
                <c:pt idx="10325">
                  <c:v>42967.322916666664</c:v>
                </c:pt>
                <c:pt idx="10326">
                  <c:v>42967.333333333336</c:v>
                </c:pt>
                <c:pt idx="10327">
                  <c:v>42967.34375</c:v>
                </c:pt>
                <c:pt idx="10328">
                  <c:v>42967.354166666664</c:v>
                </c:pt>
                <c:pt idx="10329">
                  <c:v>42967.364583333336</c:v>
                </c:pt>
                <c:pt idx="10330">
                  <c:v>42967.375</c:v>
                </c:pt>
                <c:pt idx="10331">
                  <c:v>42967.385416666664</c:v>
                </c:pt>
                <c:pt idx="10332">
                  <c:v>42967.395833333336</c:v>
                </c:pt>
                <c:pt idx="10333">
                  <c:v>42967.40625</c:v>
                </c:pt>
                <c:pt idx="10334">
                  <c:v>42967.416666666664</c:v>
                </c:pt>
                <c:pt idx="10335">
                  <c:v>42967.427083333336</c:v>
                </c:pt>
                <c:pt idx="10336">
                  <c:v>42967.4375</c:v>
                </c:pt>
                <c:pt idx="10337">
                  <c:v>42967.447916666664</c:v>
                </c:pt>
                <c:pt idx="10338">
                  <c:v>42967.458333333336</c:v>
                </c:pt>
                <c:pt idx="10339">
                  <c:v>42967.46875</c:v>
                </c:pt>
                <c:pt idx="10340">
                  <c:v>42967.479166666664</c:v>
                </c:pt>
                <c:pt idx="10341">
                  <c:v>42967.489583333336</c:v>
                </c:pt>
                <c:pt idx="10342">
                  <c:v>42967.5</c:v>
                </c:pt>
                <c:pt idx="10343">
                  <c:v>42967.510416666664</c:v>
                </c:pt>
                <c:pt idx="10344">
                  <c:v>42967.520833333336</c:v>
                </c:pt>
                <c:pt idx="10345">
                  <c:v>42967.53125</c:v>
                </c:pt>
                <c:pt idx="10346">
                  <c:v>42967.541666666664</c:v>
                </c:pt>
                <c:pt idx="10347">
                  <c:v>42967.552083333336</c:v>
                </c:pt>
                <c:pt idx="10348">
                  <c:v>42967.5625</c:v>
                </c:pt>
                <c:pt idx="10349">
                  <c:v>42967.572916666664</c:v>
                </c:pt>
                <c:pt idx="10350">
                  <c:v>42967.583333333336</c:v>
                </c:pt>
                <c:pt idx="10351">
                  <c:v>42967.59375</c:v>
                </c:pt>
                <c:pt idx="10352">
                  <c:v>42967.604166666664</c:v>
                </c:pt>
                <c:pt idx="10353">
                  <c:v>42967.614583333336</c:v>
                </c:pt>
                <c:pt idx="10354">
                  <c:v>42967.625</c:v>
                </c:pt>
                <c:pt idx="10355">
                  <c:v>42967.635416666664</c:v>
                </c:pt>
                <c:pt idx="10356">
                  <c:v>42967.645833333336</c:v>
                </c:pt>
                <c:pt idx="10357">
                  <c:v>42967.65625</c:v>
                </c:pt>
                <c:pt idx="10358">
                  <c:v>42967.666666666664</c:v>
                </c:pt>
                <c:pt idx="10359">
                  <c:v>42967.677083333336</c:v>
                </c:pt>
                <c:pt idx="10360">
                  <c:v>42967.6875</c:v>
                </c:pt>
                <c:pt idx="10361">
                  <c:v>42967.697916666664</c:v>
                </c:pt>
                <c:pt idx="10362">
                  <c:v>42967.708333333336</c:v>
                </c:pt>
                <c:pt idx="10363">
                  <c:v>42967.71875</c:v>
                </c:pt>
                <c:pt idx="10364">
                  <c:v>42967.729166666664</c:v>
                </c:pt>
                <c:pt idx="10365">
                  <c:v>42967.739583333336</c:v>
                </c:pt>
                <c:pt idx="10366">
                  <c:v>42967.75</c:v>
                </c:pt>
                <c:pt idx="10367">
                  <c:v>42967.760416666664</c:v>
                </c:pt>
                <c:pt idx="10368">
                  <c:v>42967.770833333336</c:v>
                </c:pt>
                <c:pt idx="10369">
                  <c:v>42967.78125</c:v>
                </c:pt>
                <c:pt idx="10370">
                  <c:v>42967.791666666664</c:v>
                </c:pt>
                <c:pt idx="10371">
                  <c:v>42967.802083333336</c:v>
                </c:pt>
                <c:pt idx="10372">
                  <c:v>42967.8125</c:v>
                </c:pt>
                <c:pt idx="10373">
                  <c:v>42967.822916666664</c:v>
                </c:pt>
                <c:pt idx="10374">
                  <c:v>42967.833333333336</c:v>
                </c:pt>
                <c:pt idx="10375">
                  <c:v>42967.84375</c:v>
                </c:pt>
                <c:pt idx="10376">
                  <c:v>42967.854166666664</c:v>
                </c:pt>
                <c:pt idx="10377">
                  <c:v>42967.864583333336</c:v>
                </c:pt>
                <c:pt idx="10378">
                  <c:v>42967.875</c:v>
                </c:pt>
                <c:pt idx="10379">
                  <c:v>42967.885416666664</c:v>
                </c:pt>
                <c:pt idx="10380">
                  <c:v>42967.895833333336</c:v>
                </c:pt>
                <c:pt idx="10381">
                  <c:v>42967.90625</c:v>
                </c:pt>
                <c:pt idx="10382">
                  <c:v>42967.916666666664</c:v>
                </c:pt>
                <c:pt idx="10383">
                  <c:v>42967.927083333336</c:v>
                </c:pt>
                <c:pt idx="10384">
                  <c:v>42967.9375</c:v>
                </c:pt>
                <c:pt idx="10385">
                  <c:v>42967.947916666664</c:v>
                </c:pt>
                <c:pt idx="10386">
                  <c:v>42967.958333333336</c:v>
                </c:pt>
                <c:pt idx="10387">
                  <c:v>42967.96875</c:v>
                </c:pt>
                <c:pt idx="10388">
                  <c:v>42967.979166666664</c:v>
                </c:pt>
                <c:pt idx="10389">
                  <c:v>42967.989583333336</c:v>
                </c:pt>
                <c:pt idx="10390">
                  <c:v>42968</c:v>
                </c:pt>
                <c:pt idx="10391">
                  <c:v>42968.010416666664</c:v>
                </c:pt>
                <c:pt idx="10392">
                  <c:v>42968.020833333336</c:v>
                </c:pt>
                <c:pt idx="10393">
                  <c:v>42968.03125</c:v>
                </c:pt>
                <c:pt idx="10394">
                  <c:v>42968.041666666664</c:v>
                </c:pt>
                <c:pt idx="10395">
                  <c:v>42968.052083333336</c:v>
                </c:pt>
                <c:pt idx="10396">
                  <c:v>42968.0625</c:v>
                </c:pt>
                <c:pt idx="10397">
                  <c:v>42968.072916666664</c:v>
                </c:pt>
                <c:pt idx="10398">
                  <c:v>42968.083333333336</c:v>
                </c:pt>
                <c:pt idx="10399">
                  <c:v>42968.09375</c:v>
                </c:pt>
                <c:pt idx="10400">
                  <c:v>42968.104166666664</c:v>
                </c:pt>
                <c:pt idx="10401">
                  <c:v>42968.114583333336</c:v>
                </c:pt>
                <c:pt idx="10402">
                  <c:v>42968.125</c:v>
                </c:pt>
                <c:pt idx="10403">
                  <c:v>42968.135416666664</c:v>
                </c:pt>
                <c:pt idx="10404">
                  <c:v>42968.145833333336</c:v>
                </c:pt>
                <c:pt idx="10405">
                  <c:v>42968.15625</c:v>
                </c:pt>
                <c:pt idx="10406">
                  <c:v>42968.166666666664</c:v>
                </c:pt>
                <c:pt idx="10407">
                  <c:v>42968.177083333336</c:v>
                </c:pt>
                <c:pt idx="10408">
                  <c:v>42968.1875</c:v>
                </c:pt>
                <c:pt idx="10409">
                  <c:v>42968.197916666664</c:v>
                </c:pt>
                <c:pt idx="10410">
                  <c:v>42968.208333333336</c:v>
                </c:pt>
                <c:pt idx="10411">
                  <c:v>42968.21875</c:v>
                </c:pt>
                <c:pt idx="10412">
                  <c:v>42968.229166666664</c:v>
                </c:pt>
                <c:pt idx="10413">
                  <c:v>42968.239583333336</c:v>
                </c:pt>
                <c:pt idx="10414">
                  <c:v>42968.25</c:v>
                </c:pt>
                <c:pt idx="10415">
                  <c:v>42968.260416666664</c:v>
                </c:pt>
                <c:pt idx="10416">
                  <c:v>42968.270833333336</c:v>
                </c:pt>
                <c:pt idx="10417">
                  <c:v>42968.28125</c:v>
                </c:pt>
                <c:pt idx="10418">
                  <c:v>42968.291666666664</c:v>
                </c:pt>
                <c:pt idx="10419">
                  <c:v>42968.302083333336</c:v>
                </c:pt>
                <c:pt idx="10420">
                  <c:v>42968.3125</c:v>
                </c:pt>
                <c:pt idx="10421">
                  <c:v>42968.322916666664</c:v>
                </c:pt>
                <c:pt idx="10422">
                  <c:v>42968.333333333336</c:v>
                </c:pt>
                <c:pt idx="10423">
                  <c:v>42968.34375</c:v>
                </c:pt>
                <c:pt idx="10424">
                  <c:v>42968.354166666664</c:v>
                </c:pt>
                <c:pt idx="10425">
                  <c:v>42968.364583333336</c:v>
                </c:pt>
                <c:pt idx="10426">
                  <c:v>42968.375</c:v>
                </c:pt>
                <c:pt idx="10427">
                  <c:v>42968.385416666664</c:v>
                </c:pt>
                <c:pt idx="10428">
                  <c:v>42968.395833333336</c:v>
                </c:pt>
                <c:pt idx="10429">
                  <c:v>42968.40625</c:v>
                </c:pt>
                <c:pt idx="10430">
                  <c:v>42968.416666666664</c:v>
                </c:pt>
                <c:pt idx="10431">
                  <c:v>42968.427083333336</c:v>
                </c:pt>
                <c:pt idx="10432">
                  <c:v>42968.4375</c:v>
                </c:pt>
                <c:pt idx="10433">
                  <c:v>42968.447916666664</c:v>
                </c:pt>
                <c:pt idx="10434">
                  <c:v>42968.458333333336</c:v>
                </c:pt>
                <c:pt idx="10435">
                  <c:v>42968.46875</c:v>
                </c:pt>
                <c:pt idx="10436">
                  <c:v>42968.479166666664</c:v>
                </c:pt>
                <c:pt idx="10437">
                  <c:v>42968.489583333336</c:v>
                </c:pt>
                <c:pt idx="10438">
                  <c:v>42968.5</c:v>
                </c:pt>
                <c:pt idx="10439">
                  <c:v>42968.510416666664</c:v>
                </c:pt>
                <c:pt idx="10440">
                  <c:v>42968.520833333336</c:v>
                </c:pt>
                <c:pt idx="10441">
                  <c:v>42968.53125</c:v>
                </c:pt>
                <c:pt idx="10442">
                  <c:v>42968.541666666664</c:v>
                </c:pt>
                <c:pt idx="10443">
                  <c:v>42968.552083333336</c:v>
                </c:pt>
                <c:pt idx="10444">
                  <c:v>42968.5625</c:v>
                </c:pt>
                <c:pt idx="10445">
                  <c:v>42968.572916666664</c:v>
                </c:pt>
                <c:pt idx="10446">
                  <c:v>42968.583333333336</c:v>
                </c:pt>
                <c:pt idx="10447">
                  <c:v>42968.59375</c:v>
                </c:pt>
                <c:pt idx="10448">
                  <c:v>42968.604166666664</c:v>
                </c:pt>
                <c:pt idx="10449">
                  <c:v>42968.614583333336</c:v>
                </c:pt>
                <c:pt idx="10450">
                  <c:v>42968.625</c:v>
                </c:pt>
                <c:pt idx="10451">
                  <c:v>42968.635416666664</c:v>
                </c:pt>
                <c:pt idx="10452">
                  <c:v>42968.645833333336</c:v>
                </c:pt>
                <c:pt idx="10453">
                  <c:v>42968.65625</c:v>
                </c:pt>
                <c:pt idx="10454">
                  <c:v>42968.666666666664</c:v>
                </c:pt>
                <c:pt idx="10455">
                  <c:v>42968.677083333336</c:v>
                </c:pt>
                <c:pt idx="10456">
                  <c:v>42968.6875</c:v>
                </c:pt>
                <c:pt idx="10457">
                  <c:v>42968.697916666664</c:v>
                </c:pt>
                <c:pt idx="10458">
                  <c:v>42968.708333333336</c:v>
                </c:pt>
                <c:pt idx="10459">
                  <c:v>42968.71875</c:v>
                </c:pt>
                <c:pt idx="10460">
                  <c:v>42968.729166666664</c:v>
                </c:pt>
                <c:pt idx="10461">
                  <c:v>42968.739583333336</c:v>
                </c:pt>
                <c:pt idx="10462">
                  <c:v>42968.75</c:v>
                </c:pt>
                <c:pt idx="10463">
                  <c:v>42968.760416666664</c:v>
                </c:pt>
                <c:pt idx="10464">
                  <c:v>42968.770833333336</c:v>
                </c:pt>
                <c:pt idx="10465">
                  <c:v>42968.78125</c:v>
                </c:pt>
                <c:pt idx="10466">
                  <c:v>42968.791666666664</c:v>
                </c:pt>
                <c:pt idx="10467">
                  <c:v>42968.802083333336</c:v>
                </c:pt>
                <c:pt idx="10468">
                  <c:v>42968.8125</c:v>
                </c:pt>
                <c:pt idx="10469">
                  <c:v>42968.822916666664</c:v>
                </c:pt>
                <c:pt idx="10470">
                  <c:v>42968.833333333336</c:v>
                </c:pt>
                <c:pt idx="10471">
                  <c:v>42968.84375</c:v>
                </c:pt>
                <c:pt idx="10472">
                  <c:v>42968.854166666664</c:v>
                </c:pt>
                <c:pt idx="10473">
                  <c:v>42968.864583333336</c:v>
                </c:pt>
                <c:pt idx="10474">
                  <c:v>42968.875</c:v>
                </c:pt>
                <c:pt idx="10475">
                  <c:v>42968.885416666664</c:v>
                </c:pt>
                <c:pt idx="10476">
                  <c:v>42968.895833333336</c:v>
                </c:pt>
                <c:pt idx="10477">
                  <c:v>42968.90625</c:v>
                </c:pt>
                <c:pt idx="10478">
                  <c:v>42968.916666666664</c:v>
                </c:pt>
                <c:pt idx="10479">
                  <c:v>42968.927083333336</c:v>
                </c:pt>
                <c:pt idx="10480">
                  <c:v>42968.9375</c:v>
                </c:pt>
                <c:pt idx="10481">
                  <c:v>42968.947916666664</c:v>
                </c:pt>
                <c:pt idx="10482">
                  <c:v>42968.958333333336</c:v>
                </c:pt>
                <c:pt idx="10483">
                  <c:v>42968.96875</c:v>
                </c:pt>
                <c:pt idx="10484">
                  <c:v>42968.979166666664</c:v>
                </c:pt>
                <c:pt idx="10485">
                  <c:v>42968.989583333336</c:v>
                </c:pt>
                <c:pt idx="10486">
                  <c:v>42969</c:v>
                </c:pt>
                <c:pt idx="10487">
                  <c:v>42969.010416666664</c:v>
                </c:pt>
                <c:pt idx="10488">
                  <c:v>42969.020833333336</c:v>
                </c:pt>
                <c:pt idx="10489">
                  <c:v>42969.03125</c:v>
                </c:pt>
                <c:pt idx="10490">
                  <c:v>42969.041666666664</c:v>
                </c:pt>
                <c:pt idx="10491">
                  <c:v>42969.052083333336</c:v>
                </c:pt>
                <c:pt idx="10492">
                  <c:v>42969.0625</c:v>
                </c:pt>
                <c:pt idx="10493">
                  <c:v>42969.072916666664</c:v>
                </c:pt>
                <c:pt idx="10494">
                  <c:v>42969.083333333336</c:v>
                </c:pt>
                <c:pt idx="10495">
                  <c:v>42969.09375</c:v>
                </c:pt>
                <c:pt idx="10496">
                  <c:v>42969.104166666664</c:v>
                </c:pt>
                <c:pt idx="10497">
                  <c:v>42969.114583333336</c:v>
                </c:pt>
                <c:pt idx="10498">
                  <c:v>42969.125</c:v>
                </c:pt>
                <c:pt idx="10499">
                  <c:v>42969.135416666664</c:v>
                </c:pt>
                <c:pt idx="10500">
                  <c:v>42969.145833333336</c:v>
                </c:pt>
                <c:pt idx="10501">
                  <c:v>42969.15625</c:v>
                </c:pt>
                <c:pt idx="10502">
                  <c:v>42969.166666666664</c:v>
                </c:pt>
                <c:pt idx="10503">
                  <c:v>42969.177083333336</c:v>
                </c:pt>
                <c:pt idx="10504">
                  <c:v>42969.1875</c:v>
                </c:pt>
                <c:pt idx="10505">
                  <c:v>42969.197916666664</c:v>
                </c:pt>
                <c:pt idx="10506">
                  <c:v>42969.208333333336</c:v>
                </c:pt>
                <c:pt idx="10507">
                  <c:v>42969.21875</c:v>
                </c:pt>
                <c:pt idx="10508">
                  <c:v>42969.229166666664</c:v>
                </c:pt>
                <c:pt idx="10509">
                  <c:v>42969.239583333336</c:v>
                </c:pt>
                <c:pt idx="10510">
                  <c:v>42969.25</c:v>
                </c:pt>
                <c:pt idx="10511">
                  <c:v>42969.260416666664</c:v>
                </c:pt>
                <c:pt idx="10512">
                  <c:v>42969.270833333336</c:v>
                </c:pt>
                <c:pt idx="10513">
                  <c:v>42969.28125</c:v>
                </c:pt>
                <c:pt idx="10514">
                  <c:v>42969.291666666664</c:v>
                </c:pt>
                <c:pt idx="10515">
                  <c:v>42969.302083333336</c:v>
                </c:pt>
                <c:pt idx="10516">
                  <c:v>42969.3125</c:v>
                </c:pt>
                <c:pt idx="10517">
                  <c:v>42969.322916666664</c:v>
                </c:pt>
                <c:pt idx="10518">
                  <c:v>42969.333333333336</c:v>
                </c:pt>
                <c:pt idx="10519">
                  <c:v>42969.34375</c:v>
                </c:pt>
                <c:pt idx="10520">
                  <c:v>42969.354166666664</c:v>
                </c:pt>
                <c:pt idx="10521">
                  <c:v>42969.364583333336</c:v>
                </c:pt>
                <c:pt idx="10522">
                  <c:v>42969.375</c:v>
                </c:pt>
                <c:pt idx="10523">
                  <c:v>42969.385416666664</c:v>
                </c:pt>
                <c:pt idx="10524">
                  <c:v>42969.395833333336</c:v>
                </c:pt>
                <c:pt idx="10525">
                  <c:v>42969.40625</c:v>
                </c:pt>
                <c:pt idx="10526">
                  <c:v>42969.416666666664</c:v>
                </c:pt>
                <c:pt idx="10527">
                  <c:v>42969.427083333336</c:v>
                </c:pt>
                <c:pt idx="10528">
                  <c:v>42969.4375</c:v>
                </c:pt>
                <c:pt idx="10529">
                  <c:v>42969.447916666664</c:v>
                </c:pt>
                <c:pt idx="10530">
                  <c:v>42969.458333333336</c:v>
                </c:pt>
                <c:pt idx="10531">
                  <c:v>42969.46875</c:v>
                </c:pt>
                <c:pt idx="10532">
                  <c:v>42969.479166666664</c:v>
                </c:pt>
                <c:pt idx="10533">
                  <c:v>42969.489583333336</c:v>
                </c:pt>
                <c:pt idx="10534">
                  <c:v>42969.5</c:v>
                </c:pt>
                <c:pt idx="10535">
                  <c:v>42969.510416666664</c:v>
                </c:pt>
                <c:pt idx="10536">
                  <c:v>42969.520833333336</c:v>
                </c:pt>
                <c:pt idx="10537">
                  <c:v>42969.53125</c:v>
                </c:pt>
                <c:pt idx="10538">
                  <c:v>42969.541666666664</c:v>
                </c:pt>
                <c:pt idx="10539">
                  <c:v>42969.552083333336</c:v>
                </c:pt>
                <c:pt idx="10540">
                  <c:v>42969.5625</c:v>
                </c:pt>
                <c:pt idx="10541">
                  <c:v>42969.572916666664</c:v>
                </c:pt>
                <c:pt idx="10542">
                  <c:v>42969.583333333336</c:v>
                </c:pt>
                <c:pt idx="10543">
                  <c:v>42969.59375</c:v>
                </c:pt>
                <c:pt idx="10544">
                  <c:v>42969.604166666664</c:v>
                </c:pt>
                <c:pt idx="10545">
                  <c:v>42969.614583333336</c:v>
                </c:pt>
                <c:pt idx="10546">
                  <c:v>42969.625</c:v>
                </c:pt>
                <c:pt idx="10547">
                  <c:v>42969.635416666664</c:v>
                </c:pt>
                <c:pt idx="10548">
                  <c:v>42969.645833333336</c:v>
                </c:pt>
                <c:pt idx="10549">
                  <c:v>42969.65625</c:v>
                </c:pt>
                <c:pt idx="10550">
                  <c:v>42969.666666666664</c:v>
                </c:pt>
                <c:pt idx="10551">
                  <c:v>42969.677083333336</c:v>
                </c:pt>
                <c:pt idx="10552">
                  <c:v>42969.6875</c:v>
                </c:pt>
                <c:pt idx="10553">
                  <c:v>42969.697916666664</c:v>
                </c:pt>
                <c:pt idx="10554">
                  <c:v>42969.708333333336</c:v>
                </c:pt>
                <c:pt idx="10555">
                  <c:v>42969.71875</c:v>
                </c:pt>
                <c:pt idx="10556">
                  <c:v>42969.729166666664</c:v>
                </c:pt>
                <c:pt idx="10557">
                  <c:v>42969.739583333336</c:v>
                </c:pt>
                <c:pt idx="10558">
                  <c:v>42969.75</c:v>
                </c:pt>
                <c:pt idx="10559">
                  <c:v>42969.760416666664</c:v>
                </c:pt>
                <c:pt idx="10560">
                  <c:v>42969.770833333336</c:v>
                </c:pt>
                <c:pt idx="10561">
                  <c:v>42969.78125</c:v>
                </c:pt>
                <c:pt idx="10562">
                  <c:v>42969.791666666664</c:v>
                </c:pt>
                <c:pt idx="10563">
                  <c:v>42969.802083333336</c:v>
                </c:pt>
                <c:pt idx="10564">
                  <c:v>42969.8125</c:v>
                </c:pt>
                <c:pt idx="10565">
                  <c:v>42969.822916666664</c:v>
                </c:pt>
                <c:pt idx="10566">
                  <c:v>42969.833333333336</c:v>
                </c:pt>
                <c:pt idx="10567">
                  <c:v>42969.84375</c:v>
                </c:pt>
                <c:pt idx="10568">
                  <c:v>42969.854166666664</c:v>
                </c:pt>
                <c:pt idx="10569">
                  <c:v>42969.864583333336</c:v>
                </c:pt>
                <c:pt idx="10570">
                  <c:v>42969.875</c:v>
                </c:pt>
                <c:pt idx="10571">
                  <c:v>42969.885416666664</c:v>
                </c:pt>
                <c:pt idx="10572">
                  <c:v>42969.895833333336</c:v>
                </c:pt>
                <c:pt idx="10573">
                  <c:v>42969.90625</c:v>
                </c:pt>
                <c:pt idx="10574">
                  <c:v>42969.916666666664</c:v>
                </c:pt>
                <c:pt idx="10575">
                  <c:v>42969.927083333336</c:v>
                </c:pt>
                <c:pt idx="10576">
                  <c:v>42969.9375</c:v>
                </c:pt>
                <c:pt idx="10577">
                  <c:v>42969.947916666664</c:v>
                </c:pt>
                <c:pt idx="10578">
                  <c:v>42969.958333333336</c:v>
                </c:pt>
                <c:pt idx="10579">
                  <c:v>42969.96875</c:v>
                </c:pt>
                <c:pt idx="10580">
                  <c:v>42969.979166666664</c:v>
                </c:pt>
                <c:pt idx="10581">
                  <c:v>42969.989583333336</c:v>
                </c:pt>
                <c:pt idx="10582">
                  <c:v>42970</c:v>
                </c:pt>
                <c:pt idx="10583">
                  <c:v>42970.010416666664</c:v>
                </c:pt>
                <c:pt idx="10584">
                  <c:v>42970.020833333336</c:v>
                </c:pt>
                <c:pt idx="10585">
                  <c:v>42970.03125</c:v>
                </c:pt>
                <c:pt idx="10586">
                  <c:v>42970.041666666664</c:v>
                </c:pt>
                <c:pt idx="10587">
                  <c:v>42970.052083333336</c:v>
                </c:pt>
                <c:pt idx="10588">
                  <c:v>42970.0625</c:v>
                </c:pt>
                <c:pt idx="10589">
                  <c:v>42970.072916666664</c:v>
                </c:pt>
                <c:pt idx="10590">
                  <c:v>42970.083333333336</c:v>
                </c:pt>
                <c:pt idx="10591">
                  <c:v>42970.09375</c:v>
                </c:pt>
                <c:pt idx="10592">
                  <c:v>42970.104166666664</c:v>
                </c:pt>
                <c:pt idx="10593">
                  <c:v>42970.114583333336</c:v>
                </c:pt>
                <c:pt idx="10594">
                  <c:v>42970.125</c:v>
                </c:pt>
                <c:pt idx="10595">
                  <c:v>42970.135416666664</c:v>
                </c:pt>
                <c:pt idx="10596">
                  <c:v>42970.145833333336</c:v>
                </c:pt>
                <c:pt idx="10597">
                  <c:v>42970.15625</c:v>
                </c:pt>
                <c:pt idx="10598">
                  <c:v>42970.166666666664</c:v>
                </c:pt>
                <c:pt idx="10599">
                  <c:v>42970.177083333336</c:v>
                </c:pt>
                <c:pt idx="10600">
                  <c:v>42970.1875</c:v>
                </c:pt>
                <c:pt idx="10601">
                  <c:v>42970.197916666664</c:v>
                </c:pt>
                <c:pt idx="10602">
                  <c:v>42970.208333333336</c:v>
                </c:pt>
                <c:pt idx="10603">
                  <c:v>42970.21875</c:v>
                </c:pt>
                <c:pt idx="10604">
                  <c:v>42970.229166666664</c:v>
                </c:pt>
                <c:pt idx="10605">
                  <c:v>42970.239583333336</c:v>
                </c:pt>
                <c:pt idx="10606">
                  <c:v>42970.25</c:v>
                </c:pt>
                <c:pt idx="10607">
                  <c:v>42970.260416666664</c:v>
                </c:pt>
                <c:pt idx="10608">
                  <c:v>42970.270833333336</c:v>
                </c:pt>
                <c:pt idx="10609">
                  <c:v>42970.28125</c:v>
                </c:pt>
                <c:pt idx="10610">
                  <c:v>42970.291666666664</c:v>
                </c:pt>
                <c:pt idx="10611">
                  <c:v>42970.302083333336</c:v>
                </c:pt>
                <c:pt idx="10612">
                  <c:v>42970.3125</c:v>
                </c:pt>
                <c:pt idx="10613">
                  <c:v>42970.322916666664</c:v>
                </c:pt>
                <c:pt idx="10614">
                  <c:v>42970.333333333336</c:v>
                </c:pt>
                <c:pt idx="10615">
                  <c:v>42970.34375</c:v>
                </c:pt>
                <c:pt idx="10616">
                  <c:v>42970.354166666664</c:v>
                </c:pt>
                <c:pt idx="10617">
                  <c:v>42970.364583333336</c:v>
                </c:pt>
                <c:pt idx="10618">
                  <c:v>42970.375</c:v>
                </c:pt>
                <c:pt idx="10619">
                  <c:v>42970.385416666664</c:v>
                </c:pt>
                <c:pt idx="10620">
                  <c:v>42970.395833333336</c:v>
                </c:pt>
                <c:pt idx="10621">
                  <c:v>42970.40625</c:v>
                </c:pt>
                <c:pt idx="10622">
                  <c:v>42970.416666666664</c:v>
                </c:pt>
                <c:pt idx="10623">
                  <c:v>42970.427083333336</c:v>
                </c:pt>
                <c:pt idx="10624">
                  <c:v>42970.4375</c:v>
                </c:pt>
                <c:pt idx="10625">
                  <c:v>42970.447916666664</c:v>
                </c:pt>
                <c:pt idx="10626">
                  <c:v>42970.458333333336</c:v>
                </c:pt>
                <c:pt idx="10627">
                  <c:v>42970.46875</c:v>
                </c:pt>
                <c:pt idx="10628">
                  <c:v>42970.479166666664</c:v>
                </c:pt>
                <c:pt idx="10629">
                  <c:v>42970.489583333336</c:v>
                </c:pt>
                <c:pt idx="10630">
                  <c:v>42970.5</c:v>
                </c:pt>
                <c:pt idx="10631">
                  <c:v>42970.510416666664</c:v>
                </c:pt>
                <c:pt idx="10632">
                  <c:v>42970.520833333336</c:v>
                </c:pt>
                <c:pt idx="10633">
                  <c:v>42970.53125</c:v>
                </c:pt>
                <c:pt idx="10634">
                  <c:v>42970.541666666664</c:v>
                </c:pt>
                <c:pt idx="10635">
                  <c:v>42970.552083333336</c:v>
                </c:pt>
                <c:pt idx="10636">
                  <c:v>42970.5625</c:v>
                </c:pt>
                <c:pt idx="10637">
                  <c:v>42970.572916666664</c:v>
                </c:pt>
                <c:pt idx="10638">
                  <c:v>42970.583333333336</c:v>
                </c:pt>
                <c:pt idx="10639">
                  <c:v>42970.59375</c:v>
                </c:pt>
                <c:pt idx="10640">
                  <c:v>42970.604166666664</c:v>
                </c:pt>
                <c:pt idx="10641">
                  <c:v>42970.614583333336</c:v>
                </c:pt>
                <c:pt idx="10642">
                  <c:v>42970.625</c:v>
                </c:pt>
                <c:pt idx="10643">
                  <c:v>42970.635416666664</c:v>
                </c:pt>
                <c:pt idx="10644">
                  <c:v>42970.645833333336</c:v>
                </c:pt>
                <c:pt idx="10645">
                  <c:v>42970.65625</c:v>
                </c:pt>
                <c:pt idx="10646">
                  <c:v>42970.666666666664</c:v>
                </c:pt>
                <c:pt idx="10647">
                  <c:v>42970.677083333336</c:v>
                </c:pt>
                <c:pt idx="10648">
                  <c:v>42970.6875</c:v>
                </c:pt>
                <c:pt idx="10649">
                  <c:v>42970.697916666664</c:v>
                </c:pt>
                <c:pt idx="10650">
                  <c:v>42970.708333333336</c:v>
                </c:pt>
                <c:pt idx="10651">
                  <c:v>42970.71875</c:v>
                </c:pt>
                <c:pt idx="10652">
                  <c:v>42970.729166666664</c:v>
                </c:pt>
                <c:pt idx="10653">
                  <c:v>42970.739583333336</c:v>
                </c:pt>
                <c:pt idx="10654">
                  <c:v>42970.75</c:v>
                </c:pt>
                <c:pt idx="10655">
                  <c:v>42970.760416666664</c:v>
                </c:pt>
                <c:pt idx="10656">
                  <c:v>42970.770833333336</c:v>
                </c:pt>
                <c:pt idx="10657">
                  <c:v>42970.78125</c:v>
                </c:pt>
                <c:pt idx="10658">
                  <c:v>42970.791666666664</c:v>
                </c:pt>
                <c:pt idx="10659">
                  <c:v>42970.802083333336</c:v>
                </c:pt>
                <c:pt idx="10660">
                  <c:v>42970.8125</c:v>
                </c:pt>
                <c:pt idx="10661">
                  <c:v>42970.822916666664</c:v>
                </c:pt>
                <c:pt idx="10662">
                  <c:v>42970.833333333336</c:v>
                </c:pt>
                <c:pt idx="10663">
                  <c:v>42970.84375</c:v>
                </c:pt>
                <c:pt idx="10664">
                  <c:v>42970.854166666664</c:v>
                </c:pt>
                <c:pt idx="10665">
                  <c:v>42970.864583333336</c:v>
                </c:pt>
                <c:pt idx="10666">
                  <c:v>42970.875</c:v>
                </c:pt>
                <c:pt idx="10667">
                  <c:v>42970.885416666664</c:v>
                </c:pt>
                <c:pt idx="10668">
                  <c:v>42970.895833333336</c:v>
                </c:pt>
                <c:pt idx="10669">
                  <c:v>42970.90625</c:v>
                </c:pt>
                <c:pt idx="10670">
                  <c:v>42970.916666666664</c:v>
                </c:pt>
                <c:pt idx="10671">
                  <c:v>42970.927083333336</c:v>
                </c:pt>
                <c:pt idx="10672">
                  <c:v>42970.9375</c:v>
                </c:pt>
                <c:pt idx="10673">
                  <c:v>42970.947916666664</c:v>
                </c:pt>
                <c:pt idx="10674">
                  <c:v>42970.958333333336</c:v>
                </c:pt>
                <c:pt idx="10675">
                  <c:v>42970.96875</c:v>
                </c:pt>
                <c:pt idx="10676">
                  <c:v>42970.979166666664</c:v>
                </c:pt>
                <c:pt idx="10677">
                  <c:v>42970.989583333336</c:v>
                </c:pt>
                <c:pt idx="10678">
                  <c:v>42971</c:v>
                </c:pt>
                <c:pt idx="10679">
                  <c:v>42971.010416666664</c:v>
                </c:pt>
                <c:pt idx="10680">
                  <c:v>42971.020833333336</c:v>
                </c:pt>
                <c:pt idx="10681">
                  <c:v>42971.03125</c:v>
                </c:pt>
                <c:pt idx="10682">
                  <c:v>42971.041666666664</c:v>
                </c:pt>
                <c:pt idx="10683">
                  <c:v>42971.052083333336</c:v>
                </c:pt>
                <c:pt idx="10684">
                  <c:v>42971.0625</c:v>
                </c:pt>
                <c:pt idx="10685">
                  <c:v>42971.072916666664</c:v>
                </c:pt>
                <c:pt idx="10686">
                  <c:v>42971.083333333336</c:v>
                </c:pt>
                <c:pt idx="10687">
                  <c:v>42971.09375</c:v>
                </c:pt>
                <c:pt idx="10688">
                  <c:v>42971.104166666664</c:v>
                </c:pt>
                <c:pt idx="10689">
                  <c:v>42971.114583333336</c:v>
                </c:pt>
                <c:pt idx="10690">
                  <c:v>42971.125</c:v>
                </c:pt>
                <c:pt idx="10691">
                  <c:v>42971.135416666664</c:v>
                </c:pt>
                <c:pt idx="10692">
                  <c:v>42971.145833333336</c:v>
                </c:pt>
                <c:pt idx="10693">
                  <c:v>42971.15625</c:v>
                </c:pt>
                <c:pt idx="10694">
                  <c:v>42971.166666666664</c:v>
                </c:pt>
                <c:pt idx="10695">
                  <c:v>42971.177083333336</c:v>
                </c:pt>
                <c:pt idx="10696">
                  <c:v>42971.1875</c:v>
                </c:pt>
                <c:pt idx="10697">
                  <c:v>42971.197916666664</c:v>
                </c:pt>
                <c:pt idx="10698">
                  <c:v>42971.208333333336</c:v>
                </c:pt>
                <c:pt idx="10699">
                  <c:v>42971.21875</c:v>
                </c:pt>
                <c:pt idx="10700">
                  <c:v>42971.229166666664</c:v>
                </c:pt>
                <c:pt idx="10701">
                  <c:v>42971.239583333336</c:v>
                </c:pt>
                <c:pt idx="10702">
                  <c:v>42971.25</c:v>
                </c:pt>
                <c:pt idx="10703">
                  <c:v>42971.260416666664</c:v>
                </c:pt>
                <c:pt idx="10704">
                  <c:v>42971.270833333336</c:v>
                </c:pt>
                <c:pt idx="10705">
                  <c:v>42971.28125</c:v>
                </c:pt>
                <c:pt idx="10706">
                  <c:v>42971.291666666664</c:v>
                </c:pt>
                <c:pt idx="10707">
                  <c:v>42971.302083333336</c:v>
                </c:pt>
                <c:pt idx="10708">
                  <c:v>42971.3125</c:v>
                </c:pt>
                <c:pt idx="10709">
                  <c:v>42971.322916666664</c:v>
                </c:pt>
                <c:pt idx="10710">
                  <c:v>42971.333333333336</c:v>
                </c:pt>
                <c:pt idx="10711">
                  <c:v>42971.34375</c:v>
                </c:pt>
                <c:pt idx="10712">
                  <c:v>42971.354166666664</c:v>
                </c:pt>
                <c:pt idx="10713">
                  <c:v>42971.364583333336</c:v>
                </c:pt>
                <c:pt idx="10714">
                  <c:v>42971.375</c:v>
                </c:pt>
                <c:pt idx="10715">
                  <c:v>42971.385416666664</c:v>
                </c:pt>
                <c:pt idx="10716">
                  <c:v>42971.395833333336</c:v>
                </c:pt>
                <c:pt idx="10717">
                  <c:v>42971.40625</c:v>
                </c:pt>
                <c:pt idx="10718">
                  <c:v>42971.416666666664</c:v>
                </c:pt>
                <c:pt idx="10719">
                  <c:v>42971.427083333336</c:v>
                </c:pt>
                <c:pt idx="10720">
                  <c:v>42971.4375</c:v>
                </c:pt>
                <c:pt idx="10721">
                  <c:v>42971.447916666664</c:v>
                </c:pt>
                <c:pt idx="10722">
                  <c:v>42971.458333333336</c:v>
                </c:pt>
                <c:pt idx="10723">
                  <c:v>42971.46875</c:v>
                </c:pt>
                <c:pt idx="10724">
                  <c:v>42971.479166666664</c:v>
                </c:pt>
                <c:pt idx="10725">
                  <c:v>42971.489583333336</c:v>
                </c:pt>
                <c:pt idx="10726">
                  <c:v>42971.5</c:v>
                </c:pt>
                <c:pt idx="10727">
                  <c:v>42971.510416666664</c:v>
                </c:pt>
                <c:pt idx="10728">
                  <c:v>42971.520833333336</c:v>
                </c:pt>
                <c:pt idx="10729">
                  <c:v>42971.53125</c:v>
                </c:pt>
                <c:pt idx="10730">
                  <c:v>42971.541666666664</c:v>
                </c:pt>
                <c:pt idx="10731">
                  <c:v>42971.552083333336</c:v>
                </c:pt>
                <c:pt idx="10732">
                  <c:v>42971.5625</c:v>
                </c:pt>
                <c:pt idx="10733">
                  <c:v>42971.572916666664</c:v>
                </c:pt>
                <c:pt idx="10734">
                  <c:v>42971.583333333336</c:v>
                </c:pt>
                <c:pt idx="10735">
                  <c:v>42971.59375</c:v>
                </c:pt>
                <c:pt idx="10736">
                  <c:v>42971.604166666664</c:v>
                </c:pt>
                <c:pt idx="10737">
                  <c:v>42971.614583333336</c:v>
                </c:pt>
                <c:pt idx="10738">
                  <c:v>42971.625</c:v>
                </c:pt>
                <c:pt idx="10739">
                  <c:v>42971.635416666664</c:v>
                </c:pt>
                <c:pt idx="10740">
                  <c:v>42971.645833333336</c:v>
                </c:pt>
                <c:pt idx="10741">
                  <c:v>42971.65625</c:v>
                </c:pt>
                <c:pt idx="10742">
                  <c:v>42971.666666666664</c:v>
                </c:pt>
                <c:pt idx="10743">
                  <c:v>42971.677083333336</c:v>
                </c:pt>
                <c:pt idx="10744">
                  <c:v>42971.6875</c:v>
                </c:pt>
                <c:pt idx="10745">
                  <c:v>42971.697916666664</c:v>
                </c:pt>
                <c:pt idx="10746">
                  <c:v>42971.708333333336</c:v>
                </c:pt>
                <c:pt idx="10747">
                  <c:v>42971.71875</c:v>
                </c:pt>
                <c:pt idx="10748">
                  <c:v>42971.729166666664</c:v>
                </c:pt>
                <c:pt idx="10749">
                  <c:v>42971.739583333336</c:v>
                </c:pt>
                <c:pt idx="10750">
                  <c:v>42971.75</c:v>
                </c:pt>
                <c:pt idx="10751">
                  <c:v>42971.760416666664</c:v>
                </c:pt>
                <c:pt idx="10752">
                  <c:v>42971.770833333336</c:v>
                </c:pt>
                <c:pt idx="10753">
                  <c:v>42971.78125</c:v>
                </c:pt>
                <c:pt idx="10754">
                  <c:v>42971.791666666664</c:v>
                </c:pt>
                <c:pt idx="10755">
                  <c:v>42971.802083333336</c:v>
                </c:pt>
                <c:pt idx="10756">
                  <c:v>42971.8125</c:v>
                </c:pt>
                <c:pt idx="10757">
                  <c:v>42971.822916666664</c:v>
                </c:pt>
                <c:pt idx="10758">
                  <c:v>42971.833333333336</c:v>
                </c:pt>
                <c:pt idx="10759">
                  <c:v>42971.84375</c:v>
                </c:pt>
                <c:pt idx="10760">
                  <c:v>42971.854166666664</c:v>
                </c:pt>
                <c:pt idx="10761">
                  <c:v>42971.864583333336</c:v>
                </c:pt>
                <c:pt idx="10762">
                  <c:v>42971.875</c:v>
                </c:pt>
                <c:pt idx="10763">
                  <c:v>42971.885416666664</c:v>
                </c:pt>
                <c:pt idx="10764">
                  <c:v>42971.895833333336</c:v>
                </c:pt>
                <c:pt idx="10765">
                  <c:v>42971.90625</c:v>
                </c:pt>
                <c:pt idx="10766">
                  <c:v>42971.916666666664</c:v>
                </c:pt>
                <c:pt idx="10767">
                  <c:v>42971.927083333336</c:v>
                </c:pt>
                <c:pt idx="10768">
                  <c:v>42971.9375</c:v>
                </c:pt>
                <c:pt idx="10769">
                  <c:v>42971.947916666664</c:v>
                </c:pt>
                <c:pt idx="10770">
                  <c:v>42971.958333333336</c:v>
                </c:pt>
                <c:pt idx="10771">
                  <c:v>42971.96875</c:v>
                </c:pt>
                <c:pt idx="10772">
                  <c:v>42971.979166666664</c:v>
                </c:pt>
                <c:pt idx="10773">
                  <c:v>42971.989583333336</c:v>
                </c:pt>
                <c:pt idx="10774">
                  <c:v>42972</c:v>
                </c:pt>
                <c:pt idx="10775">
                  <c:v>42972.010416666664</c:v>
                </c:pt>
                <c:pt idx="10776">
                  <c:v>42972.020833333336</c:v>
                </c:pt>
                <c:pt idx="10777">
                  <c:v>42972.03125</c:v>
                </c:pt>
                <c:pt idx="10778">
                  <c:v>42972.041666666664</c:v>
                </c:pt>
                <c:pt idx="10779">
                  <c:v>42972.052083333336</c:v>
                </c:pt>
                <c:pt idx="10780">
                  <c:v>42972.0625</c:v>
                </c:pt>
                <c:pt idx="10781">
                  <c:v>42972.072916666664</c:v>
                </c:pt>
                <c:pt idx="10782">
                  <c:v>42972.083333333336</c:v>
                </c:pt>
                <c:pt idx="10783">
                  <c:v>42972.09375</c:v>
                </c:pt>
                <c:pt idx="10784">
                  <c:v>42972.104166666664</c:v>
                </c:pt>
                <c:pt idx="10785">
                  <c:v>42972.114583333336</c:v>
                </c:pt>
                <c:pt idx="10786">
                  <c:v>42972.125</c:v>
                </c:pt>
                <c:pt idx="10787">
                  <c:v>42972.135416666664</c:v>
                </c:pt>
                <c:pt idx="10788">
                  <c:v>42972.145833333336</c:v>
                </c:pt>
                <c:pt idx="10789">
                  <c:v>42972.15625</c:v>
                </c:pt>
                <c:pt idx="10790">
                  <c:v>42972.166666666664</c:v>
                </c:pt>
                <c:pt idx="10791">
                  <c:v>42972.177083333336</c:v>
                </c:pt>
                <c:pt idx="10792">
                  <c:v>42972.1875</c:v>
                </c:pt>
                <c:pt idx="10793">
                  <c:v>42972.197916666664</c:v>
                </c:pt>
                <c:pt idx="10794">
                  <c:v>42972.208333333336</c:v>
                </c:pt>
                <c:pt idx="10795">
                  <c:v>42972.21875</c:v>
                </c:pt>
                <c:pt idx="10796">
                  <c:v>42972.229166666664</c:v>
                </c:pt>
                <c:pt idx="10797">
                  <c:v>42972.239583333336</c:v>
                </c:pt>
                <c:pt idx="10798">
                  <c:v>42972.25</c:v>
                </c:pt>
                <c:pt idx="10799">
                  <c:v>42972.260416666664</c:v>
                </c:pt>
                <c:pt idx="10800">
                  <c:v>42972.270833333336</c:v>
                </c:pt>
                <c:pt idx="10801">
                  <c:v>42972.28125</c:v>
                </c:pt>
                <c:pt idx="10802">
                  <c:v>42972.291666666664</c:v>
                </c:pt>
                <c:pt idx="10803">
                  <c:v>42972.302083333336</c:v>
                </c:pt>
                <c:pt idx="10804">
                  <c:v>42972.3125</c:v>
                </c:pt>
                <c:pt idx="10805">
                  <c:v>42972.322916666664</c:v>
                </c:pt>
                <c:pt idx="10806">
                  <c:v>42972.333333333336</c:v>
                </c:pt>
                <c:pt idx="10807">
                  <c:v>42972.34375</c:v>
                </c:pt>
                <c:pt idx="10808">
                  <c:v>42972.354166666664</c:v>
                </c:pt>
                <c:pt idx="10809">
                  <c:v>42972.364583333336</c:v>
                </c:pt>
                <c:pt idx="10810">
                  <c:v>42972.375</c:v>
                </c:pt>
                <c:pt idx="10811">
                  <c:v>42972.385416666664</c:v>
                </c:pt>
                <c:pt idx="10812">
                  <c:v>42972.395833333336</c:v>
                </c:pt>
                <c:pt idx="10813">
                  <c:v>42972.40625</c:v>
                </c:pt>
                <c:pt idx="10814">
                  <c:v>42972.416666666664</c:v>
                </c:pt>
                <c:pt idx="10815">
                  <c:v>42972.427083333336</c:v>
                </c:pt>
                <c:pt idx="10816">
                  <c:v>42972.4375</c:v>
                </c:pt>
                <c:pt idx="10817">
                  <c:v>42972.447916666664</c:v>
                </c:pt>
                <c:pt idx="10818">
                  <c:v>42972.458333333336</c:v>
                </c:pt>
                <c:pt idx="10819">
                  <c:v>42972.46875</c:v>
                </c:pt>
                <c:pt idx="10820">
                  <c:v>42972.479166666664</c:v>
                </c:pt>
                <c:pt idx="10821">
                  <c:v>42972.489583333336</c:v>
                </c:pt>
                <c:pt idx="10822">
                  <c:v>42972.5</c:v>
                </c:pt>
                <c:pt idx="10823">
                  <c:v>42972.510416666664</c:v>
                </c:pt>
                <c:pt idx="10824">
                  <c:v>42972.520833333336</c:v>
                </c:pt>
                <c:pt idx="10825">
                  <c:v>42972.53125</c:v>
                </c:pt>
                <c:pt idx="10826">
                  <c:v>42972.541666666664</c:v>
                </c:pt>
                <c:pt idx="10827">
                  <c:v>42972.552083333336</c:v>
                </c:pt>
                <c:pt idx="10828">
                  <c:v>42972.5625</c:v>
                </c:pt>
                <c:pt idx="10829">
                  <c:v>42972.572916666664</c:v>
                </c:pt>
                <c:pt idx="10830">
                  <c:v>42972.583333333336</c:v>
                </c:pt>
                <c:pt idx="10831">
                  <c:v>42972.59375</c:v>
                </c:pt>
                <c:pt idx="10832">
                  <c:v>42972.604166666664</c:v>
                </c:pt>
                <c:pt idx="10833">
                  <c:v>42972.614583333336</c:v>
                </c:pt>
                <c:pt idx="10834">
                  <c:v>42972.625</c:v>
                </c:pt>
                <c:pt idx="10835">
                  <c:v>42972.635416666664</c:v>
                </c:pt>
                <c:pt idx="10836">
                  <c:v>42972.645833333336</c:v>
                </c:pt>
                <c:pt idx="10837">
                  <c:v>42972.65625</c:v>
                </c:pt>
                <c:pt idx="10838">
                  <c:v>42972.666666666664</c:v>
                </c:pt>
                <c:pt idx="10839">
                  <c:v>42972.677083333336</c:v>
                </c:pt>
                <c:pt idx="10840">
                  <c:v>42972.6875</c:v>
                </c:pt>
                <c:pt idx="10841">
                  <c:v>42972.697916666664</c:v>
                </c:pt>
                <c:pt idx="10842">
                  <c:v>42972.708333333336</c:v>
                </c:pt>
                <c:pt idx="10843">
                  <c:v>42972.71875</c:v>
                </c:pt>
                <c:pt idx="10844">
                  <c:v>42972.729166666664</c:v>
                </c:pt>
                <c:pt idx="10845">
                  <c:v>42972.739583333336</c:v>
                </c:pt>
                <c:pt idx="10846">
                  <c:v>42972.75</c:v>
                </c:pt>
                <c:pt idx="10847">
                  <c:v>42972.760416666664</c:v>
                </c:pt>
                <c:pt idx="10848">
                  <c:v>42972.770833333336</c:v>
                </c:pt>
                <c:pt idx="10849">
                  <c:v>42972.78125</c:v>
                </c:pt>
                <c:pt idx="10850">
                  <c:v>42972.791666666664</c:v>
                </c:pt>
                <c:pt idx="10851">
                  <c:v>42972.802083333336</c:v>
                </c:pt>
                <c:pt idx="10852">
                  <c:v>42972.8125</c:v>
                </c:pt>
                <c:pt idx="10853">
                  <c:v>42972.822916666664</c:v>
                </c:pt>
                <c:pt idx="10854">
                  <c:v>42972.833333333336</c:v>
                </c:pt>
                <c:pt idx="10855">
                  <c:v>42972.84375</c:v>
                </c:pt>
                <c:pt idx="10856">
                  <c:v>42972.854166666664</c:v>
                </c:pt>
                <c:pt idx="10857">
                  <c:v>42972.864583333336</c:v>
                </c:pt>
                <c:pt idx="10858">
                  <c:v>42972.875</c:v>
                </c:pt>
                <c:pt idx="10859">
                  <c:v>42972.885416666664</c:v>
                </c:pt>
                <c:pt idx="10860">
                  <c:v>42972.895833333336</c:v>
                </c:pt>
                <c:pt idx="10861">
                  <c:v>42972.90625</c:v>
                </c:pt>
                <c:pt idx="10862">
                  <c:v>42972.916666666664</c:v>
                </c:pt>
                <c:pt idx="10863">
                  <c:v>42972.927083333336</c:v>
                </c:pt>
                <c:pt idx="10864">
                  <c:v>42972.9375</c:v>
                </c:pt>
                <c:pt idx="10865">
                  <c:v>42972.947916666664</c:v>
                </c:pt>
                <c:pt idx="10866">
                  <c:v>42972.958333333336</c:v>
                </c:pt>
                <c:pt idx="10867">
                  <c:v>42972.96875</c:v>
                </c:pt>
                <c:pt idx="10868">
                  <c:v>42972.979166666664</c:v>
                </c:pt>
                <c:pt idx="10869">
                  <c:v>42972.989583333336</c:v>
                </c:pt>
                <c:pt idx="10870">
                  <c:v>42973</c:v>
                </c:pt>
                <c:pt idx="10871">
                  <c:v>42973.010416666664</c:v>
                </c:pt>
                <c:pt idx="10872">
                  <c:v>42973.020833333336</c:v>
                </c:pt>
                <c:pt idx="10873">
                  <c:v>42973.03125</c:v>
                </c:pt>
                <c:pt idx="10874">
                  <c:v>42973.041666666664</c:v>
                </c:pt>
                <c:pt idx="10875">
                  <c:v>42973.052083333336</c:v>
                </c:pt>
                <c:pt idx="10876">
                  <c:v>42973.0625</c:v>
                </c:pt>
                <c:pt idx="10877">
                  <c:v>42973.072916666664</c:v>
                </c:pt>
                <c:pt idx="10878">
                  <c:v>42973.083333333336</c:v>
                </c:pt>
                <c:pt idx="10879">
                  <c:v>42973.09375</c:v>
                </c:pt>
                <c:pt idx="10880">
                  <c:v>42973.104166666664</c:v>
                </c:pt>
                <c:pt idx="10881">
                  <c:v>42973.114583333336</c:v>
                </c:pt>
                <c:pt idx="10882">
                  <c:v>42973.125</c:v>
                </c:pt>
                <c:pt idx="10883">
                  <c:v>42973.135416666664</c:v>
                </c:pt>
                <c:pt idx="10884">
                  <c:v>42973.145833333336</c:v>
                </c:pt>
                <c:pt idx="10885">
                  <c:v>42973.15625</c:v>
                </c:pt>
                <c:pt idx="10886">
                  <c:v>42973.166666666664</c:v>
                </c:pt>
                <c:pt idx="10887">
                  <c:v>42973.177083333336</c:v>
                </c:pt>
                <c:pt idx="10888">
                  <c:v>42973.1875</c:v>
                </c:pt>
                <c:pt idx="10889">
                  <c:v>42973.197916666664</c:v>
                </c:pt>
                <c:pt idx="10890">
                  <c:v>42973.208333333336</c:v>
                </c:pt>
                <c:pt idx="10891">
                  <c:v>42973.21875</c:v>
                </c:pt>
                <c:pt idx="10892">
                  <c:v>42973.229166666664</c:v>
                </c:pt>
                <c:pt idx="10893">
                  <c:v>42973.239583333336</c:v>
                </c:pt>
                <c:pt idx="10894">
                  <c:v>42973.25</c:v>
                </c:pt>
                <c:pt idx="10895">
                  <c:v>42973.260416666664</c:v>
                </c:pt>
                <c:pt idx="10896">
                  <c:v>42973.270833333336</c:v>
                </c:pt>
                <c:pt idx="10897">
                  <c:v>42973.28125</c:v>
                </c:pt>
                <c:pt idx="10898">
                  <c:v>42973.291666666664</c:v>
                </c:pt>
                <c:pt idx="10899">
                  <c:v>42973.302083333336</c:v>
                </c:pt>
                <c:pt idx="10900">
                  <c:v>42973.3125</c:v>
                </c:pt>
                <c:pt idx="10901">
                  <c:v>42973.322916666664</c:v>
                </c:pt>
                <c:pt idx="10902">
                  <c:v>42973.333333333336</c:v>
                </c:pt>
                <c:pt idx="10903">
                  <c:v>42973.34375</c:v>
                </c:pt>
                <c:pt idx="10904">
                  <c:v>42973.354166666664</c:v>
                </c:pt>
                <c:pt idx="10905">
                  <c:v>42973.364583333336</c:v>
                </c:pt>
                <c:pt idx="10906">
                  <c:v>42973.375</c:v>
                </c:pt>
                <c:pt idx="10907">
                  <c:v>42973.385416666664</c:v>
                </c:pt>
                <c:pt idx="10908">
                  <c:v>42973.395833333336</c:v>
                </c:pt>
                <c:pt idx="10909">
                  <c:v>42973.40625</c:v>
                </c:pt>
                <c:pt idx="10910">
                  <c:v>42973.416666666664</c:v>
                </c:pt>
                <c:pt idx="10911">
                  <c:v>42973.427083333336</c:v>
                </c:pt>
                <c:pt idx="10912">
                  <c:v>42973.4375</c:v>
                </c:pt>
                <c:pt idx="10913">
                  <c:v>42973.447916666664</c:v>
                </c:pt>
                <c:pt idx="10914">
                  <c:v>42973.458333333336</c:v>
                </c:pt>
                <c:pt idx="10915">
                  <c:v>42973.46875</c:v>
                </c:pt>
                <c:pt idx="10916">
                  <c:v>42973.479166666664</c:v>
                </c:pt>
                <c:pt idx="10917">
                  <c:v>42973.489583333336</c:v>
                </c:pt>
                <c:pt idx="10918">
                  <c:v>42973.5</c:v>
                </c:pt>
                <c:pt idx="10919">
                  <c:v>42973.510416666664</c:v>
                </c:pt>
                <c:pt idx="10920">
                  <c:v>42973.520833333336</c:v>
                </c:pt>
                <c:pt idx="10921">
                  <c:v>42973.53125</c:v>
                </c:pt>
                <c:pt idx="10922">
                  <c:v>42973.541666666664</c:v>
                </c:pt>
                <c:pt idx="10923">
                  <c:v>42973.552083333336</c:v>
                </c:pt>
                <c:pt idx="10924">
                  <c:v>42973.5625</c:v>
                </c:pt>
                <c:pt idx="10925">
                  <c:v>42973.572916666664</c:v>
                </c:pt>
                <c:pt idx="10926">
                  <c:v>42973.583333333336</c:v>
                </c:pt>
                <c:pt idx="10927">
                  <c:v>42973.59375</c:v>
                </c:pt>
                <c:pt idx="10928">
                  <c:v>42973.604166666664</c:v>
                </c:pt>
                <c:pt idx="10929">
                  <c:v>42973.614583333336</c:v>
                </c:pt>
                <c:pt idx="10930">
                  <c:v>42973.625</c:v>
                </c:pt>
                <c:pt idx="10931">
                  <c:v>42973.635416666664</c:v>
                </c:pt>
                <c:pt idx="10932">
                  <c:v>42973.645833333336</c:v>
                </c:pt>
                <c:pt idx="10933">
                  <c:v>42973.65625</c:v>
                </c:pt>
                <c:pt idx="10934">
                  <c:v>42973.666666666664</c:v>
                </c:pt>
                <c:pt idx="10935">
                  <c:v>42973.677083333336</c:v>
                </c:pt>
                <c:pt idx="10936">
                  <c:v>42973.6875</c:v>
                </c:pt>
                <c:pt idx="10937">
                  <c:v>42973.697916666664</c:v>
                </c:pt>
                <c:pt idx="10938">
                  <c:v>42973.708333333336</c:v>
                </c:pt>
                <c:pt idx="10939">
                  <c:v>42973.71875</c:v>
                </c:pt>
                <c:pt idx="10940">
                  <c:v>42973.729166666664</c:v>
                </c:pt>
                <c:pt idx="10941">
                  <c:v>42973.739583333336</c:v>
                </c:pt>
                <c:pt idx="10942">
                  <c:v>42973.75</c:v>
                </c:pt>
                <c:pt idx="10943">
                  <c:v>42973.760416666664</c:v>
                </c:pt>
                <c:pt idx="10944">
                  <c:v>42973.770833333336</c:v>
                </c:pt>
                <c:pt idx="10945">
                  <c:v>42973.78125</c:v>
                </c:pt>
                <c:pt idx="10946">
                  <c:v>42973.791666666664</c:v>
                </c:pt>
                <c:pt idx="10947">
                  <c:v>42973.802083333336</c:v>
                </c:pt>
                <c:pt idx="10948">
                  <c:v>42973.8125</c:v>
                </c:pt>
                <c:pt idx="10949">
                  <c:v>42973.822916666664</c:v>
                </c:pt>
                <c:pt idx="10950">
                  <c:v>42973.833333333336</c:v>
                </c:pt>
                <c:pt idx="10951">
                  <c:v>42973.84375</c:v>
                </c:pt>
                <c:pt idx="10952">
                  <c:v>42973.854166666664</c:v>
                </c:pt>
                <c:pt idx="10953">
                  <c:v>42973.864583333336</c:v>
                </c:pt>
                <c:pt idx="10954">
                  <c:v>42973.875</c:v>
                </c:pt>
                <c:pt idx="10955">
                  <c:v>42973.885416666664</c:v>
                </c:pt>
                <c:pt idx="10956">
                  <c:v>42973.895833333336</c:v>
                </c:pt>
                <c:pt idx="10957">
                  <c:v>42973.90625</c:v>
                </c:pt>
                <c:pt idx="10958">
                  <c:v>42973.916666666664</c:v>
                </c:pt>
                <c:pt idx="10959">
                  <c:v>42973.927083333336</c:v>
                </c:pt>
                <c:pt idx="10960">
                  <c:v>42973.9375</c:v>
                </c:pt>
                <c:pt idx="10961">
                  <c:v>42973.947916666664</c:v>
                </c:pt>
                <c:pt idx="10962">
                  <c:v>42973.958333333336</c:v>
                </c:pt>
                <c:pt idx="10963">
                  <c:v>42973.96875</c:v>
                </c:pt>
                <c:pt idx="10964">
                  <c:v>42973.979166666664</c:v>
                </c:pt>
                <c:pt idx="10965">
                  <c:v>42973.989583333336</c:v>
                </c:pt>
                <c:pt idx="10966">
                  <c:v>42974</c:v>
                </c:pt>
                <c:pt idx="10967">
                  <c:v>42974.010416666664</c:v>
                </c:pt>
                <c:pt idx="10968">
                  <c:v>42974.020833333336</c:v>
                </c:pt>
                <c:pt idx="10969">
                  <c:v>42974.03125</c:v>
                </c:pt>
                <c:pt idx="10970">
                  <c:v>42974.041666666664</c:v>
                </c:pt>
                <c:pt idx="10971">
                  <c:v>42974.052083333336</c:v>
                </c:pt>
                <c:pt idx="10972">
                  <c:v>42974.0625</c:v>
                </c:pt>
                <c:pt idx="10973">
                  <c:v>42974.072916666664</c:v>
                </c:pt>
                <c:pt idx="10974">
                  <c:v>42974.083333333336</c:v>
                </c:pt>
                <c:pt idx="10975">
                  <c:v>42974.09375</c:v>
                </c:pt>
                <c:pt idx="10976">
                  <c:v>42974.104166666664</c:v>
                </c:pt>
                <c:pt idx="10977">
                  <c:v>42974.114583333336</c:v>
                </c:pt>
                <c:pt idx="10978">
                  <c:v>42974.125</c:v>
                </c:pt>
                <c:pt idx="10979">
                  <c:v>42974.135416666664</c:v>
                </c:pt>
                <c:pt idx="10980">
                  <c:v>42974.145833333336</c:v>
                </c:pt>
                <c:pt idx="10981">
                  <c:v>42974.15625</c:v>
                </c:pt>
                <c:pt idx="10982">
                  <c:v>42974.166666666664</c:v>
                </c:pt>
                <c:pt idx="10983">
                  <c:v>42974.177083333336</c:v>
                </c:pt>
                <c:pt idx="10984">
                  <c:v>42974.1875</c:v>
                </c:pt>
                <c:pt idx="10985">
                  <c:v>42974.197916666664</c:v>
                </c:pt>
                <c:pt idx="10986">
                  <c:v>42974.208333333336</c:v>
                </c:pt>
                <c:pt idx="10987">
                  <c:v>42974.21875</c:v>
                </c:pt>
                <c:pt idx="10988">
                  <c:v>42974.229166666664</c:v>
                </c:pt>
                <c:pt idx="10989">
                  <c:v>42974.239583333336</c:v>
                </c:pt>
                <c:pt idx="10990">
                  <c:v>42974.25</c:v>
                </c:pt>
                <c:pt idx="10991">
                  <c:v>42974.260416666664</c:v>
                </c:pt>
                <c:pt idx="10992">
                  <c:v>42974.270833333336</c:v>
                </c:pt>
                <c:pt idx="10993">
                  <c:v>42974.28125</c:v>
                </c:pt>
                <c:pt idx="10994">
                  <c:v>42974.291666666664</c:v>
                </c:pt>
                <c:pt idx="10995">
                  <c:v>42974.302083333336</c:v>
                </c:pt>
                <c:pt idx="10996">
                  <c:v>42974.3125</c:v>
                </c:pt>
                <c:pt idx="10997">
                  <c:v>42974.322916666664</c:v>
                </c:pt>
                <c:pt idx="10998">
                  <c:v>42974.333333333336</c:v>
                </c:pt>
                <c:pt idx="10999">
                  <c:v>42974.34375</c:v>
                </c:pt>
                <c:pt idx="11000">
                  <c:v>42974.354166666664</c:v>
                </c:pt>
                <c:pt idx="11001">
                  <c:v>42974.364583333336</c:v>
                </c:pt>
                <c:pt idx="11002">
                  <c:v>42974.375</c:v>
                </c:pt>
                <c:pt idx="11003">
                  <c:v>42974.385416666664</c:v>
                </c:pt>
                <c:pt idx="11004">
                  <c:v>42974.395833333336</c:v>
                </c:pt>
                <c:pt idx="11005">
                  <c:v>42974.40625</c:v>
                </c:pt>
                <c:pt idx="11006">
                  <c:v>42974.416666666664</c:v>
                </c:pt>
                <c:pt idx="11007">
                  <c:v>42974.427083333336</c:v>
                </c:pt>
                <c:pt idx="11008">
                  <c:v>42974.4375</c:v>
                </c:pt>
                <c:pt idx="11009">
                  <c:v>42974.447916666664</c:v>
                </c:pt>
                <c:pt idx="11010">
                  <c:v>42974.458333333336</c:v>
                </c:pt>
                <c:pt idx="11011">
                  <c:v>42974.46875</c:v>
                </c:pt>
                <c:pt idx="11012">
                  <c:v>42974.479166666664</c:v>
                </c:pt>
                <c:pt idx="11013">
                  <c:v>42974.489583333336</c:v>
                </c:pt>
                <c:pt idx="11014">
                  <c:v>42974.5</c:v>
                </c:pt>
                <c:pt idx="11015">
                  <c:v>42974.510416666664</c:v>
                </c:pt>
                <c:pt idx="11016">
                  <c:v>42974.520833333336</c:v>
                </c:pt>
                <c:pt idx="11017">
                  <c:v>42974.53125</c:v>
                </c:pt>
                <c:pt idx="11018">
                  <c:v>42974.541666666664</c:v>
                </c:pt>
                <c:pt idx="11019">
                  <c:v>42974.552083333336</c:v>
                </c:pt>
                <c:pt idx="11020">
                  <c:v>42974.5625</c:v>
                </c:pt>
                <c:pt idx="11021">
                  <c:v>42974.572916666664</c:v>
                </c:pt>
                <c:pt idx="11022">
                  <c:v>42974.583333333336</c:v>
                </c:pt>
                <c:pt idx="11023">
                  <c:v>42974.59375</c:v>
                </c:pt>
                <c:pt idx="11024">
                  <c:v>42974.604166666664</c:v>
                </c:pt>
                <c:pt idx="11025">
                  <c:v>42974.614583333336</c:v>
                </c:pt>
                <c:pt idx="11026">
                  <c:v>42974.625</c:v>
                </c:pt>
                <c:pt idx="11027">
                  <c:v>42974.635416666664</c:v>
                </c:pt>
                <c:pt idx="11028">
                  <c:v>42974.645833333336</c:v>
                </c:pt>
                <c:pt idx="11029">
                  <c:v>42974.65625</c:v>
                </c:pt>
                <c:pt idx="11030">
                  <c:v>42974.666666666664</c:v>
                </c:pt>
                <c:pt idx="11031">
                  <c:v>42974.677083333336</c:v>
                </c:pt>
                <c:pt idx="11032">
                  <c:v>42974.6875</c:v>
                </c:pt>
                <c:pt idx="11033">
                  <c:v>42974.697916666664</c:v>
                </c:pt>
                <c:pt idx="11034">
                  <c:v>42974.708333333336</c:v>
                </c:pt>
                <c:pt idx="11035">
                  <c:v>42974.71875</c:v>
                </c:pt>
                <c:pt idx="11036">
                  <c:v>42974.729166666664</c:v>
                </c:pt>
                <c:pt idx="11037">
                  <c:v>42974.739583333336</c:v>
                </c:pt>
                <c:pt idx="11038">
                  <c:v>42974.75</c:v>
                </c:pt>
                <c:pt idx="11039">
                  <c:v>42974.760416666664</c:v>
                </c:pt>
                <c:pt idx="11040">
                  <c:v>42974.770833333336</c:v>
                </c:pt>
                <c:pt idx="11041">
                  <c:v>42974.78125</c:v>
                </c:pt>
                <c:pt idx="11042">
                  <c:v>42974.791666666664</c:v>
                </c:pt>
                <c:pt idx="11043">
                  <c:v>42974.802083333336</c:v>
                </c:pt>
                <c:pt idx="11044">
                  <c:v>42974.8125</c:v>
                </c:pt>
                <c:pt idx="11045">
                  <c:v>42974.822916666664</c:v>
                </c:pt>
                <c:pt idx="11046">
                  <c:v>42974.833333333336</c:v>
                </c:pt>
                <c:pt idx="11047">
                  <c:v>42974.84375</c:v>
                </c:pt>
                <c:pt idx="11048">
                  <c:v>42974.854166666664</c:v>
                </c:pt>
                <c:pt idx="11049">
                  <c:v>42974.864583333336</c:v>
                </c:pt>
                <c:pt idx="11050">
                  <c:v>42974.875</c:v>
                </c:pt>
                <c:pt idx="11051">
                  <c:v>42974.885416666664</c:v>
                </c:pt>
                <c:pt idx="11052">
                  <c:v>42974.895833333336</c:v>
                </c:pt>
                <c:pt idx="11053">
                  <c:v>42974.90625</c:v>
                </c:pt>
                <c:pt idx="11054">
                  <c:v>42974.916666666664</c:v>
                </c:pt>
                <c:pt idx="11055">
                  <c:v>42974.927083333336</c:v>
                </c:pt>
                <c:pt idx="11056">
                  <c:v>42974.9375</c:v>
                </c:pt>
                <c:pt idx="11057">
                  <c:v>42974.947916666664</c:v>
                </c:pt>
                <c:pt idx="11058">
                  <c:v>42974.958333333336</c:v>
                </c:pt>
                <c:pt idx="11059">
                  <c:v>42974.96875</c:v>
                </c:pt>
                <c:pt idx="11060">
                  <c:v>42974.979166666664</c:v>
                </c:pt>
                <c:pt idx="11061">
                  <c:v>42974.989583333336</c:v>
                </c:pt>
                <c:pt idx="11062">
                  <c:v>42975</c:v>
                </c:pt>
                <c:pt idx="11063">
                  <c:v>42975.010416666664</c:v>
                </c:pt>
                <c:pt idx="11064">
                  <c:v>42975.020833333336</c:v>
                </c:pt>
                <c:pt idx="11065">
                  <c:v>42975.03125</c:v>
                </c:pt>
                <c:pt idx="11066">
                  <c:v>42975.041666666664</c:v>
                </c:pt>
                <c:pt idx="11067">
                  <c:v>42975.052083333336</c:v>
                </c:pt>
                <c:pt idx="11068">
                  <c:v>42975.0625</c:v>
                </c:pt>
                <c:pt idx="11069">
                  <c:v>42975.072916666664</c:v>
                </c:pt>
                <c:pt idx="11070">
                  <c:v>42975.083333333336</c:v>
                </c:pt>
                <c:pt idx="11071">
                  <c:v>42975.09375</c:v>
                </c:pt>
                <c:pt idx="11072">
                  <c:v>42975.104166666664</c:v>
                </c:pt>
                <c:pt idx="11073">
                  <c:v>42975.114583333336</c:v>
                </c:pt>
                <c:pt idx="11074">
                  <c:v>42975.125</c:v>
                </c:pt>
                <c:pt idx="11075">
                  <c:v>42975.135416666664</c:v>
                </c:pt>
                <c:pt idx="11076">
                  <c:v>42975.145833333336</c:v>
                </c:pt>
                <c:pt idx="11077">
                  <c:v>42975.15625</c:v>
                </c:pt>
                <c:pt idx="11078">
                  <c:v>42975.166666666664</c:v>
                </c:pt>
                <c:pt idx="11079">
                  <c:v>42975.177083333336</c:v>
                </c:pt>
                <c:pt idx="11080">
                  <c:v>42975.1875</c:v>
                </c:pt>
                <c:pt idx="11081">
                  <c:v>42975.197916666664</c:v>
                </c:pt>
                <c:pt idx="11082">
                  <c:v>42975.208333333336</c:v>
                </c:pt>
                <c:pt idx="11083">
                  <c:v>42975.21875</c:v>
                </c:pt>
                <c:pt idx="11084">
                  <c:v>42975.229166666664</c:v>
                </c:pt>
                <c:pt idx="11085">
                  <c:v>42975.239583333336</c:v>
                </c:pt>
                <c:pt idx="11086">
                  <c:v>42975.25</c:v>
                </c:pt>
                <c:pt idx="11087">
                  <c:v>42975.260416666664</c:v>
                </c:pt>
                <c:pt idx="11088">
                  <c:v>42975.270833333336</c:v>
                </c:pt>
                <c:pt idx="11089">
                  <c:v>42975.28125</c:v>
                </c:pt>
                <c:pt idx="11090">
                  <c:v>42975.291666666664</c:v>
                </c:pt>
                <c:pt idx="11091">
                  <c:v>42975.302083333336</c:v>
                </c:pt>
                <c:pt idx="11092">
                  <c:v>42975.3125</c:v>
                </c:pt>
                <c:pt idx="11093">
                  <c:v>42975.322916666664</c:v>
                </c:pt>
                <c:pt idx="11094">
                  <c:v>42975.333333333336</c:v>
                </c:pt>
                <c:pt idx="11095">
                  <c:v>42975.34375</c:v>
                </c:pt>
                <c:pt idx="11096">
                  <c:v>42975.354166666664</c:v>
                </c:pt>
                <c:pt idx="11097">
                  <c:v>42975.364583333336</c:v>
                </c:pt>
                <c:pt idx="11098">
                  <c:v>42975.375</c:v>
                </c:pt>
                <c:pt idx="11099">
                  <c:v>42975.385416666664</c:v>
                </c:pt>
                <c:pt idx="11100">
                  <c:v>42975.395833333336</c:v>
                </c:pt>
                <c:pt idx="11101">
                  <c:v>42975.40625</c:v>
                </c:pt>
                <c:pt idx="11102">
                  <c:v>42975.416666666664</c:v>
                </c:pt>
                <c:pt idx="11103">
                  <c:v>42975.427083333336</c:v>
                </c:pt>
                <c:pt idx="11104">
                  <c:v>42975.4375</c:v>
                </c:pt>
                <c:pt idx="11105">
                  <c:v>42975.447916666664</c:v>
                </c:pt>
                <c:pt idx="11106">
                  <c:v>42975.458333333336</c:v>
                </c:pt>
                <c:pt idx="11107">
                  <c:v>42975.46875</c:v>
                </c:pt>
                <c:pt idx="11108">
                  <c:v>42975.479166666664</c:v>
                </c:pt>
                <c:pt idx="11109">
                  <c:v>42975.489583333336</c:v>
                </c:pt>
                <c:pt idx="11110">
                  <c:v>42975.5</c:v>
                </c:pt>
                <c:pt idx="11111">
                  <c:v>42975.510416666664</c:v>
                </c:pt>
                <c:pt idx="11112">
                  <c:v>42975.520833333336</c:v>
                </c:pt>
                <c:pt idx="11113">
                  <c:v>42975.53125</c:v>
                </c:pt>
                <c:pt idx="11114">
                  <c:v>42975.541666666664</c:v>
                </c:pt>
                <c:pt idx="11115">
                  <c:v>42975.552083333336</c:v>
                </c:pt>
                <c:pt idx="11116">
                  <c:v>42975.5625</c:v>
                </c:pt>
                <c:pt idx="11117">
                  <c:v>42975.572916666664</c:v>
                </c:pt>
                <c:pt idx="11118">
                  <c:v>42975.583333333336</c:v>
                </c:pt>
                <c:pt idx="11119">
                  <c:v>42975.59375</c:v>
                </c:pt>
                <c:pt idx="11120">
                  <c:v>42975.604166666664</c:v>
                </c:pt>
                <c:pt idx="11121">
                  <c:v>42975.614583333336</c:v>
                </c:pt>
                <c:pt idx="11122">
                  <c:v>42975.625</c:v>
                </c:pt>
                <c:pt idx="11123">
                  <c:v>42975.635416666664</c:v>
                </c:pt>
                <c:pt idx="11124">
                  <c:v>42975.645833333336</c:v>
                </c:pt>
                <c:pt idx="11125">
                  <c:v>42975.65625</c:v>
                </c:pt>
                <c:pt idx="11126">
                  <c:v>42975.666666666664</c:v>
                </c:pt>
                <c:pt idx="11127">
                  <c:v>42975.677083333336</c:v>
                </c:pt>
                <c:pt idx="11128">
                  <c:v>42975.6875</c:v>
                </c:pt>
                <c:pt idx="11129">
                  <c:v>42975.697916666664</c:v>
                </c:pt>
                <c:pt idx="11130">
                  <c:v>42975.708333333336</c:v>
                </c:pt>
                <c:pt idx="11131">
                  <c:v>42975.71875</c:v>
                </c:pt>
                <c:pt idx="11132">
                  <c:v>42975.729166666664</c:v>
                </c:pt>
                <c:pt idx="11133">
                  <c:v>42975.739583333336</c:v>
                </c:pt>
                <c:pt idx="11134">
                  <c:v>42975.75</c:v>
                </c:pt>
                <c:pt idx="11135">
                  <c:v>42975.760416666664</c:v>
                </c:pt>
                <c:pt idx="11136">
                  <c:v>42975.770833333336</c:v>
                </c:pt>
                <c:pt idx="11137">
                  <c:v>42975.78125</c:v>
                </c:pt>
                <c:pt idx="11138">
                  <c:v>42975.791666666664</c:v>
                </c:pt>
                <c:pt idx="11139">
                  <c:v>42975.802083333336</c:v>
                </c:pt>
                <c:pt idx="11140">
                  <c:v>42975.8125</c:v>
                </c:pt>
                <c:pt idx="11141">
                  <c:v>42975.822916666664</c:v>
                </c:pt>
                <c:pt idx="11142">
                  <c:v>42975.833333333336</c:v>
                </c:pt>
                <c:pt idx="11143">
                  <c:v>42975.84375</c:v>
                </c:pt>
                <c:pt idx="11144">
                  <c:v>42975.854166666664</c:v>
                </c:pt>
                <c:pt idx="11145">
                  <c:v>42975.864583333336</c:v>
                </c:pt>
                <c:pt idx="11146">
                  <c:v>42975.875</c:v>
                </c:pt>
                <c:pt idx="11147">
                  <c:v>42975.885416666664</c:v>
                </c:pt>
                <c:pt idx="11148">
                  <c:v>42975.895833333336</c:v>
                </c:pt>
                <c:pt idx="11149">
                  <c:v>42975.90625</c:v>
                </c:pt>
                <c:pt idx="11150">
                  <c:v>42975.916666666664</c:v>
                </c:pt>
                <c:pt idx="11151">
                  <c:v>42975.927083333336</c:v>
                </c:pt>
                <c:pt idx="11152">
                  <c:v>42975.9375</c:v>
                </c:pt>
                <c:pt idx="11153">
                  <c:v>42975.947916666664</c:v>
                </c:pt>
                <c:pt idx="11154">
                  <c:v>42975.958333333336</c:v>
                </c:pt>
                <c:pt idx="11155">
                  <c:v>42975.96875</c:v>
                </c:pt>
                <c:pt idx="11156">
                  <c:v>42975.979166666664</c:v>
                </c:pt>
                <c:pt idx="11157">
                  <c:v>42975.989583333336</c:v>
                </c:pt>
                <c:pt idx="11158">
                  <c:v>42976</c:v>
                </c:pt>
                <c:pt idx="11159">
                  <c:v>42976.010416666664</c:v>
                </c:pt>
                <c:pt idx="11160">
                  <c:v>42976.020833333336</c:v>
                </c:pt>
                <c:pt idx="11161">
                  <c:v>42976.03125</c:v>
                </c:pt>
                <c:pt idx="11162">
                  <c:v>42976.041666666664</c:v>
                </c:pt>
                <c:pt idx="11163">
                  <c:v>42976.052083333336</c:v>
                </c:pt>
                <c:pt idx="11164">
                  <c:v>42976.0625</c:v>
                </c:pt>
                <c:pt idx="11165">
                  <c:v>42976.072916666664</c:v>
                </c:pt>
                <c:pt idx="11166">
                  <c:v>42976.083333333336</c:v>
                </c:pt>
                <c:pt idx="11167">
                  <c:v>42976.09375</c:v>
                </c:pt>
                <c:pt idx="11168">
                  <c:v>42976.104166666664</c:v>
                </c:pt>
                <c:pt idx="11169">
                  <c:v>42976.114583333336</c:v>
                </c:pt>
                <c:pt idx="11170">
                  <c:v>42976.125</c:v>
                </c:pt>
                <c:pt idx="11171">
                  <c:v>42976.135416666664</c:v>
                </c:pt>
                <c:pt idx="11172">
                  <c:v>42976.145833333336</c:v>
                </c:pt>
                <c:pt idx="11173">
                  <c:v>42976.15625</c:v>
                </c:pt>
                <c:pt idx="11174">
                  <c:v>42976.166666666664</c:v>
                </c:pt>
                <c:pt idx="11175">
                  <c:v>42976.177083333336</c:v>
                </c:pt>
                <c:pt idx="11176">
                  <c:v>42976.1875</c:v>
                </c:pt>
                <c:pt idx="11177">
                  <c:v>42976.197916666664</c:v>
                </c:pt>
                <c:pt idx="11178">
                  <c:v>42976.208333333336</c:v>
                </c:pt>
                <c:pt idx="11179">
                  <c:v>42976.21875</c:v>
                </c:pt>
                <c:pt idx="11180">
                  <c:v>42976.229166666664</c:v>
                </c:pt>
                <c:pt idx="11181">
                  <c:v>42976.239583333336</c:v>
                </c:pt>
                <c:pt idx="11182">
                  <c:v>42976.25</c:v>
                </c:pt>
                <c:pt idx="11183">
                  <c:v>42976.260416666664</c:v>
                </c:pt>
                <c:pt idx="11184">
                  <c:v>42976.270833333336</c:v>
                </c:pt>
                <c:pt idx="11185">
                  <c:v>42976.28125</c:v>
                </c:pt>
                <c:pt idx="11186">
                  <c:v>42976.291666666664</c:v>
                </c:pt>
                <c:pt idx="11187">
                  <c:v>42976.302083333336</c:v>
                </c:pt>
                <c:pt idx="11188">
                  <c:v>42976.3125</c:v>
                </c:pt>
                <c:pt idx="11189">
                  <c:v>42976.322916666664</c:v>
                </c:pt>
                <c:pt idx="11190">
                  <c:v>42976.333333333336</c:v>
                </c:pt>
                <c:pt idx="11191">
                  <c:v>42976.34375</c:v>
                </c:pt>
                <c:pt idx="11192">
                  <c:v>42976.354166666664</c:v>
                </c:pt>
                <c:pt idx="11193">
                  <c:v>42976.364583333336</c:v>
                </c:pt>
                <c:pt idx="11194">
                  <c:v>42976.375</c:v>
                </c:pt>
                <c:pt idx="11195">
                  <c:v>42976.385416666664</c:v>
                </c:pt>
                <c:pt idx="11196">
                  <c:v>42976.395833333336</c:v>
                </c:pt>
                <c:pt idx="11197">
                  <c:v>42976.40625</c:v>
                </c:pt>
                <c:pt idx="11198">
                  <c:v>42976.416666666664</c:v>
                </c:pt>
                <c:pt idx="11199">
                  <c:v>42976.427083333336</c:v>
                </c:pt>
                <c:pt idx="11200">
                  <c:v>42976.4375</c:v>
                </c:pt>
                <c:pt idx="11201">
                  <c:v>42976.447916666664</c:v>
                </c:pt>
                <c:pt idx="11202">
                  <c:v>42976.458333333336</c:v>
                </c:pt>
                <c:pt idx="11203">
                  <c:v>42976.46875</c:v>
                </c:pt>
                <c:pt idx="11204">
                  <c:v>42976.479166666664</c:v>
                </c:pt>
                <c:pt idx="11205">
                  <c:v>42976.489583333336</c:v>
                </c:pt>
                <c:pt idx="11206">
                  <c:v>42976.5</c:v>
                </c:pt>
                <c:pt idx="11207">
                  <c:v>42976.510416666664</c:v>
                </c:pt>
                <c:pt idx="11208">
                  <c:v>42976.520833333336</c:v>
                </c:pt>
                <c:pt idx="11209">
                  <c:v>42976.53125</c:v>
                </c:pt>
                <c:pt idx="11210">
                  <c:v>42976.541666666664</c:v>
                </c:pt>
                <c:pt idx="11211">
                  <c:v>42976.552083333336</c:v>
                </c:pt>
                <c:pt idx="11212">
                  <c:v>42976.5625</c:v>
                </c:pt>
                <c:pt idx="11213">
                  <c:v>42976.572916666664</c:v>
                </c:pt>
                <c:pt idx="11214">
                  <c:v>42976.583333333336</c:v>
                </c:pt>
                <c:pt idx="11215">
                  <c:v>42976.59375</c:v>
                </c:pt>
                <c:pt idx="11216">
                  <c:v>42976.604166666664</c:v>
                </c:pt>
                <c:pt idx="11217">
                  <c:v>42976.614583333336</c:v>
                </c:pt>
                <c:pt idx="11218">
                  <c:v>42976.625</c:v>
                </c:pt>
                <c:pt idx="11219">
                  <c:v>42976.635416666664</c:v>
                </c:pt>
                <c:pt idx="11220">
                  <c:v>42976.645833333336</c:v>
                </c:pt>
                <c:pt idx="11221">
                  <c:v>42976.65625</c:v>
                </c:pt>
                <c:pt idx="11222">
                  <c:v>42976.666666666664</c:v>
                </c:pt>
                <c:pt idx="11223">
                  <c:v>42976.677083333336</c:v>
                </c:pt>
                <c:pt idx="11224">
                  <c:v>42976.6875</c:v>
                </c:pt>
                <c:pt idx="11225">
                  <c:v>42976.697916666664</c:v>
                </c:pt>
                <c:pt idx="11226">
                  <c:v>42976.708333333336</c:v>
                </c:pt>
                <c:pt idx="11227">
                  <c:v>42976.71875</c:v>
                </c:pt>
                <c:pt idx="11228">
                  <c:v>42976.729166666664</c:v>
                </c:pt>
                <c:pt idx="11229">
                  <c:v>42976.739583333336</c:v>
                </c:pt>
                <c:pt idx="11230">
                  <c:v>42976.75</c:v>
                </c:pt>
                <c:pt idx="11231">
                  <c:v>42976.760416666664</c:v>
                </c:pt>
                <c:pt idx="11232">
                  <c:v>42976.770833333336</c:v>
                </c:pt>
                <c:pt idx="11233">
                  <c:v>42976.78125</c:v>
                </c:pt>
                <c:pt idx="11234">
                  <c:v>42976.791666666664</c:v>
                </c:pt>
                <c:pt idx="11235">
                  <c:v>42976.802083333336</c:v>
                </c:pt>
                <c:pt idx="11236">
                  <c:v>42976.8125</c:v>
                </c:pt>
                <c:pt idx="11237">
                  <c:v>42976.822916666664</c:v>
                </c:pt>
                <c:pt idx="11238">
                  <c:v>42976.833333333336</c:v>
                </c:pt>
                <c:pt idx="11239">
                  <c:v>42976.84375</c:v>
                </c:pt>
                <c:pt idx="11240">
                  <c:v>42976.854166666664</c:v>
                </c:pt>
                <c:pt idx="11241">
                  <c:v>42976.864583333336</c:v>
                </c:pt>
                <c:pt idx="11242">
                  <c:v>42976.875</c:v>
                </c:pt>
                <c:pt idx="11243">
                  <c:v>42976.885416666664</c:v>
                </c:pt>
                <c:pt idx="11244">
                  <c:v>42976.895833333336</c:v>
                </c:pt>
                <c:pt idx="11245">
                  <c:v>42976.90625</c:v>
                </c:pt>
                <c:pt idx="11246">
                  <c:v>42976.916666666664</c:v>
                </c:pt>
                <c:pt idx="11247">
                  <c:v>42976.927083333336</c:v>
                </c:pt>
                <c:pt idx="11248">
                  <c:v>42976.9375</c:v>
                </c:pt>
                <c:pt idx="11249">
                  <c:v>42976.947916666664</c:v>
                </c:pt>
                <c:pt idx="11250">
                  <c:v>42976.958333333336</c:v>
                </c:pt>
                <c:pt idx="11251">
                  <c:v>42976.96875</c:v>
                </c:pt>
                <c:pt idx="11252">
                  <c:v>42976.979166666664</c:v>
                </c:pt>
                <c:pt idx="11253">
                  <c:v>42976.989583333336</c:v>
                </c:pt>
                <c:pt idx="11254">
                  <c:v>42977</c:v>
                </c:pt>
                <c:pt idx="11255">
                  <c:v>42977.010416666664</c:v>
                </c:pt>
                <c:pt idx="11256">
                  <c:v>42977.020833333336</c:v>
                </c:pt>
                <c:pt idx="11257">
                  <c:v>42977.03125</c:v>
                </c:pt>
                <c:pt idx="11258">
                  <c:v>42977.041666666664</c:v>
                </c:pt>
                <c:pt idx="11259">
                  <c:v>42977.052083333336</c:v>
                </c:pt>
                <c:pt idx="11260">
                  <c:v>42977.0625</c:v>
                </c:pt>
                <c:pt idx="11261">
                  <c:v>42977.072916666664</c:v>
                </c:pt>
                <c:pt idx="11262">
                  <c:v>42977.083333333336</c:v>
                </c:pt>
                <c:pt idx="11263">
                  <c:v>42977.09375</c:v>
                </c:pt>
                <c:pt idx="11264">
                  <c:v>42977.104166666664</c:v>
                </c:pt>
                <c:pt idx="11265">
                  <c:v>42977.114583333336</c:v>
                </c:pt>
                <c:pt idx="11266">
                  <c:v>42977.125</c:v>
                </c:pt>
                <c:pt idx="11267">
                  <c:v>42977.135416666664</c:v>
                </c:pt>
                <c:pt idx="11268">
                  <c:v>42977.145833333336</c:v>
                </c:pt>
                <c:pt idx="11269">
                  <c:v>42977.15625</c:v>
                </c:pt>
                <c:pt idx="11270">
                  <c:v>42977.166666666664</c:v>
                </c:pt>
                <c:pt idx="11271">
                  <c:v>42977.177083333336</c:v>
                </c:pt>
                <c:pt idx="11272">
                  <c:v>42977.1875</c:v>
                </c:pt>
                <c:pt idx="11273">
                  <c:v>42977.197916666664</c:v>
                </c:pt>
                <c:pt idx="11274">
                  <c:v>42977.208333333336</c:v>
                </c:pt>
                <c:pt idx="11275">
                  <c:v>42977.21875</c:v>
                </c:pt>
                <c:pt idx="11276">
                  <c:v>42977.229166666664</c:v>
                </c:pt>
                <c:pt idx="11277">
                  <c:v>42977.239583333336</c:v>
                </c:pt>
                <c:pt idx="11278">
                  <c:v>42977.25</c:v>
                </c:pt>
                <c:pt idx="11279">
                  <c:v>42977.260416666664</c:v>
                </c:pt>
                <c:pt idx="11280">
                  <c:v>42977.270833333336</c:v>
                </c:pt>
                <c:pt idx="11281">
                  <c:v>42977.28125</c:v>
                </c:pt>
                <c:pt idx="11282">
                  <c:v>42977.291666666664</c:v>
                </c:pt>
                <c:pt idx="11283">
                  <c:v>42977.302083333336</c:v>
                </c:pt>
                <c:pt idx="11284">
                  <c:v>42977.3125</c:v>
                </c:pt>
                <c:pt idx="11285">
                  <c:v>42977.322916666664</c:v>
                </c:pt>
                <c:pt idx="11286">
                  <c:v>42977.333333333336</c:v>
                </c:pt>
                <c:pt idx="11287">
                  <c:v>42977.34375</c:v>
                </c:pt>
                <c:pt idx="11288">
                  <c:v>42977.354166666664</c:v>
                </c:pt>
                <c:pt idx="11289">
                  <c:v>42977.364583333336</c:v>
                </c:pt>
                <c:pt idx="11290">
                  <c:v>42977.375</c:v>
                </c:pt>
                <c:pt idx="11291">
                  <c:v>42977.385416666664</c:v>
                </c:pt>
                <c:pt idx="11292">
                  <c:v>42977.395833333336</c:v>
                </c:pt>
              </c:numCache>
            </c:numRef>
          </c:cat>
          <c:val>
            <c:numRef>
              <c:f>Sheet1!$H$2:$H$11294</c:f>
              <c:numCache>
                <c:formatCode>General</c:formatCode>
                <c:ptCount val="11293"/>
                <c:pt idx="0">
                  <c:v>0.3737927506516977</c:v>
                </c:pt>
                <c:pt idx="1">
                  <c:v>0.37195469046225937</c:v>
                </c:pt>
                <c:pt idx="2">
                  <c:v>0.374840241541334</c:v>
                </c:pt>
                <c:pt idx="3">
                  <c:v>0.38827597018064752</c:v>
                </c:pt>
                <c:pt idx="4">
                  <c:v>0.39436751551624827</c:v>
                </c:pt>
                <c:pt idx="5">
                  <c:v>0.39419920792022733</c:v>
                </c:pt>
                <c:pt idx="6">
                  <c:v>0.3954602747143513</c:v>
                </c:pt>
                <c:pt idx="7">
                  <c:v>0.39554424429098656</c:v>
                </c:pt>
                <c:pt idx="8">
                  <c:v>0.39554424429098656</c:v>
                </c:pt>
                <c:pt idx="9">
                  <c:v>0.39537629247166617</c:v>
                </c:pt>
                <c:pt idx="10">
                  <c:v>0.39537629247166617</c:v>
                </c:pt>
                <c:pt idx="11">
                  <c:v>0.39537629247166617</c:v>
                </c:pt>
                <c:pt idx="12">
                  <c:v>0.39537629247166617</c:v>
                </c:pt>
                <c:pt idx="13">
                  <c:v>0.39855876147471336</c:v>
                </c:pt>
                <c:pt idx="14">
                  <c:v>0.39855876147471336</c:v>
                </c:pt>
                <c:pt idx="15">
                  <c:v>0.39855876147471336</c:v>
                </c:pt>
                <c:pt idx="16">
                  <c:v>0.39855876147471336</c:v>
                </c:pt>
                <c:pt idx="17">
                  <c:v>0.39847524409355584</c:v>
                </c:pt>
                <c:pt idx="18">
                  <c:v>0.39847524409355584</c:v>
                </c:pt>
                <c:pt idx="19">
                  <c:v>0.39847524409355584</c:v>
                </c:pt>
                <c:pt idx="20">
                  <c:v>0.39847524409355584</c:v>
                </c:pt>
                <c:pt idx="21">
                  <c:v>0.39847524409355584</c:v>
                </c:pt>
                <c:pt idx="22">
                  <c:v>0.39839171424990738</c:v>
                </c:pt>
                <c:pt idx="23">
                  <c:v>0.39839171424990738</c:v>
                </c:pt>
                <c:pt idx="24">
                  <c:v>0.39839171424990738</c:v>
                </c:pt>
                <c:pt idx="25">
                  <c:v>0.39839171424990738</c:v>
                </c:pt>
                <c:pt idx="26">
                  <c:v>0.39839171424990738</c:v>
                </c:pt>
                <c:pt idx="27">
                  <c:v>0.39839171424990738</c:v>
                </c:pt>
                <c:pt idx="28">
                  <c:v>0.39839171424990738</c:v>
                </c:pt>
                <c:pt idx="29">
                  <c:v>0.39830817193818746</c:v>
                </c:pt>
                <c:pt idx="30">
                  <c:v>0.39830817193818746</c:v>
                </c:pt>
                <c:pt idx="31">
                  <c:v>0.39830817193818746</c:v>
                </c:pt>
                <c:pt idx="32">
                  <c:v>0.39830817193818746</c:v>
                </c:pt>
                <c:pt idx="33">
                  <c:v>0.39830817193818746</c:v>
                </c:pt>
                <c:pt idx="34">
                  <c:v>0.40139097682475766</c:v>
                </c:pt>
                <c:pt idx="35">
                  <c:v>0.39822461715281121</c:v>
                </c:pt>
                <c:pt idx="36">
                  <c:v>0.39947663173495374</c:v>
                </c:pt>
                <c:pt idx="37">
                  <c:v>0.40122477065459083</c:v>
                </c:pt>
                <c:pt idx="38">
                  <c:v>0.40122477065459083</c:v>
                </c:pt>
                <c:pt idx="39">
                  <c:v>0.40122477065459083</c:v>
                </c:pt>
                <c:pt idx="40">
                  <c:v>0.39930985801179053</c:v>
                </c:pt>
                <c:pt idx="41">
                  <c:v>0.40114164915126971</c:v>
                </c:pt>
                <c:pt idx="42">
                  <c:v>0.40114164915126971</c:v>
                </c:pt>
                <c:pt idx="43">
                  <c:v>0.39922645254260747</c:v>
                </c:pt>
                <c:pt idx="44">
                  <c:v>0.40230423463632703</c:v>
                </c:pt>
                <c:pt idx="45">
                  <c:v>0.40114164915126971</c:v>
                </c:pt>
                <c:pt idx="46">
                  <c:v>0.4010585153618641</c:v>
                </c:pt>
                <c:pt idx="47">
                  <c:v>0.40222127235801841</c:v>
                </c:pt>
                <c:pt idx="48">
                  <c:v>0.40222127235801841</c:v>
                </c:pt>
                <c:pt idx="49">
                  <c:v>0.40222127235801841</c:v>
                </c:pt>
                <c:pt idx="50">
                  <c:v>0.40222127235801841</c:v>
                </c:pt>
                <c:pt idx="51">
                  <c:v>0.40222127235801841</c:v>
                </c:pt>
                <c:pt idx="52">
                  <c:v>0.40222127235801841</c:v>
                </c:pt>
                <c:pt idx="53">
                  <c:v>0.40213829786410504</c:v>
                </c:pt>
                <c:pt idx="54">
                  <c:v>0.40213829786410504</c:v>
                </c:pt>
                <c:pt idx="55">
                  <c:v>0.40213829786410504</c:v>
                </c:pt>
                <c:pt idx="56">
                  <c:v>0.40213829786410504</c:v>
                </c:pt>
                <c:pt idx="57">
                  <c:v>0.40213829786410504</c:v>
                </c:pt>
                <c:pt idx="58">
                  <c:v>0.40205531114918935</c:v>
                </c:pt>
                <c:pt idx="59">
                  <c:v>0.40205531114918935</c:v>
                </c:pt>
                <c:pt idx="60">
                  <c:v>0.40205531114918935</c:v>
                </c:pt>
                <c:pt idx="61">
                  <c:v>0.40205531114918935</c:v>
                </c:pt>
                <c:pt idx="62">
                  <c:v>0.40205531114918935</c:v>
                </c:pt>
                <c:pt idx="63">
                  <c:v>0.40205531114918935</c:v>
                </c:pt>
                <c:pt idx="64">
                  <c:v>0.40197231220786978</c:v>
                </c:pt>
                <c:pt idx="65">
                  <c:v>0.40197231220786978</c:v>
                </c:pt>
                <c:pt idx="66">
                  <c:v>0.40197231220786978</c:v>
                </c:pt>
                <c:pt idx="67">
                  <c:v>0.40197231220786978</c:v>
                </c:pt>
                <c:pt idx="68">
                  <c:v>0.40197231220786978</c:v>
                </c:pt>
                <c:pt idx="69">
                  <c:v>0.40188930103474085</c:v>
                </c:pt>
                <c:pt idx="70">
                  <c:v>0.40188930103474085</c:v>
                </c:pt>
                <c:pt idx="71">
                  <c:v>0.40188930103474085</c:v>
                </c:pt>
                <c:pt idx="72">
                  <c:v>0.40188930103474085</c:v>
                </c:pt>
                <c:pt idx="73">
                  <c:v>0.40188930103474085</c:v>
                </c:pt>
                <c:pt idx="74">
                  <c:v>0.40188930103474085</c:v>
                </c:pt>
                <c:pt idx="75">
                  <c:v>0.40188930103474085</c:v>
                </c:pt>
                <c:pt idx="76">
                  <c:v>0.40188930103474085</c:v>
                </c:pt>
                <c:pt idx="77">
                  <c:v>0.40188930103474085</c:v>
                </c:pt>
                <c:pt idx="78">
                  <c:v>0.40188930103474085</c:v>
                </c:pt>
                <c:pt idx="79">
                  <c:v>0.40188930103474085</c:v>
                </c:pt>
                <c:pt idx="80">
                  <c:v>0.40180627762439292</c:v>
                </c:pt>
                <c:pt idx="81">
                  <c:v>0.40180627762439292</c:v>
                </c:pt>
                <c:pt idx="82">
                  <c:v>0.40188930103474085</c:v>
                </c:pt>
                <c:pt idx="83">
                  <c:v>0.40188930103474085</c:v>
                </c:pt>
                <c:pt idx="84">
                  <c:v>0.40188930103474085</c:v>
                </c:pt>
                <c:pt idx="85">
                  <c:v>0.40188930103474085</c:v>
                </c:pt>
                <c:pt idx="86">
                  <c:v>0.40188930103474085</c:v>
                </c:pt>
                <c:pt idx="87">
                  <c:v>0.40188930103474085</c:v>
                </c:pt>
                <c:pt idx="88">
                  <c:v>0.40188930103474085</c:v>
                </c:pt>
                <c:pt idx="89">
                  <c:v>0.40188930103474085</c:v>
                </c:pt>
                <c:pt idx="90">
                  <c:v>0.40188930103474085</c:v>
                </c:pt>
                <c:pt idx="91">
                  <c:v>0.40188930103474085</c:v>
                </c:pt>
                <c:pt idx="92">
                  <c:v>0.40188930103474085</c:v>
                </c:pt>
                <c:pt idx="93">
                  <c:v>0.40188930103474085</c:v>
                </c:pt>
                <c:pt idx="94">
                  <c:v>0.40197231220786978</c:v>
                </c:pt>
                <c:pt idx="95">
                  <c:v>0.40197231220786978</c:v>
                </c:pt>
                <c:pt idx="96">
                  <c:v>0.40197231220786978</c:v>
                </c:pt>
                <c:pt idx="97">
                  <c:v>0.40197231220786978</c:v>
                </c:pt>
                <c:pt idx="98">
                  <c:v>0.40197231220786978</c:v>
                </c:pt>
                <c:pt idx="99">
                  <c:v>0.40188930103474085</c:v>
                </c:pt>
                <c:pt idx="100">
                  <c:v>0.40197231220786978</c:v>
                </c:pt>
                <c:pt idx="101">
                  <c:v>0.40188930103474085</c:v>
                </c:pt>
                <c:pt idx="102">
                  <c:v>0.40188930103474085</c:v>
                </c:pt>
                <c:pt idx="103">
                  <c:v>0.40188930103474085</c:v>
                </c:pt>
                <c:pt idx="104">
                  <c:v>0.40188930103474085</c:v>
                </c:pt>
                <c:pt idx="105">
                  <c:v>0.40188930103474085</c:v>
                </c:pt>
                <c:pt idx="106">
                  <c:v>0.40188930103474085</c:v>
                </c:pt>
                <c:pt idx="107">
                  <c:v>0.40188930103474085</c:v>
                </c:pt>
                <c:pt idx="108">
                  <c:v>0.40188930103474085</c:v>
                </c:pt>
                <c:pt idx="109">
                  <c:v>0.40180627762439292</c:v>
                </c:pt>
                <c:pt idx="110">
                  <c:v>0.40188930103474085</c:v>
                </c:pt>
                <c:pt idx="111">
                  <c:v>0.40188930103474085</c:v>
                </c:pt>
                <c:pt idx="112">
                  <c:v>0.40180627762439292</c:v>
                </c:pt>
                <c:pt idx="113">
                  <c:v>0.39997665558082851</c:v>
                </c:pt>
                <c:pt idx="114">
                  <c:v>0.40180627762439292</c:v>
                </c:pt>
                <c:pt idx="115">
                  <c:v>0.39997665558082851</c:v>
                </c:pt>
                <c:pt idx="116">
                  <c:v>0.39997665558082851</c:v>
                </c:pt>
                <c:pt idx="117">
                  <c:v>0.39989334921219444</c:v>
                </c:pt>
                <c:pt idx="118">
                  <c:v>0.40172324197141274</c:v>
                </c:pt>
                <c:pt idx="119">
                  <c:v>0.39989334921219444</c:v>
                </c:pt>
                <c:pt idx="120">
                  <c:v>0.39989334921219444</c:v>
                </c:pt>
                <c:pt idx="121">
                  <c:v>0.39989334921219444</c:v>
                </c:pt>
                <c:pt idx="122">
                  <c:v>0.39981003047530705</c:v>
                </c:pt>
                <c:pt idx="123">
                  <c:v>0.39981003047530705</c:v>
                </c:pt>
                <c:pt idx="124">
                  <c:v>0.39981003047530705</c:v>
                </c:pt>
                <c:pt idx="125">
                  <c:v>0.39981003047530705</c:v>
                </c:pt>
                <c:pt idx="126">
                  <c:v>0.39981003047530705</c:v>
                </c:pt>
                <c:pt idx="127">
                  <c:v>0.39972669936465577</c:v>
                </c:pt>
                <c:pt idx="128">
                  <c:v>0.39972669936465577</c:v>
                </c:pt>
                <c:pt idx="129">
                  <c:v>0.39972669936465577</c:v>
                </c:pt>
                <c:pt idx="130">
                  <c:v>0.39972669936465577</c:v>
                </c:pt>
                <c:pt idx="131">
                  <c:v>0.39964335587472632</c:v>
                </c:pt>
                <c:pt idx="132">
                  <c:v>0.39964335587472632</c:v>
                </c:pt>
                <c:pt idx="133">
                  <c:v>0.39964335587472632</c:v>
                </c:pt>
                <c:pt idx="134">
                  <c:v>0.39964335587472632</c:v>
                </c:pt>
                <c:pt idx="135">
                  <c:v>0.39964335587472632</c:v>
                </c:pt>
                <c:pt idx="136">
                  <c:v>0.39955999999999992</c:v>
                </c:pt>
                <c:pt idx="137">
                  <c:v>0.39955999999999992</c:v>
                </c:pt>
                <c:pt idx="138">
                  <c:v>0.39955999999999992</c:v>
                </c:pt>
                <c:pt idx="139">
                  <c:v>0.39955999999999992</c:v>
                </c:pt>
                <c:pt idx="140">
                  <c:v>0.39955999999999992</c:v>
                </c:pt>
                <c:pt idx="141">
                  <c:v>0.39947663173495374</c:v>
                </c:pt>
                <c:pt idx="142">
                  <c:v>0.39947663173495374</c:v>
                </c:pt>
                <c:pt idx="143">
                  <c:v>0.39947663173495374</c:v>
                </c:pt>
                <c:pt idx="144">
                  <c:v>0.39947663173495374</c:v>
                </c:pt>
                <c:pt idx="145">
                  <c:v>0.39939325107406098</c:v>
                </c:pt>
                <c:pt idx="146">
                  <c:v>0.39939325107406098</c:v>
                </c:pt>
                <c:pt idx="147">
                  <c:v>0.39939325107406098</c:v>
                </c:pt>
                <c:pt idx="148">
                  <c:v>0.39939325107406098</c:v>
                </c:pt>
                <c:pt idx="149">
                  <c:v>0.39939325107406098</c:v>
                </c:pt>
                <c:pt idx="150">
                  <c:v>0.39939325107406098</c:v>
                </c:pt>
                <c:pt idx="151">
                  <c:v>0.39930985801179053</c:v>
                </c:pt>
                <c:pt idx="152">
                  <c:v>0.39930985801179053</c:v>
                </c:pt>
                <c:pt idx="153">
                  <c:v>0.39930985801179053</c:v>
                </c:pt>
                <c:pt idx="154">
                  <c:v>0.39922645254260747</c:v>
                </c:pt>
                <c:pt idx="155">
                  <c:v>0.39922645254260747</c:v>
                </c:pt>
                <c:pt idx="156">
                  <c:v>0.39914303466097245</c:v>
                </c:pt>
                <c:pt idx="157">
                  <c:v>0.39914303466097245</c:v>
                </c:pt>
                <c:pt idx="158">
                  <c:v>0.39914303466097245</c:v>
                </c:pt>
                <c:pt idx="159">
                  <c:v>0.39905960436134225</c:v>
                </c:pt>
                <c:pt idx="160">
                  <c:v>0.39905960436134225</c:v>
                </c:pt>
                <c:pt idx="161">
                  <c:v>0.39905960436134225</c:v>
                </c:pt>
                <c:pt idx="162">
                  <c:v>0.39905960436134225</c:v>
                </c:pt>
                <c:pt idx="163">
                  <c:v>0.39905960436134225</c:v>
                </c:pt>
                <c:pt idx="164">
                  <c:v>0.39905960436134225</c:v>
                </c:pt>
                <c:pt idx="165">
                  <c:v>0.39897616163816929</c:v>
                </c:pt>
                <c:pt idx="166">
                  <c:v>0.39905960436134225</c:v>
                </c:pt>
                <c:pt idx="167">
                  <c:v>0.39905960436134225</c:v>
                </c:pt>
                <c:pt idx="168">
                  <c:v>0.39905960436134225</c:v>
                </c:pt>
                <c:pt idx="169">
                  <c:v>0.39905960436134225</c:v>
                </c:pt>
                <c:pt idx="170">
                  <c:v>0.39905960436134225</c:v>
                </c:pt>
                <c:pt idx="171">
                  <c:v>0.39905960436134225</c:v>
                </c:pt>
                <c:pt idx="172">
                  <c:v>0.39914303466097245</c:v>
                </c:pt>
                <c:pt idx="173">
                  <c:v>0.39914303466097245</c:v>
                </c:pt>
                <c:pt idx="174">
                  <c:v>0.39922645254260747</c:v>
                </c:pt>
                <c:pt idx="175">
                  <c:v>0.39922645254260747</c:v>
                </c:pt>
                <c:pt idx="176">
                  <c:v>0.39930985801179053</c:v>
                </c:pt>
                <c:pt idx="177">
                  <c:v>0.39930985801179053</c:v>
                </c:pt>
                <c:pt idx="178">
                  <c:v>0.39939325107406098</c:v>
                </c:pt>
                <c:pt idx="179">
                  <c:v>0.39939325107406098</c:v>
                </c:pt>
                <c:pt idx="180">
                  <c:v>0.39947663173495374</c:v>
                </c:pt>
                <c:pt idx="181">
                  <c:v>0.39947663173495374</c:v>
                </c:pt>
                <c:pt idx="182">
                  <c:v>0.40139097682475766</c:v>
                </c:pt>
                <c:pt idx="183">
                  <c:v>0.39964335587472632</c:v>
                </c:pt>
                <c:pt idx="184">
                  <c:v>0.40155713391588099</c:v>
                </c:pt>
                <c:pt idx="185">
                  <c:v>0.40155713391588099</c:v>
                </c:pt>
                <c:pt idx="186">
                  <c:v>0.40164019407038254</c:v>
                </c:pt>
                <c:pt idx="187">
                  <c:v>0.40172324197141274</c:v>
                </c:pt>
                <c:pt idx="188">
                  <c:v>0.40172324197141274</c:v>
                </c:pt>
                <c:pt idx="189">
                  <c:v>0.40180627762439292</c:v>
                </c:pt>
                <c:pt idx="190">
                  <c:v>0.40180627762439292</c:v>
                </c:pt>
                <c:pt idx="191">
                  <c:v>0.40188930103474085</c:v>
                </c:pt>
                <c:pt idx="192">
                  <c:v>0.40188930103474085</c:v>
                </c:pt>
                <c:pt idx="193">
                  <c:v>0.40197231220786978</c:v>
                </c:pt>
                <c:pt idx="194">
                  <c:v>0.40205531114918935</c:v>
                </c:pt>
                <c:pt idx="195">
                  <c:v>0.40205531114918935</c:v>
                </c:pt>
                <c:pt idx="196">
                  <c:v>0.39905960436134225</c:v>
                </c:pt>
                <c:pt idx="197">
                  <c:v>0.39914303466097245</c:v>
                </c:pt>
                <c:pt idx="198">
                  <c:v>0.39914303466097245</c:v>
                </c:pt>
                <c:pt idx="199">
                  <c:v>0.39922645254260747</c:v>
                </c:pt>
                <c:pt idx="200">
                  <c:v>0.39922645254260747</c:v>
                </c:pt>
                <c:pt idx="201">
                  <c:v>0.39930985801179053</c:v>
                </c:pt>
                <c:pt idx="202">
                  <c:v>0.39930985801179053</c:v>
                </c:pt>
                <c:pt idx="203">
                  <c:v>0.39930985801179053</c:v>
                </c:pt>
                <c:pt idx="204">
                  <c:v>0.39930985801179053</c:v>
                </c:pt>
                <c:pt idx="205">
                  <c:v>0.39930985801179053</c:v>
                </c:pt>
                <c:pt idx="206">
                  <c:v>0.39930985801179053</c:v>
                </c:pt>
                <c:pt idx="207">
                  <c:v>0.39930985801179053</c:v>
                </c:pt>
                <c:pt idx="208">
                  <c:v>0.39930985801179053</c:v>
                </c:pt>
                <c:pt idx="209">
                  <c:v>0.39930985801179053</c:v>
                </c:pt>
                <c:pt idx="210">
                  <c:v>0.39922645254260747</c:v>
                </c:pt>
                <c:pt idx="211">
                  <c:v>0.39922645254260747</c:v>
                </c:pt>
                <c:pt idx="212">
                  <c:v>0.39914303466097245</c:v>
                </c:pt>
                <c:pt idx="213">
                  <c:v>0.39914303466097245</c:v>
                </c:pt>
                <c:pt idx="214">
                  <c:v>0.39914303466097245</c:v>
                </c:pt>
                <c:pt idx="215">
                  <c:v>0.39905960436134225</c:v>
                </c:pt>
                <c:pt idx="216">
                  <c:v>0.39897616163816929</c:v>
                </c:pt>
                <c:pt idx="217">
                  <c:v>0.40197231220786978</c:v>
                </c:pt>
                <c:pt idx="218">
                  <c:v>0.40197231220786978</c:v>
                </c:pt>
                <c:pt idx="219">
                  <c:v>0.40197231220786978</c:v>
                </c:pt>
                <c:pt idx="220">
                  <c:v>0.40188930103474085</c:v>
                </c:pt>
                <c:pt idx="221">
                  <c:v>0.40188930103474085</c:v>
                </c:pt>
                <c:pt idx="222">
                  <c:v>0.40180627762439292</c:v>
                </c:pt>
                <c:pt idx="223">
                  <c:v>0.39989334921219444</c:v>
                </c:pt>
                <c:pt idx="224">
                  <c:v>0.39989334921219444</c:v>
                </c:pt>
                <c:pt idx="225">
                  <c:v>0.39981003047530705</c:v>
                </c:pt>
                <c:pt idx="226">
                  <c:v>0.39972669936465577</c:v>
                </c:pt>
                <c:pt idx="227">
                  <c:v>0.39972669936465577</c:v>
                </c:pt>
                <c:pt idx="228">
                  <c:v>0.39964335587472632</c:v>
                </c:pt>
                <c:pt idx="229">
                  <c:v>0.39964335587472632</c:v>
                </c:pt>
                <c:pt idx="230">
                  <c:v>0.39955999999999992</c:v>
                </c:pt>
                <c:pt idx="231">
                  <c:v>0.39947663173495374</c:v>
                </c:pt>
                <c:pt idx="232">
                  <c:v>0.39955999999999992</c:v>
                </c:pt>
                <c:pt idx="233">
                  <c:v>0.39947663173495374</c:v>
                </c:pt>
                <c:pt idx="234">
                  <c:v>0.39947663173495374</c:v>
                </c:pt>
                <c:pt idx="235">
                  <c:v>0.39947663173495374</c:v>
                </c:pt>
                <c:pt idx="236">
                  <c:v>0.39939325107406098</c:v>
                </c:pt>
                <c:pt idx="237">
                  <c:v>0.39939325107406098</c:v>
                </c:pt>
                <c:pt idx="238">
                  <c:v>0.39930985801179053</c:v>
                </c:pt>
                <c:pt idx="239">
                  <c:v>0.39930985801179053</c:v>
                </c:pt>
                <c:pt idx="240">
                  <c:v>0.39930985801179053</c:v>
                </c:pt>
                <c:pt idx="241">
                  <c:v>0.39922645254260747</c:v>
                </c:pt>
                <c:pt idx="242">
                  <c:v>0.39922645254260747</c:v>
                </c:pt>
                <c:pt idx="243">
                  <c:v>0.39922645254260747</c:v>
                </c:pt>
                <c:pt idx="244">
                  <c:v>0.39914303466097245</c:v>
                </c:pt>
                <c:pt idx="245">
                  <c:v>0.39914303466097245</c:v>
                </c:pt>
                <c:pt idx="246">
                  <c:v>0.39914303466097245</c:v>
                </c:pt>
                <c:pt idx="247">
                  <c:v>0.39914303466097245</c:v>
                </c:pt>
                <c:pt idx="248">
                  <c:v>0.39914303466097245</c:v>
                </c:pt>
                <c:pt idx="249">
                  <c:v>0.39914303466097245</c:v>
                </c:pt>
                <c:pt idx="250">
                  <c:v>0.39914303466097245</c:v>
                </c:pt>
                <c:pt idx="251">
                  <c:v>0.39914303466097245</c:v>
                </c:pt>
                <c:pt idx="252">
                  <c:v>0.39905960436134225</c:v>
                </c:pt>
                <c:pt idx="253">
                  <c:v>0.39905960436134225</c:v>
                </c:pt>
                <c:pt idx="254">
                  <c:v>0.39905960436134225</c:v>
                </c:pt>
                <c:pt idx="255">
                  <c:v>0.39905960436134225</c:v>
                </c:pt>
                <c:pt idx="256">
                  <c:v>0.39905960436134225</c:v>
                </c:pt>
                <c:pt idx="257">
                  <c:v>0.39905960436134225</c:v>
                </c:pt>
                <c:pt idx="258">
                  <c:v>0.39905960436134225</c:v>
                </c:pt>
                <c:pt idx="259">
                  <c:v>0.39914303466097245</c:v>
                </c:pt>
                <c:pt idx="260">
                  <c:v>0.39914303466097245</c:v>
                </c:pt>
                <c:pt idx="261">
                  <c:v>0.39914303466097245</c:v>
                </c:pt>
                <c:pt idx="262">
                  <c:v>0.39922645254260747</c:v>
                </c:pt>
                <c:pt idx="263">
                  <c:v>0.39922645254260747</c:v>
                </c:pt>
                <c:pt idx="264">
                  <c:v>0.39930985801179053</c:v>
                </c:pt>
                <c:pt idx="265">
                  <c:v>0.39939325107406098</c:v>
                </c:pt>
                <c:pt idx="266">
                  <c:v>0.39947663173495374</c:v>
                </c:pt>
                <c:pt idx="267">
                  <c:v>0.39947663173495374</c:v>
                </c:pt>
                <c:pt idx="268">
                  <c:v>0.39955999999999992</c:v>
                </c:pt>
                <c:pt idx="269">
                  <c:v>0.40147406150248255</c:v>
                </c:pt>
                <c:pt idx="270">
                  <c:v>0.40155713391588099</c:v>
                </c:pt>
                <c:pt idx="271">
                  <c:v>0.3986422663989565</c:v>
                </c:pt>
                <c:pt idx="272">
                  <c:v>0.39872575887185757</c:v>
                </c:pt>
                <c:pt idx="273">
                  <c:v>0.39880923889898479</c:v>
                </c:pt>
                <c:pt idx="274">
                  <c:v>0.39889270648590203</c:v>
                </c:pt>
                <c:pt idx="275">
                  <c:v>0.39889270648590203</c:v>
                </c:pt>
                <c:pt idx="276">
                  <c:v>0.39905960436134225</c:v>
                </c:pt>
                <c:pt idx="277">
                  <c:v>0.39914303466097245</c:v>
                </c:pt>
                <c:pt idx="278">
                  <c:v>0.39922645254260747</c:v>
                </c:pt>
                <c:pt idx="279">
                  <c:v>0.40122477065459083</c:v>
                </c:pt>
                <c:pt idx="280">
                  <c:v>0.40130787987727301</c:v>
                </c:pt>
                <c:pt idx="281">
                  <c:v>0.40139097682475766</c:v>
                </c:pt>
                <c:pt idx="282">
                  <c:v>0.40147406150248255</c:v>
                </c:pt>
                <c:pt idx="283">
                  <c:v>0.40155713391588099</c:v>
                </c:pt>
                <c:pt idx="284">
                  <c:v>0.40155713391588099</c:v>
                </c:pt>
                <c:pt idx="285">
                  <c:v>0.40164019407038254</c:v>
                </c:pt>
                <c:pt idx="286">
                  <c:v>0.3986422663989565</c:v>
                </c:pt>
                <c:pt idx="287">
                  <c:v>0.40180627762439292</c:v>
                </c:pt>
                <c:pt idx="288">
                  <c:v>0.39872575887185757</c:v>
                </c:pt>
                <c:pt idx="289">
                  <c:v>0.40188930103474085</c:v>
                </c:pt>
                <c:pt idx="290">
                  <c:v>0.39880923889898479</c:v>
                </c:pt>
                <c:pt idx="291">
                  <c:v>0.40197231220786978</c:v>
                </c:pt>
                <c:pt idx="292">
                  <c:v>0.40197231220786978</c:v>
                </c:pt>
                <c:pt idx="293">
                  <c:v>0.39889270648590203</c:v>
                </c:pt>
                <c:pt idx="294">
                  <c:v>0.40197231220786978</c:v>
                </c:pt>
                <c:pt idx="295">
                  <c:v>0.40197231220786978</c:v>
                </c:pt>
                <c:pt idx="296">
                  <c:v>0.39889270648590203</c:v>
                </c:pt>
                <c:pt idx="297">
                  <c:v>0.39889270648590203</c:v>
                </c:pt>
                <c:pt idx="298">
                  <c:v>0.40197231220786978</c:v>
                </c:pt>
                <c:pt idx="299">
                  <c:v>0.39889270648590203</c:v>
                </c:pt>
                <c:pt idx="300">
                  <c:v>0.39880923889898479</c:v>
                </c:pt>
                <c:pt idx="301">
                  <c:v>0.40188930103474085</c:v>
                </c:pt>
                <c:pt idx="302">
                  <c:v>0.39872575887185757</c:v>
                </c:pt>
                <c:pt idx="303">
                  <c:v>0.39872575887185757</c:v>
                </c:pt>
                <c:pt idx="304">
                  <c:v>0.40180627762439292</c:v>
                </c:pt>
                <c:pt idx="305">
                  <c:v>0.40180627762439292</c:v>
                </c:pt>
                <c:pt idx="306">
                  <c:v>0.40172324197141274</c:v>
                </c:pt>
                <c:pt idx="307">
                  <c:v>0.40164019407038254</c:v>
                </c:pt>
                <c:pt idx="308">
                  <c:v>0.40155713391588099</c:v>
                </c:pt>
                <c:pt idx="309">
                  <c:v>0.40155713391588099</c:v>
                </c:pt>
                <c:pt idx="310">
                  <c:v>0.40155713391588099</c:v>
                </c:pt>
                <c:pt idx="311">
                  <c:v>0.40147406150248255</c:v>
                </c:pt>
                <c:pt idx="312">
                  <c:v>0.40139097682475766</c:v>
                </c:pt>
                <c:pt idx="313">
                  <c:v>0.40130787987727301</c:v>
                </c:pt>
                <c:pt idx="314">
                  <c:v>0.40130787987727301</c:v>
                </c:pt>
                <c:pt idx="315">
                  <c:v>0.39939325107406098</c:v>
                </c:pt>
                <c:pt idx="316">
                  <c:v>0.39930985801179053</c:v>
                </c:pt>
                <c:pt idx="317">
                  <c:v>0.39930985801179053</c:v>
                </c:pt>
                <c:pt idx="318">
                  <c:v>0.39922645254260747</c:v>
                </c:pt>
                <c:pt idx="319">
                  <c:v>0.39914303466097245</c:v>
                </c:pt>
                <c:pt idx="320">
                  <c:v>0.39905960436134225</c:v>
                </c:pt>
                <c:pt idx="321">
                  <c:v>0.39905960436134225</c:v>
                </c:pt>
                <c:pt idx="322">
                  <c:v>0.39897616163816929</c:v>
                </c:pt>
                <c:pt idx="323">
                  <c:v>0.39897616163816929</c:v>
                </c:pt>
                <c:pt idx="324">
                  <c:v>0.39889270648590203</c:v>
                </c:pt>
                <c:pt idx="325">
                  <c:v>0.39880923889898479</c:v>
                </c:pt>
                <c:pt idx="326">
                  <c:v>0.39696979472294569</c:v>
                </c:pt>
                <c:pt idx="327">
                  <c:v>0.39688603959611879</c:v>
                </c:pt>
                <c:pt idx="328">
                  <c:v>0.39981003047530705</c:v>
                </c:pt>
                <c:pt idx="329">
                  <c:v>0.39680227190005235</c:v>
                </c:pt>
                <c:pt idx="330">
                  <c:v>0.39671849162908568</c:v>
                </c:pt>
                <c:pt idx="331">
                  <c:v>0.39972669936465577</c:v>
                </c:pt>
                <c:pt idx="332">
                  <c:v>0.39964335587472632</c:v>
                </c:pt>
                <c:pt idx="333">
                  <c:v>0.39955999999999992</c:v>
                </c:pt>
                <c:pt idx="334">
                  <c:v>0.39947663173495374</c:v>
                </c:pt>
                <c:pt idx="335">
                  <c:v>0.39947663173495374</c:v>
                </c:pt>
                <c:pt idx="336">
                  <c:v>0.39939325107406098</c:v>
                </c:pt>
                <c:pt idx="337">
                  <c:v>0.39930985801179053</c:v>
                </c:pt>
                <c:pt idx="338">
                  <c:v>0.39922645254260747</c:v>
                </c:pt>
                <c:pt idx="339">
                  <c:v>0.39922645254260747</c:v>
                </c:pt>
                <c:pt idx="340">
                  <c:v>0.39914303466097245</c:v>
                </c:pt>
                <c:pt idx="341">
                  <c:v>0.39914303466097245</c:v>
                </c:pt>
                <c:pt idx="342">
                  <c:v>0.39905960436134225</c:v>
                </c:pt>
                <c:pt idx="343">
                  <c:v>0.39897616163816929</c:v>
                </c:pt>
                <c:pt idx="344">
                  <c:v>0.39897616163816929</c:v>
                </c:pt>
                <c:pt idx="345">
                  <c:v>0.39889270648590203</c:v>
                </c:pt>
                <c:pt idx="346">
                  <c:v>0.39889270648590203</c:v>
                </c:pt>
                <c:pt idx="347">
                  <c:v>0.39880923889898479</c:v>
                </c:pt>
                <c:pt idx="348">
                  <c:v>0.39696979472294569</c:v>
                </c:pt>
                <c:pt idx="349">
                  <c:v>0.39872575887185757</c:v>
                </c:pt>
                <c:pt idx="350">
                  <c:v>0.39696979472294569</c:v>
                </c:pt>
                <c:pt idx="351">
                  <c:v>0.39688603959611879</c:v>
                </c:pt>
                <c:pt idx="352">
                  <c:v>0.39688603959611879</c:v>
                </c:pt>
                <c:pt idx="353">
                  <c:v>0.3986422663989565</c:v>
                </c:pt>
                <c:pt idx="354">
                  <c:v>0.39872575887185757</c:v>
                </c:pt>
                <c:pt idx="355">
                  <c:v>0.39872575887185757</c:v>
                </c:pt>
                <c:pt idx="356">
                  <c:v>0.39688603959611879</c:v>
                </c:pt>
                <c:pt idx="357">
                  <c:v>0.39872575887185757</c:v>
                </c:pt>
                <c:pt idx="358">
                  <c:v>0.39872575887185757</c:v>
                </c:pt>
                <c:pt idx="359">
                  <c:v>0.39880923889898479</c:v>
                </c:pt>
                <c:pt idx="360">
                  <c:v>0.39889270648590203</c:v>
                </c:pt>
                <c:pt idx="361">
                  <c:v>0.39889270648590203</c:v>
                </c:pt>
                <c:pt idx="362">
                  <c:v>0.39897616163816929</c:v>
                </c:pt>
                <c:pt idx="363">
                  <c:v>0.39905960436134225</c:v>
                </c:pt>
                <c:pt idx="364">
                  <c:v>0.39914303466097245</c:v>
                </c:pt>
                <c:pt idx="365">
                  <c:v>0.39922645254260747</c:v>
                </c:pt>
                <c:pt idx="366">
                  <c:v>0.39939325107406098</c:v>
                </c:pt>
                <c:pt idx="367">
                  <c:v>0.39947663173495374</c:v>
                </c:pt>
                <c:pt idx="368">
                  <c:v>0.39955999999999992</c:v>
                </c:pt>
                <c:pt idx="369">
                  <c:v>0.39972669936465577</c:v>
                </c:pt>
                <c:pt idx="370">
                  <c:v>0.40155713391588099</c:v>
                </c:pt>
                <c:pt idx="371">
                  <c:v>0.40172324197141274</c:v>
                </c:pt>
                <c:pt idx="372">
                  <c:v>0.39880923889898479</c:v>
                </c:pt>
                <c:pt idx="373">
                  <c:v>0.40197231220786978</c:v>
                </c:pt>
                <c:pt idx="374">
                  <c:v>0.40205531114918935</c:v>
                </c:pt>
                <c:pt idx="375">
                  <c:v>0.39922645254260747</c:v>
                </c:pt>
                <c:pt idx="376">
                  <c:v>0.40114164915126971</c:v>
                </c:pt>
                <c:pt idx="377">
                  <c:v>0.39930985801179053</c:v>
                </c:pt>
                <c:pt idx="378">
                  <c:v>0.40130787987727301</c:v>
                </c:pt>
                <c:pt idx="379">
                  <c:v>0.40139097682475766</c:v>
                </c:pt>
                <c:pt idx="380">
                  <c:v>0.40147406150248255</c:v>
                </c:pt>
                <c:pt idx="381">
                  <c:v>0.40155713391588099</c:v>
                </c:pt>
                <c:pt idx="382">
                  <c:v>0.40164019407038254</c:v>
                </c:pt>
                <c:pt idx="383">
                  <c:v>0.40172324197141274</c:v>
                </c:pt>
                <c:pt idx="384">
                  <c:v>0.40180627762439292</c:v>
                </c:pt>
                <c:pt idx="385">
                  <c:v>0.40188930103474085</c:v>
                </c:pt>
                <c:pt idx="386">
                  <c:v>0.40197231220786978</c:v>
                </c:pt>
                <c:pt idx="387">
                  <c:v>0.40205531114918935</c:v>
                </c:pt>
                <c:pt idx="388">
                  <c:v>0.40213829786410504</c:v>
                </c:pt>
                <c:pt idx="389">
                  <c:v>0.40404363019317724</c:v>
                </c:pt>
                <c:pt idx="390">
                  <c:v>0.40222127235801841</c:v>
                </c:pt>
                <c:pt idx="391">
                  <c:v>0.40230423463632703</c:v>
                </c:pt>
                <c:pt idx="392">
                  <c:v>0.40230423463632703</c:v>
                </c:pt>
                <c:pt idx="393">
                  <c:v>0.40238718470442447</c:v>
                </c:pt>
                <c:pt idx="394">
                  <c:v>0.40238718470442447</c:v>
                </c:pt>
                <c:pt idx="395">
                  <c:v>0.40238718470442447</c:v>
                </c:pt>
                <c:pt idx="396">
                  <c:v>0.40238718470442447</c:v>
                </c:pt>
                <c:pt idx="397">
                  <c:v>0.40238718470442447</c:v>
                </c:pt>
                <c:pt idx="398">
                  <c:v>0.40238718470442447</c:v>
                </c:pt>
                <c:pt idx="399">
                  <c:v>0.39930985801179053</c:v>
                </c:pt>
                <c:pt idx="400">
                  <c:v>0.39930985801179053</c:v>
                </c:pt>
                <c:pt idx="401">
                  <c:v>0.39930985801179053</c:v>
                </c:pt>
                <c:pt idx="402">
                  <c:v>0.39922645254260747</c:v>
                </c:pt>
                <c:pt idx="403">
                  <c:v>0.39922645254260747</c:v>
                </c:pt>
                <c:pt idx="404">
                  <c:v>0.39914303466097245</c:v>
                </c:pt>
                <c:pt idx="405">
                  <c:v>0.39905960436134225</c:v>
                </c:pt>
                <c:pt idx="406">
                  <c:v>0.40213829786410504</c:v>
                </c:pt>
                <c:pt idx="407">
                  <c:v>0.39914303466097245</c:v>
                </c:pt>
                <c:pt idx="408">
                  <c:v>0.39905960436134225</c:v>
                </c:pt>
                <c:pt idx="409">
                  <c:v>0.39897616163816929</c:v>
                </c:pt>
                <c:pt idx="410">
                  <c:v>0.39889270648590203</c:v>
                </c:pt>
                <c:pt idx="411">
                  <c:v>0.40188930103474085</c:v>
                </c:pt>
                <c:pt idx="412">
                  <c:v>0.39880923889898479</c:v>
                </c:pt>
                <c:pt idx="413">
                  <c:v>0.40180627762439292</c:v>
                </c:pt>
                <c:pt idx="414">
                  <c:v>0.40172324197141274</c:v>
                </c:pt>
                <c:pt idx="415">
                  <c:v>0.40172324197141274</c:v>
                </c:pt>
                <c:pt idx="416">
                  <c:v>0.40164019407038254</c:v>
                </c:pt>
                <c:pt idx="417">
                  <c:v>0.39855876147471336</c:v>
                </c:pt>
                <c:pt idx="418">
                  <c:v>0.40155713391588099</c:v>
                </c:pt>
                <c:pt idx="419">
                  <c:v>0.40147406150248255</c:v>
                </c:pt>
                <c:pt idx="420">
                  <c:v>0.40139097682475766</c:v>
                </c:pt>
                <c:pt idx="421">
                  <c:v>0.40130787987727301</c:v>
                </c:pt>
                <c:pt idx="422">
                  <c:v>0.40130787987727301</c:v>
                </c:pt>
                <c:pt idx="423">
                  <c:v>0.39939325107406098</c:v>
                </c:pt>
                <c:pt idx="424">
                  <c:v>0.39930985801179053</c:v>
                </c:pt>
                <c:pt idx="425">
                  <c:v>0.39922645254260747</c:v>
                </c:pt>
                <c:pt idx="426">
                  <c:v>0.39914303466097245</c:v>
                </c:pt>
                <c:pt idx="427">
                  <c:v>0.39914303466097245</c:v>
                </c:pt>
                <c:pt idx="428">
                  <c:v>0.39905960436134225</c:v>
                </c:pt>
                <c:pt idx="429">
                  <c:v>0.39897616163816929</c:v>
                </c:pt>
                <c:pt idx="430">
                  <c:v>0.39713726729150156</c:v>
                </c:pt>
                <c:pt idx="431">
                  <c:v>0.39889270648590203</c:v>
                </c:pt>
                <c:pt idx="432">
                  <c:v>0.39696979472294569</c:v>
                </c:pt>
                <c:pt idx="433">
                  <c:v>0.39696979472294569</c:v>
                </c:pt>
                <c:pt idx="434">
                  <c:v>0.39696979472294569</c:v>
                </c:pt>
                <c:pt idx="435">
                  <c:v>0.39688603959611879</c:v>
                </c:pt>
                <c:pt idx="436">
                  <c:v>0.39688603959611879</c:v>
                </c:pt>
                <c:pt idx="437">
                  <c:v>0.39394665086788228</c:v>
                </c:pt>
                <c:pt idx="438">
                  <c:v>0.39386243965167533</c:v>
                </c:pt>
                <c:pt idx="439">
                  <c:v>0.39394665086788228</c:v>
                </c:pt>
                <c:pt idx="440">
                  <c:v>0.39386243965167533</c:v>
                </c:pt>
                <c:pt idx="441">
                  <c:v>0.39377821565973925</c:v>
                </c:pt>
                <c:pt idx="442">
                  <c:v>0.39073759391910978</c:v>
                </c:pt>
                <c:pt idx="443">
                  <c:v>0.39377821565973925</c:v>
                </c:pt>
                <c:pt idx="444">
                  <c:v>0.39073759391910978</c:v>
                </c:pt>
                <c:pt idx="445">
                  <c:v>0.39073759391910978</c:v>
                </c:pt>
                <c:pt idx="446">
                  <c:v>0.39065289309867735</c:v>
                </c:pt>
                <c:pt idx="447">
                  <c:v>0.39073759391910978</c:v>
                </c:pt>
                <c:pt idx="448">
                  <c:v>0.39073759391910978</c:v>
                </c:pt>
                <c:pt idx="449">
                  <c:v>0.39073759391910978</c:v>
                </c:pt>
                <c:pt idx="450">
                  <c:v>0.39073759391910978</c:v>
                </c:pt>
                <c:pt idx="451">
                  <c:v>0.39073759391910978</c:v>
                </c:pt>
                <c:pt idx="452">
                  <c:v>0.39073759391910978</c:v>
                </c:pt>
                <c:pt idx="453">
                  <c:v>0.39073759391910978</c:v>
                </c:pt>
                <c:pt idx="454">
                  <c:v>0.39073759391910978</c:v>
                </c:pt>
                <c:pt idx="455">
                  <c:v>0.39259773505584938</c:v>
                </c:pt>
                <c:pt idx="456">
                  <c:v>0.39259773505584938</c:v>
                </c:pt>
                <c:pt idx="457">
                  <c:v>0.39268213852072875</c:v>
                </c:pt>
                <c:pt idx="458">
                  <c:v>0.39268213852072875</c:v>
                </c:pt>
                <c:pt idx="459">
                  <c:v>0.3927665291280461</c:v>
                </c:pt>
                <c:pt idx="460">
                  <c:v>0.39293527179348664</c:v>
                </c:pt>
                <c:pt idx="461">
                  <c:v>0.39301962386334466</c:v>
                </c:pt>
                <c:pt idx="462">
                  <c:v>0.39310396309911055</c:v>
                </c:pt>
                <c:pt idx="463">
                  <c:v>0.39318828950664053</c:v>
                </c:pt>
                <c:pt idx="464">
                  <c:v>0.39022919387825705</c:v>
                </c:pt>
                <c:pt idx="465">
                  <c:v>0.39225999250307098</c:v>
                </c:pt>
                <c:pt idx="466">
                  <c:v>0.3923444474570299</c:v>
                </c:pt>
                <c:pt idx="467">
                  <c:v>0.39436751551624827</c:v>
                </c:pt>
                <c:pt idx="468">
                  <c:v>0.39445165019997919</c:v>
                </c:pt>
                <c:pt idx="469">
                  <c:v>0.39461988136781001</c:v>
                </c:pt>
                <c:pt idx="470">
                  <c:v>0.39478806164131952</c:v>
                </c:pt>
                <c:pt idx="471">
                  <c:v>0.39487213270713228</c:v>
                </c:pt>
                <c:pt idx="472">
                  <c:v>0.39495619106667024</c:v>
                </c:pt>
                <c:pt idx="473">
                  <c:v>0.39192204375820017</c:v>
                </c:pt>
                <c:pt idx="474">
                  <c:v>0.39209104392825156</c:v>
                </c:pt>
                <c:pt idx="475">
                  <c:v>0.39217552466211181</c:v>
                </c:pt>
                <c:pt idx="476">
                  <c:v>0.39225999250307098</c:v>
                </c:pt>
                <c:pt idx="477">
                  <c:v>0.39242888952988531</c:v>
                </c:pt>
                <c:pt idx="478">
                  <c:v>0.3923444474570299</c:v>
                </c:pt>
                <c:pt idx="479">
                  <c:v>0.39242888952988531</c:v>
                </c:pt>
                <c:pt idx="480">
                  <c:v>0.39251331872752926</c:v>
                </c:pt>
                <c:pt idx="481">
                  <c:v>0.39259773505584938</c:v>
                </c:pt>
                <c:pt idx="482">
                  <c:v>0.3927665291280461</c:v>
                </c:pt>
                <c:pt idx="483">
                  <c:v>0.39285090688367552</c:v>
                </c:pt>
                <c:pt idx="484">
                  <c:v>0.39293527179348664</c:v>
                </c:pt>
                <c:pt idx="485">
                  <c:v>0.39301962386334466</c:v>
                </c:pt>
                <c:pt idx="486">
                  <c:v>0.39301962386334466</c:v>
                </c:pt>
                <c:pt idx="487">
                  <c:v>0.39310396309911055</c:v>
                </c:pt>
                <c:pt idx="488">
                  <c:v>0.39318828950664053</c:v>
                </c:pt>
                <c:pt idx="489">
                  <c:v>0.39318828950664053</c:v>
                </c:pt>
                <c:pt idx="490">
                  <c:v>0.39327260309178635</c:v>
                </c:pt>
                <c:pt idx="491">
                  <c:v>0.39327260309178635</c:v>
                </c:pt>
                <c:pt idx="492">
                  <c:v>0.39335690386039546</c:v>
                </c:pt>
                <c:pt idx="493">
                  <c:v>0.39335690386039546</c:v>
                </c:pt>
                <c:pt idx="494">
                  <c:v>0.39335690386039546</c:v>
                </c:pt>
                <c:pt idx="495">
                  <c:v>0.39335690386039546</c:v>
                </c:pt>
                <c:pt idx="496">
                  <c:v>0.39335690386039546</c:v>
                </c:pt>
                <c:pt idx="497">
                  <c:v>0.39335690386039546</c:v>
                </c:pt>
                <c:pt idx="498">
                  <c:v>0.39335690386039546</c:v>
                </c:pt>
                <c:pt idx="499">
                  <c:v>0.39335690386039546</c:v>
                </c:pt>
                <c:pt idx="500">
                  <c:v>0.39335690386039546</c:v>
                </c:pt>
                <c:pt idx="501">
                  <c:v>0.39335690386039546</c:v>
                </c:pt>
                <c:pt idx="502">
                  <c:v>0.39327260309178635</c:v>
                </c:pt>
                <c:pt idx="503">
                  <c:v>0.39344119181831083</c:v>
                </c:pt>
                <c:pt idx="504">
                  <c:v>0.39344119181831083</c:v>
                </c:pt>
                <c:pt idx="505">
                  <c:v>0.39344119181831083</c:v>
                </c:pt>
                <c:pt idx="506">
                  <c:v>0.39344119181831083</c:v>
                </c:pt>
                <c:pt idx="507">
                  <c:v>0.39335690386039546</c:v>
                </c:pt>
                <c:pt idx="508">
                  <c:v>0.39335690386039546</c:v>
                </c:pt>
                <c:pt idx="509">
                  <c:v>0.39344119181831083</c:v>
                </c:pt>
                <c:pt idx="510">
                  <c:v>0.39022919387825705</c:v>
                </c:pt>
                <c:pt idx="511">
                  <c:v>0.39022919387825705</c:v>
                </c:pt>
                <c:pt idx="512">
                  <c:v>0.39014441496854413</c:v>
                </c:pt>
                <c:pt idx="513">
                  <c:v>0.39014441496854413</c:v>
                </c:pt>
                <c:pt idx="514">
                  <c:v>0.39005962302294128</c:v>
                </c:pt>
                <c:pt idx="515">
                  <c:v>0.39005962302294128</c:v>
                </c:pt>
                <c:pt idx="516">
                  <c:v>0.3899748180354331</c:v>
                </c:pt>
                <c:pt idx="517">
                  <c:v>0.3899748180354331</c:v>
                </c:pt>
                <c:pt idx="518">
                  <c:v>0.39005962302294128</c:v>
                </c:pt>
                <c:pt idx="519">
                  <c:v>0.39005962302294128</c:v>
                </c:pt>
                <c:pt idx="520">
                  <c:v>0.39403084931417232</c:v>
                </c:pt>
                <c:pt idx="521">
                  <c:v>0.39386243965167533</c:v>
                </c:pt>
                <c:pt idx="522">
                  <c:v>0.39377821565973925</c:v>
                </c:pt>
                <c:pt idx="523">
                  <c:v>0.39377821565973925</c:v>
                </c:pt>
                <c:pt idx="524">
                  <c:v>0.39369397888625779</c:v>
                </c:pt>
                <c:pt idx="525">
                  <c:v>0.39360972932541016</c:v>
                </c:pt>
                <c:pt idx="526">
                  <c:v>0.39352546697137114</c:v>
                </c:pt>
                <c:pt idx="527">
                  <c:v>0.39344119181831083</c:v>
                </c:pt>
                <c:pt idx="528">
                  <c:v>0.39335690386039546</c:v>
                </c:pt>
                <c:pt idx="529">
                  <c:v>0.39327260309178635</c:v>
                </c:pt>
                <c:pt idx="530">
                  <c:v>0.396299401452333</c:v>
                </c:pt>
                <c:pt idx="531">
                  <c:v>0.396299401452333</c:v>
                </c:pt>
                <c:pt idx="532">
                  <c:v>0.39621554561285555</c:v>
                </c:pt>
                <c:pt idx="533">
                  <c:v>0.39613167715873476</c:v>
                </c:pt>
                <c:pt idx="534">
                  <c:v>0.3960477960842762</c:v>
                </c:pt>
                <c:pt idx="535">
                  <c:v>0.3960477960842762</c:v>
                </c:pt>
                <c:pt idx="536">
                  <c:v>0.39596390238378076</c:v>
                </c:pt>
                <c:pt idx="537">
                  <c:v>0.39596390238378076</c:v>
                </c:pt>
                <c:pt idx="538">
                  <c:v>0.39587999605154522</c:v>
                </c:pt>
                <c:pt idx="539">
                  <c:v>0.39587999605154522</c:v>
                </c:pt>
                <c:pt idx="540">
                  <c:v>0.39579607708186193</c:v>
                </c:pt>
                <c:pt idx="541">
                  <c:v>0.39579607708186193</c:v>
                </c:pt>
                <c:pt idx="542">
                  <c:v>0.39579607708186193</c:v>
                </c:pt>
                <c:pt idx="543">
                  <c:v>0.39571214546901934</c:v>
                </c:pt>
                <c:pt idx="544">
                  <c:v>0.39571214546901934</c:v>
                </c:pt>
                <c:pt idx="545">
                  <c:v>0.39571214546901934</c:v>
                </c:pt>
                <c:pt idx="546">
                  <c:v>0.39562820120730102</c:v>
                </c:pt>
                <c:pt idx="547">
                  <c:v>0.39562820120730102</c:v>
                </c:pt>
                <c:pt idx="548">
                  <c:v>0.39562820120730102</c:v>
                </c:pt>
                <c:pt idx="549">
                  <c:v>0.39562820120730102</c:v>
                </c:pt>
                <c:pt idx="550">
                  <c:v>0.39562820120730102</c:v>
                </c:pt>
                <c:pt idx="551">
                  <c:v>0.39562820120730102</c:v>
                </c:pt>
                <c:pt idx="552">
                  <c:v>0.39562820120730102</c:v>
                </c:pt>
                <c:pt idx="553">
                  <c:v>0.39562820120730102</c:v>
                </c:pt>
                <c:pt idx="554">
                  <c:v>0.39562820120730102</c:v>
                </c:pt>
                <c:pt idx="555">
                  <c:v>0.39562820120730102</c:v>
                </c:pt>
                <c:pt idx="556">
                  <c:v>0.39562820120730102</c:v>
                </c:pt>
                <c:pt idx="557">
                  <c:v>0.39571214546901934</c:v>
                </c:pt>
                <c:pt idx="558">
                  <c:v>0.39571214546901934</c:v>
                </c:pt>
                <c:pt idx="559">
                  <c:v>0.39579607708186193</c:v>
                </c:pt>
                <c:pt idx="560">
                  <c:v>0.39579607708186193</c:v>
                </c:pt>
                <c:pt idx="561">
                  <c:v>0.39587999605154522</c:v>
                </c:pt>
                <c:pt idx="562">
                  <c:v>0.39579607708186193</c:v>
                </c:pt>
                <c:pt idx="563">
                  <c:v>0.39579607708186193</c:v>
                </c:pt>
                <c:pt idx="564">
                  <c:v>0.39587999605154522</c:v>
                </c:pt>
                <c:pt idx="565">
                  <c:v>0.39596390238378076</c:v>
                </c:pt>
                <c:pt idx="566">
                  <c:v>0.39596390238378076</c:v>
                </c:pt>
                <c:pt idx="567">
                  <c:v>0.3960477960842762</c:v>
                </c:pt>
                <c:pt idx="568">
                  <c:v>0.39613167715873476</c:v>
                </c:pt>
                <c:pt idx="569">
                  <c:v>0.3960477960842762</c:v>
                </c:pt>
                <c:pt idx="570">
                  <c:v>0.39613167715873476</c:v>
                </c:pt>
                <c:pt idx="571">
                  <c:v>0.39621554561285555</c:v>
                </c:pt>
                <c:pt idx="572">
                  <c:v>0.396299401452333</c:v>
                </c:pt>
                <c:pt idx="573">
                  <c:v>0.396299401452333</c:v>
                </c:pt>
                <c:pt idx="574">
                  <c:v>0.39638324468285746</c:v>
                </c:pt>
                <c:pt idx="575">
                  <c:v>0.39638324468285746</c:v>
                </c:pt>
                <c:pt idx="576">
                  <c:v>0.39646707531011538</c:v>
                </c:pt>
                <c:pt idx="577">
                  <c:v>0.39646707531011538</c:v>
                </c:pt>
                <c:pt idx="578">
                  <c:v>0.39655089333978844</c:v>
                </c:pt>
                <c:pt idx="579">
                  <c:v>0.39655089333978844</c:v>
                </c:pt>
                <c:pt idx="580">
                  <c:v>0.39655089333978844</c:v>
                </c:pt>
                <c:pt idx="581">
                  <c:v>0.39663469877755397</c:v>
                </c:pt>
                <c:pt idx="582">
                  <c:v>0.39671849162908568</c:v>
                </c:pt>
                <c:pt idx="583">
                  <c:v>0.39671849162908568</c:v>
                </c:pt>
                <c:pt idx="584">
                  <c:v>0.39671849162908568</c:v>
                </c:pt>
                <c:pt idx="585">
                  <c:v>0.39680227190005235</c:v>
                </c:pt>
                <c:pt idx="586">
                  <c:v>0.39688603959611879</c:v>
                </c:pt>
                <c:pt idx="587">
                  <c:v>0.39688603959611879</c:v>
                </c:pt>
                <c:pt idx="588">
                  <c:v>0.39688603959611879</c:v>
                </c:pt>
                <c:pt idx="589">
                  <c:v>0.39696979472294569</c:v>
                </c:pt>
                <c:pt idx="590">
                  <c:v>0.39705353728618931</c:v>
                </c:pt>
                <c:pt idx="591">
                  <c:v>0.39705353728618931</c:v>
                </c:pt>
                <c:pt idx="592">
                  <c:v>0.39705353728618931</c:v>
                </c:pt>
                <c:pt idx="593">
                  <c:v>0.39705353728618931</c:v>
                </c:pt>
                <c:pt idx="594">
                  <c:v>0.39705353728618931</c:v>
                </c:pt>
                <c:pt idx="595">
                  <c:v>0.39705353728618931</c:v>
                </c:pt>
                <c:pt idx="596">
                  <c:v>0.39705353728618931</c:v>
                </c:pt>
                <c:pt idx="597">
                  <c:v>0.39705353728618931</c:v>
                </c:pt>
                <c:pt idx="598">
                  <c:v>0.39705353728618931</c:v>
                </c:pt>
                <c:pt idx="599">
                  <c:v>0.39705353728618931</c:v>
                </c:pt>
                <c:pt idx="600">
                  <c:v>0.40014323123535822</c:v>
                </c:pt>
                <c:pt idx="601">
                  <c:v>0.39705353728618931</c:v>
                </c:pt>
                <c:pt idx="602">
                  <c:v>0.39705353728618931</c:v>
                </c:pt>
                <c:pt idx="603">
                  <c:v>0.39696979472294569</c:v>
                </c:pt>
                <c:pt idx="604">
                  <c:v>0.39688603959611879</c:v>
                </c:pt>
                <c:pt idx="605">
                  <c:v>0.40005994958671565</c:v>
                </c:pt>
                <c:pt idx="606">
                  <c:v>0.39688603959611879</c:v>
                </c:pt>
                <c:pt idx="607">
                  <c:v>0.39688603959611879</c:v>
                </c:pt>
                <c:pt idx="608">
                  <c:v>0.39680227190005235</c:v>
                </c:pt>
                <c:pt idx="609">
                  <c:v>0.39997665558082851</c:v>
                </c:pt>
                <c:pt idx="610">
                  <c:v>0.39680227190005235</c:v>
                </c:pt>
                <c:pt idx="611">
                  <c:v>0.39989334921219444</c:v>
                </c:pt>
                <c:pt idx="612">
                  <c:v>0.39671849162908568</c:v>
                </c:pt>
                <c:pt idx="613">
                  <c:v>0.39981003047530705</c:v>
                </c:pt>
                <c:pt idx="614">
                  <c:v>0.39981003047530705</c:v>
                </c:pt>
                <c:pt idx="615">
                  <c:v>0.39663469877755397</c:v>
                </c:pt>
                <c:pt idx="616">
                  <c:v>0.39972669936465577</c:v>
                </c:pt>
                <c:pt idx="617">
                  <c:v>0.39663469877755397</c:v>
                </c:pt>
                <c:pt idx="618">
                  <c:v>0.39964335587472632</c:v>
                </c:pt>
                <c:pt idx="619">
                  <c:v>0.39964335587472632</c:v>
                </c:pt>
                <c:pt idx="620">
                  <c:v>0.39646707531011538</c:v>
                </c:pt>
                <c:pt idx="621">
                  <c:v>0.39646707531011538</c:v>
                </c:pt>
                <c:pt idx="622">
                  <c:v>0.39955999999999992</c:v>
                </c:pt>
                <c:pt idx="623">
                  <c:v>0.39646707531011538</c:v>
                </c:pt>
                <c:pt idx="624">
                  <c:v>0.39638324468285746</c:v>
                </c:pt>
                <c:pt idx="625">
                  <c:v>0.39638324468285746</c:v>
                </c:pt>
                <c:pt idx="626">
                  <c:v>0.39638324468285746</c:v>
                </c:pt>
                <c:pt idx="627">
                  <c:v>0.396299401452333</c:v>
                </c:pt>
                <c:pt idx="628">
                  <c:v>0.396299401452333</c:v>
                </c:pt>
                <c:pt idx="629">
                  <c:v>0.39939325107406098</c:v>
                </c:pt>
                <c:pt idx="630">
                  <c:v>0.39930985801179053</c:v>
                </c:pt>
                <c:pt idx="631">
                  <c:v>0.39930985801179053</c:v>
                </c:pt>
                <c:pt idx="632">
                  <c:v>0.39930985801179053</c:v>
                </c:pt>
                <c:pt idx="633">
                  <c:v>0.39930985801179053</c:v>
                </c:pt>
                <c:pt idx="634">
                  <c:v>0.39930985801179053</c:v>
                </c:pt>
                <c:pt idx="635">
                  <c:v>0.39930985801179053</c:v>
                </c:pt>
                <c:pt idx="636">
                  <c:v>0.39930985801179053</c:v>
                </c:pt>
                <c:pt idx="637">
                  <c:v>0.39922645254260747</c:v>
                </c:pt>
                <c:pt idx="638">
                  <c:v>0.39922645254260747</c:v>
                </c:pt>
                <c:pt idx="639">
                  <c:v>0.39922645254260747</c:v>
                </c:pt>
                <c:pt idx="640">
                  <c:v>0.39922645254260747</c:v>
                </c:pt>
                <c:pt idx="641">
                  <c:v>0.39922645254260747</c:v>
                </c:pt>
                <c:pt idx="642">
                  <c:v>0.39922645254260747</c:v>
                </c:pt>
                <c:pt idx="643">
                  <c:v>0.3960477960842762</c:v>
                </c:pt>
                <c:pt idx="644">
                  <c:v>0.39922645254260747</c:v>
                </c:pt>
                <c:pt idx="645">
                  <c:v>0.39930985801179053</c:v>
                </c:pt>
                <c:pt idx="646">
                  <c:v>0.39939325107406098</c:v>
                </c:pt>
                <c:pt idx="647">
                  <c:v>0.396299401452333</c:v>
                </c:pt>
                <c:pt idx="648">
                  <c:v>0.39638324468285746</c:v>
                </c:pt>
                <c:pt idx="649">
                  <c:v>0.39646707531011538</c:v>
                </c:pt>
                <c:pt idx="650">
                  <c:v>0.39655089333978844</c:v>
                </c:pt>
                <c:pt idx="651">
                  <c:v>0.39663469877755397</c:v>
                </c:pt>
                <c:pt idx="652">
                  <c:v>0.39671849162908568</c:v>
                </c:pt>
                <c:pt idx="653">
                  <c:v>0.39680227190005235</c:v>
                </c:pt>
                <c:pt idx="654">
                  <c:v>0.39696979472294569</c:v>
                </c:pt>
                <c:pt idx="655">
                  <c:v>0.39713726729150156</c:v>
                </c:pt>
                <c:pt idx="656">
                  <c:v>0.39705353728618931</c:v>
                </c:pt>
                <c:pt idx="657">
                  <c:v>0.39722098474453038</c:v>
                </c:pt>
                <c:pt idx="658">
                  <c:v>0.39730468965091936</c:v>
                </c:pt>
                <c:pt idx="659">
                  <c:v>0.39747206184633099</c:v>
                </c:pt>
                <c:pt idx="660">
                  <c:v>0.39955999999999992</c:v>
                </c:pt>
                <c:pt idx="661">
                  <c:v>0.39964335587472632</c:v>
                </c:pt>
                <c:pt idx="662">
                  <c:v>0.39981003047530705</c:v>
                </c:pt>
                <c:pt idx="663">
                  <c:v>0.39981003047530705</c:v>
                </c:pt>
                <c:pt idx="664">
                  <c:v>0.39997665558082851</c:v>
                </c:pt>
                <c:pt idx="665">
                  <c:v>0.40014323123535822</c:v>
                </c:pt>
                <c:pt idx="666">
                  <c:v>0.4002265005322545</c:v>
                </c:pt>
                <c:pt idx="667">
                  <c:v>0.40039300209278017</c:v>
                </c:pt>
                <c:pt idx="668">
                  <c:v>0.40055945431219719</c:v>
                </c:pt>
                <c:pt idx="669">
                  <c:v>0.40072585723434462</c:v>
                </c:pt>
                <c:pt idx="670">
                  <c:v>0.39755572914661963</c:v>
                </c:pt>
                <c:pt idx="671">
                  <c:v>0.40080904022262442</c:v>
                </c:pt>
                <c:pt idx="672">
                  <c:v>0.39763938392280063</c:v>
                </c:pt>
                <c:pt idx="673">
                  <c:v>0.39972669936465577</c:v>
                </c:pt>
                <c:pt idx="674">
                  <c:v>0.39989334921219444</c:v>
                </c:pt>
                <c:pt idx="675">
                  <c:v>0.39997665558082851</c:v>
                </c:pt>
                <c:pt idx="676">
                  <c:v>0.40014323123535822</c:v>
                </c:pt>
                <c:pt idx="677">
                  <c:v>0.4002265005322545</c:v>
                </c:pt>
                <c:pt idx="678">
                  <c:v>0.40030975748289832</c:v>
                </c:pt>
                <c:pt idx="679">
                  <c:v>0.40039300209278017</c:v>
                </c:pt>
                <c:pt idx="680">
                  <c:v>0.40047623436738577</c:v>
                </c:pt>
                <c:pt idx="681">
                  <c:v>0.40047623436738577</c:v>
                </c:pt>
                <c:pt idx="682">
                  <c:v>0.40055945431219719</c:v>
                </c:pt>
                <c:pt idx="683">
                  <c:v>0.40055945431219719</c:v>
                </c:pt>
                <c:pt idx="684">
                  <c:v>0.40055945431219719</c:v>
                </c:pt>
                <c:pt idx="685">
                  <c:v>0.40055945431219719</c:v>
                </c:pt>
                <c:pt idx="686">
                  <c:v>0.40055945431219719</c:v>
                </c:pt>
                <c:pt idx="687">
                  <c:v>0.40055945431219719</c:v>
                </c:pt>
                <c:pt idx="688">
                  <c:v>0.40055945431219719</c:v>
                </c:pt>
                <c:pt idx="689">
                  <c:v>0.40055945431219719</c:v>
                </c:pt>
                <c:pt idx="690">
                  <c:v>0.40055945431219719</c:v>
                </c:pt>
                <c:pt idx="691">
                  <c:v>0.40055945431219719</c:v>
                </c:pt>
                <c:pt idx="692">
                  <c:v>0.40055945431219719</c:v>
                </c:pt>
                <c:pt idx="693">
                  <c:v>0.40055945431219719</c:v>
                </c:pt>
                <c:pt idx="694">
                  <c:v>0.40047623436738577</c:v>
                </c:pt>
                <c:pt idx="695">
                  <c:v>0.40047623436738577</c:v>
                </c:pt>
                <c:pt idx="696">
                  <c:v>0.40047623436738577</c:v>
                </c:pt>
                <c:pt idx="697">
                  <c:v>0.40047623436738577</c:v>
                </c:pt>
                <c:pt idx="698">
                  <c:v>0.40047623436738577</c:v>
                </c:pt>
                <c:pt idx="699">
                  <c:v>0.40047623436738577</c:v>
                </c:pt>
                <c:pt idx="700">
                  <c:v>0.40039300209278017</c:v>
                </c:pt>
                <c:pt idx="701">
                  <c:v>0.40030975748289832</c:v>
                </c:pt>
                <c:pt idx="702">
                  <c:v>0.40030975748289832</c:v>
                </c:pt>
                <c:pt idx="703">
                  <c:v>0.40030975748289832</c:v>
                </c:pt>
                <c:pt idx="704">
                  <c:v>0.40030975748289832</c:v>
                </c:pt>
                <c:pt idx="705">
                  <c:v>0.40039300209278017</c:v>
                </c:pt>
                <c:pt idx="706">
                  <c:v>0.40030975748289832</c:v>
                </c:pt>
                <c:pt idx="707">
                  <c:v>0.40030975748289832</c:v>
                </c:pt>
                <c:pt idx="708">
                  <c:v>0.40030975748289832</c:v>
                </c:pt>
                <c:pt idx="709">
                  <c:v>0.40030975748289832</c:v>
                </c:pt>
                <c:pt idx="710">
                  <c:v>0.4002265005322545</c:v>
                </c:pt>
                <c:pt idx="711">
                  <c:v>0.39822461715281121</c:v>
                </c:pt>
                <c:pt idx="712">
                  <c:v>0.40014323123535822</c:v>
                </c:pt>
                <c:pt idx="713">
                  <c:v>0.40014323123535822</c:v>
                </c:pt>
                <c:pt idx="714">
                  <c:v>0.40014323123535822</c:v>
                </c:pt>
                <c:pt idx="715">
                  <c:v>0.39805747013872972</c:v>
                </c:pt>
                <c:pt idx="716">
                  <c:v>0.40005994958671565</c:v>
                </c:pt>
                <c:pt idx="717">
                  <c:v>0.40005994958671565</c:v>
                </c:pt>
                <c:pt idx="718">
                  <c:v>0.40130787987727301</c:v>
                </c:pt>
                <c:pt idx="719">
                  <c:v>0.40122477065459083</c:v>
                </c:pt>
                <c:pt idx="720">
                  <c:v>0.40122477065459083</c:v>
                </c:pt>
                <c:pt idx="721">
                  <c:v>0.40114164915126971</c:v>
                </c:pt>
                <c:pt idx="722">
                  <c:v>0.40114164915126971</c:v>
                </c:pt>
                <c:pt idx="723">
                  <c:v>0.4010585153618641</c:v>
                </c:pt>
                <c:pt idx="724">
                  <c:v>0.40097536928092448</c:v>
                </c:pt>
                <c:pt idx="725">
                  <c:v>0.40097536928092448</c:v>
                </c:pt>
                <c:pt idx="726">
                  <c:v>0.40089221090299709</c:v>
                </c:pt>
                <c:pt idx="727">
                  <c:v>0.40089221090299709</c:v>
                </c:pt>
                <c:pt idx="728">
                  <c:v>0.40097536928092448</c:v>
                </c:pt>
                <c:pt idx="729">
                  <c:v>0.40089221090299709</c:v>
                </c:pt>
                <c:pt idx="730">
                  <c:v>0.40080904022262442</c:v>
                </c:pt>
                <c:pt idx="731">
                  <c:v>0.39889270648590203</c:v>
                </c:pt>
                <c:pt idx="732">
                  <c:v>0.39880923889898479</c:v>
                </c:pt>
                <c:pt idx="733">
                  <c:v>0.39872575887185757</c:v>
                </c:pt>
                <c:pt idx="734">
                  <c:v>0.3986422663989565</c:v>
                </c:pt>
                <c:pt idx="735">
                  <c:v>0.3986422663989565</c:v>
                </c:pt>
                <c:pt idx="736">
                  <c:v>0.3986422663989565</c:v>
                </c:pt>
                <c:pt idx="737">
                  <c:v>0.39855876147471336</c:v>
                </c:pt>
                <c:pt idx="738">
                  <c:v>0.39847524409355584</c:v>
                </c:pt>
                <c:pt idx="739">
                  <c:v>0.39847524409355584</c:v>
                </c:pt>
                <c:pt idx="740">
                  <c:v>0.39855876147471336</c:v>
                </c:pt>
                <c:pt idx="741">
                  <c:v>0.39855876147471336</c:v>
                </c:pt>
                <c:pt idx="742">
                  <c:v>0.39847524409355584</c:v>
                </c:pt>
                <c:pt idx="743">
                  <c:v>0.39847524409355584</c:v>
                </c:pt>
                <c:pt idx="744">
                  <c:v>0.39847524409355584</c:v>
                </c:pt>
                <c:pt idx="745">
                  <c:v>0.39847524409355584</c:v>
                </c:pt>
                <c:pt idx="746">
                  <c:v>0.39839171424990738</c:v>
                </c:pt>
                <c:pt idx="747">
                  <c:v>0.39839171424990738</c:v>
                </c:pt>
                <c:pt idx="748">
                  <c:v>0.39839171424990738</c:v>
                </c:pt>
                <c:pt idx="749">
                  <c:v>0.39839171424990738</c:v>
                </c:pt>
                <c:pt idx="750">
                  <c:v>0.39839171424990738</c:v>
                </c:pt>
                <c:pt idx="751">
                  <c:v>0.39839171424990738</c:v>
                </c:pt>
                <c:pt idx="752">
                  <c:v>0.39839171424990738</c:v>
                </c:pt>
                <c:pt idx="753">
                  <c:v>0.39839171424990738</c:v>
                </c:pt>
                <c:pt idx="754">
                  <c:v>0.39839171424990738</c:v>
                </c:pt>
                <c:pt idx="755">
                  <c:v>0.39830817193818746</c:v>
                </c:pt>
                <c:pt idx="756">
                  <c:v>0.39839171424990738</c:v>
                </c:pt>
                <c:pt idx="757">
                  <c:v>0.39839171424990738</c:v>
                </c:pt>
                <c:pt idx="758">
                  <c:v>0.39839171424990738</c:v>
                </c:pt>
                <c:pt idx="759">
                  <c:v>0.39839171424990738</c:v>
                </c:pt>
                <c:pt idx="760">
                  <c:v>0.39520828996520785</c:v>
                </c:pt>
                <c:pt idx="761">
                  <c:v>0.39520828996520785</c:v>
                </c:pt>
                <c:pt idx="762">
                  <c:v>0.39847524409355584</c:v>
                </c:pt>
                <c:pt idx="763">
                  <c:v>0.39529229755719753</c:v>
                </c:pt>
                <c:pt idx="764">
                  <c:v>0.39722098474453038</c:v>
                </c:pt>
                <c:pt idx="765">
                  <c:v>0.39529229755719753</c:v>
                </c:pt>
                <c:pt idx="766">
                  <c:v>0.39529229755719753</c:v>
                </c:pt>
                <c:pt idx="767">
                  <c:v>0.39529229755719753</c:v>
                </c:pt>
                <c:pt idx="768">
                  <c:v>0.39537629247166617</c:v>
                </c:pt>
                <c:pt idx="769">
                  <c:v>0.39537629247166617</c:v>
                </c:pt>
                <c:pt idx="770">
                  <c:v>0.39537629247166617</c:v>
                </c:pt>
                <c:pt idx="771">
                  <c:v>0.39537629247166617</c:v>
                </c:pt>
                <c:pt idx="772">
                  <c:v>0.39537629247166617</c:v>
                </c:pt>
                <c:pt idx="773">
                  <c:v>0.39730468965091936</c:v>
                </c:pt>
                <c:pt idx="774">
                  <c:v>0.3954602747143513</c:v>
                </c:pt>
                <c:pt idx="775">
                  <c:v>0.39738838201630788</c:v>
                </c:pt>
                <c:pt idx="776">
                  <c:v>0.3954602747143513</c:v>
                </c:pt>
                <c:pt idx="777">
                  <c:v>0.39738838201630788</c:v>
                </c:pt>
                <c:pt idx="778">
                  <c:v>0.39537629247166617</c:v>
                </c:pt>
                <c:pt idx="779">
                  <c:v>0.39537629247166617</c:v>
                </c:pt>
                <c:pt idx="780">
                  <c:v>0.39730468965091936</c:v>
                </c:pt>
                <c:pt idx="781">
                  <c:v>0.39537629247166617</c:v>
                </c:pt>
                <c:pt idx="782">
                  <c:v>0.39537629247166617</c:v>
                </c:pt>
                <c:pt idx="783">
                  <c:v>0.39529229755719753</c:v>
                </c:pt>
                <c:pt idx="784">
                  <c:v>0.39529229755719753</c:v>
                </c:pt>
                <c:pt idx="785">
                  <c:v>0.39529229755719753</c:v>
                </c:pt>
                <c:pt idx="786">
                  <c:v>0.39529229755719753</c:v>
                </c:pt>
                <c:pt idx="787">
                  <c:v>0.39529229755719753</c:v>
                </c:pt>
                <c:pt idx="788">
                  <c:v>0.39520828996520785</c:v>
                </c:pt>
                <c:pt idx="789">
                  <c:v>0.39520828996520785</c:v>
                </c:pt>
                <c:pt idx="790">
                  <c:v>0.39520828996520785</c:v>
                </c:pt>
                <c:pt idx="791">
                  <c:v>0.39520828996520785</c:v>
                </c:pt>
                <c:pt idx="792">
                  <c:v>0.39512426968995518</c:v>
                </c:pt>
                <c:pt idx="793">
                  <c:v>0.39512426968995518</c:v>
                </c:pt>
                <c:pt idx="794">
                  <c:v>0.39512426968995518</c:v>
                </c:pt>
                <c:pt idx="795">
                  <c:v>0.39512426968995518</c:v>
                </c:pt>
                <c:pt idx="796">
                  <c:v>0.39512426968995518</c:v>
                </c:pt>
                <c:pt idx="797">
                  <c:v>0.39504023672569288</c:v>
                </c:pt>
                <c:pt idx="798">
                  <c:v>0.39504023672569288</c:v>
                </c:pt>
                <c:pt idx="799">
                  <c:v>0.39512426968995518</c:v>
                </c:pt>
                <c:pt idx="800">
                  <c:v>0.39512426968995518</c:v>
                </c:pt>
                <c:pt idx="801">
                  <c:v>0.39512426968995518</c:v>
                </c:pt>
                <c:pt idx="802">
                  <c:v>0.39504023672569288</c:v>
                </c:pt>
                <c:pt idx="803">
                  <c:v>0.39504023672569288</c:v>
                </c:pt>
                <c:pt idx="804">
                  <c:v>0.39495619106667024</c:v>
                </c:pt>
                <c:pt idx="805">
                  <c:v>0.39495619106667024</c:v>
                </c:pt>
                <c:pt idx="806">
                  <c:v>0.39487213270713228</c:v>
                </c:pt>
                <c:pt idx="807">
                  <c:v>0.39478806164131952</c:v>
                </c:pt>
                <c:pt idx="808">
                  <c:v>0.39478806164131952</c:v>
                </c:pt>
                <c:pt idx="809">
                  <c:v>0.39487213270713228</c:v>
                </c:pt>
                <c:pt idx="810">
                  <c:v>0.39487213270713228</c:v>
                </c:pt>
                <c:pt idx="811">
                  <c:v>0.39478806164131952</c:v>
                </c:pt>
                <c:pt idx="812">
                  <c:v>0.39470397786346822</c:v>
                </c:pt>
                <c:pt idx="813">
                  <c:v>0.39470397786346822</c:v>
                </c:pt>
                <c:pt idx="814">
                  <c:v>0.39461988136781001</c:v>
                </c:pt>
                <c:pt idx="815">
                  <c:v>0.39461988136781001</c:v>
                </c:pt>
                <c:pt idx="816">
                  <c:v>0.39453577214857272</c:v>
                </c:pt>
                <c:pt idx="817">
                  <c:v>0.39453577214857272</c:v>
                </c:pt>
                <c:pt idx="818">
                  <c:v>0.39453577214857272</c:v>
                </c:pt>
                <c:pt idx="819">
                  <c:v>0.39445165019997919</c:v>
                </c:pt>
                <c:pt idx="820">
                  <c:v>0.39445165019997919</c:v>
                </c:pt>
                <c:pt idx="821">
                  <c:v>0.39436751551624827</c:v>
                </c:pt>
                <c:pt idx="822">
                  <c:v>0.39436751551624827</c:v>
                </c:pt>
                <c:pt idx="823">
                  <c:v>0.39428336809159426</c:v>
                </c:pt>
                <c:pt idx="824">
                  <c:v>0.39428336809159426</c:v>
                </c:pt>
                <c:pt idx="825">
                  <c:v>0.39419920792022733</c:v>
                </c:pt>
                <c:pt idx="826">
                  <c:v>0.39419920792022733</c:v>
                </c:pt>
                <c:pt idx="827">
                  <c:v>0.39419920792022733</c:v>
                </c:pt>
                <c:pt idx="828">
                  <c:v>0.39411503499635292</c:v>
                </c:pt>
                <c:pt idx="829">
                  <c:v>0.39411503499635292</c:v>
                </c:pt>
                <c:pt idx="830">
                  <c:v>0.39419920792022733</c:v>
                </c:pt>
                <c:pt idx="831">
                  <c:v>0.39403084931417232</c:v>
                </c:pt>
                <c:pt idx="832">
                  <c:v>0.39411503499635292</c:v>
                </c:pt>
                <c:pt idx="833">
                  <c:v>0.39411503499635292</c:v>
                </c:pt>
                <c:pt idx="834">
                  <c:v>0.39411503499635292</c:v>
                </c:pt>
                <c:pt idx="835">
                  <c:v>0.39411503499635292</c:v>
                </c:pt>
                <c:pt idx="836">
                  <c:v>0.39411503499635292</c:v>
                </c:pt>
                <c:pt idx="837">
                  <c:v>0.39419920792022733</c:v>
                </c:pt>
                <c:pt idx="838">
                  <c:v>0.39411503499635292</c:v>
                </c:pt>
                <c:pt idx="839">
                  <c:v>0.39411503499635292</c:v>
                </c:pt>
                <c:pt idx="840">
                  <c:v>0.39419920792022733</c:v>
                </c:pt>
                <c:pt idx="841">
                  <c:v>0.39428336809159426</c:v>
                </c:pt>
                <c:pt idx="842">
                  <c:v>0.39428336809159426</c:v>
                </c:pt>
                <c:pt idx="843">
                  <c:v>0.39436751551624827</c:v>
                </c:pt>
                <c:pt idx="844">
                  <c:v>0.39445165019997919</c:v>
                </c:pt>
                <c:pt idx="845">
                  <c:v>0.39453577214857272</c:v>
                </c:pt>
                <c:pt idx="846">
                  <c:v>0.39461988136781001</c:v>
                </c:pt>
                <c:pt idx="847">
                  <c:v>0.39470397786346822</c:v>
                </c:pt>
                <c:pt idx="848">
                  <c:v>0.39487213270713228</c:v>
                </c:pt>
                <c:pt idx="849">
                  <c:v>0.39495619106667024</c:v>
                </c:pt>
                <c:pt idx="850">
                  <c:v>0.39504023672569288</c:v>
                </c:pt>
                <c:pt idx="851">
                  <c:v>0.39495619106667024</c:v>
                </c:pt>
                <c:pt idx="852">
                  <c:v>0.39512426968995518</c:v>
                </c:pt>
                <c:pt idx="853">
                  <c:v>0.39713726729150156</c:v>
                </c:pt>
                <c:pt idx="854">
                  <c:v>0.39722098474453038</c:v>
                </c:pt>
                <c:pt idx="855">
                  <c:v>0.39730468965091936</c:v>
                </c:pt>
                <c:pt idx="856">
                  <c:v>0.39738838201630788</c:v>
                </c:pt>
                <c:pt idx="857">
                  <c:v>0.39755572914661963</c:v>
                </c:pt>
                <c:pt idx="858">
                  <c:v>0.39747206184633099</c:v>
                </c:pt>
                <c:pt idx="859">
                  <c:v>0.39763938392280063</c:v>
                </c:pt>
                <c:pt idx="860">
                  <c:v>0.39436751551624827</c:v>
                </c:pt>
                <c:pt idx="861">
                  <c:v>0.39445165019997919</c:v>
                </c:pt>
                <c:pt idx="862">
                  <c:v>0.39453577214857272</c:v>
                </c:pt>
                <c:pt idx="863">
                  <c:v>0.39461988136781001</c:v>
                </c:pt>
                <c:pt idx="864">
                  <c:v>0.39470397786346822</c:v>
                </c:pt>
                <c:pt idx="865">
                  <c:v>0.39478806164131952</c:v>
                </c:pt>
                <c:pt idx="866">
                  <c:v>0.39487213270713228</c:v>
                </c:pt>
                <c:pt idx="867">
                  <c:v>0.39495619106667024</c:v>
                </c:pt>
                <c:pt idx="868">
                  <c:v>0.39495619106667024</c:v>
                </c:pt>
                <c:pt idx="869">
                  <c:v>0.39705353728618931</c:v>
                </c:pt>
                <c:pt idx="870">
                  <c:v>0.39504023672569288</c:v>
                </c:pt>
                <c:pt idx="871">
                  <c:v>0.39705353728618931</c:v>
                </c:pt>
                <c:pt idx="872">
                  <c:v>0.39713726729150156</c:v>
                </c:pt>
                <c:pt idx="873">
                  <c:v>0.39713726729150156</c:v>
                </c:pt>
                <c:pt idx="874">
                  <c:v>0.39713726729150156</c:v>
                </c:pt>
                <c:pt idx="875">
                  <c:v>0.39520828996520785</c:v>
                </c:pt>
                <c:pt idx="876">
                  <c:v>0.39713726729150156</c:v>
                </c:pt>
                <c:pt idx="877">
                  <c:v>0.39713726729150156</c:v>
                </c:pt>
                <c:pt idx="878">
                  <c:v>0.39713726729150156</c:v>
                </c:pt>
                <c:pt idx="879">
                  <c:v>0.39730468965091936</c:v>
                </c:pt>
                <c:pt idx="880">
                  <c:v>0.39722098474453038</c:v>
                </c:pt>
                <c:pt idx="881">
                  <c:v>0.39713726729150156</c:v>
                </c:pt>
                <c:pt idx="882">
                  <c:v>0.39504023672569288</c:v>
                </c:pt>
                <c:pt idx="883">
                  <c:v>0.39713726729150156</c:v>
                </c:pt>
                <c:pt idx="884">
                  <c:v>0.39512426968995518</c:v>
                </c:pt>
                <c:pt idx="885">
                  <c:v>0.39504023672569288</c:v>
                </c:pt>
                <c:pt idx="886">
                  <c:v>0.39495619106667024</c:v>
                </c:pt>
                <c:pt idx="887">
                  <c:v>0.39495619106667024</c:v>
                </c:pt>
                <c:pt idx="888">
                  <c:v>0.39487213270713228</c:v>
                </c:pt>
                <c:pt idx="889">
                  <c:v>0.39478806164131952</c:v>
                </c:pt>
                <c:pt idx="890">
                  <c:v>0.39470397786346822</c:v>
                </c:pt>
                <c:pt idx="891">
                  <c:v>0.39487213270713228</c:v>
                </c:pt>
                <c:pt idx="892">
                  <c:v>0.39478806164131952</c:v>
                </c:pt>
                <c:pt idx="893">
                  <c:v>0.39470397786346822</c:v>
                </c:pt>
                <c:pt idx="894">
                  <c:v>0.39461988136781001</c:v>
                </c:pt>
                <c:pt idx="895">
                  <c:v>0.39461988136781001</c:v>
                </c:pt>
                <c:pt idx="896">
                  <c:v>0.39453577214857272</c:v>
                </c:pt>
                <c:pt idx="897">
                  <c:v>0.39453577214857272</c:v>
                </c:pt>
                <c:pt idx="898">
                  <c:v>0.39445165019997919</c:v>
                </c:pt>
                <c:pt idx="899">
                  <c:v>0.39242888952988531</c:v>
                </c:pt>
                <c:pt idx="900">
                  <c:v>0.39428336809159426</c:v>
                </c:pt>
                <c:pt idx="901">
                  <c:v>0.39419920792022733</c:v>
                </c:pt>
                <c:pt idx="902">
                  <c:v>0.39225999250307098</c:v>
                </c:pt>
                <c:pt idx="903">
                  <c:v>0.3923444474570299</c:v>
                </c:pt>
                <c:pt idx="904">
                  <c:v>0.39225999250307098</c:v>
                </c:pt>
                <c:pt idx="905">
                  <c:v>0.39225999250307098</c:v>
                </c:pt>
                <c:pt idx="906">
                  <c:v>0.39217552466211181</c:v>
                </c:pt>
                <c:pt idx="907">
                  <c:v>0.39209104392825156</c:v>
                </c:pt>
                <c:pt idx="908">
                  <c:v>0.39200655029558429</c:v>
                </c:pt>
                <c:pt idx="909">
                  <c:v>0.39200655029558429</c:v>
                </c:pt>
                <c:pt idx="910">
                  <c:v>0.39192204375820017</c:v>
                </c:pt>
                <c:pt idx="911">
                  <c:v>0.39192204375820017</c:v>
                </c:pt>
                <c:pt idx="912">
                  <c:v>0.39183752431018459</c:v>
                </c:pt>
                <c:pt idx="913">
                  <c:v>0.39175299194561819</c:v>
                </c:pt>
                <c:pt idx="914">
                  <c:v>0.39183752431018459</c:v>
                </c:pt>
                <c:pt idx="915">
                  <c:v>0.39166844665857736</c:v>
                </c:pt>
                <c:pt idx="916">
                  <c:v>0.39175299194561819</c:v>
                </c:pt>
                <c:pt idx="917">
                  <c:v>0.39175299194561819</c:v>
                </c:pt>
                <c:pt idx="918">
                  <c:v>0.39166844665857736</c:v>
                </c:pt>
                <c:pt idx="919">
                  <c:v>0.39166844665857736</c:v>
                </c:pt>
                <c:pt idx="920">
                  <c:v>0.39158388844313408</c:v>
                </c:pt>
                <c:pt idx="921">
                  <c:v>0.39149931729335552</c:v>
                </c:pt>
                <c:pt idx="922">
                  <c:v>0.39149931729335552</c:v>
                </c:pt>
                <c:pt idx="923">
                  <c:v>0.39141473320330444</c:v>
                </c:pt>
                <c:pt idx="924">
                  <c:v>0.39141473320330444</c:v>
                </c:pt>
                <c:pt idx="925">
                  <c:v>0.39141473320330444</c:v>
                </c:pt>
                <c:pt idx="926">
                  <c:v>0.39133013616703882</c:v>
                </c:pt>
                <c:pt idx="927">
                  <c:v>0.39133013616703882</c:v>
                </c:pt>
                <c:pt idx="928">
                  <c:v>0.39133013616703882</c:v>
                </c:pt>
                <c:pt idx="929">
                  <c:v>0.39133013616703882</c:v>
                </c:pt>
                <c:pt idx="930">
                  <c:v>0.39133013616703882</c:v>
                </c:pt>
                <c:pt idx="931">
                  <c:v>0.39133013616703882</c:v>
                </c:pt>
                <c:pt idx="932">
                  <c:v>0.39141473320330444</c:v>
                </c:pt>
                <c:pt idx="933">
                  <c:v>0.39141473320330444</c:v>
                </c:pt>
                <c:pt idx="934">
                  <c:v>0.39149931729335552</c:v>
                </c:pt>
                <c:pt idx="935">
                  <c:v>0.39158388844313408</c:v>
                </c:pt>
                <c:pt idx="936">
                  <c:v>0.39158388844313408</c:v>
                </c:pt>
                <c:pt idx="937">
                  <c:v>0.39175299194561819</c:v>
                </c:pt>
                <c:pt idx="938">
                  <c:v>0.39183752431018459</c:v>
                </c:pt>
                <c:pt idx="939">
                  <c:v>0.39200655029558429</c:v>
                </c:pt>
                <c:pt idx="940">
                  <c:v>0.39209104392825156</c:v>
                </c:pt>
                <c:pt idx="941">
                  <c:v>0.39394665086788228</c:v>
                </c:pt>
                <c:pt idx="942">
                  <c:v>0.39411503499635292</c:v>
                </c:pt>
                <c:pt idx="943">
                  <c:v>0.39419920792022733</c:v>
                </c:pt>
                <c:pt idx="944">
                  <c:v>0.39436751551624827</c:v>
                </c:pt>
                <c:pt idx="945">
                  <c:v>0.39133013616703882</c:v>
                </c:pt>
                <c:pt idx="946">
                  <c:v>0.39141473320330444</c:v>
                </c:pt>
                <c:pt idx="947">
                  <c:v>0.39158388844313408</c:v>
                </c:pt>
                <c:pt idx="948">
                  <c:v>0.39149931729335552</c:v>
                </c:pt>
                <c:pt idx="949">
                  <c:v>0.39166844665857736</c:v>
                </c:pt>
                <c:pt idx="950">
                  <c:v>0.39377821565973925</c:v>
                </c:pt>
                <c:pt idx="951">
                  <c:v>0.39192204375820017</c:v>
                </c:pt>
                <c:pt idx="952">
                  <c:v>0.39403084931417232</c:v>
                </c:pt>
                <c:pt idx="953">
                  <c:v>0.39411503499635292</c:v>
                </c:pt>
                <c:pt idx="954">
                  <c:v>0.39428336809159426</c:v>
                </c:pt>
                <c:pt idx="955">
                  <c:v>0.39107626732146983</c:v>
                </c:pt>
                <c:pt idx="956">
                  <c:v>0.39116090323207486</c:v>
                </c:pt>
                <c:pt idx="957">
                  <c:v>0.39133013616703882</c:v>
                </c:pt>
                <c:pt idx="958">
                  <c:v>0.39141473320330444</c:v>
                </c:pt>
                <c:pt idx="959">
                  <c:v>0.39149931729335552</c:v>
                </c:pt>
                <c:pt idx="960">
                  <c:v>0.39158388844313408</c:v>
                </c:pt>
                <c:pt idx="961">
                  <c:v>0.39166844665857736</c:v>
                </c:pt>
                <c:pt idx="962">
                  <c:v>0.39175299194561819</c:v>
                </c:pt>
                <c:pt idx="963">
                  <c:v>0.39175299194561819</c:v>
                </c:pt>
                <c:pt idx="964">
                  <c:v>0.39183752431018459</c:v>
                </c:pt>
                <c:pt idx="965">
                  <c:v>0.39394665086788228</c:v>
                </c:pt>
                <c:pt idx="966">
                  <c:v>0.39403084931417232</c:v>
                </c:pt>
                <c:pt idx="967">
                  <c:v>0.39403084931417232</c:v>
                </c:pt>
                <c:pt idx="968">
                  <c:v>0.39183752431018459</c:v>
                </c:pt>
                <c:pt idx="969">
                  <c:v>0.39411503499635292</c:v>
                </c:pt>
                <c:pt idx="970">
                  <c:v>0.39386243965167533</c:v>
                </c:pt>
                <c:pt idx="971">
                  <c:v>0.39411503499635292</c:v>
                </c:pt>
                <c:pt idx="972">
                  <c:v>0.39217552466211181</c:v>
                </c:pt>
                <c:pt idx="973">
                  <c:v>0.39419920792022733</c:v>
                </c:pt>
                <c:pt idx="974">
                  <c:v>0.39419920792022733</c:v>
                </c:pt>
                <c:pt idx="975">
                  <c:v>0.39411503499635292</c:v>
                </c:pt>
                <c:pt idx="976">
                  <c:v>0.39209104392825156</c:v>
                </c:pt>
                <c:pt idx="977">
                  <c:v>0.39209104392825156</c:v>
                </c:pt>
                <c:pt idx="978">
                  <c:v>0.39200655029558429</c:v>
                </c:pt>
                <c:pt idx="979">
                  <c:v>0.39403084931417232</c:v>
                </c:pt>
                <c:pt idx="980">
                  <c:v>0.39403084931417232</c:v>
                </c:pt>
                <c:pt idx="981">
                  <c:v>0.39192204375820017</c:v>
                </c:pt>
                <c:pt idx="982">
                  <c:v>0.39192204375820017</c:v>
                </c:pt>
                <c:pt idx="983">
                  <c:v>0.39183752431018459</c:v>
                </c:pt>
                <c:pt idx="984">
                  <c:v>0.39175299194561819</c:v>
                </c:pt>
                <c:pt idx="985">
                  <c:v>0.39175299194561819</c:v>
                </c:pt>
                <c:pt idx="986">
                  <c:v>0.39192204375820017</c:v>
                </c:pt>
                <c:pt idx="987">
                  <c:v>0.39183752431018459</c:v>
                </c:pt>
                <c:pt idx="988">
                  <c:v>0.39183752431018459</c:v>
                </c:pt>
                <c:pt idx="989">
                  <c:v>0.39175299194561819</c:v>
                </c:pt>
                <c:pt idx="990">
                  <c:v>0.39166844665857736</c:v>
                </c:pt>
                <c:pt idx="991">
                  <c:v>0.39166844665857736</c:v>
                </c:pt>
                <c:pt idx="992">
                  <c:v>0.39158388844313408</c:v>
                </c:pt>
                <c:pt idx="993">
                  <c:v>0.39149931729335552</c:v>
                </c:pt>
                <c:pt idx="994">
                  <c:v>0.39166844665857736</c:v>
                </c:pt>
                <c:pt idx="995">
                  <c:v>0.39158388844313408</c:v>
                </c:pt>
                <c:pt idx="996">
                  <c:v>0.39158388844313408</c:v>
                </c:pt>
                <c:pt idx="997">
                  <c:v>0.39149931729335552</c:v>
                </c:pt>
                <c:pt idx="998">
                  <c:v>0.39141473320330444</c:v>
                </c:pt>
                <c:pt idx="999">
                  <c:v>0.39133013616703882</c:v>
                </c:pt>
                <c:pt idx="1000">
                  <c:v>0.39133013616703882</c:v>
                </c:pt>
                <c:pt idx="1001">
                  <c:v>0.39124552617861263</c:v>
                </c:pt>
                <c:pt idx="1002">
                  <c:v>0.39124552617861263</c:v>
                </c:pt>
                <c:pt idx="1003">
                  <c:v>0.39116090323207486</c:v>
                </c:pt>
                <c:pt idx="1004">
                  <c:v>0.39107626732146983</c:v>
                </c:pt>
                <c:pt idx="1005">
                  <c:v>0.39107626732146983</c:v>
                </c:pt>
                <c:pt idx="1006">
                  <c:v>0.38904110068211328</c:v>
                </c:pt>
                <c:pt idx="1007">
                  <c:v>0.38895613872086876</c:v>
                </c:pt>
                <c:pt idx="1008">
                  <c:v>0.38895613872086876</c:v>
                </c:pt>
                <c:pt idx="1009">
                  <c:v>0.38887116363909868</c:v>
                </c:pt>
                <c:pt idx="1010">
                  <c:v>0.38887116363909868</c:v>
                </c:pt>
                <c:pt idx="1011">
                  <c:v>0.38904110068211328</c:v>
                </c:pt>
                <c:pt idx="1012">
                  <c:v>0.38895613872086876</c:v>
                </c:pt>
                <c:pt idx="1013">
                  <c:v>0.38895613872086876</c:v>
                </c:pt>
                <c:pt idx="1014">
                  <c:v>0.38887116363909868</c:v>
                </c:pt>
                <c:pt idx="1015">
                  <c:v>0.3887861754307228</c:v>
                </c:pt>
                <c:pt idx="1016">
                  <c:v>0.3887861754307228</c:v>
                </c:pt>
                <c:pt idx="1017">
                  <c:v>0.38870117408965588</c:v>
                </c:pt>
                <c:pt idx="1018">
                  <c:v>0.38870117408965588</c:v>
                </c:pt>
                <c:pt idx="1019">
                  <c:v>0.38861615960980822</c:v>
                </c:pt>
                <c:pt idx="1020">
                  <c:v>0.38861615960980822</c:v>
                </c:pt>
                <c:pt idx="1021">
                  <c:v>0.38853113198508504</c:v>
                </c:pt>
                <c:pt idx="1022">
                  <c:v>0.38853113198508504</c:v>
                </c:pt>
                <c:pt idx="1023">
                  <c:v>0.38853113198508504</c:v>
                </c:pt>
                <c:pt idx="1024">
                  <c:v>0.38853113198508504</c:v>
                </c:pt>
                <c:pt idx="1025">
                  <c:v>0.38853113198508504</c:v>
                </c:pt>
                <c:pt idx="1026">
                  <c:v>0.38870117408965588</c:v>
                </c:pt>
                <c:pt idx="1027">
                  <c:v>0.38870117408965588</c:v>
                </c:pt>
                <c:pt idx="1028">
                  <c:v>0.38870117408965588</c:v>
                </c:pt>
                <c:pt idx="1029">
                  <c:v>0.3887861754307228</c:v>
                </c:pt>
                <c:pt idx="1030">
                  <c:v>0.3887861754307228</c:v>
                </c:pt>
                <c:pt idx="1031">
                  <c:v>0.38887116363909868</c:v>
                </c:pt>
                <c:pt idx="1032">
                  <c:v>0.3887861754307228</c:v>
                </c:pt>
                <c:pt idx="1033">
                  <c:v>0.39073759391910978</c:v>
                </c:pt>
                <c:pt idx="1034">
                  <c:v>0.39082228174562927</c:v>
                </c:pt>
                <c:pt idx="1035">
                  <c:v>0.38768013142553703</c:v>
                </c:pt>
                <c:pt idx="1036">
                  <c:v>0.39107626732146983</c:v>
                </c:pt>
                <c:pt idx="1037">
                  <c:v>0.38785043703888644</c:v>
                </c:pt>
                <c:pt idx="1038">
                  <c:v>0.38802068985247584</c:v>
                </c:pt>
                <c:pt idx="1039">
                  <c:v>0.38810579647470045</c:v>
                </c:pt>
                <c:pt idx="1040">
                  <c:v>0.38819088991538331</c:v>
                </c:pt>
                <c:pt idx="1041">
                  <c:v>0.39031395975809025</c:v>
                </c:pt>
                <c:pt idx="1042">
                  <c:v>0.39048345245213723</c:v>
                </c:pt>
                <c:pt idx="1043">
                  <c:v>0.39031395975809025</c:v>
                </c:pt>
                <c:pt idx="1044">
                  <c:v>0.39048345245213723</c:v>
                </c:pt>
                <c:pt idx="1045">
                  <c:v>0.39065289309867735</c:v>
                </c:pt>
                <c:pt idx="1046">
                  <c:v>0.39073759391910978</c:v>
                </c:pt>
                <c:pt idx="1047">
                  <c:v>0.39090695658421393</c:v>
                </c:pt>
                <c:pt idx="1048">
                  <c:v>0.39099161844083774</c:v>
                </c:pt>
                <c:pt idx="1049">
                  <c:v>0.39116090323207486</c:v>
                </c:pt>
                <c:pt idx="1050">
                  <c:v>0.39099161844083774</c:v>
                </c:pt>
                <c:pt idx="1051">
                  <c:v>0.39116090323207486</c:v>
                </c:pt>
                <c:pt idx="1052">
                  <c:v>0.39133013616703882</c:v>
                </c:pt>
                <c:pt idx="1053">
                  <c:v>0.39141473320330444</c:v>
                </c:pt>
                <c:pt idx="1054">
                  <c:v>0.39149931729335552</c:v>
                </c:pt>
                <c:pt idx="1055">
                  <c:v>0.39166844665857736</c:v>
                </c:pt>
                <c:pt idx="1056">
                  <c:v>0.39175299194561819</c:v>
                </c:pt>
                <c:pt idx="1057">
                  <c:v>0.39183752431018459</c:v>
                </c:pt>
                <c:pt idx="1058">
                  <c:v>0.39166844665857736</c:v>
                </c:pt>
                <c:pt idx="1059">
                  <c:v>0.39175299194561819</c:v>
                </c:pt>
                <c:pt idx="1060">
                  <c:v>0.39183752431018459</c:v>
                </c:pt>
                <c:pt idx="1061">
                  <c:v>0.39183752431018459</c:v>
                </c:pt>
                <c:pt idx="1062">
                  <c:v>0.39192204375820017</c:v>
                </c:pt>
                <c:pt idx="1063">
                  <c:v>0.39200655029558429</c:v>
                </c:pt>
                <c:pt idx="1064">
                  <c:v>0.39200655029558429</c:v>
                </c:pt>
                <c:pt idx="1065">
                  <c:v>0.39209104392825156</c:v>
                </c:pt>
                <c:pt idx="1066">
                  <c:v>0.39209104392825156</c:v>
                </c:pt>
                <c:pt idx="1067">
                  <c:v>0.39209104392825156</c:v>
                </c:pt>
                <c:pt idx="1068">
                  <c:v>0.39217552466211181</c:v>
                </c:pt>
                <c:pt idx="1069">
                  <c:v>0.38861615960980822</c:v>
                </c:pt>
                <c:pt idx="1070">
                  <c:v>0.39242888952988531</c:v>
                </c:pt>
                <c:pt idx="1071">
                  <c:v>0.38895613872086876</c:v>
                </c:pt>
                <c:pt idx="1072">
                  <c:v>0.38887116363909868</c:v>
                </c:pt>
                <c:pt idx="1073">
                  <c:v>0.38597416045342392</c:v>
                </c:pt>
                <c:pt idx="1074">
                  <c:v>0.38623039495538503</c:v>
                </c:pt>
                <c:pt idx="1075">
                  <c:v>0.38271807736508168</c:v>
                </c:pt>
                <c:pt idx="1076">
                  <c:v>0.38306174011405314</c:v>
                </c:pt>
                <c:pt idx="1077">
                  <c:v>0.38297584476991076</c:v>
                </c:pt>
                <c:pt idx="1078">
                  <c:v>0.38323349015464603</c:v>
                </c:pt>
                <c:pt idx="1079">
                  <c:v>0.38314762190682761</c:v>
                </c:pt>
                <c:pt idx="1080">
                  <c:v>0.38314762190682761</c:v>
                </c:pt>
                <c:pt idx="1081">
                  <c:v>0.38306174011405314</c:v>
                </c:pt>
                <c:pt idx="1082">
                  <c:v>0.37952884464495784</c:v>
                </c:pt>
                <c:pt idx="1083">
                  <c:v>0.3815135443225417</c:v>
                </c:pt>
                <c:pt idx="1084">
                  <c:v>0.37978813136124134</c:v>
                </c:pt>
                <c:pt idx="1085">
                  <c:v>0.38004729388812863</c:v>
                </c:pt>
                <c:pt idx="1086">
                  <c:v>0.38203009975520408</c:v>
                </c:pt>
                <c:pt idx="1087">
                  <c:v>0.37987453266021309</c:v>
                </c:pt>
                <c:pt idx="1088">
                  <c:v>0.37840382942869688</c:v>
                </c:pt>
                <c:pt idx="1089">
                  <c:v>0.37875023757054305</c:v>
                </c:pt>
                <c:pt idx="1090">
                  <c:v>0.37857706128339996</c:v>
                </c:pt>
                <c:pt idx="1091">
                  <c:v>0.37857706128339996</c:v>
                </c:pt>
                <c:pt idx="1092">
                  <c:v>0.37883680489298255</c:v>
                </c:pt>
                <c:pt idx="1093">
                  <c:v>0.37875023757054305</c:v>
                </c:pt>
                <c:pt idx="1094">
                  <c:v>0.37875023757054305</c:v>
                </c:pt>
                <c:pt idx="1095">
                  <c:v>0.37866365636957444</c:v>
                </c:pt>
                <c:pt idx="1096">
                  <c:v>0.37857706128339996</c:v>
                </c:pt>
                <c:pt idx="1097">
                  <c:v>0.37545033386109783</c:v>
                </c:pt>
                <c:pt idx="1098">
                  <c:v>0.37545033386109783</c:v>
                </c:pt>
                <c:pt idx="1099">
                  <c:v>0.37536322027878899</c:v>
                </c:pt>
                <c:pt idx="1100">
                  <c:v>0.3756245186243593</c:v>
                </c:pt>
                <c:pt idx="1101">
                  <c:v>0.37553743330732814</c:v>
                </c:pt>
                <c:pt idx="1102">
                  <c:v>0.37553743330732814</c:v>
                </c:pt>
                <c:pt idx="1103">
                  <c:v>0.37545033386109783</c:v>
                </c:pt>
                <c:pt idx="1104">
                  <c:v>0.37536322027878899</c:v>
                </c:pt>
                <c:pt idx="1105">
                  <c:v>0.37527609255351657</c:v>
                </c:pt>
                <c:pt idx="1106">
                  <c:v>0.37553743330732814</c:v>
                </c:pt>
                <c:pt idx="1107">
                  <c:v>0.37553743330732814</c:v>
                </c:pt>
                <c:pt idx="1108">
                  <c:v>0.37545033386109783</c:v>
                </c:pt>
                <c:pt idx="1109">
                  <c:v>0.37545033386109783</c:v>
                </c:pt>
                <c:pt idx="1110">
                  <c:v>0.37536322027878899</c:v>
                </c:pt>
                <c:pt idx="1111">
                  <c:v>0.37230528529991147</c:v>
                </c:pt>
                <c:pt idx="1112">
                  <c:v>0.37230528529991147</c:v>
                </c:pt>
                <c:pt idx="1113">
                  <c:v>0.37221765818949237</c:v>
                </c:pt>
                <c:pt idx="1114">
                  <c:v>0.37221765818949237</c:v>
                </c:pt>
                <c:pt idx="1115">
                  <c:v>0.37213001668447565</c:v>
                </c:pt>
                <c:pt idx="1116">
                  <c:v>0.37213001668447565</c:v>
                </c:pt>
                <c:pt idx="1117">
                  <c:v>0.37204236077776531</c:v>
                </c:pt>
                <c:pt idx="1118">
                  <c:v>0.37204236077776531</c:v>
                </c:pt>
                <c:pt idx="1119">
                  <c:v>0.37204236077776531</c:v>
                </c:pt>
                <c:pt idx="1120">
                  <c:v>0.37195469046225937</c:v>
                </c:pt>
                <c:pt idx="1121">
                  <c:v>0.37195469046225937</c:v>
                </c:pt>
                <c:pt idx="1122">
                  <c:v>0.37195469046225937</c:v>
                </c:pt>
                <c:pt idx="1123">
                  <c:v>0.37002228364712875</c:v>
                </c:pt>
                <c:pt idx="1124">
                  <c:v>0.37204236077776531</c:v>
                </c:pt>
                <c:pt idx="1125">
                  <c:v>0.37002228364712875</c:v>
                </c:pt>
                <c:pt idx="1126">
                  <c:v>0.37213001668447565</c:v>
                </c:pt>
                <c:pt idx="1127">
                  <c:v>0.37213001668447565</c:v>
                </c:pt>
                <c:pt idx="1128">
                  <c:v>0.37221765818949237</c:v>
                </c:pt>
                <c:pt idx="1129">
                  <c:v>0.37230528529991147</c:v>
                </c:pt>
                <c:pt idx="1130">
                  <c:v>0.3723928980228236</c:v>
                </c:pt>
                <c:pt idx="1131">
                  <c:v>0.372480496365313</c:v>
                </c:pt>
                <c:pt idx="1132">
                  <c:v>0.37256808033445865</c:v>
                </c:pt>
                <c:pt idx="1133">
                  <c:v>0.37265564993733324</c:v>
                </c:pt>
                <c:pt idx="1134">
                  <c:v>0.372480496365313</c:v>
                </c:pt>
                <c:pt idx="1135">
                  <c:v>0.37256808033445865</c:v>
                </c:pt>
                <c:pt idx="1136">
                  <c:v>0.37274320518100401</c:v>
                </c:pt>
                <c:pt idx="1137">
                  <c:v>0.372480496365313</c:v>
                </c:pt>
                <c:pt idx="1138">
                  <c:v>0.37265564993733324</c:v>
                </c:pt>
                <c:pt idx="1139">
                  <c:v>0.37274320518100401</c:v>
                </c:pt>
                <c:pt idx="1140">
                  <c:v>0.37291827261897348</c:v>
                </c:pt>
                <c:pt idx="1141">
                  <c:v>0.37309328270478848</c:v>
                </c:pt>
                <c:pt idx="1142">
                  <c:v>0.3728307460725323</c:v>
                </c:pt>
                <c:pt idx="1143">
                  <c:v>0.37300578482737756</c:v>
                </c:pt>
                <c:pt idx="1144">
                  <c:v>0.37318076625824437</c:v>
                </c:pt>
                <c:pt idx="1145">
                  <c:v>0.37501462445098399</c:v>
                </c:pt>
                <c:pt idx="1146">
                  <c:v>0.37518895067838998</c:v>
                </c:pt>
                <c:pt idx="1147">
                  <c:v>0.37527609255351657</c:v>
                </c:pt>
                <c:pt idx="1148">
                  <c:v>0.37545033386109783</c:v>
                </c:pt>
                <c:pt idx="1149">
                  <c:v>0.3756245186243593</c:v>
                </c:pt>
                <c:pt idx="1150">
                  <c:v>0.37571158981906527</c:v>
                </c:pt>
                <c:pt idx="1151">
                  <c:v>0.37588568986896886</c:v>
                </c:pt>
                <c:pt idx="1152">
                  <c:v>0.3756245186243593</c:v>
                </c:pt>
                <c:pt idx="1153">
                  <c:v>0.37571158981906527</c:v>
                </c:pt>
                <c:pt idx="1154">
                  <c:v>0.37579864689831421</c:v>
                </c:pt>
                <c:pt idx="1155">
                  <c:v>0.37588568986896886</c:v>
                </c:pt>
                <c:pt idx="1156">
                  <c:v>0.3759727187378864</c:v>
                </c:pt>
                <c:pt idx="1157">
                  <c:v>0.37605973351191846</c:v>
                </c:pt>
                <c:pt idx="1158">
                  <c:v>0.376146734197911</c:v>
                </c:pt>
                <c:pt idx="1159">
                  <c:v>0.376146734197911</c:v>
                </c:pt>
                <c:pt idx="1160">
                  <c:v>0.37623372080270456</c:v>
                </c:pt>
                <c:pt idx="1161">
                  <c:v>0.37632069333313423</c:v>
                </c:pt>
                <c:pt idx="1162">
                  <c:v>0.37632069333313423</c:v>
                </c:pt>
                <c:pt idx="1163">
                  <c:v>0.374840241541334</c:v>
                </c:pt>
                <c:pt idx="1164">
                  <c:v>0.37492744008489531</c:v>
                </c:pt>
                <c:pt idx="1165">
                  <c:v>0.37640765179602942</c:v>
                </c:pt>
                <c:pt idx="1166">
                  <c:v>0.37265564993733324</c:v>
                </c:pt>
                <c:pt idx="1167">
                  <c:v>0.37527609255351657</c:v>
                </c:pt>
                <c:pt idx="1168">
                  <c:v>0.37527609255351657</c:v>
                </c:pt>
                <c:pt idx="1169">
                  <c:v>0.37527609255351657</c:v>
                </c:pt>
                <c:pt idx="1170">
                  <c:v>0.37518895067838998</c:v>
                </c:pt>
                <c:pt idx="1171">
                  <c:v>0.37518895067838998</c:v>
                </c:pt>
                <c:pt idx="1172">
                  <c:v>0.37300578482737756</c:v>
                </c:pt>
                <c:pt idx="1173">
                  <c:v>0.37510179464651305</c:v>
                </c:pt>
                <c:pt idx="1174">
                  <c:v>0.37501462445098399</c:v>
                </c:pt>
                <c:pt idx="1175">
                  <c:v>0.3732682354947775</c:v>
                </c:pt>
                <c:pt idx="1176">
                  <c:v>0.37318076625824437</c:v>
                </c:pt>
                <c:pt idx="1177">
                  <c:v>0.37318076625824437</c:v>
                </c:pt>
                <c:pt idx="1178">
                  <c:v>0.37309328270478848</c:v>
                </c:pt>
                <c:pt idx="1179">
                  <c:v>0.37335569042141503</c:v>
                </c:pt>
                <c:pt idx="1180">
                  <c:v>0.37335569042141503</c:v>
                </c:pt>
                <c:pt idx="1181">
                  <c:v>0.3732682354947775</c:v>
                </c:pt>
                <c:pt idx="1182">
                  <c:v>0.3732682354947775</c:v>
                </c:pt>
                <c:pt idx="1183">
                  <c:v>0.37309328270478848</c:v>
                </c:pt>
                <c:pt idx="1184">
                  <c:v>0.36949404263800856</c:v>
                </c:pt>
                <c:pt idx="1185">
                  <c:v>0.36984626168316392</c:v>
                </c:pt>
                <c:pt idx="1186">
                  <c:v>0.36984626168316392</c:v>
                </c:pt>
                <c:pt idx="1187">
                  <c:v>0.36975822882241449</c:v>
                </c:pt>
                <c:pt idx="1188">
                  <c:v>0.37011027276483843</c:v>
                </c:pt>
                <c:pt idx="1189">
                  <c:v>0.37002228364712875</c:v>
                </c:pt>
                <c:pt idx="1190">
                  <c:v>0.36993427995565187</c:v>
                </c:pt>
                <c:pt idx="1191">
                  <c:v>0.36993427995565187</c:v>
                </c:pt>
                <c:pt idx="1192">
                  <c:v>0.36984626168316392</c:v>
                </c:pt>
                <c:pt idx="1193">
                  <c:v>0.36975822882241449</c:v>
                </c:pt>
                <c:pt idx="1194">
                  <c:v>0.36967018136614793</c:v>
                </c:pt>
                <c:pt idx="1195">
                  <c:v>0.37002228364712875</c:v>
                </c:pt>
                <c:pt idx="1196">
                  <c:v>0.36993427995565187</c:v>
                </c:pt>
                <c:pt idx="1197">
                  <c:v>0.36993427995565187</c:v>
                </c:pt>
                <c:pt idx="1198">
                  <c:v>0.36984626168316392</c:v>
                </c:pt>
                <c:pt idx="1199">
                  <c:v>0.37019824731601891</c:v>
                </c:pt>
                <c:pt idx="1200">
                  <c:v>0.36666783131171921</c:v>
                </c:pt>
                <c:pt idx="1201">
                  <c:v>0.36657926839382504</c:v>
                </c:pt>
                <c:pt idx="1202">
                  <c:v>0.36657926839382504</c:v>
                </c:pt>
                <c:pt idx="1203">
                  <c:v>0.36649069061513384</c:v>
                </c:pt>
                <c:pt idx="1204">
                  <c:v>0.36640209796816237</c:v>
                </c:pt>
                <c:pt idx="1205">
                  <c:v>0.36675637937629346</c:v>
                </c:pt>
                <c:pt idx="1206">
                  <c:v>0.36675637937629346</c:v>
                </c:pt>
                <c:pt idx="1207">
                  <c:v>0.36666783131171921</c:v>
                </c:pt>
                <c:pt idx="1208">
                  <c:v>0.36666783131171921</c:v>
                </c:pt>
                <c:pt idx="1209">
                  <c:v>0.36693343097535958</c:v>
                </c:pt>
                <c:pt idx="1210">
                  <c:v>0.36693343097535958</c:v>
                </c:pt>
                <c:pt idx="1211">
                  <c:v>0.36684491259501872</c:v>
                </c:pt>
                <c:pt idx="1212">
                  <c:v>0.36684491259501872</c:v>
                </c:pt>
                <c:pt idx="1213">
                  <c:v>0.36684491259501872</c:v>
                </c:pt>
                <c:pt idx="1214">
                  <c:v>0.36675637937629346</c:v>
                </c:pt>
                <c:pt idx="1215">
                  <c:v>0.36675637937629346</c:v>
                </c:pt>
                <c:pt idx="1216">
                  <c:v>0.36675637937629346</c:v>
                </c:pt>
                <c:pt idx="1217">
                  <c:v>0.36329192969392887</c:v>
                </c:pt>
                <c:pt idx="1218">
                  <c:v>0.36675637937629346</c:v>
                </c:pt>
                <c:pt idx="1219">
                  <c:v>0.36329192969392887</c:v>
                </c:pt>
                <c:pt idx="1220">
                  <c:v>0.36675637937629346</c:v>
                </c:pt>
                <c:pt idx="1221">
                  <c:v>0.36338104749457067</c:v>
                </c:pt>
                <c:pt idx="1222">
                  <c:v>0.36338104749457067</c:v>
                </c:pt>
                <c:pt idx="1223">
                  <c:v>0.36693343097535958</c:v>
                </c:pt>
                <c:pt idx="1224">
                  <c:v>0.36693343097535958</c:v>
                </c:pt>
                <c:pt idx="1225">
                  <c:v>0.36702193452477438</c:v>
                </c:pt>
                <c:pt idx="1226">
                  <c:v>0.36675637937629346</c:v>
                </c:pt>
                <c:pt idx="1227">
                  <c:v>0.36684491259501872</c:v>
                </c:pt>
                <c:pt idx="1228">
                  <c:v>0.36693343097535958</c:v>
                </c:pt>
                <c:pt idx="1229">
                  <c:v>0.36693343097535958</c:v>
                </c:pt>
                <c:pt idx="1230">
                  <c:v>0.36914158971558786</c:v>
                </c:pt>
                <c:pt idx="1231">
                  <c:v>0.36922972489767236</c:v>
                </c:pt>
                <c:pt idx="1232">
                  <c:v>0.36896527540467883</c:v>
                </c:pt>
                <c:pt idx="1233">
                  <c:v>0.36905343988702477</c:v>
                </c:pt>
                <c:pt idx="1234">
                  <c:v>0.36914158971558786</c:v>
                </c:pt>
                <c:pt idx="1235">
                  <c:v>0.36931784544057689</c:v>
                </c:pt>
                <c:pt idx="1236">
                  <c:v>0.36940595135159349</c:v>
                </c:pt>
                <c:pt idx="1237">
                  <c:v>0.36958211930710183</c:v>
                </c:pt>
                <c:pt idx="1238">
                  <c:v>0.36931784544057689</c:v>
                </c:pt>
                <c:pt idx="1239">
                  <c:v>0.36940595135159349</c:v>
                </c:pt>
                <c:pt idx="1240">
                  <c:v>0.36949404263800856</c:v>
                </c:pt>
                <c:pt idx="1241">
                  <c:v>0.36967018136614793</c:v>
                </c:pt>
                <c:pt idx="1242">
                  <c:v>0.36975822882241449</c:v>
                </c:pt>
                <c:pt idx="1243">
                  <c:v>0.36940595135159349</c:v>
                </c:pt>
                <c:pt idx="1244">
                  <c:v>0.36587022943258085</c:v>
                </c:pt>
                <c:pt idx="1245">
                  <c:v>0.36595891144673875</c:v>
                </c:pt>
                <c:pt idx="1246">
                  <c:v>0.36613623074263668</c:v>
                </c:pt>
                <c:pt idx="1247">
                  <c:v>0.36834771310749559</c:v>
                </c:pt>
                <c:pt idx="1248">
                  <c:v>0.36843598037135439</c:v>
                </c:pt>
                <c:pt idx="1249">
                  <c:v>0.36852423293012937</c:v>
                </c:pt>
                <c:pt idx="1250">
                  <c:v>0.36852423293012937</c:v>
                </c:pt>
                <c:pt idx="1251">
                  <c:v>0.36861247079116755</c:v>
                </c:pt>
                <c:pt idx="1252">
                  <c:v>0.36870069396180982</c:v>
                </c:pt>
                <c:pt idx="1253">
                  <c:v>0.36870069396180982</c:v>
                </c:pt>
                <c:pt idx="1254">
                  <c:v>0.36870069396180982</c:v>
                </c:pt>
                <c:pt idx="1255">
                  <c:v>0.368788902449391</c:v>
                </c:pt>
                <c:pt idx="1256">
                  <c:v>0.36507141896193407</c:v>
                </c:pt>
                <c:pt idx="1257">
                  <c:v>0.36560409383492176</c:v>
                </c:pt>
                <c:pt idx="1258">
                  <c:v>0.36560409383492176</c:v>
                </c:pt>
                <c:pt idx="1259">
                  <c:v>0.36560409383492176</c:v>
                </c:pt>
                <c:pt idx="1260">
                  <c:v>0.36560409383492176</c:v>
                </c:pt>
                <c:pt idx="1261">
                  <c:v>0.36560409383492176</c:v>
                </c:pt>
                <c:pt idx="1262">
                  <c:v>0.36560409383492176</c:v>
                </c:pt>
                <c:pt idx="1263">
                  <c:v>0.36604757854758363</c:v>
                </c:pt>
                <c:pt idx="1264">
                  <c:v>0.36604757854758363</c:v>
                </c:pt>
                <c:pt idx="1265">
                  <c:v>0.36595891144673875</c:v>
                </c:pt>
                <c:pt idx="1266">
                  <c:v>0.36808282301185402</c:v>
                </c:pt>
                <c:pt idx="1267">
                  <c:v>0.36587022943258085</c:v>
                </c:pt>
                <c:pt idx="1268">
                  <c:v>0.36587022943258085</c:v>
                </c:pt>
                <c:pt idx="1269">
                  <c:v>0.36587022943258085</c:v>
                </c:pt>
                <c:pt idx="1270">
                  <c:v>0.3662248680394129</c:v>
                </c:pt>
                <c:pt idx="1271">
                  <c:v>0.3662248680394129</c:v>
                </c:pt>
                <c:pt idx="1272">
                  <c:v>0.36239991760549284</c:v>
                </c:pt>
                <c:pt idx="1273">
                  <c:v>0.36239991760549284</c:v>
                </c:pt>
                <c:pt idx="1274">
                  <c:v>0.36604757854758363</c:v>
                </c:pt>
                <c:pt idx="1275">
                  <c:v>0.36640209796816237</c:v>
                </c:pt>
                <c:pt idx="1276">
                  <c:v>0.36275690463918131</c:v>
                </c:pt>
                <c:pt idx="1277">
                  <c:v>0.36275690463918131</c:v>
                </c:pt>
                <c:pt idx="1278">
                  <c:v>0.36257844153009389</c:v>
                </c:pt>
                <c:pt idx="1279">
                  <c:v>0.36257844153009389</c:v>
                </c:pt>
                <c:pt idx="1280">
                  <c:v>0.36248918717361844</c:v>
                </c:pt>
                <c:pt idx="1281">
                  <c:v>0.36248918717361844</c:v>
                </c:pt>
                <c:pt idx="1282">
                  <c:v>0.36284611340732076</c:v>
                </c:pt>
                <c:pt idx="1283">
                  <c:v>0.36284611340732076</c:v>
                </c:pt>
                <c:pt idx="1284">
                  <c:v>0.36275690463918131</c:v>
                </c:pt>
                <c:pt idx="1285">
                  <c:v>0.36275690463918131</c:v>
                </c:pt>
                <c:pt idx="1286">
                  <c:v>0.36311364865914764</c:v>
                </c:pt>
                <c:pt idx="1287">
                  <c:v>0.36311364865914764</c:v>
                </c:pt>
                <c:pt idx="1288">
                  <c:v>0.36302448540956012</c:v>
                </c:pt>
                <c:pt idx="1289">
                  <c:v>0.36293530699486465</c:v>
                </c:pt>
                <c:pt idx="1290">
                  <c:v>0.36293530699486465</c:v>
                </c:pt>
                <c:pt idx="1291">
                  <c:v>0.36284611340732076</c:v>
                </c:pt>
                <c:pt idx="1292">
                  <c:v>0.36284611340732076</c:v>
                </c:pt>
                <c:pt idx="1293">
                  <c:v>0.35971471831417579</c:v>
                </c:pt>
                <c:pt idx="1294">
                  <c:v>0.36320279675136147</c:v>
                </c:pt>
                <c:pt idx="1295">
                  <c:v>0.35962497329269971</c:v>
                </c:pt>
                <c:pt idx="1296">
                  <c:v>0.35962497329269971</c:v>
                </c:pt>
                <c:pt idx="1297">
                  <c:v>0.35953521280727552</c:v>
                </c:pt>
                <c:pt idx="1298">
                  <c:v>0.3573763010780423</c:v>
                </c:pt>
                <c:pt idx="1299">
                  <c:v>0.35953521280727552</c:v>
                </c:pt>
                <c:pt idx="1300">
                  <c:v>0.3598941619972349</c:v>
                </c:pt>
                <c:pt idx="1301">
                  <c:v>0.3598941619972349</c:v>
                </c:pt>
                <c:pt idx="1302">
                  <c:v>0.35980444787969323</c:v>
                </c:pt>
                <c:pt idx="1303">
                  <c:v>0.35971471831417579</c:v>
                </c:pt>
                <c:pt idx="1304">
                  <c:v>0.35971471831417579</c:v>
                </c:pt>
                <c:pt idx="1305">
                  <c:v>0.35971471831417579</c:v>
                </c:pt>
                <c:pt idx="1306">
                  <c:v>0.35962497329269971</c:v>
                </c:pt>
                <c:pt idx="1307">
                  <c:v>0.35962497329269971</c:v>
                </c:pt>
                <c:pt idx="1308">
                  <c:v>0.35962497329269971</c:v>
                </c:pt>
                <c:pt idx="1309">
                  <c:v>0.35962497329269971</c:v>
                </c:pt>
                <c:pt idx="1310">
                  <c:v>0.35953521280727552</c:v>
                </c:pt>
                <c:pt idx="1311">
                  <c:v>0.35746643511314413</c:v>
                </c:pt>
                <c:pt idx="1312">
                  <c:v>0.35953521280727552</c:v>
                </c:pt>
                <c:pt idx="1313">
                  <c:v>0.35953521280727552</c:v>
                </c:pt>
                <c:pt idx="1314">
                  <c:v>0.35953521280727552</c:v>
                </c:pt>
                <c:pt idx="1315">
                  <c:v>0.35953521280727552</c:v>
                </c:pt>
                <c:pt idx="1316">
                  <c:v>0.35962497329269971</c:v>
                </c:pt>
                <c:pt idx="1317">
                  <c:v>0.35962497329269971</c:v>
                </c:pt>
                <c:pt idx="1318">
                  <c:v>0.35962497329269971</c:v>
                </c:pt>
                <c:pt idx="1319">
                  <c:v>0.35971471831417579</c:v>
                </c:pt>
                <c:pt idx="1320">
                  <c:v>0.35971471831417579</c:v>
                </c:pt>
                <c:pt idx="1321">
                  <c:v>0.35980444787969323</c:v>
                </c:pt>
                <c:pt idx="1322">
                  <c:v>0.3598941619972349</c:v>
                </c:pt>
                <c:pt idx="1323">
                  <c:v>0.35998386067477672</c:v>
                </c:pt>
                <c:pt idx="1324">
                  <c:v>0.35998386067477672</c:v>
                </c:pt>
                <c:pt idx="1325">
                  <c:v>0.36007354392028745</c:v>
                </c:pt>
                <c:pt idx="1326">
                  <c:v>0.36007354392028745</c:v>
                </c:pt>
                <c:pt idx="1327">
                  <c:v>0.36016321174172961</c:v>
                </c:pt>
                <c:pt idx="1328">
                  <c:v>0.36025286414705848</c:v>
                </c:pt>
                <c:pt idx="1329">
                  <c:v>0.36034250114422228</c:v>
                </c:pt>
                <c:pt idx="1330">
                  <c:v>0.36034250114422228</c:v>
                </c:pt>
                <c:pt idx="1331">
                  <c:v>0.36043212274116299</c:v>
                </c:pt>
                <c:pt idx="1332">
                  <c:v>0.36007354392028745</c:v>
                </c:pt>
                <c:pt idx="1333">
                  <c:v>0.36007354392028745</c:v>
                </c:pt>
                <c:pt idx="1334">
                  <c:v>0.36016321174172961</c:v>
                </c:pt>
                <c:pt idx="1335">
                  <c:v>0.36025286414705848</c:v>
                </c:pt>
                <c:pt idx="1336">
                  <c:v>0.36025286414705848</c:v>
                </c:pt>
                <c:pt idx="1337">
                  <c:v>0.36034250114422228</c:v>
                </c:pt>
                <c:pt idx="1338">
                  <c:v>0.36034250114422228</c:v>
                </c:pt>
                <c:pt idx="1339">
                  <c:v>0.36043212274116299</c:v>
                </c:pt>
                <c:pt idx="1340">
                  <c:v>0.35683516759625566</c:v>
                </c:pt>
                <c:pt idx="1341">
                  <c:v>0.35692539574976445</c:v>
                </c:pt>
                <c:pt idx="1342">
                  <c:v>0.35692539574976445</c:v>
                </c:pt>
                <c:pt idx="1343">
                  <c:v>0.35917601606606231</c:v>
                </c:pt>
                <c:pt idx="1344">
                  <c:v>0.35917601606606231</c:v>
                </c:pt>
                <c:pt idx="1345">
                  <c:v>0.35917601606606231</c:v>
                </c:pt>
                <c:pt idx="1346">
                  <c:v>0.35917601606606231</c:v>
                </c:pt>
                <c:pt idx="1347">
                  <c:v>0.35917601606606231</c:v>
                </c:pt>
                <c:pt idx="1348">
                  <c:v>0.35917601606606231</c:v>
                </c:pt>
                <c:pt idx="1349">
                  <c:v>0.35971471831417579</c:v>
                </c:pt>
                <c:pt idx="1350">
                  <c:v>0.35917601606606231</c:v>
                </c:pt>
                <c:pt idx="1351">
                  <c:v>0.35917601606606231</c:v>
                </c:pt>
                <c:pt idx="1352">
                  <c:v>0.35971471831417579</c:v>
                </c:pt>
                <c:pt idx="1353">
                  <c:v>0.35971471831417579</c:v>
                </c:pt>
                <c:pt idx="1354">
                  <c:v>0.35962497329269971</c:v>
                </c:pt>
                <c:pt idx="1355">
                  <c:v>0.35962497329269971</c:v>
                </c:pt>
                <c:pt idx="1356">
                  <c:v>0.35962497329269971</c:v>
                </c:pt>
                <c:pt idx="1357">
                  <c:v>0.35962497329269971</c:v>
                </c:pt>
                <c:pt idx="1358">
                  <c:v>0.35962497329269971</c:v>
                </c:pt>
                <c:pt idx="1359">
                  <c:v>0.35962497329269971</c:v>
                </c:pt>
                <c:pt idx="1360">
                  <c:v>0.35593202037383564</c:v>
                </c:pt>
                <c:pt idx="1361">
                  <c:v>0.35593202037383564</c:v>
                </c:pt>
                <c:pt idx="1362">
                  <c:v>0.35584161890143784</c:v>
                </c:pt>
                <c:pt idx="1363">
                  <c:v>0.35584161890143784</c:v>
                </c:pt>
                <c:pt idx="1364">
                  <c:v>0.35584161890143784</c:v>
                </c:pt>
                <c:pt idx="1365">
                  <c:v>0.35638379093805905</c:v>
                </c:pt>
                <c:pt idx="1366">
                  <c:v>0.35629346837068954</c:v>
                </c:pt>
                <c:pt idx="1367">
                  <c:v>0.3562031300388433</c:v>
                </c:pt>
                <c:pt idx="1368">
                  <c:v>0.35665466413577163</c:v>
                </c:pt>
                <c:pt idx="1369">
                  <c:v>0.35665466413577163</c:v>
                </c:pt>
                <c:pt idx="1370">
                  <c:v>0.35665466413577163</c:v>
                </c:pt>
                <c:pt idx="1371">
                  <c:v>0.35656438881236074</c:v>
                </c:pt>
                <c:pt idx="1372">
                  <c:v>0.35656438881236074</c:v>
                </c:pt>
                <c:pt idx="1373">
                  <c:v>0.3564740977492018</c:v>
                </c:pt>
                <c:pt idx="1374">
                  <c:v>0.35339477722238444</c:v>
                </c:pt>
                <c:pt idx="1375">
                  <c:v>0.35339477722238444</c:v>
                </c:pt>
                <c:pt idx="1376">
                  <c:v>0.35330393002774474</c:v>
                </c:pt>
                <c:pt idx="1377">
                  <c:v>0.35330393002774474</c:v>
                </c:pt>
                <c:pt idx="1378">
                  <c:v>0.35330393002774474</c:v>
                </c:pt>
                <c:pt idx="1379">
                  <c:v>0.35375800576245775</c:v>
                </c:pt>
                <c:pt idx="1380">
                  <c:v>0.35366722264625738</c:v>
                </c:pt>
                <c:pt idx="1381">
                  <c:v>0.35366722264625738</c:v>
                </c:pt>
                <c:pt idx="1382">
                  <c:v>0.35366722264625738</c:v>
                </c:pt>
                <c:pt idx="1383">
                  <c:v>0.35357642352315954</c:v>
                </c:pt>
                <c:pt idx="1384">
                  <c:v>0.35357642352315954</c:v>
                </c:pt>
                <c:pt idx="1385">
                  <c:v>0.35357642352315954</c:v>
                </c:pt>
                <c:pt idx="1386">
                  <c:v>0.35357642352315954</c:v>
                </c:pt>
                <c:pt idx="1387">
                  <c:v>0.35348560838469445</c:v>
                </c:pt>
                <c:pt idx="1388">
                  <c:v>0.35348560838469445</c:v>
                </c:pt>
                <c:pt idx="1389">
                  <c:v>0.35393952400800932</c:v>
                </c:pt>
                <c:pt idx="1390">
                  <c:v>0.35393952400800932</c:v>
                </c:pt>
                <c:pt idx="1391">
                  <c:v>0.35384877288022343</c:v>
                </c:pt>
                <c:pt idx="1392">
                  <c:v>0.35384877288022343</c:v>
                </c:pt>
                <c:pt idx="1393">
                  <c:v>0.35384877288022343</c:v>
                </c:pt>
                <c:pt idx="1394">
                  <c:v>0.35384877288022343</c:v>
                </c:pt>
                <c:pt idx="1395">
                  <c:v>0.35375800576245775</c:v>
                </c:pt>
                <c:pt idx="1396">
                  <c:v>0.35020552509234937</c:v>
                </c:pt>
                <c:pt idx="1397">
                  <c:v>0.35020552509234937</c:v>
                </c:pt>
                <c:pt idx="1398">
                  <c:v>0.35075366476571568</c:v>
                </c:pt>
                <c:pt idx="1399">
                  <c:v>0.35066234890858916</c:v>
                </c:pt>
                <c:pt idx="1400">
                  <c:v>0.35066234890858916</c:v>
                </c:pt>
                <c:pt idx="1401">
                  <c:v>0.35066234890858916</c:v>
                </c:pt>
                <c:pt idx="1402">
                  <c:v>0.35057101676105862</c:v>
                </c:pt>
                <c:pt idx="1403">
                  <c:v>0.35057101676105862</c:v>
                </c:pt>
                <c:pt idx="1404">
                  <c:v>0.35057101676105862</c:v>
                </c:pt>
                <c:pt idx="1405">
                  <c:v>0.35057101676105862</c:v>
                </c:pt>
                <c:pt idx="1406">
                  <c:v>0.35057101676105862</c:v>
                </c:pt>
                <c:pt idx="1407">
                  <c:v>0.35057101676105862</c:v>
                </c:pt>
                <c:pt idx="1408">
                  <c:v>0.35102751468177062</c:v>
                </c:pt>
                <c:pt idx="1409">
                  <c:v>0.35057101676105862</c:v>
                </c:pt>
                <c:pt idx="1410">
                  <c:v>0.35111876546434162</c:v>
                </c:pt>
                <c:pt idx="1411">
                  <c:v>0.35057101676105862</c:v>
                </c:pt>
                <c:pt idx="1412">
                  <c:v>0.35066234890858916</c:v>
                </c:pt>
                <c:pt idx="1413">
                  <c:v>0.35066234890858916</c:v>
                </c:pt>
                <c:pt idx="1414">
                  <c:v>0.35075366476571568</c:v>
                </c:pt>
                <c:pt idx="1415">
                  <c:v>0.35075366476571568</c:v>
                </c:pt>
                <c:pt idx="1416">
                  <c:v>0.3508449643411522</c:v>
                </c:pt>
                <c:pt idx="1417">
                  <c:v>0.3508449643411522</c:v>
                </c:pt>
                <c:pt idx="1418">
                  <c:v>0.35093624764360443</c:v>
                </c:pt>
                <c:pt idx="1419">
                  <c:v>0.35102751468177062</c:v>
                </c:pt>
                <c:pt idx="1420">
                  <c:v>0.35057101676105862</c:v>
                </c:pt>
                <c:pt idx="1421">
                  <c:v>0.35066234890858916</c:v>
                </c:pt>
                <c:pt idx="1422">
                  <c:v>0.35075366476571568</c:v>
                </c:pt>
                <c:pt idx="1423">
                  <c:v>0.3508449643411522</c:v>
                </c:pt>
                <c:pt idx="1424">
                  <c:v>0.35093624764360443</c:v>
                </c:pt>
                <c:pt idx="1425">
                  <c:v>0.35057101676105862</c:v>
                </c:pt>
                <c:pt idx="1426">
                  <c:v>0.35066234890858916</c:v>
                </c:pt>
                <c:pt idx="1427">
                  <c:v>0.35075366476571568</c:v>
                </c:pt>
                <c:pt idx="1428">
                  <c:v>0.35294038075592615</c:v>
                </c:pt>
                <c:pt idx="1429">
                  <c:v>0.35093624764360443</c:v>
                </c:pt>
                <c:pt idx="1430">
                  <c:v>0.3532130667922827</c:v>
                </c:pt>
                <c:pt idx="1431">
                  <c:v>0.3532130667922827</c:v>
                </c:pt>
                <c:pt idx="1432">
                  <c:v>0.35330393002774474</c:v>
                </c:pt>
                <c:pt idx="1433">
                  <c:v>0.35339477722238444</c:v>
                </c:pt>
                <c:pt idx="1434">
                  <c:v>0.34983977207804906</c:v>
                </c:pt>
                <c:pt idx="1435">
                  <c:v>0.35303129216488471</c:v>
                </c:pt>
                <c:pt idx="1436">
                  <c:v>0.35157477584689223</c:v>
                </c:pt>
                <c:pt idx="1437">
                  <c:v>0.35166592927795892</c:v>
                </c:pt>
                <c:pt idx="1438">
                  <c:v>0.3517570665140477</c:v>
                </c:pt>
                <c:pt idx="1439">
                  <c:v>0.35184818756378744</c:v>
                </c:pt>
                <c:pt idx="1440">
                  <c:v>0.35184818756378744</c:v>
                </c:pt>
                <c:pt idx="1441">
                  <c:v>0.35193929243579936</c:v>
                </c:pt>
                <c:pt idx="1442">
                  <c:v>0.352030381138697</c:v>
                </c:pt>
                <c:pt idx="1443">
                  <c:v>0.35212145368108638</c:v>
                </c:pt>
                <c:pt idx="1444">
                  <c:v>0.35221251007156584</c:v>
                </c:pt>
                <c:pt idx="1445">
                  <c:v>0.35221251007156584</c:v>
                </c:pt>
                <c:pt idx="1446">
                  <c:v>0.35221251007156584</c:v>
                </c:pt>
                <c:pt idx="1447">
                  <c:v>0.35221251007156584</c:v>
                </c:pt>
                <c:pt idx="1448">
                  <c:v>0.35230355031872584</c:v>
                </c:pt>
                <c:pt idx="1449">
                  <c:v>0.35230355031872584</c:v>
                </c:pt>
                <c:pt idx="1450">
                  <c:v>0.35230355031872584</c:v>
                </c:pt>
                <c:pt idx="1451">
                  <c:v>0.35230355031872584</c:v>
                </c:pt>
                <c:pt idx="1452">
                  <c:v>0.35230355031872584</c:v>
                </c:pt>
                <c:pt idx="1453">
                  <c:v>0.35230355031872584</c:v>
                </c:pt>
                <c:pt idx="1454">
                  <c:v>0.35221251007156584</c:v>
                </c:pt>
                <c:pt idx="1455">
                  <c:v>0.35275850970487788</c:v>
                </c:pt>
                <c:pt idx="1456">
                  <c:v>0.34901586933976481</c:v>
                </c:pt>
                <c:pt idx="1457">
                  <c:v>0.35275850970487788</c:v>
                </c:pt>
                <c:pt idx="1458">
                  <c:v>0.3489242424659964</c:v>
                </c:pt>
                <c:pt idx="1459">
                  <c:v>0.3489242424659964</c:v>
                </c:pt>
                <c:pt idx="1460">
                  <c:v>0.34883259913477394</c:v>
                </c:pt>
                <c:pt idx="1461">
                  <c:v>0.34874093933722616</c:v>
                </c:pt>
                <c:pt idx="1462">
                  <c:v>0.34938221243744139</c:v>
                </c:pt>
                <c:pt idx="1463">
                  <c:v>0.34938221243744139</c:v>
                </c:pt>
                <c:pt idx="1464">
                  <c:v>0.34929065130493719</c:v>
                </c:pt>
                <c:pt idx="1465">
                  <c:v>0.34919907375038395</c:v>
                </c:pt>
                <c:pt idx="1466">
                  <c:v>0.34919907375038395</c:v>
                </c:pt>
                <c:pt idx="1467">
                  <c:v>0.34974829292347698</c:v>
                </c:pt>
                <c:pt idx="1468">
                  <c:v>0.34965679739093403</c:v>
                </c:pt>
                <c:pt idx="1469">
                  <c:v>0.34956528547162014</c:v>
                </c:pt>
                <c:pt idx="1470">
                  <c:v>0.34956528547162014</c:v>
                </c:pt>
                <c:pt idx="1471">
                  <c:v>0.34947375715672779</c:v>
                </c:pt>
                <c:pt idx="1472">
                  <c:v>0.34993123486344213</c:v>
                </c:pt>
                <c:pt idx="1473">
                  <c:v>0.34625986789737428</c:v>
                </c:pt>
                <c:pt idx="1474">
                  <c:v>0.34616774340838641</c:v>
                </c:pt>
                <c:pt idx="1475">
                  <c:v>0.34607560219230094</c:v>
                </c:pt>
                <c:pt idx="1476">
                  <c:v>0.34653614109277409</c:v>
                </c:pt>
                <c:pt idx="1477">
                  <c:v>0.3480070671019595</c:v>
                </c:pt>
                <c:pt idx="1478">
                  <c:v>0.34422925108246705</c:v>
                </c:pt>
                <c:pt idx="1479">
                  <c:v>0.34413675647898812</c:v>
                </c:pt>
                <c:pt idx="1480">
                  <c:v>0.34404424494595753</c:v>
                </c:pt>
                <c:pt idx="1481">
                  <c:v>0.34459906038655574</c:v>
                </c:pt>
                <c:pt idx="1482">
                  <c:v>0.34450663340845977</c:v>
                </c:pt>
                <c:pt idx="1483">
                  <c:v>0.34441418953792469</c:v>
                </c:pt>
                <c:pt idx="1484">
                  <c:v>0.34487624005873685</c:v>
                </c:pt>
                <c:pt idx="1485">
                  <c:v>0.34478386370244996</c:v>
                </c:pt>
                <c:pt idx="1486">
                  <c:v>0.34478386370244996</c:v>
                </c:pt>
                <c:pt idx="1487">
                  <c:v>0.34469147048146964</c:v>
                </c:pt>
                <c:pt idx="1488">
                  <c:v>0.34459906038655574</c:v>
                </c:pt>
                <c:pt idx="1489">
                  <c:v>0.34506094221414829</c:v>
                </c:pt>
                <c:pt idx="1490">
                  <c:v>0.34496859955956183</c:v>
                </c:pt>
                <c:pt idx="1491">
                  <c:v>0.34487624005873685</c:v>
                </c:pt>
                <c:pt idx="1492">
                  <c:v>0.3412609802800054</c:v>
                </c:pt>
                <c:pt idx="1493">
                  <c:v>0.34181886498122882</c:v>
                </c:pt>
                <c:pt idx="1494">
                  <c:v>0.34172592716479333</c:v>
                </c:pt>
                <c:pt idx="1495">
                  <c:v>0.34163297217422517</c:v>
                </c:pt>
                <c:pt idx="1496">
                  <c:v>0.34163297217422517</c:v>
                </c:pt>
                <c:pt idx="1497">
                  <c:v>0.34153999999999995</c:v>
                </c:pt>
                <c:pt idx="1498">
                  <c:v>0.34200468912975568</c:v>
                </c:pt>
                <c:pt idx="1499">
                  <c:v>0.34200468912975568</c:v>
                </c:pt>
                <c:pt idx="1500">
                  <c:v>0.34191178563304736</c:v>
                </c:pt>
                <c:pt idx="1501">
                  <c:v>0.34181886498122882</c:v>
                </c:pt>
                <c:pt idx="1502">
                  <c:v>0.34237613175531756</c:v>
                </c:pt>
                <c:pt idx="1503">
                  <c:v>0.3422832967841567</c:v>
                </c:pt>
                <c:pt idx="1504">
                  <c:v>0.36560409383492176</c:v>
                </c:pt>
                <c:pt idx="1505">
                  <c:v>0.36817113443510774</c:v>
                </c:pt>
                <c:pt idx="1506">
                  <c:v>0.36852423293012937</c:v>
                </c:pt>
                <c:pt idx="1507">
                  <c:v>0.36275690463918131</c:v>
                </c:pt>
                <c:pt idx="1508">
                  <c:v>0.35665466413577163</c:v>
                </c:pt>
                <c:pt idx="1509">
                  <c:v>0.37849045230533673</c:v>
                </c:pt>
                <c:pt idx="1510">
                  <c:v>0.38047895594052006</c:v>
                </c:pt>
                <c:pt idx="1511">
                  <c:v>0.37805719880242628</c:v>
                </c:pt>
                <c:pt idx="1512">
                  <c:v>0.37805719880242628</c:v>
                </c:pt>
                <c:pt idx="1513">
                  <c:v>0.37797050633239715</c:v>
                </c:pt>
                <c:pt idx="1514">
                  <c:v>0.37788379992355114</c:v>
                </c:pt>
                <c:pt idx="1515">
                  <c:v>0.36834771310749559</c:v>
                </c:pt>
                <c:pt idx="1516">
                  <c:v>0.36542659539840971</c:v>
                </c:pt>
                <c:pt idx="1517">
                  <c:v>0.36533782374607304</c:v>
                </c:pt>
                <c:pt idx="1518">
                  <c:v>0.3712528083673956</c:v>
                </c:pt>
                <c:pt idx="1519">
                  <c:v>0.37431675216520255</c:v>
                </c:pt>
                <c:pt idx="1520">
                  <c:v>0.37422945418529496</c:v>
                </c:pt>
                <c:pt idx="1521">
                  <c:v>0.37422945418529496</c:v>
                </c:pt>
                <c:pt idx="1522">
                  <c:v>0.37422945418529496</c:v>
                </c:pt>
                <c:pt idx="1523">
                  <c:v>0.37422945418529496</c:v>
                </c:pt>
                <c:pt idx="1524">
                  <c:v>0.3737927506516977</c:v>
                </c:pt>
                <c:pt idx="1525">
                  <c:v>0.37718964604716398</c:v>
                </c:pt>
                <c:pt idx="1526">
                  <c:v>0.37388011986619984</c:v>
                </c:pt>
                <c:pt idx="1527">
                  <c:v>0.37727646420912231</c:v>
                </c:pt>
                <c:pt idx="1528">
                  <c:v>0.37736326837830703</c:v>
                </c:pt>
                <c:pt idx="1529">
                  <c:v>0.37160386497003373</c:v>
                </c:pt>
                <c:pt idx="1530">
                  <c:v>0.36817113443510774</c:v>
                </c:pt>
                <c:pt idx="1531">
                  <c:v>0.37028620730790218</c:v>
                </c:pt>
                <c:pt idx="1532">
                  <c:v>0.36834771310749559</c:v>
                </c:pt>
                <c:pt idx="1533">
                  <c:v>0.36843598037135439</c:v>
                </c:pt>
                <c:pt idx="1534">
                  <c:v>0.37054999999999993</c:v>
                </c:pt>
                <c:pt idx="1535">
                  <c:v>0.36852423293012937</c:v>
                </c:pt>
                <c:pt idx="1536">
                  <c:v>0.37098936397414517</c:v>
                </c:pt>
                <c:pt idx="1537">
                  <c:v>0.37098936397414517</c:v>
                </c:pt>
                <c:pt idx="1538">
                  <c:v>0.3710771932568111</c:v>
                </c:pt>
                <c:pt idx="1539">
                  <c:v>0.36764104472993964</c:v>
                </c:pt>
                <c:pt idx="1540">
                  <c:v>0.36764104472993964</c:v>
                </c:pt>
                <c:pt idx="1541">
                  <c:v>0.36764104472993964</c:v>
                </c:pt>
                <c:pt idx="1542">
                  <c:v>0.36772942989969848</c:v>
                </c:pt>
                <c:pt idx="1543">
                  <c:v>0.36772942989969848</c:v>
                </c:pt>
                <c:pt idx="1544">
                  <c:v>0.36808282301185402</c:v>
                </c:pt>
                <c:pt idx="1545">
                  <c:v>0.36808282301185402</c:v>
                </c:pt>
                <c:pt idx="1546">
                  <c:v>0.36808282301185402</c:v>
                </c:pt>
                <c:pt idx="1547">
                  <c:v>0.36808282301185402</c:v>
                </c:pt>
                <c:pt idx="1548">
                  <c:v>0.36799449685406704</c:v>
                </c:pt>
                <c:pt idx="1549">
                  <c:v>0.36799449685406704</c:v>
                </c:pt>
                <c:pt idx="1550">
                  <c:v>0.36799449685406704</c:v>
                </c:pt>
                <c:pt idx="1551">
                  <c:v>0.36790615595436904</c:v>
                </c:pt>
                <c:pt idx="1552">
                  <c:v>0.36790615595436904</c:v>
                </c:pt>
                <c:pt idx="1553">
                  <c:v>0.36790615595436904</c:v>
                </c:pt>
                <c:pt idx="1554">
                  <c:v>0.36781780030537614</c:v>
                </c:pt>
                <c:pt idx="1555">
                  <c:v>0.36781780030537614</c:v>
                </c:pt>
                <c:pt idx="1556">
                  <c:v>0.36808282301185402</c:v>
                </c:pt>
                <c:pt idx="1557">
                  <c:v>0.36808282301185402</c:v>
                </c:pt>
                <c:pt idx="1558">
                  <c:v>0.36808282301185402</c:v>
                </c:pt>
                <c:pt idx="1559">
                  <c:v>0.36799449685406704</c:v>
                </c:pt>
                <c:pt idx="1560">
                  <c:v>0.36799449685406704</c:v>
                </c:pt>
                <c:pt idx="1561">
                  <c:v>0.36790615595436904</c:v>
                </c:pt>
                <c:pt idx="1562">
                  <c:v>0.36790615595436904</c:v>
                </c:pt>
                <c:pt idx="1563">
                  <c:v>0.36790615595436904</c:v>
                </c:pt>
                <c:pt idx="1564">
                  <c:v>0.36817113443510774</c:v>
                </c:pt>
                <c:pt idx="1565">
                  <c:v>0.36817113443510774</c:v>
                </c:pt>
                <c:pt idx="1566">
                  <c:v>0.36808282301185402</c:v>
                </c:pt>
                <c:pt idx="1567">
                  <c:v>0.36808282301185402</c:v>
                </c:pt>
                <c:pt idx="1568">
                  <c:v>0.36808282301185402</c:v>
                </c:pt>
                <c:pt idx="1569">
                  <c:v>0.36799449685406704</c:v>
                </c:pt>
                <c:pt idx="1570">
                  <c:v>0.36799449685406704</c:v>
                </c:pt>
                <c:pt idx="1571">
                  <c:v>0.36790615595436904</c:v>
                </c:pt>
                <c:pt idx="1572">
                  <c:v>0.36790615595436904</c:v>
                </c:pt>
                <c:pt idx="1573">
                  <c:v>0.36781780030537614</c:v>
                </c:pt>
                <c:pt idx="1574">
                  <c:v>0.36781780030537614</c:v>
                </c:pt>
                <c:pt idx="1575">
                  <c:v>0.36480487927788685</c:v>
                </c:pt>
                <c:pt idx="1576">
                  <c:v>0.36471600270333981</c:v>
                </c:pt>
                <c:pt idx="1577">
                  <c:v>0.36471600270333981</c:v>
                </c:pt>
                <c:pt idx="1578">
                  <c:v>0.36266768068269251</c:v>
                </c:pt>
                <c:pt idx="1579">
                  <c:v>0.36462711110951485</c:v>
                </c:pt>
                <c:pt idx="1580">
                  <c:v>0.36257844153009389</c:v>
                </c:pt>
                <c:pt idx="1581">
                  <c:v>0.36453820448879515</c:v>
                </c:pt>
                <c:pt idx="1582">
                  <c:v>0.36248918717361844</c:v>
                </c:pt>
                <c:pt idx="1583">
                  <c:v>0.36284611340732076</c:v>
                </c:pt>
                <c:pt idx="1584">
                  <c:v>0.36239991760549284</c:v>
                </c:pt>
                <c:pt idx="1585">
                  <c:v>0.36480487927788685</c:v>
                </c:pt>
                <c:pt idx="1586">
                  <c:v>0.36275690463918131</c:v>
                </c:pt>
                <c:pt idx="1587">
                  <c:v>0.36275690463918131</c:v>
                </c:pt>
                <c:pt idx="1588">
                  <c:v>0.36604757854758363</c:v>
                </c:pt>
                <c:pt idx="1589">
                  <c:v>0.36595891144673875</c:v>
                </c:pt>
                <c:pt idx="1590">
                  <c:v>0.36595891144673875</c:v>
                </c:pt>
                <c:pt idx="1591">
                  <c:v>0.36587022943258085</c:v>
                </c:pt>
                <c:pt idx="1592">
                  <c:v>0.36587022943258085</c:v>
                </c:pt>
                <c:pt idx="1593">
                  <c:v>0.36587022943258085</c:v>
                </c:pt>
                <c:pt idx="1594">
                  <c:v>0.36578153249758238</c:v>
                </c:pt>
                <c:pt idx="1595">
                  <c:v>0.36578153249758238</c:v>
                </c:pt>
                <c:pt idx="1596">
                  <c:v>0.36578153249758238</c:v>
                </c:pt>
                <c:pt idx="1597">
                  <c:v>0.36569282063420938</c:v>
                </c:pt>
                <c:pt idx="1598">
                  <c:v>0.36569282063420938</c:v>
                </c:pt>
                <c:pt idx="1599">
                  <c:v>0.36231063281793652</c:v>
                </c:pt>
                <c:pt idx="1600">
                  <c:v>0.36231063281793652</c:v>
                </c:pt>
                <c:pt idx="1601">
                  <c:v>0.36266768068269251</c:v>
                </c:pt>
                <c:pt idx="1602">
                  <c:v>0.36222133280316282</c:v>
                </c:pt>
                <c:pt idx="1603">
                  <c:v>0.36364831012205379</c:v>
                </c:pt>
                <c:pt idx="1604">
                  <c:v>0.36320279675136147</c:v>
                </c:pt>
                <c:pt idx="1605">
                  <c:v>0.36649069061513384</c:v>
                </c:pt>
                <c:pt idx="1606">
                  <c:v>0.36613623074263668</c:v>
                </c:pt>
                <c:pt idx="1607">
                  <c:v>0.36578153249758238</c:v>
                </c:pt>
                <c:pt idx="1608">
                  <c:v>0.37213001668447565</c:v>
                </c:pt>
                <c:pt idx="1609">
                  <c:v>0.37545033386109783</c:v>
                </c:pt>
                <c:pt idx="1610">
                  <c:v>0.37536322027878899</c:v>
                </c:pt>
                <c:pt idx="1611">
                  <c:v>0.37510179464651305</c:v>
                </c:pt>
                <c:pt idx="1612">
                  <c:v>0.3781438773403587</c:v>
                </c:pt>
                <c:pt idx="1613">
                  <c:v>0.37779707956916253</c:v>
                </c:pt>
                <c:pt idx="1614">
                  <c:v>0.37779707956916253</c:v>
                </c:pt>
                <c:pt idx="1615">
                  <c:v>0.37779707956916253</c:v>
                </c:pt>
                <c:pt idx="1616">
                  <c:v>0.37779707956916253</c:v>
                </c:pt>
                <c:pt idx="1617">
                  <c:v>0.38108270566086444</c:v>
                </c:pt>
                <c:pt idx="1618">
                  <c:v>0.38099649685388892</c:v>
                </c:pt>
                <c:pt idx="1619">
                  <c:v>0.38073778816610193</c:v>
                </c:pt>
                <c:pt idx="1620">
                  <c:v>0.38082403811305032</c:v>
                </c:pt>
                <c:pt idx="1621">
                  <c:v>0.38082403811305032</c:v>
                </c:pt>
                <c:pt idx="1622">
                  <c:v>0.38082403811305032</c:v>
                </c:pt>
                <c:pt idx="1623">
                  <c:v>0.38082403811305032</c:v>
                </c:pt>
                <c:pt idx="1624">
                  <c:v>0.38091027434013092</c:v>
                </c:pt>
                <c:pt idx="1625">
                  <c:v>0.38073778816610193</c:v>
                </c:pt>
                <c:pt idx="1626">
                  <c:v>0.38073778816610193</c:v>
                </c:pt>
                <c:pt idx="1627">
                  <c:v>0.38082403811305032</c:v>
                </c:pt>
                <c:pt idx="1628">
                  <c:v>0.38099649685388892</c:v>
                </c:pt>
                <c:pt idx="1629">
                  <c:v>0.38108270566086444</c:v>
                </c:pt>
                <c:pt idx="1630">
                  <c:v>0.38082403811305032</c:v>
                </c:pt>
                <c:pt idx="1631">
                  <c:v>0.38297584476991076</c:v>
                </c:pt>
                <c:pt idx="1632">
                  <c:v>0.38306174011405314</c:v>
                </c:pt>
                <c:pt idx="1633">
                  <c:v>0.38314762190682761</c:v>
                </c:pt>
                <c:pt idx="1634">
                  <c:v>0.38331934486391495</c:v>
                </c:pt>
                <c:pt idx="1635">
                  <c:v>0.38340518604103635</c:v>
                </c:pt>
                <c:pt idx="1636">
                  <c:v>0.38349101369240657</c:v>
                </c:pt>
                <c:pt idx="1637">
                  <c:v>0.38357682782441749</c:v>
                </c:pt>
                <c:pt idx="1638">
                  <c:v>0.38331934486391495</c:v>
                </c:pt>
                <c:pt idx="1639">
                  <c:v>0.38349101369240657</c:v>
                </c:pt>
                <c:pt idx="1640">
                  <c:v>0.38349101369240657</c:v>
                </c:pt>
                <c:pt idx="1641">
                  <c:v>0.38357682782441749</c:v>
                </c:pt>
                <c:pt idx="1642">
                  <c:v>0.38357682782441749</c:v>
                </c:pt>
                <c:pt idx="1643">
                  <c:v>0.38374841555590267</c:v>
                </c:pt>
                <c:pt idx="1644">
                  <c:v>0.38340518604103635</c:v>
                </c:pt>
                <c:pt idx="1645">
                  <c:v>0.38340518604103635</c:v>
                </c:pt>
                <c:pt idx="1646">
                  <c:v>0.38349101369240657</c:v>
                </c:pt>
                <c:pt idx="1647">
                  <c:v>0.38357682782441749</c:v>
                </c:pt>
                <c:pt idx="1648">
                  <c:v>0.38357682782441749</c:v>
                </c:pt>
                <c:pt idx="1649">
                  <c:v>0.3869983799903115</c:v>
                </c:pt>
                <c:pt idx="1650">
                  <c:v>0.3869983799903115</c:v>
                </c:pt>
                <c:pt idx="1651">
                  <c:v>0.38682780963932129</c:v>
                </c:pt>
                <c:pt idx="1652">
                  <c:v>0.38682780963932129</c:v>
                </c:pt>
                <c:pt idx="1653">
                  <c:v>0.38682780963932129</c:v>
                </c:pt>
                <c:pt idx="1654">
                  <c:v>0.38682780963932129</c:v>
                </c:pt>
                <c:pt idx="1655">
                  <c:v>0.38682780963932129</c:v>
                </c:pt>
                <c:pt idx="1656">
                  <c:v>0.38682780963932129</c:v>
                </c:pt>
                <c:pt idx="1657">
                  <c:v>0.38682780963932129</c:v>
                </c:pt>
                <c:pt idx="1658">
                  <c:v>0.38682780963932129</c:v>
                </c:pt>
                <c:pt idx="1659">
                  <c:v>0.38682780963932129</c:v>
                </c:pt>
                <c:pt idx="1660">
                  <c:v>0.38648650960022746</c:v>
                </c:pt>
                <c:pt idx="1661">
                  <c:v>0.38648650960022746</c:v>
                </c:pt>
                <c:pt idx="1662">
                  <c:v>0.38648650960022746</c:v>
                </c:pt>
                <c:pt idx="1663">
                  <c:v>0.38988999999999996</c:v>
                </c:pt>
                <c:pt idx="1664">
                  <c:v>0.38648650960022746</c:v>
                </c:pt>
                <c:pt idx="1665">
                  <c:v>0.38648650960022746</c:v>
                </c:pt>
                <c:pt idx="1666">
                  <c:v>0.38988999999999996</c:v>
                </c:pt>
                <c:pt idx="1667">
                  <c:v>0.38988999999999996</c:v>
                </c:pt>
                <c:pt idx="1668">
                  <c:v>0.38988999999999996</c:v>
                </c:pt>
                <c:pt idx="1669">
                  <c:v>0.38988999999999996</c:v>
                </c:pt>
                <c:pt idx="1670">
                  <c:v>0.38988999999999996</c:v>
                </c:pt>
                <c:pt idx="1671">
                  <c:v>0.38785043703888644</c:v>
                </c:pt>
                <c:pt idx="1672">
                  <c:v>0.38988999999999996</c:v>
                </c:pt>
                <c:pt idx="1673">
                  <c:v>0.38980516891061723</c:v>
                </c:pt>
                <c:pt idx="1674">
                  <c:v>0.38980516891061723</c:v>
                </c:pt>
                <c:pt idx="1675">
                  <c:v>0.38980516891061723</c:v>
                </c:pt>
                <c:pt idx="1676">
                  <c:v>0.38980516891061723</c:v>
                </c:pt>
                <c:pt idx="1677">
                  <c:v>0.38980516891061723</c:v>
                </c:pt>
                <c:pt idx="1678">
                  <c:v>0.38980516891061723</c:v>
                </c:pt>
                <c:pt idx="1679">
                  <c:v>0.38980516891061723</c:v>
                </c:pt>
                <c:pt idx="1680">
                  <c:v>0.38776529083525213</c:v>
                </c:pt>
                <c:pt idx="1681">
                  <c:v>0.38980516891061723</c:v>
                </c:pt>
                <c:pt idx="1682">
                  <c:v>0.38980516891061723</c:v>
                </c:pt>
                <c:pt idx="1683">
                  <c:v>0.38776529083525213</c:v>
                </c:pt>
                <c:pt idx="1684">
                  <c:v>0.38980516891061723</c:v>
                </c:pt>
                <c:pt idx="1685">
                  <c:v>0.38980516891061723</c:v>
                </c:pt>
                <c:pt idx="1686">
                  <c:v>0.38980516891061723</c:v>
                </c:pt>
                <c:pt idx="1687">
                  <c:v>0.38776529083525213</c:v>
                </c:pt>
                <c:pt idx="1688">
                  <c:v>0.38776529083525213</c:v>
                </c:pt>
                <c:pt idx="1689">
                  <c:v>0.38750977296327371</c:v>
                </c:pt>
                <c:pt idx="1690">
                  <c:v>0.38972032476125595</c:v>
                </c:pt>
                <c:pt idx="1691">
                  <c:v>0.38980516891061723</c:v>
                </c:pt>
                <c:pt idx="1692">
                  <c:v>0.38955059725845809</c:v>
                </c:pt>
                <c:pt idx="1693">
                  <c:v>0.38742457389841767</c:v>
                </c:pt>
                <c:pt idx="1694">
                  <c:v>0.38955059725845809</c:v>
                </c:pt>
                <c:pt idx="1695">
                  <c:v>0.38742457389841767</c:v>
                </c:pt>
                <c:pt idx="1696">
                  <c:v>0.38742457389841767</c:v>
                </c:pt>
                <c:pt idx="1697">
                  <c:v>0.38742457389841767</c:v>
                </c:pt>
                <c:pt idx="1698">
                  <c:v>0.38742457389841767</c:v>
                </c:pt>
                <c:pt idx="1699">
                  <c:v>0.38768013142553703</c:v>
                </c:pt>
                <c:pt idx="1700">
                  <c:v>0.38768013142553703</c:v>
                </c:pt>
                <c:pt idx="1701">
                  <c:v>0.38733936160286564</c:v>
                </c:pt>
                <c:pt idx="1702">
                  <c:v>0.38768013142553703</c:v>
                </c:pt>
                <c:pt idx="1703">
                  <c:v>0.38768013142553703</c:v>
                </c:pt>
                <c:pt idx="1704">
                  <c:v>0.38768013142553703</c:v>
                </c:pt>
                <c:pt idx="1705">
                  <c:v>0.38768013142553703</c:v>
                </c:pt>
                <c:pt idx="1706">
                  <c:v>0.38768013142553703</c:v>
                </c:pt>
                <c:pt idx="1707">
                  <c:v>0.38742457389841767</c:v>
                </c:pt>
                <c:pt idx="1708">
                  <c:v>0.38742457389841767</c:v>
                </c:pt>
                <c:pt idx="1709">
                  <c:v>0.38750977296327371</c:v>
                </c:pt>
                <c:pt idx="1710">
                  <c:v>0.38750977296327371</c:v>
                </c:pt>
                <c:pt idx="1711">
                  <c:v>0.38759495880359474</c:v>
                </c:pt>
                <c:pt idx="1712">
                  <c:v>0.38759495880359474</c:v>
                </c:pt>
                <c:pt idx="1713">
                  <c:v>0.38768013142553703</c:v>
                </c:pt>
                <c:pt idx="1714">
                  <c:v>0.38980516891061723</c:v>
                </c:pt>
                <c:pt idx="1715">
                  <c:v>0.38776529083525213</c:v>
                </c:pt>
                <c:pt idx="1716">
                  <c:v>0.38793557004258195</c:v>
                </c:pt>
                <c:pt idx="1717">
                  <c:v>0.38793557004258195</c:v>
                </c:pt>
                <c:pt idx="1718">
                  <c:v>0.38802068985247584</c:v>
                </c:pt>
                <c:pt idx="1719">
                  <c:v>0.38810579647470045</c:v>
                </c:pt>
                <c:pt idx="1720">
                  <c:v>0.39022919387825705</c:v>
                </c:pt>
                <c:pt idx="1721">
                  <c:v>0.3899748180354331</c:v>
                </c:pt>
                <c:pt idx="1722">
                  <c:v>0.38793557004258195</c:v>
                </c:pt>
                <c:pt idx="1723">
                  <c:v>0.39014441496854413</c:v>
                </c:pt>
                <c:pt idx="1724">
                  <c:v>0.38810579647470045</c:v>
                </c:pt>
                <c:pt idx="1725">
                  <c:v>0.38810579647470045</c:v>
                </c:pt>
                <c:pt idx="1726">
                  <c:v>0.39048345245213723</c:v>
                </c:pt>
                <c:pt idx="1727">
                  <c:v>0.38810579647470045</c:v>
                </c:pt>
                <c:pt idx="1728">
                  <c:v>0.38810579647470045</c:v>
                </c:pt>
                <c:pt idx="1729">
                  <c:v>0.38844609120938722</c:v>
                </c:pt>
                <c:pt idx="1730">
                  <c:v>0.38844609120938722</c:v>
                </c:pt>
                <c:pt idx="1731">
                  <c:v>0.38844609120938722</c:v>
                </c:pt>
                <c:pt idx="1732">
                  <c:v>0.38844609120938722</c:v>
                </c:pt>
                <c:pt idx="1733">
                  <c:v>0.38844609120938722</c:v>
                </c:pt>
                <c:pt idx="1734">
                  <c:v>0.38836103727661109</c:v>
                </c:pt>
                <c:pt idx="1735">
                  <c:v>0.38836103727661109</c:v>
                </c:pt>
                <c:pt idx="1736">
                  <c:v>0.38836103727661109</c:v>
                </c:pt>
                <c:pt idx="1737">
                  <c:v>0.38827597018064752</c:v>
                </c:pt>
                <c:pt idx="1738">
                  <c:v>0.38853113198508504</c:v>
                </c:pt>
                <c:pt idx="1739">
                  <c:v>0.38853113198508504</c:v>
                </c:pt>
                <c:pt idx="1740">
                  <c:v>0.38733936160286564</c:v>
                </c:pt>
                <c:pt idx="1741">
                  <c:v>0.387254136070452</c:v>
                </c:pt>
                <c:pt idx="1742">
                  <c:v>0.38742457389841767</c:v>
                </c:pt>
                <c:pt idx="1743">
                  <c:v>0.38742457389841767</c:v>
                </c:pt>
                <c:pt idx="1744">
                  <c:v>0.38733936160286564</c:v>
                </c:pt>
                <c:pt idx="1745">
                  <c:v>0.38383418916813494</c:v>
                </c:pt>
                <c:pt idx="1746">
                  <c:v>0.38383418916813494</c:v>
                </c:pt>
                <c:pt idx="1747">
                  <c:v>0.38409142906723415</c:v>
                </c:pt>
                <c:pt idx="1748">
                  <c:v>0.384262854948905</c:v>
                </c:pt>
                <c:pt idx="1749">
                  <c:v>0.38108270566086444</c:v>
                </c:pt>
                <c:pt idx="1750">
                  <c:v>0.38108270566086444</c:v>
                </c:pt>
                <c:pt idx="1751">
                  <c:v>0.38125508218060222</c:v>
                </c:pt>
                <c:pt idx="1752">
                  <c:v>0.37779707956916253</c:v>
                </c:pt>
                <c:pt idx="1753">
                  <c:v>0.37771034526250047</c:v>
                </c:pt>
                <c:pt idx="1754">
                  <c:v>0.37797050633239715</c:v>
                </c:pt>
                <c:pt idx="1755">
                  <c:v>0.37788379992355114</c:v>
                </c:pt>
                <c:pt idx="1756">
                  <c:v>0.3781438773403587</c:v>
                </c:pt>
                <c:pt idx="1757">
                  <c:v>0.37805719880242628</c:v>
                </c:pt>
                <c:pt idx="1758">
                  <c:v>0.37797050633239715</c:v>
                </c:pt>
                <c:pt idx="1759">
                  <c:v>0.37797050633239715</c:v>
                </c:pt>
                <c:pt idx="1760">
                  <c:v>0.3781438773403587</c:v>
                </c:pt>
                <c:pt idx="1761">
                  <c:v>0.37475302881338146</c:v>
                </c:pt>
                <c:pt idx="1762">
                  <c:v>0.37466580189411336</c:v>
                </c:pt>
                <c:pt idx="1763">
                  <c:v>0.37492744008489531</c:v>
                </c:pt>
                <c:pt idx="1764">
                  <c:v>0.374840241541334</c:v>
                </c:pt>
                <c:pt idx="1765">
                  <c:v>0.374840241541334</c:v>
                </c:pt>
                <c:pt idx="1766">
                  <c:v>0.37475302881338146</c:v>
                </c:pt>
                <c:pt idx="1767">
                  <c:v>0.37466580189411336</c:v>
                </c:pt>
                <c:pt idx="1768">
                  <c:v>0.37492744008489531</c:v>
                </c:pt>
                <c:pt idx="1769">
                  <c:v>0.37492744008489531</c:v>
                </c:pt>
                <c:pt idx="1770">
                  <c:v>0.3728307460725323</c:v>
                </c:pt>
                <c:pt idx="1771">
                  <c:v>0.371779306576423</c:v>
                </c:pt>
                <c:pt idx="1772">
                  <c:v>0.37309328270478848</c:v>
                </c:pt>
                <c:pt idx="1773">
                  <c:v>0.37300578482737756</c:v>
                </c:pt>
                <c:pt idx="1774">
                  <c:v>0.37291827261897348</c:v>
                </c:pt>
                <c:pt idx="1775">
                  <c:v>0.3728307460725323</c:v>
                </c:pt>
                <c:pt idx="1776">
                  <c:v>0.3728307460725323</c:v>
                </c:pt>
                <c:pt idx="1777">
                  <c:v>0.36940595135159349</c:v>
                </c:pt>
                <c:pt idx="1778">
                  <c:v>0.36967018136614793</c:v>
                </c:pt>
                <c:pt idx="1779">
                  <c:v>0.36967018136614793</c:v>
                </c:pt>
                <c:pt idx="1780">
                  <c:v>0.36958211930710183</c:v>
                </c:pt>
                <c:pt idx="1781">
                  <c:v>0.36949404263800856</c:v>
                </c:pt>
                <c:pt idx="1782">
                  <c:v>0.36975822882241449</c:v>
                </c:pt>
                <c:pt idx="1783">
                  <c:v>0.36975822882241449</c:v>
                </c:pt>
                <c:pt idx="1784">
                  <c:v>0.36967018136614793</c:v>
                </c:pt>
                <c:pt idx="1785">
                  <c:v>0.36958211930710183</c:v>
                </c:pt>
                <c:pt idx="1786">
                  <c:v>0.36958211930710183</c:v>
                </c:pt>
                <c:pt idx="1787">
                  <c:v>0.36984626168316392</c:v>
                </c:pt>
                <c:pt idx="1788">
                  <c:v>0.36975822882241449</c:v>
                </c:pt>
                <c:pt idx="1789">
                  <c:v>0.36975822882241449</c:v>
                </c:pt>
                <c:pt idx="1790">
                  <c:v>0.36967018136614793</c:v>
                </c:pt>
                <c:pt idx="1791">
                  <c:v>0.36967018136614793</c:v>
                </c:pt>
                <c:pt idx="1792">
                  <c:v>0.36967018136614793</c:v>
                </c:pt>
                <c:pt idx="1793">
                  <c:v>0.36967018136614793</c:v>
                </c:pt>
                <c:pt idx="1794">
                  <c:v>0.36967018136614793</c:v>
                </c:pt>
                <c:pt idx="1795">
                  <c:v>0.36967018136614793</c:v>
                </c:pt>
                <c:pt idx="1796">
                  <c:v>0.36975822882241449</c:v>
                </c:pt>
                <c:pt idx="1797">
                  <c:v>0.36975822882241449</c:v>
                </c:pt>
                <c:pt idx="1798">
                  <c:v>0.36975822882241449</c:v>
                </c:pt>
                <c:pt idx="1799">
                  <c:v>0.36984626168316392</c:v>
                </c:pt>
                <c:pt idx="1800">
                  <c:v>0.36993427995565187</c:v>
                </c:pt>
                <c:pt idx="1801">
                  <c:v>0.36666783131171921</c:v>
                </c:pt>
                <c:pt idx="1802">
                  <c:v>0.36843598037135439</c:v>
                </c:pt>
                <c:pt idx="1803">
                  <c:v>0.36843598037135439</c:v>
                </c:pt>
                <c:pt idx="1804">
                  <c:v>0.36852423293012937</c:v>
                </c:pt>
                <c:pt idx="1805">
                  <c:v>0.36870069396180982</c:v>
                </c:pt>
                <c:pt idx="1806">
                  <c:v>0.368788902449391</c:v>
                </c:pt>
                <c:pt idx="1807">
                  <c:v>0.36887709626123977</c:v>
                </c:pt>
                <c:pt idx="1808">
                  <c:v>0.36896527540467883</c:v>
                </c:pt>
                <c:pt idx="1809">
                  <c:v>0.36870069396180982</c:v>
                </c:pt>
                <c:pt idx="1810">
                  <c:v>0.36887709626123977</c:v>
                </c:pt>
                <c:pt idx="1811">
                  <c:v>0.36896527540467883</c:v>
                </c:pt>
                <c:pt idx="1812">
                  <c:v>0.3710771932568111</c:v>
                </c:pt>
                <c:pt idx="1813">
                  <c:v>0.37116500805217234</c:v>
                </c:pt>
                <c:pt idx="1814">
                  <c:v>0.37098936397414517</c:v>
                </c:pt>
                <c:pt idx="1815">
                  <c:v>0.3710771932568111</c:v>
                </c:pt>
                <c:pt idx="1816">
                  <c:v>0.3712528083673956</c:v>
                </c:pt>
                <c:pt idx="1817">
                  <c:v>0.37134059420964149</c:v>
                </c:pt>
                <c:pt idx="1818">
                  <c:v>0.37142836558606485</c:v>
                </c:pt>
                <c:pt idx="1819">
                  <c:v>0.37160386497003373</c:v>
                </c:pt>
                <c:pt idx="1820">
                  <c:v>0.3716915929918595</c:v>
                </c:pt>
                <c:pt idx="1821">
                  <c:v>0.37142836558606485</c:v>
                </c:pt>
                <c:pt idx="1822">
                  <c:v>0.37160386497003373</c:v>
                </c:pt>
                <c:pt idx="1823">
                  <c:v>0.3716915929918595</c:v>
                </c:pt>
                <c:pt idx="1824">
                  <c:v>0.371779306576423</c:v>
                </c:pt>
                <c:pt idx="1825">
                  <c:v>0.37186700573084974</c:v>
                </c:pt>
                <c:pt idx="1826">
                  <c:v>0.37195469046225937</c:v>
                </c:pt>
                <c:pt idx="1827">
                  <c:v>0.37160386497003373</c:v>
                </c:pt>
                <c:pt idx="1828">
                  <c:v>0.3716915929918595</c:v>
                </c:pt>
                <c:pt idx="1829">
                  <c:v>0.37213001668447565</c:v>
                </c:pt>
                <c:pt idx="1830">
                  <c:v>0.371779306576423</c:v>
                </c:pt>
                <c:pt idx="1831">
                  <c:v>0.37221765818949237</c:v>
                </c:pt>
                <c:pt idx="1832">
                  <c:v>0.37230528529991147</c:v>
                </c:pt>
                <c:pt idx="1833">
                  <c:v>0.37230528529991147</c:v>
                </c:pt>
                <c:pt idx="1834">
                  <c:v>0.37230528529991147</c:v>
                </c:pt>
                <c:pt idx="1835">
                  <c:v>0.37230528529991147</c:v>
                </c:pt>
                <c:pt idx="1836">
                  <c:v>0.37230528529991147</c:v>
                </c:pt>
                <c:pt idx="1837">
                  <c:v>0.37230528529991147</c:v>
                </c:pt>
                <c:pt idx="1838">
                  <c:v>0.37230528529991147</c:v>
                </c:pt>
                <c:pt idx="1839">
                  <c:v>0.37230528529991147</c:v>
                </c:pt>
                <c:pt idx="1840">
                  <c:v>0.36914158971558786</c:v>
                </c:pt>
                <c:pt idx="1841">
                  <c:v>0.36914158971558786</c:v>
                </c:pt>
                <c:pt idx="1842">
                  <c:v>0.36905343988702477</c:v>
                </c:pt>
                <c:pt idx="1843">
                  <c:v>0.36905343988702477</c:v>
                </c:pt>
                <c:pt idx="1844">
                  <c:v>0.36905343988702477</c:v>
                </c:pt>
                <c:pt idx="1845">
                  <c:v>0.36896527540467883</c:v>
                </c:pt>
                <c:pt idx="1846">
                  <c:v>0.36896527540467883</c:v>
                </c:pt>
                <c:pt idx="1847">
                  <c:v>0.36896527540467883</c:v>
                </c:pt>
                <c:pt idx="1848">
                  <c:v>0.36887709626123977</c:v>
                </c:pt>
                <c:pt idx="1849">
                  <c:v>0.36922972489767236</c:v>
                </c:pt>
                <c:pt idx="1850">
                  <c:v>0.36922972489767236</c:v>
                </c:pt>
                <c:pt idx="1851">
                  <c:v>0.36914158971558786</c:v>
                </c:pt>
                <c:pt idx="1852">
                  <c:v>0.36949404263800856</c:v>
                </c:pt>
                <c:pt idx="1853">
                  <c:v>0.36940595135159349</c:v>
                </c:pt>
                <c:pt idx="1854">
                  <c:v>0.36940595135159349</c:v>
                </c:pt>
                <c:pt idx="1855">
                  <c:v>0.36931784544057689</c:v>
                </c:pt>
                <c:pt idx="1856">
                  <c:v>0.36578153249758238</c:v>
                </c:pt>
                <c:pt idx="1857">
                  <c:v>0.36922972489767236</c:v>
                </c:pt>
                <c:pt idx="1858">
                  <c:v>0.36569282063420938</c:v>
                </c:pt>
                <c:pt idx="1859">
                  <c:v>0.36914158971558786</c:v>
                </c:pt>
                <c:pt idx="1860">
                  <c:v>0.36569282063420938</c:v>
                </c:pt>
                <c:pt idx="1861">
                  <c:v>0.36604757854758363</c:v>
                </c:pt>
                <c:pt idx="1862">
                  <c:v>0.36595891144673875</c:v>
                </c:pt>
                <c:pt idx="1863">
                  <c:v>0.36595891144673875</c:v>
                </c:pt>
                <c:pt idx="1864">
                  <c:v>0.36587022943258085</c:v>
                </c:pt>
                <c:pt idx="1865">
                  <c:v>0.36587022943258085</c:v>
                </c:pt>
                <c:pt idx="1866">
                  <c:v>0.36587022943258085</c:v>
                </c:pt>
                <c:pt idx="1867">
                  <c:v>0.36578153249758238</c:v>
                </c:pt>
                <c:pt idx="1868">
                  <c:v>0.36578153249758238</c:v>
                </c:pt>
                <c:pt idx="1869">
                  <c:v>0.36613623074263668</c:v>
                </c:pt>
                <c:pt idx="1870">
                  <c:v>0.36613623074263668</c:v>
                </c:pt>
                <c:pt idx="1871">
                  <c:v>0.36604757854758363</c:v>
                </c:pt>
                <c:pt idx="1872">
                  <c:v>0.36604757854758363</c:v>
                </c:pt>
                <c:pt idx="1873">
                  <c:v>0.36595891144673875</c:v>
                </c:pt>
                <c:pt idx="1874">
                  <c:v>0.36595891144673875</c:v>
                </c:pt>
                <c:pt idx="1875">
                  <c:v>0.36595891144673875</c:v>
                </c:pt>
                <c:pt idx="1876">
                  <c:v>0.36587022943258085</c:v>
                </c:pt>
                <c:pt idx="1877">
                  <c:v>0.36587022943258085</c:v>
                </c:pt>
                <c:pt idx="1878">
                  <c:v>0.36578153249758238</c:v>
                </c:pt>
                <c:pt idx="1879">
                  <c:v>0.36613623074263668</c:v>
                </c:pt>
                <c:pt idx="1880">
                  <c:v>0.36613623074263668</c:v>
                </c:pt>
                <c:pt idx="1881">
                  <c:v>0.36613623074263668</c:v>
                </c:pt>
                <c:pt idx="1882">
                  <c:v>0.36604757854758363</c:v>
                </c:pt>
                <c:pt idx="1883">
                  <c:v>0.36604757854758363</c:v>
                </c:pt>
                <c:pt idx="1884">
                  <c:v>0.36604757854758363</c:v>
                </c:pt>
                <c:pt idx="1885">
                  <c:v>0.36257844153009389</c:v>
                </c:pt>
                <c:pt idx="1886">
                  <c:v>0.36257844153009389</c:v>
                </c:pt>
                <c:pt idx="1887">
                  <c:v>0.36595891144673875</c:v>
                </c:pt>
                <c:pt idx="1888">
                  <c:v>0.36257844153009389</c:v>
                </c:pt>
                <c:pt idx="1889">
                  <c:v>0.36257844153009389</c:v>
                </c:pt>
                <c:pt idx="1890">
                  <c:v>0.36293530699486465</c:v>
                </c:pt>
                <c:pt idx="1891">
                  <c:v>0.36293530699486465</c:v>
                </c:pt>
                <c:pt idx="1892">
                  <c:v>0.36293530699486465</c:v>
                </c:pt>
                <c:pt idx="1893">
                  <c:v>0.36293530699486465</c:v>
                </c:pt>
                <c:pt idx="1894">
                  <c:v>0.36293530699486465</c:v>
                </c:pt>
                <c:pt idx="1895">
                  <c:v>0.36257844153009389</c:v>
                </c:pt>
                <c:pt idx="1896">
                  <c:v>0.36302448540956012</c:v>
                </c:pt>
                <c:pt idx="1897">
                  <c:v>0.36302448540956012</c:v>
                </c:pt>
                <c:pt idx="1898">
                  <c:v>0.36462711110951485</c:v>
                </c:pt>
                <c:pt idx="1899">
                  <c:v>0.36471600270333981</c:v>
                </c:pt>
                <c:pt idx="1900">
                  <c:v>0.36471600270333981</c:v>
                </c:pt>
                <c:pt idx="1901">
                  <c:v>0.36275690463918131</c:v>
                </c:pt>
                <c:pt idx="1902">
                  <c:v>0.36480487927788685</c:v>
                </c:pt>
                <c:pt idx="1903">
                  <c:v>0.36284611340732076</c:v>
                </c:pt>
                <c:pt idx="1904">
                  <c:v>0.36489374084076664</c:v>
                </c:pt>
                <c:pt idx="1905">
                  <c:v>0.36498258739958322</c:v>
                </c:pt>
                <c:pt idx="1906">
                  <c:v>0.36507141896193407</c:v>
                </c:pt>
                <c:pt idx="1907">
                  <c:v>0.36480487927788685</c:v>
                </c:pt>
                <c:pt idx="1908">
                  <c:v>0.36489374084076664</c:v>
                </c:pt>
                <c:pt idx="1909">
                  <c:v>0.36498258739958322</c:v>
                </c:pt>
                <c:pt idx="1910">
                  <c:v>0.36507141896193407</c:v>
                </c:pt>
                <c:pt idx="1911">
                  <c:v>0.36516023553541055</c:v>
                </c:pt>
                <c:pt idx="1912">
                  <c:v>0.36524903712759738</c:v>
                </c:pt>
                <c:pt idx="1913">
                  <c:v>0.36843598037135439</c:v>
                </c:pt>
                <c:pt idx="1914">
                  <c:v>0.36507141896193407</c:v>
                </c:pt>
                <c:pt idx="1915">
                  <c:v>0.36507141896193407</c:v>
                </c:pt>
                <c:pt idx="1916">
                  <c:v>0.36861247079116755</c:v>
                </c:pt>
                <c:pt idx="1917">
                  <c:v>0.368788902449391</c:v>
                </c:pt>
                <c:pt idx="1918">
                  <c:v>0.368788902449391</c:v>
                </c:pt>
                <c:pt idx="1919">
                  <c:v>0.36498258739958322</c:v>
                </c:pt>
                <c:pt idx="1920">
                  <c:v>0.36852423293012937</c:v>
                </c:pt>
                <c:pt idx="1921">
                  <c:v>0.36852423293012937</c:v>
                </c:pt>
                <c:pt idx="1922">
                  <c:v>0.36861247079116755</c:v>
                </c:pt>
                <c:pt idx="1923">
                  <c:v>0.36516023553541055</c:v>
                </c:pt>
                <c:pt idx="1924">
                  <c:v>0.36870069396180982</c:v>
                </c:pt>
                <c:pt idx="1925">
                  <c:v>0.36516023553541055</c:v>
                </c:pt>
                <c:pt idx="1926">
                  <c:v>0.36524903712759738</c:v>
                </c:pt>
                <c:pt idx="1927">
                  <c:v>0.368788902449391</c:v>
                </c:pt>
                <c:pt idx="1928">
                  <c:v>0.368788902449391</c:v>
                </c:pt>
                <c:pt idx="1929">
                  <c:v>0.36533782374607304</c:v>
                </c:pt>
                <c:pt idx="1930">
                  <c:v>0.36533782374607304</c:v>
                </c:pt>
                <c:pt idx="1931">
                  <c:v>0.368788902449391</c:v>
                </c:pt>
                <c:pt idx="1932">
                  <c:v>0.36533782374607304</c:v>
                </c:pt>
                <c:pt idx="1933">
                  <c:v>0.36524903712759738</c:v>
                </c:pt>
                <c:pt idx="1934">
                  <c:v>0.36569282063420938</c:v>
                </c:pt>
                <c:pt idx="1935">
                  <c:v>0.36569282063420938</c:v>
                </c:pt>
                <c:pt idx="1936">
                  <c:v>0.36560409383492176</c:v>
                </c:pt>
                <c:pt idx="1937">
                  <c:v>0.36560409383492176</c:v>
                </c:pt>
                <c:pt idx="1938">
                  <c:v>0.36560409383492176</c:v>
                </c:pt>
                <c:pt idx="1939">
                  <c:v>0.36551535209217278</c:v>
                </c:pt>
                <c:pt idx="1940">
                  <c:v>0.36551535209217278</c:v>
                </c:pt>
                <c:pt idx="1941">
                  <c:v>0.36551535209217278</c:v>
                </c:pt>
                <c:pt idx="1942">
                  <c:v>0.36587022943258085</c:v>
                </c:pt>
                <c:pt idx="1943">
                  <c:v>0.36587022943258085</c:v>
                </c:pt>
                <c:pt idx="1944">
                  <c:v>0.36578153249758238</c:v>
                </c:pt>
                <c:pt idx="1945">
                  <c:v>0.36578153249758238</c:v>
                </c:pt>
                <c:pt idx="1946">
                  <c:v>0.36569282063420938</c:v>
                </c:pt>
                <c:pt idx="1947">
                  <c:v>0.36569282063420938</c:v>
                </c:pt>
                <c:pt idx="1948">
                  <c:v>0.36560409383492176</c:v>
                </c:pt>
                <c:pt idx="1949">
                  <c:v>0.36560409383492176</c:v>
                </c:pt>
                <c:pt idx="1950">
                  <c:v>0.36587022943258085</c:v>
                </c:pt>
                <c:pt idx="1951">
                  <c:v>0.36248918717361844</c:v>
                </c:pt>
                <c:pt idx="1952">
                  <c:v>0.36587022943258085</c:v>
                </c:pt>
                <c:pt idx="1953">
                  <c:v>0.36239991760549284</c:v>
                </c:pt>
                <c:pt idx="1954">
                  <c:v>0.36231063281793652</c:v>
                </c:pt>
                <c:pt idx="1955">
                  <c:v>0.36231063281793652</c:v>
                </c:pt>
                <c:pt idx="1956">
                  <c:v>0.36222133280316282</c:v>
                </c:pt>
                <c:pt idx="1957">
                  <c:v>0.36257844153009389</c:v>
                </c:pt>
                <c:pt idx="1958">
                  <c:v>0.36257844153009389</c:v>
                </c:pt>
                <c:pt idx="1959">
                  <c:v>0.36248918717361844</c:v>
                </c:pt>
                <c:pt idx="1960">
                  <c:v>0.36248918717361844</c:v>
                </c:pt>
                <c:pt idx="1961">
                  <c:v>0.36239991760549284</c:v>
                </c:pt>
                <c:pt idx="1962">
                  <c:v>0.36239991760549284</c:v>
                </c:pt>
                <c:pt idx="1963">
                  <c:v>0.36231063281793652</c:v>
                </c:pt>
                <c:pt idx="1964">
                  <c:v>0.36266768068269251</c:v>
                </c:pt>
                <c:pt idx="1965">
                  <c:v>0.36266768068269251</c:v>
                </c:pt>
                <c:pt idx="1966">
                  <c:v>0.36257844153009389</c:v>
                </c:pt>
                <c:pt idx="1967">
                  <c:v>0.36257844153009389</c:v>
                </c:pt>
                <c:pt idx="1968">
                  <c:v>0.36257844153009389</c:v>
                </c:pt>
                <c:pt idx="1969">
                  <c:v>0.36248918717361844</c:v>
                </c:pt>
                <c:pt idx="1970">
                  <c:v>0.36248918717361844</c:v>
                </c:pt>
                <c:pt idx="1971">
                  <c:v>0.36239991760549284</c:v>
                </c:pt>
                <c:pt idx="1972">
                  <c:v>0.36275690463918131</c:v>
                </c:pt>
                <c:pt idx="1973">
                  <c:v>0.36266768068269251</c:v>
                </c:pt>
                <c:pt idx="1974">
                  <c:v>0.36266768068269251</c:v>
                </c:pt>
                <c:pt idx="1975">
                  <c:v>0.36266768068269251</c:v>
                </c:pt>
                <c:pt idx="1976">
                  <c:v>0.36257844153009389</c:v>
                </c:pt>
                <c:pt idx="1977">
                  <c:v>0.35926583848731375</c:v>
                </c:pt>
                <c:pt idx="1978">
                  <c:v>0.35917601606606231</c:v>
                </c:pt>
                <c:pt idx="1979">
                  <c:v>0.35917601606606231</c:v>
                </c:pt>
                <c:pt idx="1980">
                  <c:v>0.36248918717361844</c:v>
                </c:pt>
                <c:pt idx="1981">
                  <c:v>0.35908617814081112</c:v>
                </c:pt>
                <c:pt idx="1982">
                  <c:v>0.35908617814081112</c:v>
                </c:pt>
                <c:pt idx="1983">
                  <c:v>0.35908617814081112</c:v>
                </c:pt>
                <c:pt idx="1984">
                  <c:v>0.35908617814081112</c:v>
                </c:pt>
                <c:pt idx="1985">
                  <c:v>0.35908617814081112</c:v>
                </c:pt>
                <c:pt idx="1986">
                  <c:v>0.35908617814081112</c:v>
                </c:pt>
                <c:pt idx="1987">
                  <c:v>0.35899632470352894</c:v>
                </c:pt>
                <c:pt idx="1988">
                  <c:v>0.35899632470352894</c:v>
                </c:pt>
                <c:pt idx="1989">
                  <c:v>0.35899632470352894</c:v>
                </c:pt>
                <c:pt idx="1990">
                  <c:v>0.35899632470352894</c:v>
                </c:pt>
                <c:pt idx="1991">
                  <c:v>0.35899632470352894</c:v>
                </c:pt>
                <c:pt idx="1992">
                  <c:v>0.35899632470352894</c:v>
                </c:pt>
                <c:pt idx="1993">
                  <c:v>0.35908617814081112</c:v>
                </c:pt>
                <c:pt idx="1994">
                  <c:v>0.35908617814081112</c:v>
                </c:pt>
                <c:pt idx="1995">
                  <c:v>0.35908617814081112</c:v>
                </c:pt>
                <c:pt idx="1996">
                  <c:v>0.35908617814081112</c:v>
                </c:pt>
                <c:pt idx="1997">
                  <c:v>0.35908617814081112</c:v>
                </c:pt>
                <c:pt idx="1998">
                  <c:v>0.35908617814081112</c:v>
                </c:pt>
                <c:pt idx="1999">
                  <c:v>0.35908617814081112</c:v>
                </c:pt>
                <c:pt idx="2000">
                  <c:v>0.35917601606606231</c:v>
                </c:pt>
                <c:pt idx="2001">
                  <c:v>0.35917601606606231</c:v>
                </c:pt>
                <c:pt idx="2002">
                  <c:v>0.35917601606606231</c:v>
                </c:pt>
                <c:pt idx="2003">
                  <c:v>0.35917601606606231</c:v>
                </c:pt>
                <c:pt idx="2004">
                  <c:v>0.35917601606606231</c:v>
                </c:pt>
                <c:pt idx="2005">
                  <c:v>0.35926583848731375</c:v>
                </c:pt>
                <c:pt idx="2006">
                  <c:v>0.35926583848731375</c:v>
                </c:pt>
                <c:pt idx="2007">
                  <c:v>0.35926583848731375</c:v>
                </c:pt>
                <c:pt idx="2008">
                  <c:v>0.35926583848731375</c:v>
                </c:pt>
                <c:pt idx="2009">
                  <c:v>0.35926583848731375</c:v>
                </c:pt>
                <c:pt idx="2010">
                  <c:v>0.35935564541258935</c:v>
                </c:pt>
                <c:pt idx="2011">
                  <c:v>0.35935564541258935</c:v>
                </c:pt>
                <c:pt idx="2012">
                  <c:v>0.35935564541258935</c:v>
                </c:pt>
                <c:pt idx="2013">
                  <c:v>0.35935564541258935</c:v>
                </c:pt>
                <c:pt idx="2014">
                  <c:v>0.35935564541258935</c:v>
                </c:pt>
                <c:pt idx="2015">
                  <c:v>0.35935564541258935</c:v>
                </c:pt>
                <c:pt idx="2016">
                  <c:v>0.35935564541258935</c:v>
                </c:pt>
                <c:pt idx="2017">
                  <c:v>0.35935564541258935</c:v>
                </c:pt>
                <c:pt idx="2018">
                  <c:v>0.35935564541258935</c:v>
                </c:pt>
                <c:pt idx="2019">
                  <c:v>0.35935564541258935</c:v>
                </c:pt>
                <c:pt idx="2020">
                  <c:v>0.35935564541258935</c:v>
                </c:pt>
                <c:pt idx="2021">
                  <c:v>0.35935564541258935</c:v>
                </c:pt>
                <c:pt idx="2022">
                  <c:v>0.35935564541258935</c:v>
                </c:pt>
                <c:pt idx="2023">
                  <c:v>0.35935564541258935</c:v>
                </c:pt>
                <c:pt idx="2024">
                  <c:v>0.35935564541258935</c:v>
                </c:pt>
                <c:pt idx="2025">
                  <c:v>0.35935564541258935</c:v>
                </c:pt>
                <c:pt idx="2026">
                  <c:v>0.35935564541258935</c:v>
                </c:pt>
                <c:pt idx="2027">
                  <c:v>0.35926583848731375</c:v>
                </c:pt>
                <c:pt idx="2028">
                  <c:v>0.35971471831417579</c:v>
                </c:pt>
                <c:pt idx="2029">
                  <c:v>0.35926583848731375</c:v>
                </c:pt>
                <c:pt idx="2030">
                  <c:v>0.35926583848731375</c:v>
                </c:pt>
                <c:pt idx="2031">
                  <c:v>0.35971471831417579</c:v>
                </c:pt>
                <c:pt idx="2032">
                  <c:v>0.35971471831417579</c:v>
                </c:pt>
                <c:pt idx="2033">
                  <c:v>0.35962497329269971</c:v>
                </c:pt>
                <c:pt idx="2034">
                  <c:v>0.35962497329269971</c:v>
                </c:pt>
                <c:pt idx="2035">
                  <c:v>0.35962497329269971</c:v>
                </c:pt>
                <c:pt idx="2036">
                  <c:v>0.35962497329269971</c:v>
                </c:pt>
                <c:pt idx="2037">
                  <c:v>0.3598941619972349</c:v>
                </c:pt>
                <c:pt idx="2038">
                  <c:v>0.3598941619972349</c:v>
                </c:pt>
                <c:pt idx="2039">
                  <c:v>0.35980444787969323</c:v>
                </c:pt>
                <c:pt idx="2040">
                  <c:v>0.35980444787969323</c:v>
                </c:pt>
                <c:pt idx="2041">
                  <c:v>0.35980444787969323</c:v>
                </c:pt>
                <c:pt idx="2042">
                  <c:v>0.35971471831417579</c:v>
                </c:pt>
                <c:pt idx="2043">
                  <c:v>0.35971471831417579</c:v>
                </c:pt>
                <c:pt idx="2044">
                  <c:v>0.35971471831417579</c:v>
                </c:pt>
                <c:pt idx="2045">
                  <c:v>0.35971471831417579</c:v>
                </c:pt>
                <c:pt idx="2046">
                  <c:v>0.35764665621815117</c:v>
                </c:pt>
                <c:pt idx="2047">
                  <c:v>0.35764665621815117</c:v>
                </c:pt>
                <c:pt idx="2048">
                  <c:v>0.35764665621815117</c:v>
                </c:pt>
                <c:pt idx="2049">
                  <c:v>0.35755655349046134</c:v>
                </c:pt>
                <c:pt idx="2050">
                  <c:v>0.35755655349046134</c:v>
                </c:pt>
                <c:pt idx="2051">
                  <c:v>0.35944543684990649</c:v>
                </c:pt>
                <c:pt idx="2052">
                  <c:v>0.35746643511314413</c:v>
                </c:pt>
                <c:pt idx="2053">
                  <c:v>0.3573763010780423</c:v>
                </c:pt>
                <c:pt idx="2054">
                  <c:v>0.3573763010780423</c:v>
                </c:pt>
                <c:pt idx="2055">
                  <c:v>0.3573763010780423</c:v>
                </c:pt>
                <c:pt idx="2056">
                  <c:v>0.35773674330436367</c:v>
                </c:pt>
                <c:pt idx="2057">
                  <c:v>0.35764665621815117</c:v>
                </c:pt>
                <c:pt idx="2058">
                  <c:v>0.35764665621815117</c:v>
                </c:pt>
                <c:pt idx="2059">
                  <c:v>0.35764665621815117</c:v>
                </c:pt>
                <c:pt idx="2060">
                  <c:v>0.35755655349046134</c:v>
                </c:pt>
                <c:pt idx="2061">
                  <c:v>0.35755655349046134</c:v>
                </c:pt>
                <c:pt idx="2062">
                  <c:v>0.35755655349046134</c:v>
                </c:pt>
                <c:pt idx="2063">
                  <c:v>0.35746643511314413</c:v>
                </c:pt>
                <c:pt idx="2064">
                  <c:v>0.35746643511314413</c:v>
                </c:pt>
                <c:pt idx="2065">
                  <c:v>0.35746643511314413</c:v>
                </c:pt>
                <c:pt idx="2066">
                  <c:v>0.35746643511314413</c:v>
                </c:pt>
                <c:pt idx="2067">
                  <c:v>0.35746643511314413</c:v>
                </c:pt>
                <c:pt idx="2068">
                  <c:v>0.3573763010780423</c:v>
                </c:pt>
                <c:pt idx="2069">
                  <c:v>0.3573763010780423</c:v>
                </c:pt>
                <c:pt idx="2070">
                  <c:v>0.35773674330436367</c:v>
                </c:pt>
                <c:pt idx="2071">
                  <c:v>0.35773674330436367</c:v>
                </c:pt>
                <c:pt idx="2072">
                  <c:v>0.35764665621815117</c:v>
                </c:pt>
                <c:pt idx="2073">
                  <c:v>0.35764665621815117</c:v>
                </c:pt>
                <c:pt idx="2074">
                  <c:v>0.35764665621815117</c:v>
                </c:pt>
                <c:pt idx="2075">
                  <c:v>0.35764665621815117</c:v>
                </c:pt>
                <c:pt idx="2076">
                  <c:v>0.35755655349046134</c:v>
                </c:pt>
                <c:pt idx="2077">
                  <c:v>0.35755655349046134</c:v>
                </c:pt>
                <c:pt idx="2078">
                  <c:v>0.35755655349046134</c:v>
                </c:pt>
                <c:pt idx="2079">
                  <c:v>0.35755655349046134</c:v>
                </c:pt>
                <c:pt idx="2080">
                  <c:v>0.35755655349046134</c:v>
                </c:pt>
                <c:pt idx="2081">
                  <c:v>0.35755655349046134</c:v>
                </c:pt>
                <c:pt idx="2082">
                  <c:v>0.35755655349046134</c:v>
                </c:pt>
                <c:pt idx="2083">
                  <c:v>0.35755655349046134</c:v>
                </c:pt>
                <c:pt idx="2084">
                  <c:v>0.35755655349046134</c:v>
                </c:pt>
                <c:pt idx="2085">
                  <c:v>0.35755655349046134</c:v>
                </c:pt>
                <c:pt idx="2086">
                  <c:v>0.35755655349046134</c:v>
                </c:pt>
                <c:pt idx="2087">
                  <c:v>0.35755655349046134</c:v>
                </c:pt>
                <c:pt idx="2088">
                  <c:v>0.35755655349046134</c:v>
                </c:pt>
                <c:pt idx="2089">
                  <c:v>0.35755655349046134</c:v>
                </c:pt>
                <c:pt idx="2090">
                  <c:v>0.35755655349046134</c:v>
                </c:pt>
                <c:pt idx="2091">
                  <c:v>0.35755655349046134</c:v>
                </c:pt>
                <c:pt idx="2092">
                  <c:v>0.35755655349046134</c:v>
                </c:pt>
                <c:pt idx="2093">
                  <c:v>0.35755655349046134</c:v>
                </c:pt>
                <c:pt idx="2094">
                  <c:v>0.35755655349046134</c:v>
                </c:pt>
                <c:pt idx="2095">
                  <c:v>0.35755655349046134</c:v>
                </c:pt>
                <c:pt idx="2096">
                  <c:v>0.35755655349046134</c:v>
                </c:pt>
                <c:pt idx="2097">
                  <c:v>0.35764665621815117</c:v>
                </c:pt>
                <c:pt idx="2098">
                  <c:v>0.35728615137699149</c:v>
                </c:pt>
                <c:pt idx="2099">
                  <c:v>0.3573763010780423</c:v>
                </c:pt>
                <c:pt idx="2100">
                  <c:v>0.3573763010780423</c:v>
                </c:pt>
                <c:pt idx="2101">
                  <c:v>0.3573763010780423</c:v>
                </c:pt>
                <c:pt idx="2102">
                  <c:v>0.35746643511314413</c:v>
                </c:pt>
                <c:pt idx="2103">
                  <c:v>0.35746643511314413</c:v>
                </c:pt>
                <c:pt idx="2104">
                  <c:v>0.35746643511314413</c:v>
                </c:pt>
                <c:pt idx="2105">
                  <c:v>0.35755655349046134</c:v>
                </c:pt>
                <c:pt idx="2106">
                  <c:v>0.35755655349046134</c:v>
                </c:pt>
                <c:pt idx="2107">
                  <c:v>0.35755655349046134</c:v>
                </c:pt>
                <c:pt idx="2108">
                  <c:v>0.35719598600182045</c:v>
                </c:pt>
                <c:pt idx="2109">
                  <c:v>0.35764665621815117</c:v>
                </c:pt>
                <c:pt idx="2110">
                  <c:v>0.35728615137699149</c:v>
                </c:pt>
                <c:pt idx="2111">
                  <c:v>0.35728615137699149</c:v>
                </c:pt>
                <c:pt idx="2112">
                  <c:v>0.35728615137699149</c:v>
                </c:pt>
                <c:pt idx="2113">
                  <c:v>0.35728615137699149</c:v>
                </c:pt>
                <c:pt idx="2114">
                  <c:v>0.35728615137699149</c:v>
                </c:pt>
                <c:pt idx="2115">
                  <c:v>0.3573763010780423</c:v>
                </c:pt>
                <c:pt idx="2116">
                  <c:v>0.3573763010780423</c:v>
                </c:pt>
                <c:pt idx="2117">
                  <c:v>0.3573763010780423</c:v>
                </c:pt>
                <c:pt idx="2118">
                  <c:v>0.3573763010780423</c:v>
                </c:pt>
                <c:pt idx="2119">
                  <c:v>0.3573763010780423</c:v>
                </c:pt>
                <c:pt idx="2120">
                  <c:v>0.3573763010780423</c:v>
                </c:pt>
                <c:pt idx="2121">
                  <c:v>0.3573763010780423</c:v>
                </c:pt>
                <c:pt idx="2122">
                  <c:v>0.3573763010780423</c:v>
                </c:pt>
                <c:pt idx="2123">
                  <c:v>0.3573763010780423</c:v>
                </c:pt>
                <c:pt idx="2124">
                  <c:v>0.3573763010780423</c:v>
                </c:pt>
                <c:pt idx="2125">
                  <c:v>0.3573763010780423</c:v>
                </c:pt>
                <c:pt idx="2126">
                  <c:v>0.3573763010780423</c:v>
                </c:pt>
                <c:pt idx="2127">
                  <c:v>0.3573763010780423</c:v>
                </c:pt>
                <c:pt idx="2128">
                  <c:v>0.3573763010780423</c:v>
                </c:pt>
                <c:pt idx="2129">
                  <c:v>0.3573763010780423</c:v>
                </c:pt>
                <c:pt idx="2130">
                  <c:v>0.3573763010780423</c:v>
                </c:pt>
                <c:pt idx="2131">
                  <c:v>0.3573763010780423</c:v>
                </c:pt>
                <c:pt idx="2132">
                  <c:v>0.3573763010780423</c:v>
                </c:pt>
                <c:pt idx="2133">
                  <c:v>0.35773674330436367</c:v>
                </c:pt>
                <c:pt idx="2134">
                  <c:v>0.35773674330436367</c:v>
                </c:pt>
                <c:pt idx="2135">
                  <c:v>0.35773674330436367</c:v>
                </c:pt>
                <c:pt idx="2136">
                  <c:v>0.35764665621815117</c:v>
                </c:pt>
                <c:pt idx="2137">
                  <c:v>0.35764665621815117</c:v>
                </c:pt>
                <c:pt idx="2138">
                  <c:v>0.35764665621815117</c:v>
                </c:pt>
                <c:pt idx="2139">
                  <c:v>0.35764665621815117</c:v>
                </c:pt>
                <c:pt idx="2140">
                  <c:v>0.35755655349046134</c:v>
                </c:pt>
                <c:pt idx="2141">
                  <c:v>0.35755655349046134</c:v>
                </c:pt>
                <c:pt idx="2142">
                  <c:v>0.35755655349046134</c:v>
                </c:pt>
                <c:pt idx="2143">
                  <c:v>0.35755655349046134</c:v>
                </c:pt>
                <c:pt idx="2144">
                  <c:v>0.35746643511314413</c:v>
                </c:pt>
                <c:pt idx="2145">
                  <c:v>0.35746643511314413</c:v>
                </c:pt>
                <c:pt idx="2146">
                  <c:v>0.35746643511314413</c:v>
                </c:pt>
                <c:pt idx="2147">
                  <c:v>0.3578268147572421</c:v>
                </c:pt>
                <c:pt idx="2148">
                  <c:v>0.35448369545769853</c:v>
                </c:pt>
                <c:pt idx="2149">
                  <c:v>0.35439304009265038</c:v>
                </c:pt>
                <c:pt idx="2150">
                  <c:v>0.35773674330436367</c:v>
                </c:pt>
                <c:pt idx="2151">
                  <c:v>0.35439304009265038</c:v>
                </c:pt>
                <c:pt idx="2152">
                  <c:v>0.35764665621815117</c:v>
                </c:pt>
                <c:pt idx="2153">
                  <c:v>0.3543023687881971</c:v>
                </c:pt>
                <c:pt idx="2154">
                  <c:v>0.3543023687881971</c:v>
                </c:pt>
                <c:pt idx="2155">
                  <c:v>0.35421168153592797</c:v>
                </c:pt>
                <c:pt idx="2156">
                  <c:v>0.35421168153592797</c:v>
                </c:pt>
                <c:pt idx="2157">
                  <c:v>0.35421168153592797</c:v>
                </c:pt>
                <c:pt idx="2158">
                  <c:v>0.35412097832742506</c:v>
                </c:pt>
                <c:pt idx="2159">
                  <c:v>0.35412097832742506</c:v>
                </c:pt>
                <c:pt idx="2160">
                  <c:v>0.35403025915426312</c:v>
                </c:pt>
                <c:pt idx="2161">
                  <c:v>0.35448369545769853</c:v>
                </c:pt>
                <c:pt idx="2162">
                  <c:v>0.35439304009265038</c:v>
                </c:pt>
                <c:pt idx="2163">
                  <c:v>0.35439304009265038</c:v>
                </c:pt>
                <c:pt idx="2164">
                  <c:v>0.35439304009265038</c:v>
                </c:pt>
                <c:pt idx="2165">
                  <c:v>0.3543023687881971</c:v>
                </c:pt>
                <c:pt idx="2166">
                  <c:v>0.3543023687881971</c:v>
                </c:pt>
                <c:pt idx="2167">
                  <c:v>0.35421168153592797</c:v>
                </c:pt>
                <c:pt idx="2168">
                  <c:v>0.35421168153592797</c:v>
                </c:pt>
                <c:pt idx="2169">
                  <c:v>0.35421168153592797</c:v>
                </c:pt>
                <c:pt idx="2170">
                  <c:v>0.35421168153592797</c:v>
                </c:pt>
                <c:pt idx="2171">
                  <c:v>0.35448369545769853</c:v>
                </c:pt>
                <c:pt idx="2172">
                  <c:v>0.35448369545769853</c:v>
                </c:pt>
                <c:pt idx="2173">
                  <c:v>0.35448369545769853</c:v>
                </c:pt>
                <c:pt idx="2174">
                  <c:v>0.35448369545769853</c:v>
                </c:pt>
                <c:pt idx="2175">
                  <c:v>0.35448369545769853</c:v>
                </c:pt>
                <c:pt idx="2176">
                  <c:v>0.35448369545769853</c:v>
                </c:pt>
                <c:pt idx="2177">
                  <c:v>0.35412097832742506</c:v>
                </c:pt>
                <c:pt idx="2178">
                  <c:v>0.35412097832742506</c:v>
                </c:pt>
                <c:pt idx="2179">
                  <c:v>0.35421168153592797</c:v>
                </c:pt>
                <c:pt idx="2180">
                  <c:v>0.35421168153592797</c:v>
                </c:pt>
                <c:pt idx="2181">
                  <c:v>0.35421168153592797</c:v>
                </c:pt>
                <c:pt idx="2182">
                  <c:v>0.3543023687881971</c:v>
                </c:pt>
                <c:pt idx="2183">
                  <c:v>0.35439304009265038</c:v>
                </c:pt>
                <c:pt idx="2184">
                  <c:v>0.35448369545769853</c:v>
                </c:pt>
                <c:pt idx="2185">
                  <c:v>0.35412097832742506</c:v>
                </c:pt>
                <c:pt idx="2186">
                  <c:v>0.35421168153592797</c:v>
                </c:pt>
                <c:pt idx="2187">
                  <c:v>0.3543023687881971</c:v>
                </c:pt>
                <c:pt idx="2188">
                  <c:v>0.35439304009265038</c:v>
                </c:pt>
                <c:pt idx="2189">
                  <c:v>0.3564740977492018</c:v>
                </c:pt>
                <c:pt idx="2190">
                  <c:v>0.35611277593426316</c:v>
                </c:pt>
                <c:pt idx="2191">
                  <c:v>0.35629346837068954</c:v>
                </c:pt>
                <c:pt idx="2192">
                  <c:v>0.35638379093805905</c:v>
                </c:pt>
                <c:pt idx="2193">
                  <c:v>0.3564740977492018</c:v>
                </c:pt>
                <c:pt idx="2194">
                  <c:v>0.35665466413577163</c:v>
                </c:pt>
                <c:pt idx="2195">
                  <c:v>0.35629346837068954</c:v>
                </c:pt>
                <c:pt idx="2196">
                  <c:v>0.35638379093805905</c:v>
                </c:pt>
                <c:pt idx="2197">
                  <c:v>0.3564740977492018</c:v>
                </c:pt>
                <c:pt idx="2198">
                  <c:v>0.35656438881236074</c:v>
                </c:pt>
                <c:pt idx="2199">
                  <c:v>0.35665466413577163</c:v>
                </c:pt>
                <c:pt idx="2200">
                  <c:v>0.35836691562961753</c:v>
                </c:pt>
                <c:pt idx="2201">
                  <c:v>0.35845687787657021</c:v>
                </c:pt>
                <c:pt idx="2202">
                  <c:v>0.35854682455507991</c:v>
                </c:pt>
                <c:pt idx="2203">
                  <c:v>0.35818694439802812</c:v>
                </c:pt>
                <c:pt idx="2204">
                  <c:v>0.35836691562961753</c:v>
                </c:pt>
                <c:pt idx="2205">
                  <c:v>0.35845687787657021</c:v>
                </c:pt>
                <c:pt idx="2206">
                  <c:v>0.3564740977492018</c:v>
                </c:pt>
                <c:pt idx="2207">
                  <c:v>0.35863675567322606</c:v>
                </c:pt>
                <c:pt idx="2208">
                  <c:v>0.35665466413577163</c:v>
                </c:pt>
                <c:pt idx="2209">
                  <c:v>0.36025286414705848</c:v>
                </c:pt>
                <c:pt idx="2210">
                  <c:v>0.35629346837068954</c:v>
                </c:pt>
                <c:pt idx="2211">
                  <c:v>0.35845687787657021</c:v>
                </c:pt>
                <c:pt idx="2212">
                  <c:v>0.35854682455507991</c:v>
                </c:pt>
                <c:pt idx="2213">
                  <c:v>0.35854682455507991</c:v>
                </c:pt>
                <c:pt idx="2214">
                  <c:v>0.35863675567322606</c:v>
                </c:pt>
                <c:pt idx="2215">
                  <c:v>0.36007354392028745</c:v>
                </c:pt>
                <c:pt idx="2216">
                  <c:v>0.36007354392028745</c:v>
                </c:pt>
                <c:pt idx="2217">
                  <c:v>0.35656438881236074</c:v>
                </c:pt>
                <c:pt idx="2218">
                  <c:v>0.35863675567322606</c:v>
                </c:pt>
                <c:pt idx="2219">
                  <c:v>0.35863675567322606</c:v>
                </c:pt>
                <c:pt idx="2220">
                  <c:v>0.35863675567322606</c:v>
                </c:pt>
                <c:pt idx="2221">
                  <c:v>0.35863675567322606</c:v>
                </c:pt>
                <c:pt idx="2222">
                  <c:v>0.3564740977492018</c:v>
                </c:pt>
                <c:pt idx="2223">
                  <c:v>0.35899632470352894</c:v>
                </c:pt>
                <c:pt idx="2224">
                  <c:v>0.35692539574976445</c:v>
                </c:pt>
                <c:pt idx="2225">
                  <c:v>0.35692539574976445</c:v>
                </c:pt>
                <c:pt idx="2226">
                  <c:v>0.35899632470352894</c:v>
                </c:pt>
                <c:pt idx="2227">
                  <c:v>0.40139097682475766</c:v>
                </c:pt>
                <c:pt idx="2228">
                  <c:v>0.40172324197141274</c:v>
                </c:pt>
                <c:pt idx="2229">
                  <c:v>0.387254136070452</c:v>
                </c:pt>
                <c:pt idx="2230">
                  <c:v>0.38750977296327371</c:v>
                </c:pt>
                <c:pt idx="2231">
                  <c:v>0.38409142906723415</c:v>
                </c:pt>
                <c:pt idx="2232">
                  <c:v>0.38400569591743672</c:v>
                </c:pt>
                <c:pt idx="2233">
                  <c:v>0.384262854948905</c:v>
                </c:pt>
                <c:pt idx="2234">
                  <c:v>0.384262854948905</c:v>
                </c:pt>
                <c:pt idx="2235">
                  <c:v>0.384262854948905</c:v>
                </c:pt>
                <c:pt idx="2236">
                  <c:v>0.384262854948905</c:v>
                </c:pt>
                <c:pt idx="2237">
                  <c:v>0.38099649685388892</c:v>
                </c:pt>
                <c:pt idx="2238">
                  <c:v>0.38099649685388892</c:v>
                </c:pt>
                <c:pt idx="2239">
                  <c:v>0.38099649685388892</c:v>
                </c:pt>
                <c:pt idx="2240">
                  <c:v>0.38099649685388892</c:v>
                </c:pt>
                <c:pt idx="2241">
                  <c:v>0.38091027434013092</c:v>
                </c:pt>
                <c:pt idx="2242">
                  <c:v>0.38091027434013092</c:v>
                </c:pt>
                <c:pt idx="2243">
                  <c:v>0.38091027434013092</c:v>
                </c:pt>
                <c:pt idx="2244">
                  <c:v>0.38091027434013092</c:v>
                </c:pt>
                <c:pt idx="2245">
                  <c:v>0.38091027434013092</c:v>
                </c:pt>
                <c:pt idx="2246">
                  <c:v>0.38116890076759236</c:v>
                </c:pt>
                <c:pt idx="2247">
                  <c:v>0.37805719880242628</c:v>
                </c:pt>
                <c:pt idx="2248">
                  <c:v>0.374840241541334</c:v>
                </c:pt>
                <c:pt idx="2249">
                  <c:v>0.37727646420912231</c:v>
                </c:pt>
                <c:pt idx="2250">
                  <c:v>0.37727646420912231</c:v>
                </c:pt>
                <c:pt idx="2251">
                  <c:v>0.37414214197240769</c:v>
                </c:pt>
                <c:pt idx="2252">
                  <c:v>0.37449130545390519</c:v>
                </c:pt>
                <c:pt idx="2253">
                  <c:v>0.37440403591908844</c:v>
                </c:pt>
                <c:pt idx="2254">
                  <c:v>0.37098936397414517</c:v>
                </c:pt>
                <c:pt idx="2255">
                  <c:v>0.3712528083673956</c:v>
                </c:pt>
                <c:pt idx="2256">
                  <c:v>0.3712528083673956</c:v>
                </c:pt>
                <c:pt idx="2257">
                  <c:v>0.3712528083673956</c:v>
                </c:pt>
                <c:pt idx="2258">
                  <c:v>0.3712528083673956</c:v>
                </c:pt>
                <c:pt idx="2259">
                  <c:v>0.37116500805217234</c:v>
                </c:pt>
                <c:pt idx="2260">
                  <c:v>0.37116500805217234</c:v>
                </c:pt>
                <c:pt idx="2261">
                  <c:v>0.37151612250381461</c:v>
                </c:pt>
                <c:pt idx="2262">
                  <c:v>0.37151612250381461</c:v>
                </c:pt>
                <c:pt idx="2263">
                  <c:v>0.37142836558606485</c:v>
                </c:pt>
                <c:pt idx="2264">
                  <c:v>0.37142836558606485</c:v>
                </c:pt>
                <c:pt idx="2265">
                  <c:v>0.37142836558606485</c:v>
                </c:pt>
                <c:pt idx="2266">
                  <c:v>0.36790615595436904</c:v>
                </c:pt>
                <c:pt idx="2267">
                  <c:v>0.37134059420964149</c:v>
                </c:pt>
                <c:pt idx="2268">
                  <c:v>0.36790615595436904</c:v>
                </c:pt>
                <c:pt idx="2269">
                  <c:v>0.36790615595436904</c:v>
                </c:pt>
                <c:pt idx="2270">
                  <c:v>0.36781780030537614</c:v>
                </c:pt>
                <c:pt idx="2271">
                  <c:v>0.36781780030537614</c:v>
                </c:pt>
                <c:pt idx="2272">
                  <c:v>0.36825943113119974</c:v>
                </c:pt>
                <c:pt idx="2273">
                  <c:v>0.36825943113119974</c:v>
                </c:pt>
                <c:pt idx="2274">
                  <c:v>0.36817113443510774</c:v>
                </c:pt>
                <c:pt idx="2275">
                  <c:v>0.36817113443510774</c:v>
                </c:pt>
                <c:pt idx="2276">
                  <c:v>0.36817113443510774</c:v>
                </c:pt>
                <c:pt idx="2277">
                  <c:v>0.36817113443510774</c:v>
                </c:pt>
                <c:pt idx="2278">
                  <c:v>0.36817113443510774</c:v>
                </c:pt>
                <c:pt idx="2279">
                  <c:v>0.36817113443510774</c:v>
                </c:pt>
                <c:pt idx="2280">
                  <c:v>0.36817113443510774</c:v>
                </c:pt>
                <c:pt idx="2281">
                  <c:v>0.36825943113119974</c:v>
                </c:pt>
                <c:pt idx="2282">
                  <c:v>0.36825943113119974</c:v>
                </c:pt>
                <c:pt idx="2283">
                  <c:v>0.36825943113119974</c:v>
                </c:pt>
                <c:pt idx="2284">
                  <c:v>0.36825943113119974</c:v>
                </c:pt>
                <c:pt idx="2285">
                  <c:v>0.36825943113119974</c:v>
                </c:pt>
                <c:pt idx="2286">
                  <c:v>0.36834771310749559</c:v>
                </c:pt>
                <c:pt idx="2287">
                  <c:v>0.36834771310749559</c:v>
                </c:pt>
                <c:pt idx="2288">
                  <c:v>0.36799449685406704</c:v>
                </c:pt>
                <c:pt idx="2289">
                  <c:v>0.36799449685406704</c:v>
                </c:pt>
                <c:pt idx="2290">
                  <c:v>0.36799449685406704</c:v>
                </c:pt>
                <c:pt idx="2291">
                  <c:v>0.36808282301185402</c:v>
                </c:pt>
                <c:pt idx="2292">
                  <c:v>0.36808282301185402</c:v>
                </c:pt>
                <c:pt idx="2293">
                  <c:v>0.36817113443510774</c:v>
                </c:pt>
                <c:pt idx="2294">
                  <c:v>0.36817113443510774</c:v>
                </c:pt>
                <c:pt idx="2295">
                  <c:v>0.36817113443510774</c:v>
                </c:pt>
                <c:pt idx="2296">
                  <c:v>0.36825943113119974</c:v>
                </c:pt>
                <c:pt idx="2297">
                  <c:v>0.36825943113119974</c:v>
                </c:pt>
                <c:pt idx="2298">
                  <c:v>0.36834771310749559</c:v>
                </c:pt>
                <c:pt idx="2299">
                  <c:v>0.36843598037135439</c:v>
                </c:pt>
                <c:pt idx="2300">
                  <c:v>0.36852423293012937</c:v>
                </c:pt>
                <c:pt idx="2301">
                  <c:v>0.36852423293012937</c:v>
                </c:pt>
                <c:pt idx="2302">
                  <c:v>0.36861247079116755</c:v>
                </c:pt>
                <c:pt idx="2303">
                  <c:v>0.36861247079116755</c:v>
                </c:pt>
                <c:pt idx="2304">
                  <c:v>0.36834771310749559</c:v>
                </c:pt>
                <c:pt idx="2305">
                  <c:v>0.36834771310749559</c:v>
                </c:pt>
                <c:pt idx="2306">
                  <c:v>0.36843598037135439</c:v>
                </c:pt>
                <c:pt idx="2307">
                  <c:v>0.36852423293012937</c:v>
                </c:pt>
                <c:pt idx="2308">
                  <c:v>0.36861247079116755</c:v>
                </c:pt>
                <c:pt idx="2309">
                  <c:v>0.36870069396180982</c:v>
                </c:pt>
                <c:pt idx="2310">
                  <c:v>0.368788902449391</c:v>
                </c:pt>
                <c:pt idx="2311">
                  <c:v>0.36834771310749559</c:v>
                </c:pt>
                <c:pt idx="2312">
                  <c:v>0.37054999999999993</c:v>
                </c:pt>
                <c:pt idx="2313">
                  <c:v>0.3706379018268956</c:v>
                </c:pt>
                <c:pt idx="2314">
                  <c:v>0.37072578913056453</c:v>
                </c:pt>
                <c:pt idx="2315">
                  <c:v>0.37072578913056453</c:v>
                </c:pt>
                <c:pt idx="2316">
                  <c:v>0.37072578913056453</c:v>
                </c:pt>
                <c:pt idx="2317">
                  <c:v>0.37081366191820331</c:v>
                </c:pt>
                <c:pt idx="2318">
                  <c:v>0.37081366191820331</c:v>
                </c:pt>
                <c:pt idx="2319">
                  <c:v>0.37081366191820331</c:v>
                </c:pt>
                <c:pt idx="2320">
                  <c:v>0.37081366191820331</c:v>
                </c:pt>
                <c:pt idx="2321">
                  <c:v>0.37081366191820331</c:v>
                </c:pt>
                <c:pt idx="2322">
                  <c:v>0.37072578913056453</c:v>
                </c:pt>
                <c:pt idx="2323">
                  <c:v>0.37116500805217234</c:v>
                </c:pt>
                <c:pt idx="2324">
                  <c:v>0.3710771932568111</c:v>
                </c:pt>
                <c:pt idx="2325">
                  <c:v>0.3710771932568111</c:v>
                </c:pt>
                <c:pt idx="2326">
                  <c:v>0.3710771932568111</c:v>
                </c:pt>
                <c:pt idx="2327">
                  <c:v>0.37098936397414517</c:v>
                </c:pt>
                <c:pt idx="2328">
                  <c:v>0.37098936397414517</c:v>
                </c:pt>
                <c:pt idx="2329">
                  <c:v>0.37134059420964149</c:v>
                </c:pt>
                <c:pt idx="2330">
                  <c:v>0.3712528083673956</c:v>
                </c:pt>
                <c:pt idx="2331">
                  <c:v>0.36914158971558786</c:v>
                </c:pt>
                <c:pt idx="2332">
                  <c:v>0.37116500805217234</c:v>
                </c:pt>
                <c:pt idx="2333">
                  <c:v>0.37116500805217234</c:v>
                </c:pt>
                <c:pt idx="2334">
                  <c:v>0.3710771932568111</c:v>
                </c:pt>
                <c:pt idx="2335">
                  <c:v>0.3710771932568111</c:v>
                </c:pt>
                <c:pt idx="2336">
                  <c:v>0.37098936397414517</c:v>
                </c:pt>
                <c:pt idx="2337">
                  <c:v>0.37098936397414517</c:v>
                </c:pt>
                <c:pt idx="2338">
                  <c:v>0.36887709626123977</c:v>
                </c:pt>
                <c:pt idx="2339">
                  <c:v>0.36772942989969848</c:v>
                </c:pt>
                <c:pt idx="2340">
                  <c:v>0.36772942989969848</c:v>
                </c:pt>
                <c:pt idx="2341">
                  <c:v>0.36560409383492176</c:v>
                </c:pt>
                <c:pt idx="2342">
                  <c:v>0.36551535209217278</c:v>
                </c:pt>
                <c:pt idx="2343">
                  <c:v>0.3675526447886972</c:v>
                </c:pt>
                <c:pt idx="2344">
                  <c:v>0.3675526447886972</c:v>
                </c:pt>
                <c:pt idx="2345">
                  <c:v>0.36746423006856266</c:v>
                </c:pt>
                <c:pt idx="2346">
                  <c:v>0.36781780030537614</c:v>
                </c:pt>
                <c:pt idx="2347">
                  <c:v>0.36781780030537614</c:v>
                </c:pt>
                <c:pt idx="2348">
                  <c:v>0.36781780030537614</c:v>
                </c:pt>
                <c:pt idx="2349">
                  <c:v>0.36772942989969848</c:v>
                </c:pt>
                <c:pt idx="2350">
                  <c:v>0.36772942989969848</c:v>
                </c:pt>
                <c:pt idx="2351">
                  <c:v>0.36764104472993964</c:v>
                </c:pt>
                <c:pt idx="2352">
                  <c:v>0.3675526447886972</c:v>
                </c:pt>
                <c:pt idx="2353">
                  <c:v>0.3675526447886972</c:v>
                </c:pt>
                <c:pt idx="2354">
                  <c:v>0.3675526447886972</c:v>
                </c:pt>
                <c:pt idx="2355">
                  <c:v>0.36746423006856266</c:v>
                </c:pt>
                <c:pt idx="2356">
                  <c:v>0.36781780030537614</c:v>
                </c:pt>
                <c:pt idx="2357">
                  <c:v>0.36781780030537614</c:v>
                </c:pt>
                <c:pt idx="2358">
                  <c:v>0.36781780030537614</c:v>
                </c:pt>
                <c:pt idx="2359">
                  <c:v>0.36772942989969848</c:v>
                </c:pt>
                <c:pt idx="2360">
                  <c:v>0.36772942989969848</c:v>
                </c:pt>
                <c:pt idx="2361">
                  <c:v>0.36764104472993964</c:v>
                </c:pt>
                <c:pt idx="2362">
                  <c:v>0.36764104472993964</c:v>
                </c:pt>
                <c:pt idx="2363">
                  <c:v>0.36764104472993964</c:v>
                </c:pt>
                <c:pt idx="2364">
                  <c:v>0.36764104472993964</c:v>
                </c:pt>
                <c:pt idx="2365">
                  <c:v>0.3675526447886972</c:v>
                </c:pt>
                <c:pt idx="2366">
                  <c:v>0.36790615595436904</c:v>
                </c:pt>
                <c:pt idx="2367">
                  <c:v>0.3675526447886972</c:v>
                </c:pt>
                <c:pt idx="2368">
                  <c:v>0.36790615595436904</c:v>
                </c:pt>
                <c:pt idx="2369">
                  <c:v>0.3675526447886972</c:v>
                </c:pt>
                <c:pt idx="2370">
                  <c:v>0.3675526447886972</c:v>
                </c:pt>
                <c:pt idx="2371">
                  <c:v>0.36764104472993964</c:v>
                </c:pt>
                <c:pt idx="2372">
                  <c:v>0.36418242758440555</c:v>
                </c:pt>
                <c:pt idx="2373">
                  <c:v>0.36764104472993964</c:v>
                </c:pt>
                <c:pt idx="2374">
                  <c:v>0.36772942989969848</c:v>
                </c:pt>
                <c:pt idx="2375">
                  <c:v>0.36427139438900202</c:v>
                </c:pt>
                <c:pt idx="2376">
                  <c:v>0.36781780030537614</c:v>
                </c:pt>
                <c:pt idx="2377">
                  <c:v>0.36781780030537614</c:v>
                </c:pt>
                <c:pt idx="2378">
                  <c:v>0.36790615595436904</c:v>
                </c:pt>
                <c:pt idx="2379">
                  <c:v>0.3675526447886972</c:v>
                </c:pt>
                <c:pt idx="2380">
                  <c:v>0.36764104472993964</c:v>
                </c:pt>
                <c:pt idx="2381">
                  <c:v>0.36772942989969848</c:v>
                </c:pt>
                <c:pt idx="2382">
                  <c:v>0.36781780030537614</c:v>
                </c:pt>
                <c:pt idx="2383">
                  <c:v>0.36790615595436904</c:v>
                </c:pt>
                <c:pt idx="2384">
                  <c:v>0.36799449685406704</c:v>
                </c:pt>
                <c:pt idx="2385">
                  <c:v>0.36808282301185402</c:v>
                </c:pt>
                <c:pt idx="2386">
                  <c:v>0.36772942989969848</c:v>
                </c:pt>
                <c:pt idx="2387">
                  <c:v>0.36781780030537614</c:v>
                </c:pt>
                <c:pt idx="2388">
                  <c:v>0.36790615595436904</c:v>
                </c:pt>
                <c:pt idx="2389">
                  <c:v>0.36799449685406704</c:v>
                </c:pt>
                <c:pt idx="2390">
                  <c:v>0.36764104472993964</c:v>
                </c:pt>
                <c:pt idx="2391">
                  <c:v>0.36808282301185402</c:v>
                </c:pt>
                <c:pt idx="2392">
                  <c:v>0.36772942989969848</c:v>
                </c:pt>
                <c:pt idx="2393">
                  <c:v>0.36781780030537614</c:v>
                </c:pt>
                <c:pt idx="2394">
                  <c:v>0.36781780030537614</c:v>
                </c:pt>
                <c:pt idx="2395">
                  <c:v>0.36790615595436904</c:v>
                </c:pt>
                <c:pt idx="2396">
                  <c:v>0.36790615595436904</c:v>
                </c:pt>
                <c:pt idx="2397">
                  <c:v>0.36799449685406704</c:v>
                </c:pt>
                <c:pt idx="2398">
                  <c:v>0.36799449685406704</c:v>
                </c:pt>
                <c:pt idx="2399">
                  <c:v>0.36808282301185402</c:v>
                </c:pt>
                <c:pt idx="2400">
                  <c:v>0.36817113443510774</c:v>
                </c:pt>
                <c:pt idx="2401">
                  <c:v>0.36817113443510774</c:v>
                </c:pt>
                <c:pt idx="2402">
                  <c:v>0.36817113443510774</c:v>
                </c:pt>
                <c:pt idx="2403">
                  <c:v>0.36817113443510774</c:v>
                </c:pt>
                <c:pt idx="2404">
                  <c:v>0.36825943113119974</c:v>
                </c:pt>
                <c:pt idx="2405">
                  <c:v>0.36825943113119974</c:v>
                </c:pt>
                <c:pt idx="2406">
                  <c:v>0.36825943113119974</c:v>
                </c:pt>
                <c:pt idx="2407">
                  <c:v>0.36825943113119974</c:v>
                </c:pt>
                <c:pt idx="2408">
                  <c:v>0.36825943113119974</c:v>
                </c:pt>
                <c:pt idx="2409">
                  <c:v>0.36825943113119974</c:v>
                </c:pt>
                <c:pt idx="2410">
                  <c:v>0.36825943113119974</c:v>
                </c:pt>
                <c:pt idx="2411">
                  <c:v>0.36825943113119974</c:v>
                </c:pt>
                <c:pt idx="2412">
                  <c:v>0.36825943113119974</c:v>
                </c:pt>
                <c:pt idx="2413">
                  <c:v>0.36825943113119974</c:v>
                </c:pt>
                <c:pt idx="2414">
                  <c:v>0.36825943113119974</c:v>
                </c:pt>
                <c:pt idx="2415">
                  <c:v>0.36817113443510774</c:v>
                </c:pt>
                <c:pt idx="2416">
                  <c:v>0.36817113443510774</c:v>
                </c:pt>
                <c:pt idx="2417">
                  <c:v>0.36861247079116755</c:v>
                </c:pt>
                <c:pt idx="2418">
                  <c:v>0.36852423293012937</c:v>
                </c:pt>
                <c:pt idx="2419">
                  <c:v>0.36843598037135439</c:v>
                </c:pt>
                <c:pt idx="2420">
                  <c:v>0.36480487927788685</c:v>
                </c:pt>
                <c:pt idx="2421">
                  <c:v>0.36480487927788685</c:v>
                </c:pt>
                <c:pt idx="2422">
                  <c:v>0.36516023553541055</c:v>
                </c:pt>
                <c:pt idx="2423">
                  <c:v>0.36516023553541055</c:v>
                </c:pt>
                <c:pt idx="2424">
                  <c:v>0.36507141896193407</c:v>
                </c:pt>
                <c:pt idx="2425">
                  <c:v>0.36507141896193407</c:v>
                </c:pt>
                <c:pt idx="2426">
                  <c:v>0.36498258739958322</c:v>
                </c:pt>
                <c:pt idx="2427">
                  <c:v>0.36498258739958322</c:v>
                </c:pt>
                <c:pt idx="2428">
                  <c:v>0.36489374084076664</c:v>
                </c:pt>
                <c:pt idx="2429">
                  <c:v>0.36489374084076664</c:v>
                </c:pt>
                <c:pt idx="2430">
                  <c:v>0.36524903712759738</c:v>
                </c:pt>
                <c:pt idx="2431">
                  <c:v>0.36516023553541055</c:v>
                </c:pt>
                <c:pt idx="2432">
                  <c:v>0.36516023553541055</c:v>
                </c:pt>
                <c:pt idx="2433">
                  <c:v>0.36507141896193407</c:v>
                </c:pt>
                <c:pt idx="2434">
                  <c:v>0.36507141896193407</c:v>
                </c:pt>
                <c:pt idx="2435">
                  <c:v>0.36498258739958322</c:v>
                </c:pt>
                <c:pt idx="2436">
                  <c:v>0.36498258739958322</c:v>
                </c:pt>
                <c:pt idx="2437">
                  <c:v>0.36533782374607304</c:v>
                </c:pt>
                <c:pt idx="2438">
                  <c:v>0.36524903712759738</c:v>
                </c:pt>
                <c:pt idx="2439">
                  <c:v>0.36524903712759738</c:v>
                </c:pt>
                <c:pt idx="2440">
                  <c:v>0.36516023553541055</c:v>
                </c:pt>
                <c:pt idx="2441">
                  <c:v>0.36507141896193407</c:v>
                </c:pt>
                <c:pt idx="2442">
                  <c:v>0.36150638356852527</c:v>
                </c:pt>
                <c:pt idx="2443">
                  <c:v>0.36150638356852527</c:v>
                </c:pt>
                <c:pt idx="2444">
                  <c:v>0.36141694615728681</c:v>
                </c:pt>
                <c:pt idx="2445">
                  <c:v>0.36186398031592348</c:v>
                </c:pt>
                <c:pt idx="2446">
                  <c:v>0.36177460404802686</c:v>
                </c:pt>
                <c:pt idx="2447">
                  <c:v>0.36177460404802686</c:v>
                </c:pt>
                <c:pt idx="2448">
                  <c:v>0.36168521250605168</c:v>
                </c:pt>
                <c:pt idx="2449">
                  <c:v>0.36168521250605168</c:v>
                </c:pt>
                <c:pt idx="2450">
                  <c:v>0.36159580568216443</c:v>
                </c:pt>
                <c:pt idx="2451">
                  <c:v>0.36159580568216443</c:v>
                </c:pt>
                <c:pt idx="2452">
                  <c:v>0.36195334131756862</c:v>
                </c:pt>
                <c:pt idx="2453">
                  <c:v>0.36195334131756862</c:v>
                </c:pt>
                <c:pt idx="2454">
                  <c:v>0.36186398031592348</c:v>
                </c:pt>
                <c:pt idx="2455">
                  <c:v>0.36186398031592348</c:v>
                </c:pt>
                <c:pt idx="2456">
                  <c:v>0.36186398031592348</c:v>
                </c:pt>
                <c:pt idx="2457">
                  <c:v>0.36177460404802686</c:v>
                </c:pt>
                <c:pt idx="2458">
                  <c:v>0.36177460404802686</c:v>
                </c:pt>
                <c:pt idx="2459">
                  <c:v>0.36168521250605168</c:v>
                </c:pt>
                <c:pt idx="2460">
                  <c:v>0.36168521250605168</c:v>
                </c:pt>
                <c:pt idx="2461">
                  <c:v>0.36168521250605168</c:v>
                </c:pt>
                <c:pt idx="2462">
                  <c:v>0.36168521250605168</c:v>
                </c:pt>
                <c:pt idx="2463">
                  <c:v>0.36159580568216443</c:v>
                </c:pt>
                <c:pt idx="2464">
                  <c:v>0.36204268706078235</c:v>
                </c:pt>
                <c:pt idx="2465">
                  <c:v>0.36159580568216443</c:v>
                </c:pt>
                <c:pt idx="2466">
                  <c:v>0.36168521250605168</c:v>
                </c:pt>
                <c:pt idx="2467">
                  <c:v>0.36168521250605168</c:v>
                </c:pt>
                <c:pt idx="2468">
                  <c:v>0.36168521250605168</c:v>
                </c:pt>
                <c:pt idx="2469">
                  <c:v>0.36177460404802686</c:v>
                </c:pt>
                <c:pt idx="2470">
                  <c:v>0.36177460404802686</c:v>
                </c:pt>
                <c:pt idx="2471">
                  <c:v>0.36186398031592348</c:v>
                </c:pt>
                <c:pt idx="2472">
                  <c:v>0.36195334131756862</c:v>
                </c:pt>
                <c:pt idx="2473">
                  <c:v>0.36195334131756862</c:v>
                </c:pt>
                <c:pt idx="2474">
                  <c:v>0.36204268706078235</c:v>
                </c:pt>
                <c:pt idx="2475">
                  <c:v>0.36168521250605168</c:v>
                </c:pt>
                <c:pt idx="2476">
                  <c:v>0.36177460404802686</c:v>
                </c:pt>
                <c:pt idx="2477">
                  <c:v>0.36195334131756862</c:v>
                </c:pt>
                <c:pt idx="2478">
                  <c:v>0.36204268706078235</c:v>
                </c:pt>
                <c:pt idx="2479">
                  <c:v>0.36168521250605168</c:v>
                </c:pt>
                <c:pt idx="2480">
                  <c:v>0.36186398031592348</c:v>
                </c:pt>
                <c:pt idx="2481">
                  <c:v>0.36195334131756862</c:v>
                </c:pt>
                <c:pt idx="2482">
                  <c:v>0.36204268706078235</c:v>
                </c:pt>
                <c:pt idx="2483">
                  <c:v>0.36168521250605168</c:v>
                </c:pt>
                <c:pt idx="2484">
                  <c:v>0.36186398031592348</c:v>
                </c:pt>
                <c:pt idx="2485">
                  <c:v>0.36195334131756862</c:v>
                </c:pt>
                <c:pt idx="2486">
                  <c:v>0.36204268706078235</c:v>
                </c:pt>
                <c:pt idx="2487">
                  <c:v>0.36168521250605168</c:v>
                </c:pt>
                <c:pt idx="2488">
                  <c:v>0.36400444877232851</c:v>
                </c:pt>
                <c:pt idx="2489">
                  <c:v>0.3640934457147329</c:v>
                </c:pt>
                <c:pt idx="2490">
                  <c:v>0.36418242758440555</c:v>
                </c:pt>
                <c:pt idx="2491">
                  <c:v>0.36427139438900202</c:v>
                </c:pt>
                <c:pt idx="2492">
                  <c:v>0.36436034613617185</c:v>
                </c:pt>
                <c:pt idx="2493">
                  <c:v>0.36764104472993964</c:v>
                </c:pt>
                <c:pt idx="2494">
                  <c:v>0.3640934457147329</c:v>
                </c:pt>
                <c:pt idx="2495">
                  <c:v>0.36418242758440555</c:v>
                </c:pt>
                <c:pt idx="2496">
                  <c:v>0.36427139438900202</c:v>
                </c:pt>
                <c:pt idx="2497">
                  <c:v>0.36436034613617185</c:v>
                </c:pt>
                <c:pt idx="2498">
                  <c:v>0.36444928283355749</c:v>
                </c:pt>
                <c:pt idx="2499">
                  <c:v>0.36444928283355749</c:v>
                </c:pt>
                <c:pt idx="2500">
                  <c:v>0.36391543674953042</c:v>
                </c:pt>
                <c:pt idx="2501">
                  <c:v>0.36400444877232851</c:v>
                </c:pt>
                <c:pt idx="2502">
                  <c:v>0.36453820448879515</c:v>
                </c:pt>
                <c:pt idx="2503">
                  <c:v>0.36400444877232851</c:v>
                </c:pt>
                <c:pt idx="2504">
                  <c:v>0.36400444877232851</c:v>
                </c:pt>
                <c:pt idx="2505">
                  <c:v>0.36453820448879515</c:v>
                </c:pt>
                <c:pt idx="2506">
                  <c:v>0.36453820448879515</c:v>
                </c:pt>
                <c:pt idx="2507">
                  <c:v>0.36462711110951485</c:v>
                </c:pt>
                <c:pt idx="2508">
                  <c:v>0.36453820448879515</c:v>
                </c:pt>
                <c:pt idx="2509">
                  <c:v>0.36453820448879515</c:v>
                </c:pt>
                <c:pt idx="2510">
                  <c:v>0.36453820448879515</c:v>
                </c:pt>
                <c:pt idx="2511">
                  <c:v>0.36453820448879515</c:v>
                </c:pt>
                <c:pt idx="2512">
                  <c:v>0.36453820448879515</c:v>
                </c:pt>
                <c:pt idx="2513">
                  <c:v>0.36444928283355749</c:v>
                </c:pt>
                <c:pt idx="2514">
                  <c:v>0.36498258739958322</c:v>
                </c:pt>
                <c:pt idx="2515">
                  <c:v>0.36702193452477438</c:v>
                </c:pt>
                <c:pt idx="2516">
                  <c:v>0.36489374084076664</c:v>
                </c:pt>
                <c:pt idx="2517">
                  <c:v>0.36480487927788685</c:v>
                </c:pt>
                <c:pt idx="2518">
                  <c:v>0.36471600270333981</c:v>
                </c:pt>
                <c:pt idx="2519">
                  <c:v>0.36471600270333981</c:v>
                </c:pt>
                <c:pt idx="2520">
                  <c:v>0.36462711110951485</c:v>
                </c:pt>
                <c:pt idx="2521">
                  <c:v>0.36462711110951485</c:v>
                </c:pt>
                <c:pt idx="2522">
                  <c:v>0.36453820448879515</c:v>
                </c:pt>
                <c:pt idx="2523">
                  <c:v>0.36489374084076664</c:v>
                </c:pt>
                <c:pt idx="2524">
                  <c:v>0.36489374084076664</c:v>
                </c:pt>
                <c:pt idx="2525">
                  <c:v>0.36480487927788685</c:v>
                </c:pt>
                <c:pt idx="2526">
                  <c:v>0.36471600270333981</c:v>
                </c:pt>
                <c:pt idx="2527">
                  <c:v>0.36150638356852527</c:v>
                </c:pt>
                <c:pt idx="2528">
                  <c:v>0.36150638356852527</c:v>
                </c:pt>
                <c:pt idx="2529">
                  <c:v>0.36141694615728681</c:v>
                </c:pt>
                <c:pt idx="2530">
                  <c:v>0.36132749344059578</c:v>
                </c:pt>
                <c:pt idx="2531">
                  <c:v>0.36123802541059147</c:v>
                </c:pt>
                <c:pt idx="2532">
                  <c:v>0.36123802541059147</c:v>
                </c:pt>
                <c:pt idx="2533">
                  <c:v>0.36114854205940705</c:v>
                </c:pt>
                <c:pt idx="2534">
                  <c:v>0.36159580568216443</c:v>
                </c:pt>
                <c:pt idx="2535">
                  <c:v>0.36141694615728681</c:v>
                </c:pt>
                <c:pt idx="2536">
                  <c:v>0.36141694615728681</c:v>
                </c:pt>
                <c:pt idx="2537">
                  <c:v>0.36132749344059578</c:v>
                </c:pt>
                <c:pt idx="2538">
                  <c:v>0.36168521250605168</c:v>
                </c:pt>
                <c:pt idx="2539">
                  <c:v>0.36168521250605168</c:v>
                </c:pt>
                <c:pt idx="2540">
                  <c:v>0.36159580568216443</c:v>
                </c:pt>
                <c:pt idx="2541">
                  <c:v>0.36150638356852527</c:v>
                </c:pt>
                <c:pt idx="2542">
                  <c:v>0.36150638356852527</c:v>
                </c:pt>
                <c:pt idx="2543">
                  <c:v>0.36141694615728681</c:v>
                </c:pt>
                <c:pt idx="2544">
                  <c:v>0.36177460404802686</c:v>
                </c:pt>
                <c:pt idx="2545">
                  <c:v>0.36168521250605168</c:v>
                </c:pt>
                <c:pt idx="2546">
                  <c:v>0.358096935397197</c:v>
                </c:pt>
                <c:pt idx="2547">
                  <c:v>0.358096935397197</c:v>
                </c:pt>
                <c:pt idx="2548">
                  <c:v>0.35800691079553326</c:v>
                </c:pt>
                <c:pt idx="2549">
                  <c:v>0.35845687787657021</c:v>
                </c:pt>
                <c:pt idx="2550">
                  <c:v>0.35836691562961753</c:v>
                </c:pt>
                <c:pt idx="2551">
                  <c:v>0.35827693780613468</c:v>
                </c:pt>
                <c:pt idx="2552">
                  <c:v>0.35827693780613468</c:v>
                </c:pt>
                <c:pt idx="2553">
                  <c:v>0.35818694439802812</c:v>
                </c:pt>
                <c:pt idx="2554">
                  <c:v>0.358096935397197</c:v>
                </c:pt>
                <c:pt idx="2555">
                  <c:v>0.358096935397197</c:v>
                </c:pt>
                <c:pt idx="2556">
                  <c:v>0.35800691079553326</c:v>
                </c:pt>
                <c:pt idx="2557">
                  <c:v>0.35800691079553326</c:v>
                </c:pt>
                <c:pt idx="2558">
                  <c:v>0.35791687058492228</c:v>
                </c:pt>
                <c:pt idx="2559">
                  <c:v>0.35791687058492228</c:v>
                </c:pt>
                <c:pt idx="2560">
                  <c:v>0.35791687058492228</c:v>
                </c:pt>
                <c:pt idx="2561">
                  <c:v>0.35791687058492228</c:v>
                </c:pt>
                <c:pt idx="2562">
                  <c:v>0.35791687058492228</c:v>
                </c:pt>
                <c:pt idx="2563">
                  <c:v>0.35791687058492228</c:v>
                </c:pt>
                <c:pt idx="2564">
                  <c:v>0.35791687058492228</c:v>
                </c:pt>
                <c:pt idx="2565">
                  <c:v>0.35791687058492228</c:v>
                </c:pt>
                <c:pt idx="2566">
                  <c:v>0.35800691079553326</c:v>
                </c:pt>
                <c:pt idx="2567">
                  <c:v>0.35800691079553326</c:v>
                </c:pt>
                <c:pt idx="2568">
                  <c:v>0.358096935397197</c:v>
                </c:pt>
                <c:pt idx="2569">
                  <c:v>0.35818694439802812</c:v>
                </c:pt>
                <c:pt idx="2570">
                  <c:v>0.35818694439802812</c:v>
                </c:pt>
                <c:pt idx="2571">
                  <c:v>0.35827693780613468</c:v>
                </c:pt>
                <c:pt idx="2572">
                  <c:v>0.35836691562961753</c:v>
                </c:pt>
                <c:pt idx="2573">
                  <c:v>0.35845687787657021</c:v>
                </c:pt>
                <c:pt idx="2574">
                  <c:v>0.358096935397197</c:v>
                </c:pt>
                <c:pt idx="2575">
                  <c:v>0.35818694439802812</c:v>
                </c:pt>
                <c:pt idx="2576">
                  <c:v>0.35827693780613468</c:v>
                </c:pt>
                <c:pt idx="2577">
                  <c:v>0.35836691562961753</c:v>
                </c:pt>
                <c:pt idx="2578">
                  <c:v>0.35800691079553326</c:v>
                </c:pt>
                <c:pt idx="2579">
                  <c:v>0.358096935397197</c:v>
                </c:pt>
                <c:pt idx="2580">
                  <c:v>0.35818694439802812</c:v>
                </c:pt>
                <c:pt idx="2581">
                  <c:v>0.35827693780613468</c:v>
                </c:pt>
                <c:pt idx="2582">
                  <c:v>0.35836691562961753</c:v>
                </c:pt>
                <c:pt idx="2583">
                  <c:v>0.35800691079553326</c:v>
                </c:pt>
                <c:pt idx="2584">
                  <c:v>0.36168521250605168</c:v>
                </c:pt>
                <c:pt idx="2585">
                  <c:v>0.36177460404802686</c:v>
                </c:pt>
                <c:pt idx="2586">
                  <c:v>0.35827693780613468</c:v>
                </c:pt>
                <c:pt idx="2587">
                  <c:v>0.36195334131756862</c:v>
                </c:pt>
                <c:pt idx="2588">
                  <c:v>0.36204268706078235</c:v>
                </c:pt>
                <c:pt idx="2589">
                  <c:v>0.35791687058492228</c:v>
                </c:pt>
                <c:pt idx="2590">
                  <c:v>0.36168521250605168</c:v>
                </c:pt>
                <c:pt idx="2591">
                  <c:v>0.36177460404802686</c:v>
                </c:pt>
                <c:pt idx="2592">
                  <c:v>0.358096935397197</c:v>
                </c:pt>
                <c:pt idx="2593">
                  <c:v>0.358096935397197</c:v>
                </c:pt>
                <c:pt idx="2594">
                  <c:v>0.35818694439802812</c:v>
                </c:pt>
                <c:pt idx="2595">
                  <c:v>0.35818694439802812</c:v>
                </c:pt>
                <c:pt idx="2596">
                  <c:v>0.35818694439802812</c:v>
                </c:pt>
                <c:pt idx="2597">
                  <c:v>0.35827693780613468</c:v>
                </c:pt>
                <c:pt idx="2598">
                  <c:v>0.35827693780613468</c:v>
                </c:pt>
                <c:pt idx="2599">
                  <c:v>0.35836691562961753</c:v>
                </c:pt>
                <c:pt idx="2600">
                  <c:v>0.36052172894581536</c:v>
                </c:pt>
                <c:pt idx="2601">
                  <c:v>0.35836691562961753</c:v>
                </c:pt>
                <c:pt idx="2602">
                  <c:v>0.35836691562961753</c:v>
                </c:pt>
                <c:pt idx="2603">
                  <c:v>0.35836691562961753</c:v>
                </c:pt>
                <c:pt idx="2604">
                  <c:v>0.35836691562961753</c:v>
                </c:pt>
                <c:pt idx="2605">
                  <c:v>0.35836691562961753</c:v>
                </c:pt>
                <c:pt idx="2606">
                  <c:v>0.36052172894581536</c:v>
                </c:pt>
                <c:pt idx="2607">
                  <c:v>0.35836691562961753</c:v>
                </c:pt>
                <c:pt idx="2608">
                  <c:v>0.36105904337916839</c:v>
                </c:pt>
                <c:pt idx="2609">
                  <c:v>0.35890645574617774</c:v>
                </c:pt>
                <c:pt idx="2610">
                  <c:v>0.36096952936199522</c:v>
                </c:pt>
                <c:pt idx="2611">
                  <c:v>0.35881657126071265</c:v>
                </c:pt>
                <c:pt idx="2612">
                  <c:v>0.35881657126071265</c:v>
                </c:pt>
                <c:pt idx="2613">
                  <c:v>0.35872667123908175</c:v>
                </c:pt>
                <c:pt idx="2614">
                  <c:v>0.36079045528528864</c:v>
                </c:pt>
                <c:pt idx="2615">
                  <c:v>0.35917601606606231</c:v>
                </c:pt>
                <c:pt idx="2616">
                  <c:v>0.35908617814081112</c:v>
                </c:pt>
                <c:pt idx="2617">
                  <c:v>0.35908617814081112</c:v>
                </c:pt>
                <c:pt idx="2618">
                  <c:v>0.35899632470352894</c:v>
                </c:pt>
                <c:pt idx="2619">
                  <c:v>0.36105904337916839</c:v>
                </c:pt>
                <c:pt idx="2620">
                  <c:v>0.35890645574617774</c:v>
                </c:pt>
                <c:pt idx="2621">
                  <c:v>0.35881657126071265</c:v>
                </c:pt>
                <c:pt idx="2622">
                  <c:v>0.35926583848731375</c:v>
                </c:pt>
                <c:pt idx="2623">
                  <c:v>0.35557031961605223</c:v>
                </c:pt>
                <c:pt idx="2624">
                  <c:v>0.35547985487052414</c:v>
                </c:pt>
                <c:pt idx="2625">
                  <c:v>0.35547985487052414</c:v>
                </c:pt>
                <c:pt idx="2626">
                  <c:v>0.35538937428594364</c:v>
                </c:pt>
                <c:pt idx="2627">
                  <c:v>0.35593202037383564</c:v>
                </c:pt>
                <c:pt idx="2628">
                  <c:v>0.35584161890143784</c:v>
                </c:pt>
                <c:pt idx="2629">
                  <c:v>0.35575120162320473</c:v>
                </c:pt>
                <c:pt idx="2630">
                  <c:v>0.35575120162320473</c:v>
                </c:pt>
                <c:pt idx="2631">
                  <c:v>0.35566076853084316</c:v>
                </c:pt>
                <c:pt idx="2632">
                  <c:v>0.35566076853084316</c:v>
                </c:pt>
                <c:pt idx="2633">
                  <c:v>0.35547985487052414</c:v>
                </c:pt>
                <c:pt idx="2634">
                  <c:v>0.35547985487052414</c:v>
                </c:pt>
                <c:pt idx="2635">
                  <c:v>0.35538937428594364</c:v>
                </c:pt>
                <c:pt idx="2636">
                  <c:v>0.35593202037383564</c:v>
                </c:pt>
                <c:pt idx="2637">
                  <c:v>0.35584161890143784</c:v>
                </c:pt>
                <c:pt idx="2638">
                  <c:v>0.35584161890143784</c:v>
                </c:pt>
                <c:pt idx="2639">
                  <c:v>0.3562031300388433</c:v>
                </c:pt>
                <c:pt idx="2640">
                  <c:v>0.3562031300388433</c:v>
                </c:pt>
                <c:pt idx="2641">
                  <c:v>0.35611277593426316</c:v>
                </c:pt>
                <c:pt idx="2642">
                  <c:v>0.3525765742860828</c:v>
                </c:pt>
                <c:pt idx="2643">
                  <c:v>0.35248558241741279</c:v>
                </c:pt>
                <c:pt idx="2644">
                  <c:v>0.35448369545769853</c:v>
                </c:pt>
                <c:pt idx="2645">
                  <c:v>0.35239457443114963</c:v>
                </c:pt>
                <c:pt idx="2646">
                  <c:v>0.35230355031872584</c:v>
                </c:pt>
                <c:pt idx="2647">
                  <c:v>0.35275850970487788</c:v>
                </c:pt>
                <c:pt idx="2648">
                  <c:v>0.35275850970487788</c:v>
                </c:pt>
                <c:pt idx="2649">
                  <c:v>0.35275850970487788</c:v>
                </c:pt>
                <c:pt idx="2650">
                  <c:v>0.35266755004572026</c:v>
                </c:pt>
                <c:pt idx="2651">
                  <c:v>0.35266755004572026</c:v>
                </c:pt>
                <c:pt idx="2652">
                  <c:v>0.35303129216488471</c:v>
                </c:pt>
                <c:pt idx="2653">
                  <c:v>0.3525765742860828</c:v>
                </c:pt>
                <c:pt idx="2654">
                  <c:v>0.35303129216488471</c:v>
                </c:pt>
                <c:pt idx="2655">
                  <c:v>0.35294038075592615</c:v>
                </c:pt>
                <c:pt idx="2656">
                  <c:v>0.35294038075592615</c:v>
                </c:pt>
                <c:pt idx="2657">
                  <c:v>0.35294038075592615</c:v>
                </c:pt>
                <c:pt idx="2658">
                  <c:v>0.35294038075592615</c:v>
                </c:pt>
                <c:pt idx="2659">
                  <c:v>0.35502729339053929</c:v>
                </c:pt>
                <c:pt idx="2660">
                  <c:v>0.35303129216488471</c:v>
                </c:pt>
                <c:pt idx="2661">
                  <c:v>0.3525765742860828</c:v>
                </c:pt>
                <c:pt idx="2662">
                  <c:v>0.35466495840318457</c:v>
                </c:pt>
                <c:pt idx="2663">
                  <c:v>0.35275850970487788</c:v>
                </c:pt>
                <c:pt idx="2664">
                  <c:v>0.35484615769179173</c:v>
                </c:pt>
                <c:pt idx="2665">
                  <c:v>0.35493673348571386</c:v>
                </c:pt>
                <c:pt idx="2666">
                  <c:v>0.35502729339053929</c:v>
                </c:pt>
                <c:pt idx="2667">
                  <c:v>0.35457433489174472</c:v>
                </c:pt>
                <c:pt idx="2668">
                  <c:v>0.35466495840318457</c:v>
                </c:pt>
                <c:pt idx="2669">
                  <c:v>0.35475556600040647</c:v>
                </c:pt>
                <c:pt idx="2670">
                  <c:v>0.35484615769179173</c:v>
                </c:pt>
                <c:pt idx="2671">
                  <c:v>0.35493673348571386</c:v>
                </c:pt>
                <c:pt idx="2672">
                  <c:v>0.35457433489174472</c:v>
                </c:pt>
                <c:pt idx="2673">
                  <c:v>0.35466495840318457</c:v>
                </c:pt>
                <c:pt idx="2674">
                  <c:v>0.35421168153592797</c:v>
                </c:pt>
                <c:pt idx="2675">
                  <c:v>0.3543023687881971</c:v>
                </c:pt>
                <c:pt idx="2676">
                  <c:v>0.35448369545769853</c:v>
                </c:pt>
                <c:pt idx="2677">
                  <c:v>0.35457433489174472</c:v>
                </c:pt>
                <c:pt idx="2678">
                  <c:v>0.35466495840318457</c:v>
                </c:pt>
                <c:pt idx="2679">
                  <c:v>0.35475556600040647</c:v>
                </c:pt>
                <c:pt idx="2680">
                  <c:v>0.35484615769179173</c:v>
                </c:pt>
                <c:pt idx="2681">
                  <c:v>0.35502729339053929</c:v>
                </c:pt>
                <c:pt idx="2682">
                  <c:v>0.35448369545769853</c:v>
                </c:pt>
                <c:pt idx="2683">
                  <c:v>0.35457433489174472</c:v>
                </c:pt>
                <c:pt idx="2684">
                  <c:v>0.35475556600040647</c:v>
                </c:pt>
                <c:pt idx="2685">
                  <c:v>0.35854682455507991</c:v>
                </c:pt>
                <c:pt idx="2686">
                  <c:v>0.35493673348571386</c:v>
                </c:pt>
                <c:pt idx="2687">
                  <c:v>0.35493673348571386</c:v>
                </c:pt>
                <c:pt idx="2688">
                  <c:v>0.35448369545769853</c:v>
                </c:pt>
                <c:pt idx="2689">
                  <c:v>0.35457433489174472</c:v>
                </c:pt>
                <c:pt idx="2690">
                  <c:v>0.35466495840318457</c:v>
                </c:pt>
                <c:pt idx="2691">
                  <c:v>0.35466495840318457</c:v>
                </c:pt>
                <c:pt idx="2692">
                  <c:v>0.35475556600040647</c:v>
                </c:pt>
                <c:pt idx="2693">
                  <c:v>0.35475556600040647</c:v>
                </c:pt>
                <c:pt idx="2694">
                  <c:v>0.35484615769179173</c:v>
                </c:pt>
                <c:pt idx="2695">
                  <c:v>0.3571058049443504</c:v>
                </c:pt>
                <c:pt idx="2696">
                  <c:v>0.3571058049443504</c:v>
                </c:pt>
                <c:pt idx="2697">
                  <c:v>0.3571058049443504</c:v>
                </c:pt>
                <c:pt idx="2698">
                  <c:v>0.35493673348571386</c:v>
                </c:pt>
                <c:pt idx="2699">
                  <c:v>0.3571058049443504</c:v>
                </c:pt>
                <c:pt idx="2700">
                  <c:v>0.35764665621815117</c:v>
                </c:pt>
                <c:pt idx="2701">
                  <c:v>0.35493673348571386</c:v>
                </c:pt>
                <c:pt idx="2702">
                  <c:v>0.35547985487052414</c:v>
                </c:pt>
                <c:pt idx="2703">
                  <c:v>0.35547985487052414</c:v>
                </c:pt>
                <c:pt idx="2704">
                  <c:v>0.35755655349046134</c:v>
                </c:pt>
                <c:pt idx="2705">
                  <c:v>0.35755655349046134</c:v>
                </c:pt>
                <c:pt idx="2706">
                  <c:v>0.35538937428594364</c:v>
                </c:pt>
                <c:pt idx="2707">
                  <c:v>0.35746643511314413</c:v>
                </c:pt>
                <c:pt idx="2708">
                  <c:v>0.35791687058492228</c:v>
                </c:pt>
                <c:pt idx="2709">
                  <c:v>0.35791687058492228</c:v>
                </c:pt>
                <c:pt idx="2710">
                  <c:v>0.35566076853084316</c:v>
                </c:pt>
                <c:pt idx="2711">
                  <c:v>0.35184818756378744</c:v>
                </c:pt>
                <c:pt idx="2712">
                  <c:v>0.3517570665140477</c:v>
                </c:pt>
                <c:pt idx="2713">
                  <c:v>0.3517570665140477</c:v>
                </c:pt>
                <c:pt idx="2714">
                  <c:v>0.35166592927795892</c:v>
                </c:pt>
                <c:pt idx="2715">
                  <c:v>0.35157477584689223</c:v>
                </c:pt>
                <c:pt idx="2716">
                  <c:v>0.35212145368108638</c:v>
                </c:pt>
                <c:pt idx="2717">
                  <c:v>0.352030381138697</c:v>
                </c:pt>
                <c:pt idx="2718">
                  <c:v>0.352030381138697</c:v>
                </c:pt>
                <c:pt idx="2719">
                  <c:v>0.35248558241741279</c:v>
                </c:pt>
                <c:pt idx="2720">
                  <c:v>0.35239457443114963</c:v>
                </c:pt>
                <c:pt idx="2721">
                  <c:v>0.35239457443114963</c:v>
                </c:pt>
                <c:pt idx="2722">
                  <c:v>0.35230355031872584</c:v>
                </c:pt>
                <c:pt idx="2723">
                  <c:v>0.35221251007156584</c:v>
                </c:pt>
                <c:pt idx="2724">
                  <c:v>0.35221251007156584</c:v>
                </c:pt>
                <c:pt idx="2725">
                  <c:v>0.35266755004572026</c:v>
                </c:pt>
                <c:pt idx="2726">
                  <c:v>0.3525765742860828</c:v>
                </c:pt>
                <c:pt idx="2727">
                  <c:v>0.35248558241741279</c:v>
                </c:pt>
                <c:pt idx="2728">
                  <c:v>0.35239457443114963</c:v>
                </c:pt>
                <c:pt idx="2729">
                  <c:v>0.35294038075592615</c:v>
                </c:pt>
                <c:pt idx="2730">
                  <c:v>0.34919907375038395</c:v>
                </c:pt>
                <c:pt idx="2731">
                  <c:v>0.34919907375038395</c:v>
                </c:pt>
                <c:pt idx="2732">
                  <c:v>0.34910747976494227</c:v>
                </c:pt>
                <c:pt idx="2733">
                  <c:v>0.34901586933976481</c:v>
                </c:pt>
                <c:pt idx="2734">
                  <c:v>0.34901586933976481</c:v>
                </c:pt>
                <c:pt idx="2735">
                  <c:v>0.3489242424659964</c:v>
                </c:pt>
                <c:pt idx="2736">
                  <c:v>0.34938221243744139</c:v>
                </c:pt>
                <c:pt idx="2737">
                  <c:v>0.34929065130493719</c:v>
                </c:pt>
                <c:pt idx="2738">
                  <c:v>0.34929065130493719</c:v>
                </c:pt>
                <c:pt idx="2739">
                  <c:v>0.34919907375038395</c:v>
                </c:pt>
                <c:pt idx="2740">
                  <c:v>0.34965679739093403</c:v>
                </c:pt>
                <c:pt idx="2741">
                  <c:v>0.34965679739093403</c:v>
                </c:pt>
                <c:pt idx="2742">
                  <c:v>0.34956528547162014</c:v>
                </c:pt>
                <c:pt idx="2743">
                  <c:v>0.34947375715672779</c:v>
                </c:pt>
                <c:pt idx="2744">
                  <c:v>0.34947375715672779</c:v>
                </c:pt>
                <c:pt idx="2745">
                  <c:v>0.34938221243744139</c:v>
                </c:pt>
                <c:pt idx="2746">
                  <c:v>0.34983977207804906</c:v>
                </c:pt>
                <c:pt idx="2747">
                  <c:v>0.34974829292347698</c:v>
                </c:pt>
                <c:pt idx="2748">
                  <c:v>0.34616774340838641</c:v>
                </c:pt>
                <c:pt idx="2749">
                  <c:v>0.34616774340838641</c:v>
                </c:pt>
                <c:pt idx="2750">
                  <c:v>0.34607560219230094</c:v>
                </c:pt>
                <c:pt idx="2751">
                  <c:v>0.34607560219230094</c:v>
                </c:pt>
                <c:pt idx="2752">
                  <c:v>0.34607560219230094</c:v>
                </c:pt>
                <c:pt idx="2753">
                  <c:v>0.34607560219230094</c:v>
                </c:pt>
                <c:pt idx="2754">
                  <c:v>0.34607560219230094</c:v>
                </c:pt>
                <c:pt idx="2755">
                  <c:v>0.34607560219230094</c:v>
                </c:pt>
                <c:pt idx="2756">
                  <c:v>0.34616774340838641</c:v>
                </c:pt>
                <c:pt idx="2757">
                  <c:v>0.34616774340838641</c:v>
                </c:pt>
                <c:pt idx="2758">
                  <c:v>0.34625986789737428</c:v>
                </c:pt>
                <c:pt idx="2759">
                  <c:v>0.34570686987456101</c:v>
                </c:pt>
                <c:pt idx="2760">
                  <c:v>0.34579907809026822</c:v>
                </c:pt>
                <c:pt idx="2761">
                  <c:v>0.34947375715672779</c:v>
                </c:pt>
                <c:pt idx="2762">
                  <c:v>0.34598344424000271</c:v>
                </c:pt>
                <c:pt idx="2763">
                  <c:v>0.34965679739093403</c:v>
                </c:pt>
                <c:pt idx="2764">
                  <c:v>0.34919907375038395</c:v>
                </c:pt>
                <c:pt idx="2765">
                  <c:v>0.34929065130493719</c:v>
                </c:pt>
                <c:pt idx="2766">
                  <c:v>0.34947375715672779</c:v>
                </c:pt>
                <c:pt idx="2767">
                  <c:v>0.34901586933976481</c:v>
                </c:pt>
                <c:pt idx="2768">
                  <c:v>0.34910747976494227</c:v>
                </c:pt>
                <c:pt idx="2769">
                  <c:v>0.34929065130493719</c:v>
                </c:pt>
                <c:pt idx="2770">
                  <c:v>0.35148360621221109</c:v>
                </c:pt>
                <c:pt idx="2771">
                  <c:v>0.35102751468177062</c:v>
                </c:pt>
                <c:pt idx="2772">
                  <c:v>0.35120999999999991</c:v>
                </c:pt>
                <c:pt idx="2773">
                  <c:v>0.35139242036527119</c:v>
                </c:pt>
                <c:pt idx="2774">
                  <c:v>0.3508449643411522</c:v>
                </c:pt>
                <c:pt idx="2775">
                  <c:v>0.35102751468177062</c:v>
                </c:pt>
                <c:pt idx="2776">
                  <c:v>0.35120999999999991</c:v>
                </c:pt>
                <c:pt idx="2777">
                  <c:v>0.35130121829742078</c:v>
                </c:pt>
                <c:pt idx="2778">
                  <c:v>0.35139242036527119</c:v>
                </c:pt>
                <c:pt idx="2779">
                  <c:v>0.35093624764360443</c:v>
                </c:pt>
                <c:pt idx="2780">
                  <c:v>0.35102751468177062</c:v>
                </c:pt>
                <c:pt idx="2781">
                  <c:v>0.35047966831440269</c:v>
                </c:pt>
                <c:pt idx="2782">
                  <c:v>0.35066234890858916</c:v>
                </c:pt>
                <c:pt idx="2783">
                  <c:v>0.35294038075592615</c:v>
                </c:pt>
                <c:pt idx="2784">
                  <c:v>0.3508449643411522</c:v>
                </c:pt>
                <c:pt idx="2785">
                  <c:v>0.3532130667922827</c:v>
                </c:pt>
                <c:pt idx="2786">
                  <c:v>0.35330393002774474</c:v>
                </c:pt>
                <c:pt idx="2787">
                  <c:v>0.35339477722238444</c:v>
                </c:pt>
                <c:pt idx="2788">
                  <c:v>0.35348560838469445</c:v>
                </c:pt>
                <c:pt idx="2789">
                  <c:v>0.35348560838469445</c:v>
                </c:pt>
                <c:pt idx="2790">
                  <c:v>0.35366722264625738</c:v>
                </c:pt>
                <c:pt idx="2791">
                  <c:v>0.35366722264625738</c:v>
                </c:pt>
                <c:pt idx="2792">
                  <c:v>0.35366722264625738</c:v>
                </c:pt>
                <c:pt idx="2793">
                  <c:v>0.35375800576245775</c:v>
                </c:pt>
                <c:pt idx="2794">
                  <c:v>0.35375800576245775</c:v>
                </c:pt>
                <c:pt idx="2795">
                  <c:v>0.35375800576245775</c:v>
                </c:pt>
                <c:pt idx="2796">
                  <c:v>0.35384877288022343</c:v>
                </c:pt>
                <c:pt idx="2797">
                  <c:v>0.35384877288022343</c:v>
                </c:pt>
                <c:pt idx="2798">
                  <c:v>0.35375800576245775</c:v>
                </c:pt>
                <c:pt idx="2799">
                  <c:v>0.35384877288022343</c:v>
                </c:pt>
                <c:pt idx="2800">
                  <c:v>0.35375800576245775</c:v>
                </c:pt>
                <c:pt idx="2801">
                  <c:v>0.35375800576245775</c:v>
                </c:pt>
                <c:pt idx="2802">
                  <c:v>0.34983977207804906</c:v>
                </c:pt>
                <c:pt idx="2803">
                  <c:v>0.35375800576245775</c:v>
                </c:pt>
                <c:pt idx="2804">
                  <c:v>0.34974829292347698</c:v>
                </c:pt>
                <c:pt idx="2805">
                  <c:v>0.34974829292347698</c:v>
                </c:pt>
                <c:pt idx="2806">
                  <c:v>0.34965679739093403</c:v>
                </c:pt>
                <c:pt idx="2807">
                  <c:v>0.35029692248878896</c:v>
                </c:pt>
                <c:pt idx="2808">
                  <c:v>0.35020552509234937</c:v>
                </c:pt>
                <c:pt idx="2809">
                  <c:v>0.35020552509234937</c:v>
                </c:pt>
                <c:pt idx="2810">
                  <c:v>0.35075366476571568</c:v>
                </c:pt>
                <c:pt idx="2811">
                  <c:v>0.35066234890858916</c:v>
                </c:pt>
                <c:pt idx="2812">
                  <c:v>0.35066234890858916</c:v>
                </c:pt>
                <c:pt idx="2813">
                  <c:v>0.35057101676105862</c:v>
                </c:pt>
                <c:pt idx="2814">
                  <c:v>0.35047966831440269</c:v>
                </c:pt>
                <c:pt idx="2815">
                  <c:v>0.35102751468177062</c:v>
                </c:pt>
                <c:pt idx="2816">
                  <c:v>0.35093624764360443</c:v>
                </c:pt>
                <c:pt idx="2817">
                  <c:v>0.3508449643411522</c:v>
                </c:pt>
                <c:pt idx="2818">
                  <c:v>0.35075366476571568</c:v>
                </c:pt>
                <c:pt idx="2819">
                  <c:v>0.35075366476571568</c:v>
                </c:pt>
                <c:pt idx="2820">
                  <c:v>0.35120999999999991</c:v>
                </c:pt>
                <c:pt idx="2821">
                  <c:v>0.35111876546434162</c:v>
                </c:pt>
                <c:pt idx="2822">
                  <c:v>0.35111876546434162</c:v>
                </c:pt>
                <c:pt idx="2823">
                  <c:v>0.35102751468177062</c:v>
                </c:pt>
                <c:pt idx="2824">
                  <c:v>0.35093624764360443</c:v>
                </c:pt>
                <c:pt idx="2825">
                  <c:v>0.34487624005873685</c:v>
                </c:pt>
                <c:pt idx="2826">
                  <c:v>0.34763973415326888</c:v>
                </c:pt>
                <c:pt idx="2827">
                  <c:v>0.34543014455427845</c:v>
                </c:pt>
                <c:pt idx="2828">
                  <c:v>0.34533786919258214</c:v>
                </c:pt>
                <c:pt idx="2829">
                  <c:v>0.34524557702145608</c:v>
                </c:pt>
                <c:pt idx="2830">
                  <c:v>0.34524557702145608</c:v>
                </c:pt>
                <c:pt idx="2831">
                  <c:v>0.34579907809026822</c:v>
                </c:pt>
                <c:pt idx="2832">
                  <c:v>0.34570686987456101</c:v>
                </c:pt>
                <c:pt idx="2833">
                  <c:v>0.34561464488609905</c:v>
                </c:pt>
                <c:pt idx="2834">
                  <c:v>0.34561464488609905</c:v>
                </c:pt>
                <c:pt idx="2835">
                  <c:v>0.34552240311572657</c:v>
                </c:pt>
                <c:pt idx="2836">
                  <c:v>0.34543014455427845</c:v>
                </c:pt>
                <c:pt idx="2837">
                  <c:v>0.34598344424000271</c:v>
                </c:pt>
                <c:pt idx="2838">
                  <c:v>0.34598344424000271</c:v>
                </c:pt>
                <c:pt idx="2839">
                  <c:v>0.34589126954236904</c:v>
                </c:pt>
                <c:pt idx="2840">
                  <c:v>0.34579907809026822</c:v>
                </c:pt>
                <c:pt idx="2841">
                  <c:v>0.34635197566837062</c:v>
                </c:pt>
                <c:pt idx="2842">
                  <c:v>0.34625986789737428</c:v>
                </c:pt>
                <c:pt idx="2843">
                  <c:v>0.34616774340838641</c:v>
                </c:pt>
                <c:pt idx="2844">
                  <c:v>0.34616774340838641</c:v>
                </c:pt>
                <c:pt idx="2845">
                  <c:v>0.34616774340838641</c:v>
                </c:pt>
                <c:pt idx="2846">
                  <c:v>0.34607560219230094</c:v>
                </c:pt>
                <c:pt idx="2847">
                  <c:v>0.34607560219230094</c:v>
                </c:pt>
                <c:pt idx="2848">
                  <c:v>0.34246894961877117</c:v>
                </c:pt>
                <c:pt idx="2849">
                  <c:v>0.34246894961877117</c:v>
                </c:pt>
                <c:pt idx="2850">
                  <c:v>0.34607560219230094</c:v>
                </c:pt>
                <c:pt idx="2851">
                  <c:v>0.34246894961877117</c:v>
                </c:pt>
                <c:pt idx="2852">
                  <c:v>0.34607560219230094</c:v>
                </c:pt>
                <c:pt idx="2853">
                  <c:v>0.34616774340838641</c:v>
                </c:pt>
                <c:pt idx="2854">
                  <c:v>0.34616774340838641</c:v>
                </c:pt>
                <c:pt idx="2855">
                  <c:v>0.34625986789737428</c:v>
                </c:pt>
                <c:pt idx="2856">
                  <c:v>0.34579907809026822</c:v>
                </c:pt>
                <c:pt idx="2857">
                  <c:v>0.34579907809026822</c:v>
                </c:pt>
                <c:pt idx="2858">
                  <c:v>0.34589126954236904</c:v>
                </c:pt>
                <c:pt idx="2859">
                  <c:v>0.34543014455427845</c:v>
                </c:pt>
                <c:pt idx="2860">
                  <c:v>0.34552240311572657</c:v>
                </c:pt>
                <c:pt idx="2861">
                  <c:v>0.34782343375649094</c:v>
                </c:pt>
                <c:pt idx="2862">
                  <c:v>0.34791525870696371</c:v>
                </c:pt>
                <c:pt idx="2863">
                  <c:v>0.34745596822052116</c:v>
                </c:pt>
                <c:pt idx="2864">
                  <c:v>0.34763973415326888</c:v>
                </c:pt>
                <c:pt idx="2865">
                  <c:v>0.34718019479621809</c:v>
                </c:pt>
                <c:pt idx="2866">
                  <c:v>0.34727213588634598</c:v>
                </c:pt>
                <c:pt idx="2867">
                  <c:v>0.34745596822052116</c:v>
                </c:pt>
                <c:pt idx="2868">
                  <c:v>0.34763973415326888</c:v>
                </c:pt>
                <c:pt idx="2869">
                  <c:v>0.34708823707871128</c:v>
                </c:pt>
                <c:pt idx="2870">
                  <c:v>0.34947375715672779</c:v>
                </c:pt>
                <c:pt idx="2871">
                  <c:v>0.34965679739093403</c:v>
                </c:pt>
                <c:pt idx="2872">
                  <c:v>0.34910747976494227</c:v>
                </c:pt>
                <c:pt idx="2873">
                  <c:v>0.34929065130493719</c:v>
                </c:pt>
                <c:pt idx="2874">
                  <c:v>0.34938221243744139</c:v>
                </c:pt>
                <c:pt idx="2875">
                  <c:v>0.34956528547162014</c:v>
                </c:pt>
                <c:pt idx="2876">
                  <c:v>0.34901586933976481</c:v>
                </c:pt>
                <c:pt idx="2877">
                  <c:v>0.34910747976494227</c:v>
                </c:pt>
                <c:pt idx="2878">
                  <c:v>0.34855757030763013</c:v>
                </c:pt>
                <c:pt idx="2879">
                  <c:v>0.34864926306447386</c:v>
                </c:pt>
                <c:pt idx="2880">
                  <c:v>0.34883259913477394</c:v>
                </c:pt>
                <c:pt idx="2881">
                  <c:v>0.3489242424659964</c:v>
                </c:pt>
                <c:pt idx="2882">
                  <c:v>0.34901586933976481</c:v>
                </c:pt>
                <c:pt idx="2883">
                  <c:v>0.34910747976494227</c:v>
                </c:pt>
                <c:pt idx="2884">
                  <c:v>0.34919907375038395</c:v>
                </c:pt>
                <c:pt idx="2885">
                  <c:v>0.34929065130493719</c:v>
                </c:pt>
                <c:pt idx="2886">
                  <c:v>0.34938221243744139</c:v>
                </c:pt>
                <c:pt idx="2887">
                  <c:v>0.34938221243744139</c:v>
                </c:pt>
                <c:pt idx="2888">
                  <c:v>0.3517570665140477</c:v>
                </c:pt>
                <c:pt idx="2889">
                  <c:v>0.3517570665140477</c:v>
                </c:pt>
                <c:pt idx="2890">
                  <c:v>0.3517570665140477</c:v>
                </c:pt>
                <c:pt idx="2891">
                  <c:v>0.35184818756378744</c:v>
                </c:pt>
                <c:pt idx="2892">
                  <c:v>0.35184818756378744</c:v>
                </c:pt>
                <c:pt idx="2893">
                  <c:v>0.3517570665140477</c:v>
                </c:pt>
                <c:pt idx="2894">
                  <c:v>0.35184818756378744</c:v>
                </c:pt>
                <c:pt idx="2895">
                  <c:v>0.3517570665140477</c:v>
                </c:pt>
                <c:pt idx="2896">
                  <c:v>0.3517570665140477</c:v>
                </c:pt>
                <c:pt idx="2897">
                  <c:v>0.3517570665140477</c:v>
                </c:pt>
                <c:pt idx="2898">
                  <c:v>0.3517570665140477</c:v>
                </c:pt>
                <c:pt idx="2899">
                  <c:v>0.35166592927795892</c:v>
                </c:pt>
                <c:pt idx="2900">
                  <c:v>0.35157477584689223</c:v>
                </c:pt>
                <c:pt idx="2901">
                  <c:v>0.35157477584689223</c:v>
                </c:pt>
                <c:pt idx="2902">
                  <c:v>0.34819063426131791</c:v>
                </c:pt>
                <c:pt idx="2903">
                  <c:v>0.352030381138697</c:v>
                </c:pt>
                <c:pt idx="2904">
                  <c:v>0.34874093933722616</c:v>
                </c:pt>
                <c:pt idx="2905">
                  <c:v>0.34864926306447386</c:v>
                </c:pt>
                <c:pt idx="2906">
                  <c:v>0.34864926306447386</c:v>
                </c:pt>
                <c:pt idx="2907">
                  <c:v>0.34846586105779975</c:v>
                </c:pt>
                <c:pt idx="2908">
                  <c:v>0.34846586105779975</c:v>
                </c:pt>
                <c:pt idx="2909">
                  <c:v>0.34910747976494227</c:v>
                </c:pt>
                <c:pt idx="2910">
                  <c:v>0.3489242424659964</c:v>
                </c:pt>
                <c:pt idx="2911">
                  <c:v>0.3489242424659964</c:v>
                </c:pt>
                <c:pt idx="2912">
                  <c:v>0.34874093933722616</c:v>
                </c:pt>
                <c:pt idx="2913">
                  <c:v>0.34938221243744139</c:v>
                </c:pt>
                <c:pt idx="2914">
                  <c:v>0.34929065130493719</c:v>
                </c:pt>
                <c:pt idx="2915">
                  <c:v>0.34919907375038395</c:v>
                </c:pt>
                <c:pt idx="2916">
                  <c:v>0.34919907375038395</c:v>
                </c:pt>
                <c:pt idx="2917">
                  <c:v>0.3469042717254549</c:v>
                </c:pt>
                <c:pt idx="2918">
                  <c:v>0.34579907809026822</c:v>
                </c:pt>
                <c:pt idx="2919">
                  <c:v>0.34339618940507166</c:v>
                </c:pt>
                <c:pt idx="2920">
                  <c:v>0.34339618940507166</c:v>
                </c:pt>
                <c:pt idx="2921">
                  <c:v>0.34552240311572657</c:v>
                </c:pt>
                <c:pt idx="2922">
                  <c:v>0.34395171647407585</c:v>
                </c:pt>
                <c:pt idx="2923">
                  <c:v>0.34385917105403518</c:v>
                </c:pt>
                <c:pt idx="2924">
                  <c:v>0.34376660867651909</c:v>
                </c:pt>
                <c:pt idx="2925">
                  <c:v>0.34376660867651909</c:v>
                </c:pt>
                <c:pt idx="2926">
                  <c:v>0.34367402933220237</c:v>
                </c:pt>
                <c:pt idx="2927">
                  <c:v>0.3435814330117517</c:v>
                </c:pt>
                <c:pt idx="2928">
                  <c:v>0.34348881970582512</c:v>
                </c:pt>
                <c:pt idx="2929">
                  <c:v>0.34413675647898812</c:v>
                </c:pt>
                <c:pt idx="2930">
                  <c:v>0.34413675647898812</c:v>
                </c:pt>
                <c:pt idx="2931">
                  <c:v>0.34395171647407585</c:v>
                </c:pt>
                <c:pt idx="2932">
                  <c:v>0.34395171647407585</c:v>
                </c:pt>
                <c:pt idx="2933">
                  <c:v>0.34163297217422517</c:v>
                </c:pt>
                <c:pt idx="2934">
                  <c:v>0.34450663340845977</c:v>
                </c:pt>
                <c:pt idx="2935">
                  <c:v>0.34219044469582527</c:v>
                </c:pt>
                <c:pt idx="2936">
                  <c:v>0.34219044469582527</c:v>
                </c:pt>
                <c:pt idx="2937">
                  <c:v>0.34209757548085185</c:v>
                </c:pt>
                <c:pt idx="2938">
                  <c:v>0.34209757548085185</c:v>
                </c:pt>
                <c:pt idx="2939">
                  <c:v>0.34200468912975568</c:v>
                </c:pt>
                <c:pt idx="2940">
                  <c:v>0.34200468912975568</c:v>
                </c:pt>
                <c:pt idx="2941">
                  <c:v>0.34191178563304736</c:v>
                </c:pt>
                <c:pt idx="2942">
                  <c:v>0.34191178563304736</c:v>
                </c:pt>
                <c:pt idx="2943">
                  <c:v>0.34191178563304736</c:v>
                </c:pt>
                <c:pt idx="2944">
                  <c:v>0.34191178563304736</c:v>
                </c:pt>
                <c:pt idx="2945">
                  <c:v>0.34191178563304736</c:v>
                </c:pt>
                <c:pt idx="2946">
                  <c:v>0.34191178563304736</c:v>
                </c:pt>
                <c:pt idx="2947">
                  <c:v>0.34191178563304736</c:v>
                </c:pt>
                <c:pt idx="2948">
                  <c:v>0.34191178563304736</c:v>
                </c:pt>
                <c:pt idx="2949">
                  <c:v>0.34200468912975568</c:v>
                </c:pt>
                <c:pt idx="2950">
                  <c:v>0.34200468912975568</c:v>
                </c:pt>
                <c:pt idx="2951">
                  <c:v>0.34209757548085185</c:v>
                </c:pt>
                <c:pt idx="2952">
                  <c:v>0.34432172876568501</c:v>
                </c:pt>
                <c:pt idx="2953">
                  <c:v>0.34219044469582527</c:v>
                </c:pt>
                <c:pt idx="2954">
                  <c:v>0.34385917105403518</c:v>
                </c:pt>
                <c:pt idx="2955">
                  <c:v>0.34385917105403518</c:v>
                </c:pt>
                <c:pt idx="2956">
                  <c:v>0.34395171647407585</c:v>
                </c:pt>
                <c:pt idx="2957">
                  <c:v>0.34348881970582512</c:v>
                </c:pt>
                <c:pt idx="2958">
                  <c:v>0.3435814330117517</c:v>
                </c:pt>
                <c:pt idx="2959">
                  <c:v>0.34367402933220237</c:v>
                </c:pt>
                <c:pt idx="2960">
                  <c:v>0.34385917105403518</c:v>
                </c:pt>
                <c:pt idx="2961">
                  <c:v>0.34552240311572657</c:v>
                </c:pt>
                <c:pt idx="2962">
                  <c:v>0.34570686987456101</c:v>
                </c:pt>
                <c:pt idx="2963">
                  <c:v>0.34515326803171087</c:v>
                </c:pt>
                <c:pt idx="2964">
                  <c:v>0.34524557702145608</c:v>
                </c:pt>
                <c:pt idx="2965">
                  <c:v>0.34543014455427845</c:v>
                </c:pt>
                <c:pt idx="2966">
                  <c:v>0.34561464488609905</c:v>
                </c:pt>
                <c:pt idx="2967">
                  <c:v>0.34496859955956183</c:v>
                </c:pt>
                <c:pt idx="2968">
                  <c:v>0.34515326803171087</c:v>
                </c:pt>
                <c:pt idx="2969">
                  <c:v>0.34533786919258214</c:v>
                </c:pt>
                <c:pt idx="2970">
                  <c:v>0.34469147048146964</c:v>
                </c:pt>
                <c:pt idx="2971">
                  <c:v>0.34883259913477394</c:v>
                </c:pt>
                <c:pt idx="2972">
                  <c:v>0.34901586933976481</c:v>
                </c:pt>
                <c:pt idx="2973">
                  <c:v>0.34910747976494227</c:v>
                </c:pt>
                <c:pt idx="2974">
                  <c:v>0.34855757030763013</c:v>
                </c:pt>
                <c:pt idx="2975">
                  <c:v>0.34864926306447386</c:v>
                </c:pt>
                <c:pt idx="2976">
                  <c:v>0.34874093933722616</c:v>
                </c:pt>
                <c:pt idx="2977">
                  <c:v>0.34809885895042991</c:v>
                </c:pt>
                <c:pt idx="2978">
                  <c:v>0.34819063426131791</c:v>
                </c:pt>
                <c:pt idx="2979">
                  <c:v>0.35066234890858916</c:v>
                </c:pt>
                <c:pt idx="2980">
                  <c:v>0.35066234890858916</c:v>
                </c:pt>
                <c:pt idx="2981">
                  <c:v>0.35075366476571568</c:v>
                </c:pt>
                <c:pt idx="2982">
                  <c:v>0.3466281987643528</c:v>
                </c:pt>
                <c:pt idx="2983">
                  <c:v>0.3508449643411522</c:v>
                </c:pt>
                <c:pt idx="2984">
                  <c:v>0.35093624764360443</c:v>
                </c:pt>
                <c:pt idx="2985">
                  <c:v>0.34681226407163201</c:v>
                </c:pt>
                <c:pt idx="2986">
                  <c:v>0.34681226407163201</c:v>
                </c:pt>
                <c:pt idx="2987">
                  <c:v>0.3469042717254549</c:v>
                </c:pt>
                <c:pt idx="2988">
                  <c:v>0.3469042717254549</c:v>
                </c:pt>
                <c:pt idx="2989">
                  <c:v>0.3469042717254549</c:v>
                </c:pt>
                <c:pt idx="2990">
                  <c:v>0.3469042717254549</c:v>
                </c:pt>
                <c:pt idx="2991">
                  <c:v>0.3469042717254549</c:v>
                </c:pt>
                <c:pt idx="2992">
                  <c:v>0.3469042717254549</c:v>
                </c:pt>
                <c:pt idx="2993">
                  <c:v>0.34681226407163201</c:v>
                </c:pt>
                <c:pt idx="2994">
                  <c:v>0.3475478594825766</c:v>
                </c:pt>
                <c:pt idx="2995">
                  <c:v>0.3475478594825766</c:v>
                </c:pt>
                <c:pt idx="2996">
                  <c:v>0.3475478594825766</c:v>
                </c:pt>
                <c:pt idx="2997">
                  <c:v>0.34819063426131791</c:v>
                </c:pt>
                <c:pt idx="2998">
                  <c:v>0.34819063426131791</c:v>
                </c:pt>
                <c:pt idx="2999">
                  <c:v>0.34809885895042991</c:v>
                </c:pt>
                <c:pt idx="3000">
                  <c:v>0.3480070671019595</c:v>
                </c:pt>
                <c:pt idx="3001">
                  <c:v>0.3480070671019595</c:v>
                </c:pt>
                <c:pt idx="3002">
                  <c:v>0.34791525870696371</c:v>
                </c:pt>
                <c:pt idx="3003">
                  <c:v>0.34855757030763013</c:v>
                </c:pt>
                <c:pt idx="3004">
                  <c:v>0.34855757030763013</c:v>
                </c:pt>
                <c:pt idx="3005">
                  <c:v>0.34846586105779975</c:v>
                </c:pt>
                <c:pt idx="3006">
                  <c:v>0.34837413530607964</c:v>
                </c:pt>
                <c:pt idx="3007">
                  <c:v>0.34828239304355868</c:v>
                </c:pt>
                <c:pt idx="3008">
                  <c:v>0.34496859955956183</c:v>
                </c:pt>
                <c:pt idx="3009">
                  <c:v>0.34487624005873685</c:v>
                </c:pt>
                <c:pt idx="3010">
                  <c:v>0.34478386370244996</c:v>
                </c:pt>
                <c:pt idx="3011">
                  <c:v>0.34478386370244996</c:v>
                </c:pt>
                <c:pt idx="3012">
                  <c:v>0.34237613175531756</c:v>
                </c:pt>
                <c:pt idx="3013">
                  <c:v>0.34459906038655574</c:v>
                </c:pt>
                <c:pt idx="3014">
                  <c:v>0.34524557702145608</c:v>
                </c:pt>
                <c:pt idx="3015">
                  <c:v>0.34524557702145608</c:v>
                </c:pt>
                <c:pt idx="3016">
                  <c:v>0.34524557702145608</c:v>
                </c:pt>
                <c:pt idx="3017">
                  <c:v>0.34579907809026822</c:v>
                </c:pt>
                <c:pt idx="3018">
                  <c:v>0.34570686987456101</c:v>
                </c:pt>
                <c:pt idx="3019">
                  <c:v>0.34172592716479333</c:v>
                </c:pt>
                <c:pt idx="3020">
                  <c:v>0.34561464488609905</c:v>
                </c:pt>
                <c:pt idx="3021">
                  <c:v>0.34163297217422517</c:v>
                </c:pt>
                <c:pt idx="3022">
                  <c:v>0.34153999999999995</c:v>
                </c:pt>
                <c:pt idx="3023">
                  <c:v>0.3422832967841567</c:v>
                </c:pt>
                <c:pt idx="3024">
                  <c:v>0.34219044469582527</c:v>
                </c:pt>
                <c:pt idx="3025">
                  <c:v>0.34209757548085185</c:v>
                </c:pt>
                <c:pt idx="3026">
                  <c:v>0.34209757548085185</c:v>
                </c:pt>
                <c:pt idx="3027">
                  <c:v>0.34200468912975568</c:v>
                </c:pt>
                <c:pt idx="3028">
                  <c:v>0.3396769332015197</c:v>
                </c:pt>
                <c:pt idx="3029">
                  <c:v>0.34265453406036539</c:v>
                </c:pt>
                <c:pt idx="3030">
                  <c:v>0.34032979367258476</c:v>
                </c:pt>
                <c:pt idx="3031">
                  <c:v>0.34032979367258476</c:v>
                </c:pt>
                <c:pt idx="3032">
                  <c:v>0.34023657992214285</c:v>
                </c:pt>
                <c:pt idx="3033">
                  <c:v>0.34023657992214285</c:v>
                </c:pt>
                <c:pt idx="3034">
                  <c:v>0.34014334884411412</c:v>
                </c:pt>
                <c:pt idx="3035">
                  <c:v>0.34014334884411412</c:v>
                </c:pt>
                <c:pt idx="3036">
                  <c:v>0.34014334884411412</c:v>
                </c:pt>
                <c:pt idx="3037">
                  <c:v>0.34005010042883199</c:v>
                </c:pt>
                <c:pt idx="3038">
                  <c:v>0.34005010042883199</c:v>
                </c:pt>
                <c:pt idx="3039">
                  <c:v>0.34005010042883199</c:v>
                </c:pt>
                <c:pt idx="3040">
                  <c:v>0.34005010042883199</c:v>
                </c:pt>
                <c:pt idx="3041">
                  <c:v>0.33995683466662074</c:v>
                </c:pt>
                <c:pt idx="3042">
                  <c:v>0.3422832967841567</c:v>
                </c:pt>
                <c:pt idx="3043">
                  <c:v>0.34005010042883199</c:v>
                </c:pt>
                <c:pt idx="3044">
                  <c:v>0.34005010042883199</c:v>
                </c:pt>
                <c:pt idx="3045">
                  <c:v>0.34014334884411412</c:v>
                </c:pt>
                <c:pt idx="3046">
                  <c:v>0.34237613175531756</c:v>
                </c:pt>
                <c:pt idx="3047">
                  <c:v>0.34237613175531756</c:v>
                </c:pt>
                <c:pt idx="3048">
                  <c:v>0.34023657992214285</c:v>
                </c:pt>
                <c:pt idx="3049">
                  <c:v>0.34023657992214285</c:v>
                </c:pt>
                <c:pt idx="3050">
                  <c:v>0.34256175038397185</c:v>
                </c:pt>
                <c:pt idx="3051">
                  <c:v>0.34256175038397185</c:v>
                </c:pt>
                <c:pt idx="3052">
                  <c:v>0.34265453406036539</c:v>
                </c:pt>
                <c:pt idx="3053">
                  <c:v>0.34200468912975568</c:v>
                </c:pt>
                <c:pt idx="3054">
                  <c:v>0.34209757548085185</c:v>
                </c:pt>
                <c:pt idx="3055">
                  <c:v>0.34209757548085185</c:v>
                </c:pt>
                <c:pt idx="3056">
                  <c:v>0.3422832967841567</c:v>
                </c:pt>
                <c:pt idx="3057">
                  <c:v>0.34163297217422517</c:v>
                </c:pt>
                <c:pt idx="3058">
                  <c:v>0.34163297217422517</c:v>
                </c:pt>
                <c:pt idx="3059">
                  <c:v>0.34172592716479333</c:v>
                </c:pt>
                <c:pt idx="3060">
                  <c:v>0.34191178563304736</c:v>
                </c:pt>
                <c:pt idx="3061">
                  <c:v>0.3411679392757313</c:v>
                </c:pt>
                <c:pt idx="3062">
                  <c:v>0.34135400406243654</c:v>
                </c:pt>
                <c:pt idx="3063">
                  <c:v>0.34144701063258442</c:v>
                </c:pt>
                <c:pt idx="3064">
                  <c:v>0.34153999999999995</c:v>
                </c:pt>
                <c:pt idx="3065">
                  <c:v>0.34153999999999995</c:v>
                </c:pt>
                <c:pt idx="3066">
                  <c:v>0.34163297217422517</c:v>
                </c:pt>
                <c:pt idx="3067">
                  <c:v>0.34163297217422517</c:v>
                </c:pt>
                <c:pt idx="3068">
                  <c:v>0.34163297217422517</c:v>
                </c:pt>
                <c:pt idx="3069">
                  <c:v>0.34163297217422517</c:v>
                </c:pt>
                <c:pt idx="3070">
                  <c:v>0.34163297217422517</c:v>
                </c:pt>
                <c:pt idx="3071">
                  <c:v>0.34163297217422517</c:v>
                </c:pt>
                <c:pt idx="3072">
                  <c:v>0.34163297217422517</c:v>
                </c:pt>
                <c:pt idx="3073">
                  <c:v>0.34163297217422517</c:v>
                </c:pt>
                <c:pt idx="3074">
                  <c:v>0.34163297217422517</c:v>
                </c:pt>
                <c:pt idx="3075">
                  <c:v>0.34163297217422517</c:v>
                </c:pt>
                <c:pt idx="3076">
                  <c:v>0.34163297217422517</c:v>
                </c:pt>
                <c:pt idx="3077">
                  <c:v>0.34163297217422517</c:v>
                </c:pt>
                <c:pt idx="3078">
                  <c:v>0.34163297217422517</c:v>
                </c:pt>
                <c:pt idx="3079">
                  <c:v>0.34163297217422517</c:v>
                </c:pt>
                <c:pt idx="3080">
                  <c:v>0.34163297217422517</c:v>
                </c:pt>
                <c:pt idx="3081">
                  <c:v>0.34163297217422517</c:v>
                </c:pt>
                <c:pt idx="3082">
                  <c:v>0.34163297217422517</c:v>
                </c:pt>
                <c:pt idx="3083">
                  <c:v>0.34153999999999995</c:v>
                </c:pt>
                <c:pt idx="3084">
                  <c:v>0.34153999999999995</c:v>
                </c:pt>
                <c:pt idx="3085">
                  <c:v>0.34153999999999995</c:v>
                </c:pt>
                <c:pt idx="3086">
                  <c:v>0.3422832967841567</c:v>
                </c:pt>
                <c:pt idx="3087">
                  <c:v>0.34219044469582527</c:v>
                </c:pt>
                <c:pt idx="3088">
                  <c:v>0.34219044469582527</c:v>
                </c:pt>
                <c:pt idx="3089">
                  <c:v>0.34209757548085185</c:v>
                </c:pt>
                <c:pt idx="3090">
                  <c:v>0.34200468912975568</c:v>
                </c:pt>
                <c:pt idx="3091">
                  <c:v>0.34200468912975568</c:v>
                </c:pt>
                <c:pt idx="3092">
                  <c:v>0.34191178563304736</c:v>
                </c:pt>
                <c:pt idx="3093">
                  <c:v>0.34191178563304736</c:v>
                </c:pt>
                <c:pt idx="3094">
                  <c:v>0.34256175038397185</c:v>
                </c:pt>
                <c:pt idx="3095">
                  <c:v>0.34246894961877117</c:v>
                </c:pt>
                <c:pt idx="3096">
                  <c:v>0.34246894961877117</c:v>
                </c:pt>
                <c:pt idx="3097">
                  <c:v>0.34246894961877117</c:v>
                </c:pt>
                <c:pt idx="3098">
                  <c:v>0.34237613175531756</c:v>
                </c:pt>
                <c:pt idx="3099">
                  <c:v>0.34237613175531756</c:v>
                </c:pt>
                <c:pt idx="3100">
                  <c:v>0.3422832967841567</c:v>
                </c:pt>
                <c:pt idx="3101">
                  <c:v>0.33902322082829617</c:v>
                </c:pt>
                <c:pt idx="3102">
                  <c:v>0.34293278265102911</c:v>
                </c:pt>
                <c:pt idx="3103">
                  <c:v>0.3389297636086841</c:v>
                </c:pt>
                <c:pt idx="3104">
                  <c:v>0.34274730065738868</c:v>
                </c:pt>
                <c:pt idx="3105">
                  <c:v>0.33874279676843655</c:v>
                </c:pt>
                <c:pt idx="3106">
                  <c:v>0.33874279676843655</c:v>
                </c:pt>
                <c:pt idx="3107">
                  <c:v>0.33874279676843655</c:v>
                </c:pt>
                <c:pt idx="3108">
                  <c:v>0.33864928712820463</c:v>
                </c:pt>
                <c:pt idx="3109">
                  <c:v>0.33864928712820463</c:v>
                </c:pt>
                <c:pt idx="3110">
                  <c:v>0.33855575999482085</c:v>
                </c:pt>
                <c:pt idx="3111">
                  <c:v>0.33855575999482085</c:v>
                </c:pt>
                <c:pt idx="3112">
                  <c:v>0.33855575999482085</c:v>
                </c:pt>
                <c:pt idx="3113">
                  <c:v>0.33846221535846421</c:v>
                </c:pt>
                <c:pt idx="3114">
                  <c:v>0.33921008291541943</c:v>
                </c:pt>
                <c:pt idx="3115">
                  <c:v>0.3391166605939494</c:v>
                </c:pt>
                <c:pt idx="3116">
                  <c:v>0.3391166605939494</c:v>
                </c:pt>
                <c:pt idx="3117">
                  <c:v>0.33902322082829617</c:v>
                </c:pt>
                <c:pt idx="3118">
                  <c:v>0.33902322082829617</c:v>
                </c:pt>
                <c:pt idx="3119">
                  <c:v>0.3389297636086841</c:v>
                </c:pt>
                <c:pt idx="3120">
                  <c:v>0.3389297636086841</c:v>
                </c:pt>
                <c:pt idx="3121">
                  <c:v>0.33658763180059015</c:v>
                </c:pt>
                <c:pt idx="3122">
                  <c:v>0.33733831090280253</c:v>
                </c:pt>
                <c:pt idx="3123">
                  <c:v>0.33724453782987124</c:v>
                </c:pt>
                <c:pt idx="3124">
                  <c:v>0.33949024531234628</c:v>
                </c:pt>
                <c:pt idx="3125">
                  <c:v>0.33724453782987124</c:v>
                </c:pt>
                <c:pt idx="3126">
                  <c:v>0.33715074711549986</c:v>
                </c:pt>
                <c:pt idx="3127">
                  <c:v>0.34098180556337099</c:v>
                </c:pt>
                <c:pt idx="3128">
                  <c:v>0.33715074711549986</c:v>
                </c:pt>
                <c:pt idx="3129">
                  <c:v>0.33705693874972786</c:v>
                </c:pt>
                <c:pt idx="3130">
                  <c:v>0.33705693874972786</c:v>
                </c:pt>
                <c:pt idx="3131">
                  <c:v>0.33705693874972786</c:v>
                </c:pt>
                <c:pt idx="3132">
                  <c:v>0.33696311272258556</c:v>
                </c:pt>
                <c:pt idx="3133">
                  <c:v>0.33696311272258556</c:v>
                </c:pt>
                <c:pt idx="3134">
                  <c:v>0.33696311272258556</c:v>
                </c:pt>
                <c:pt idx="3135">
                  <c:v>0.33696311272258556</c:v>
                </c:pt>
                <c:pt idx="3136">
                  <c:v>0.33696311272258556</c:v>
                </c:pt>
                <c:pt idx="3137">
                  <c:v>0.33696311272258556</c:v>
                </c:pt>
                <c:pt idx="3138">
                  <c:v>0.33696311272258556</c:v>
                </c:pt>
                <c:pt idx="3139">
                  <c:v>0.33696311272258556</c:v>
                </c:pt>
                <c:pt idx="3140">
                  <c:v>0.33696311272258556</c:v>
                </c:pt>
                <c:pt idx="3141">
                  <c:v>0.33696311272258556</c:v>
                </c:pt>
                <c:pt idx="3142">
                  <c:v>0.33705693874972786</c:v>
                </c:pt>
                <c:pt idx="3143">
                  <c:v>0.33639978511146651</c:v>
                </c:pt>
                <c:pt idx="3144">
                  <c:v>0.33874279676843655</c:v>
                </c:pt>
                <c:pt idx="3145">
                  <c:v>0.3404229901050978</c:v>
                </c:pt>
                <c:pt idx="3146">
                  <c:v>0.3389297636086841</c:v>
                </c:pt>
                <c:pt idx="3147">
                  <c:v>0.338181476333207</c:v>
                </c:pt>
                <c:pt idx="3148">
                  <c:v>0.33836865320930432</c:v>
                </c:pt>
                <c:pt idx="3149">
                  <c:v>0.34237613175531756</c:v>
                </c:pt>
                <c:pt idx="3150">
                  <c:v>0.34256175038397185</c:v>
                </c:pt>
                <c:pt idx="3151">
                  <c:v>0.34191178563304736</c:v>
                </c:pt>
                <c:pt idx="3152">
                  <c:v>0.34200468912975568</c:v>
                </c:pt>
                <c:pt idx="3153">
                  <c:v>0.34219044469582527</c:v>
                </c:pt>
                <c:pt idx="3154">
                  <c:v>0.34153999999999995</c:v>
                </c:pt>
                <c:pt idx="3155">
                  <c:v>0.34163297217422517</c:v>
                </c:pt>
                <c:pt idx="3156">
                  <c:v>0.34181886498122882</c:v>
                </c:pt>
                <c:pt idx="3157">
                  <c:v>0.34191178563304736</c:v>
                </c:pt>
                <c:pt idx="3158">
                  <c:v>0.3412609802800054</c:v>
                </c:pt>
                <c:pt idx="3159">
                  <c:v>0.34135400406243654</c:v>
                </c:pt>
                <c:pt idx="3160">
                  <c:v>0.34144701063258442</c:v>
                </c:pt>
                <c:pt idx="3161">
                  <c:v>0.34163297217422517</c:v>
                </c:pt>
                <c:pt idx="3162">
                  <c:v>0.34088871283612099</c:v>
                </c:pt>
                <c:pt idx="3163">
                  <c:v>0.34098180556337099</c:v>
                </c:pt>
                <c:pt idx="3164">
                  <c:v>0.34339618940507166</c:v>
                </c:pt>
                <c:pt idx="3165">
                  <c:v>0.3411679392757313</c:v>
                </c:pt>
                <c:pt idx="3166">
                  <c:v>0.3411679392757313</c:v>
                </c:pt>
                <c:pt idx="3167">
                  <c:v>0.34367402933220237</c:v>
                </c:pt>
                <c:pt idx="3168">
                  <c:v>0.34376660867651909</c:v>
                </c:pt>
                <c:pt idx="3169">
                  <c:v>0.34293278265102911</c:v>
                </c:pt>
                <c:pt idx="3170">
                  <c:v>0.34302549806647686</c:v>
                </c:pt>
                <c:pt idx="3171">
                  <c:v>0.34311819644021557</c:v>
                </c:pt>
                <c:pt idx="3172">
                  <c:v>0.34311819644021557</c:v>
                </c:pt>
                <c:pt idx="3173">
                  <c:v>0.34321087778163906</c:v>
                </c:pt>
                <c:pt idx="3174">
                  <c:v>0.34321087778163906</c:v>
                </c:pt>
                <c:pt idx="3175">
                  <c:v>0.34321087778163906</c:v>
                </c:pt>
                <c:pt idx="3176">
                  <c:v>0.34330354210013236</c:v>
                </c:pt>
                <c:pt idx="3177">
                  <c:v>0.34330354210013236</c:v>
                </c:pt>
                <c:pt idx="3178">
                  <c:v>0.34330354210013236</c:v>
                </c:pt>
                <c:pt idx="3179">
                  <c:v>0.34321087778163906</c:v>
                </c:pt>
                <c:pt idx="3180">
                  <c:v>0.34404424494595753</c:v>
                </c:pt>
                <c:pt idx="3181">
                  <c:v>0.34395171647407585</c:v>
                </c:pt>
                <c:pt idx="3182">
                  <c:v>0.34395171647407585</c:v>
                </c:pt>
                <c:pt idx="3183">
                  <c:v>0.34395171647407585</c:v>
                </c:pt>
                <c:pt idx="3184">
                  <c:v>0.34385917105403518</c:v>
                </c:pt>
                <c:pt idx="3185">
                  <c:v>0.34376660867651909</c:v>
                </c:pt>
                <c:pt idx="3186">
                  <c:v>0.34376660867651909</c:v>
                </c:pt>
                <c:pt idx="3187">
                  <c:v>0.34367402933220237</c:v>
                </c:pt>
                <c:pt idx="3188">
                  <c:v>0.3435814330117517</c:v>
                </c:pt>
                <c:pt idx="3189">
                  <c:v>0.34432172876568501</c:v>
                </c:pt>
                <c:pt idx="3190">
                  <c:v>0.34422925108246705</c:v>
                </c:pt>
                <c:pt idx="3191">
                  <c:v>0.34181886498122882</c:v>
                </c:pt>
                <c:pt idx="3192">
                  <c:v>0.34404424494595753</c:v>
                </c:pt>
                <c:pt idx="3193">
                  <c:v>0.34469147048146964</c:v>
                </c:pt>
                <c:pt idx="3194">
                  <c:v>0.338181476333207</c:v>
                </c:pt>
                <c:pt idx="3195">
                  <c:v>0.338181476333207</c:v>
                </c:pt>
                <c:pt idx="3196">
                  <c:v>0.33808786158656279</c:v>
                </c:pt>
                <c:pt idx="3197">
                  <c:v>0.3388362889253288</c:v>
                </c:pt>
                <c:pt idx="3198">
                  <c:v>0.33874279676843655</c:v>
                </c:pt>
                <c:pt idx="3199">
                  <c:v>0.33855575999482085</c:v>
                </c:pt>
                <c:pt idx="3200">
                  <c:v>0.33855575999482085</c:v>
                </c:pt>
                <c:pt idx="3201">
                  <c:v>0.33930348780247221</c:v>
                </c:pt>
                <c:pt idx="3202">
                  <c:v>0.3391166605939494</c:v>
                </c:pt>
                <c:pt idx="3203">
                  <c:v>0.33902322082829617</c:v>
                </c:pt>
                <c:pt idx="3204">
                  <c:v>0.33902322082829617</c:v>
                </c:pt>
                <c:pt idx="3205">
                  <c:v>0.3389297636086841</c:v>
                </c:pt>
                <c:pt idx="3206">
                  <c:v>0.3388362889253288</c:v>
                </c:pt>
                <c:pt idx="3207">
                  <c:v>0.33958359795465454</c:v>
                </c:pt>
                <c:pt idx="3208">
                  <c:v>0.33939687526486517</c:v>
                </c:pt>
                <c:pt idx="3209">
                  <c:v>0.33536535836516723</c:v>
                </c:pt>
                <c:pt idx="3210">
                  <c:v>0.33995683466662074</c:v>
                </c:pt>
                <c:pt idx="3211">
                  <c:v>0.33602387887572821</c:v>
                </c:pt>
                <c:pt idx="3212">
                  <c:v>0.33592985791281676</c:v>
                </c:pt>
                <c:pt idx="3213">
                  <c:v>0.33583581916816246</c:v>
                </c:pt>
                <c:pt idx="3214">
                  <c:v>0.3357417626316726</c:v>
                </c:pt>
                <c:pt idx="3215">
                  <c:v>0.33649371731672145</c:v>
                </c:pt>
                <c:pt idx="3216">
                  <c:v>0.33639978511146651</c:v>
                </c:pt>
                <c:pt idx="3217">
                  <c:v>0.33630583517478974</c:v>
                </c:pt>
                <c:pt idx="3218">
                  <c:v>0.33630583517478974</c:v>
                </c:pt>
                <c:pt idx="3219">
                  <c:v>0.33385687998855473</c:v>
                </c:pt>
                <c:pt idx="3220">
                  <c:v>0.33385687998855473</c:v>
                </c:pt>
                <c:pt idx="3221">
                  <c:v>0.33451740399062235</c:v>
                </c:pt>
                <c:pt idx="3222">
                  <c:v>0.33442309730332309</c:v>
                </c:pt>
                <c:pt idx="3223">
                  <c:v>0.33432877267164379</c:v>
                </c:pt>
                <c:pt idx="3224">
                  <c:v>0.33432877267164379</c:v>
                </c:pt>
                <c:pt idx="3225">
                  <c:v>0.33423443008533721</c:v>
                </c:pt>
                <c:pt idx="3226">
                  <c:v>0.33414006953414654</c:v>
                </c:pt>
                <c:pt idx="3227">
                  <c:v>0.33489445150061881</c:v>
                </c:pt>
                <c:pt idx="3228">
                  <c:v>0.3348002164885639</c:v>
                </c:pt>
                <c:pt idx="3229">
                  <c:v>0.3348002164885639</c:v>
                </c:pt>
                <c:pt idx="3230">
                  <c:v>0.3347059635730199</c:v>
                </c:pt>
                <c:pt idx="3231">
                  <c:v>0.3347059635730199</c:v>
                </c:pt>
                <c:pt idx="3232">
                  <c:v>0.33461169274377867</c:v>
                </c:pt>
                <c:pt idx="3233">
                  <c:v>0.33461169274377867</c:v>
                </c:pt>
                <c:pt idx="3234">
                  <c:v>0.33461169274377867</c:v>
                </c:pt>
                <c:pt idx="3235">
                  <c:v>0.33461169274377867</c:v>
                </c:pt>
                <c:pt idx="3236">
                  <c:v>0.33461169274377867</c:v>
                </c:pt>
                <c:pt idx="3237">
                  <c:v>0.33461169274377867</c:v>
                </c:pt>
                <c:pt idx="3238">
                  <c:v>0.3347059635730199</c:v>
                </c:pt>
                <c:pt idx="3239">
                  <c:v>0.3347059635730199</c:v>
                </c:pt>
                <c:pt idx="3240">
                  <c:v>0.3347059635730199</c:v>
                </c:pt>
                <c:pt idx="3241">
                  <c:v>0.3348002164885639</c:v>
                </c:pt>
                <c:pt idx="3242">
                  <c:v>0.33404569100780518</c:v>
                </c:pt>
                <c:pt idx="3243">
                  <c:v>0.33414006953414654</c:v>
                </c:pt>
                <c:pt idx="3244">
                  <c:v>0.33423443008533721</c:v>
                </c:pt>
                <c:pt idx="3245">
                  <c:v>0.33432877267164379</c:v>
                </c:pt>
                <c:pt idx="3246">
                  <c:v>0.33432877267164379</c:v>
                </c:pt>
                <c:pt idx="3247">
                  <c:v>0.33442309730332309</c:v>
                </c:pt>
                <c:pt idx="3248">
                  <c:v>0.33376244747506345</c:v>
                </c:pt>
                <c:pt idx="3249">
                  <c:v>0.33385687998855473</c:v>
                </c:pt>
                <c:pt idx="3250">
                  <c:v>0.33395129449603661</c:v>
                </c:pt>
                <c:pt idx="3251">
                  <c:v>0.33639978511146651</c:v>
                </c:pt>
                <c:pt idx="3252">
                  <c:v>0.3357417626316726</c:v>
                </c:pt>
                <c:pt idx="3253">
                  <c:v>0.33583581916816246</c:v>
                </c:pt>
                <c:pt idx="3254">
                  <c:v>0.33592985791281676</c:v>
                </c:pt>
                <c:pt idx="3255">
                  <c:v>0.33602387887572821</c:v>
                </c:pt>
                <c:pt idx="3256">
                  <c:v>0.33527121271777327</c:v>
                </c:pt>
                <c:pt idx="3257">
                  <c:v>0.33536535836516723</c:v>
                </c:pt>
                <c:pt idx="3258">
                  <c:v>0.33780691199381324</c:v>
                </c:pt>
                <c:pt idx="3259">
                  <c:v>0.3347059635730199</c:v>
                </c:pt>
                <c:pt idx="3260">
                  <c:v>0.33724453782987124</c:v>
                </c:pt>
                <c:pt idx="3261">
                  <c:v>0.33733831090280253</c:v>
                </c:pt>
                <c:pt idx="3262">
                  <c:v>0.33733831090280253</c:v>
                </c:pt>
                <c:pt idx="3263">
                  <c:v>0.33743206634424461</c:v>
                </c:pt>
                <c:pt idx="3264">
                  <c:v>0.33752580416413902</c:v>
                </c:pt>
                <c:pt idx="3265">
                  <c:v>0.33761952437241816</c:v>
                </c:pt>
                <c:pt idx="3266">
                  <c:v>0.33761952437241816</c:v>
                </c:pt>
                <c:pt idx="3267">
                  <c:v>0.34172592716479333</c:v>
                </c:pt>
                <c:pt idx="3268">
                  <c:v>0.33771322697900497</c:v>
                </c:pt>
                <c:pt idx="3269">
                  <c:v>0.34107488104004557</c:v>
                </c:pt>
                <c:pt idx="3270">
                  <c:v>0.34107488104004557</c:v>
                </c:pt>
                <c:pt idx="3271">
                  <c:v>0.33705693874972786</c:v>
                </c:pt>
                <c:pt idx="3272">
                  <c:v>0.33705693874972786</c:v>
                </c:pt>
                <c:pt idx="3273">
                  <c:v>0.33705693874972786</c:v>
                </c:pt>
                <c:pt idx="3274">
                  <c:v>0.33705693874972786</c:v>
                </c:pt>
                <c:pt idx="3275">
                  <c:v>0.33705693874972786</c:v>
                </c:pt>
                <c:pt idx="3276">
                  <c:v>0.33790057942674706</c:v>
                </c:pt>
                <c:pt idx="3277">
                  <c:v>0.33790057942674706</c:v>
                </c:pt>
                <c:pt idx="3278">
                  <c:v>0.33790057942674706</c:v>
                </c:pt>
                <c:pt idx="3279">
                  <c:v>0.33790057942674706</c:v>
                </c:pt>
                <c:pt idx="3280">
                  <c:v>0.33780691199381324</c:v>
                </c:pt>
                <c:pt idx="3281">
                  <c:v>0.33771322697900497</c:v>
                </c:pt>
                <c:pt idx="3282">
                  <c:v>0.33771322697900497</c:v>
                </c:pt>
                <c:pt idx="3283">
                  <c:v>0.33761952437241816</c:v>
                </c:pt>
                <c:pt idx="3284">
                  <c:v>0.33836865320930432</c:v>
                </c:pt>
                <c:pt idx="3285">
                  <c:v>0.33836865320930432</c:v>
                </c:pt>
                <c:pt idx="3286">
                  <c:v>0.33827507353750147</c:v>
                </c:pt>
                <c:pt idx="3287">
                  <c:v>0.3389297636086841</c:v>
                </c:pt>
                <c:pt idx="3288">
                  <c:v>0.33489445150061881</c:v>
                </c:pt>
                <c:pt idx="3289">
                  <c:v>0.3348002164885639</c:v>
                </c:pt>
                <c:pt idx="3290">
                  <c:v>0.3347059635730199</c:v>
                </c:pt>
                <c:pt idx="3291">
                  <c:v>0.33461169274377867</c:v>
                </c:pt>
                <c:pt idx="3292">
                  <c:v>0.33536535836516723</c:v>
                </c:pt>
                <c:pt idx="3293">
                  <c:v>0.33527121271777327</c:v>
                </c:pt>
                <c:pt idx="3294">
                  <c:v>0.33527121271777327</c:v>
                </c:pt>
                <c:pt idx="3295">
                  <c:v>0.33517704921778602</c:v>
                </c:pt>
                <c:pt idx="3296">
                  <c:v>0.33592985791281676</c:v>
                </c:pt>
                <c:pt idx="3297">
                  <c:v>0.33583581916816246</c:v>
                </c:pt>
                <c:pt idx="3298">
                  <c:v>0.3357417626316726</c:v>
                </c:pt>
                <c:pt idx="3299">
                  <c:v>0.3357417626316726</c:v>
                </c:pt>
                <c:pt idx="3300">
                  <c:v>0.33555359614276714</c:v>
                </c:pt>
                <c:pt idx="3301">
                  <c:v>0.33555359614276714</c:v>
                </c:pt>
                <c:pt idx="3302">
                  <c:v>0.33621186749664567</c:v>
                </c:pt>
                <c:pt idx="3303">
                  <c:v>0.33611788206697996</c:v>
                </c:pt>
                <c:pt idx="3304">
                  <c:v>0.33385687998855473</c:v>
                </c:pt>
                <c:pt idx="3305">
                  <c:v>0.33376244747506345</c:v>
                </c:pt>
                <c:pt idx="3306">
                  <c:v>0.33376244747506345</c:v>
                </c:pt>
                <c:pt idx="3307">
                  <c:v>0.33442309730332309</c:v>
                </c:pt>
                <c:pt idx="3308">
                  <c:v>0.33432877267164379</c:v>
                </c:pt>
                <c:pt idx="3309">
                  <c:v>0.33432877267164379</c:v>
                </c:pt>
                <c:pt idx="3310">
                  <c:v>0.33423443008533721</c:v>
                </c:pt>
                <c:pt idx="3311">
                  <c:v>0.33423443008533721</c:v>
                </c:pt>
                <c:pt idx="3312">
                  <c:v>0.33016056678028599</c:v>
                </c:pt>
                <c:pt idx="3313">
                  <c:v>0.33092104780271225</c:v>
                </c:pt>
                <c:pt idx="3314">
                  <c:v>0.33092104780271225</c:v>
                </c:pt>
                <c:pt idx="3315">
                  <c:v>0.32854062448923121</c:v>
                </c:pt>
                <c:pt idx="3316">
                  <c:v>0.33073103774050677</c:v>
                </c:pt>
                <c:pt idx="3317">
                  <c:v>0.33073103774050677</c:v>
                </c:pt>
                <c:pt idx="3318">
                  <c:v>0.32920830747297236</c:v>
                </c:pt>
                <c:pt idx="3319">
                  <c:v>0.33130084805042703</c:v>
                </c:pt>
                <c:pt idx="3320">
                  <c:v>0.32911297984453869</c:v>
                </c:pt>
                <c:pt idx="3321">
                  <c:v>0.32901763368249365</c:v>
                </c:pt>
                <c:pt idx="3322">
                  <c:v>0.32892226897602272</c:v>
                </c:pt>
                <c:pt idx="3323">
                  <c:v>0.32892226897602272</c:v>
                </c:pt>
                <c:pt idx="3324">
                  <c:v>0.32882688571430146</c:v>
                </c:pt>
                <c:pt idx="3325">
                  <c:v>0.32882688571430146</c:v>
                </c:pt>
                <c:pt idx="3326">
                  <c:v>0.32873148388649476</c:v>
                </c:pt>
                <c:pt idx="3327">
                  <c:v>0.32873148388649476</c:v>
                </c:pt>
                <c:pt idx="3328">
                  <c:v>0.32949417926458746</c:v>
                </c:pt>
                <c:pt idx="3329">
                  <c:v>0.32949417926458746</c:v>
                </c:pt>
                <c:pt idx="3330">
                  <c:v>0.32949417926458746</c:v>
                </c:pt>
                <c:pt idx="3331">
                  <c:v>0.32873148388649476</c:v>
                </c:pt>
                <c:pt idx="3332">
                  <c:v>0.32873148388649476</c:v>
                </c:pt>
                <c:pt idx="3333">
                  <c:v>0.32873148388649476</c:v>
                </c:pt>
                <c:pt idx="3334">
                  <c:v>0.32873148388649476</c:v>
                </c:pt>
                <c:pt idx="3335">
                  <c:v>0.32882688571430146</c:v>
                </c:pt>
                <c:pt idx="3336">
                  <c:v>0.32882688571430146</c:v>
                </c:pt>
                <c:pt idx="3337">
                  <c:v>0.33111098454441484</c:v>
                </c:pt>
                <c:pt idx="3338">
                  <c:v>0.32892226897602272</c:v>
                </c:pt>
                <c:pt idx="3339">
                  <c:v>0.32901763368249365</c:v>
                </c:pt>
                <c:pt idx="3340">
                  <c:v>0.33120592544658789</c:v>
                </c:pt>
                <c:pt idx="3341">
                  <c:v>0.32911297984453869</c:v>
                </c:pt>
                <c:pt idx="3342">
                  <c:v>0.33130084805042703</c:v>
                </c:pt>
                <c:pt idx="3343">
                  <c:v>0.33073103774050677</c:v>
                </c:pt>
                <c:pt idx="3344">
                  <c:v>0.3308260519419795</c:v>
                </c:pt>
                <c:pt idx="3345">
                  <c:v>0.3308260519419795</c:v>
                </c:pt>
                <c:pt idx="3346">
                  <c:v>0.33092104780271225</c:v>
                </c:pt>
                <c:pt idx="3347">
                  <c:v>0.33092104780271225</c:v>
                </c:pt>
                <c:pt idx="3348">
                  <c:v>0.33025569124973009</c:v>
                </c:pt>
                <c:pt idx="3349">
                  <c:v>0.33035079731451672</c:v>
                </c:pt>
                <c:pt idx="3350">
                  <c:v>0.33044588498532446</c:v>
                </c:pt>
                <c:pt idx="3351">
                  <c:v>0.33054095427282182</c:v>
                </c:pt>
                <c:pt idx="3352">
                  <c:v>0.33291174287950703</c:v>
                </c:pt>
                <c:pt idx="3353">
                  <c:v>0.33300633791202799</c:v>
                </c:pt>
                <c:pt idx="3354">
                  <c:v>0.33234379202011638</c:v>
                </c:pt>
                <c:pt idx="3355">
                  <c:v>0.33234379202011638</c:v>
                </c:pt>
                <c:pt idx="3356">
                  <c:v>0.33243849586597962</c:v>
                </c:pt>
                <c:pt idx="3357">
                  <c:v>0.33253318155020728</c:v>
                </c:pt>
                <c:pt idx="3358">
                  <c:v>0.33262784908324405</c:v>
                </c:pt>
                <c:pt idx="3359">
                  <c:v>0.33187</c:v>
                </c:pt>
                <c:pt idx="3360">
                  <c:v>0.33196479481106289</c:v>
                </c:pt>
                <c:pt idx="3361">
                  <c:v>0.33205957140811609</c:v>
                </c:pt>
                <c:pt idx="3362">
                  <c:v>0.33205957140811609</c:v>
                </c:pt>
                <c:pt idx="3363">
                  <c:v>0.33215432980165444</c:v>
                </c:pt>
                <c:pt idx="3364">
                  <c:v>0.33224907000216297</c:v>
                </c:pt>
                <c:pt idx="3365">
                  <c:v>0.33224907000216297</c:v>
                </c:pt>
                <c:pt idx="3366">
                  <c:v>0.33224907000216297</c:v>
                </c:pt>
                <c:pt idx="3367">
                  <c:v>0.33234379202011638</c:v>
                </c:pt>
                <c:pt idx="3368">
                  <c:v>0.33234379202011638</c:v>
                </c:pt>
                <c:pt idx="3369">
                  <c:v>0.33234379202011638</c:v>
                </c:pt>
                <c:pt idx="3370">
                  <c:v>0.33234379202011638</c:v>
                </c:pt>
                <c:pt idx="3371">
                  <c:v>0.33243849586597962</c:v>
                </c:pt>
                <c:pt idx="3372">
                  <c:v>0.33243849586597962</c:v>
                </c:pt>
                <c:pt idx="3373">
                  <c:v>0.33234379202011638</c:v>
                </c:pt>
                <c:pt idx="3374">
                  <c:v>0.33234379202011638</c:v>
                </c:pt>
                <c:pt idx="3375">
                  <c:v>0.33234379202011638</c:v>
                </c:pt>
                <c:pt idx="3376">
                  <c:v>0.33234379202011638</c:v>
                </c:pt>
                <c:pt idx="3377">
                  <c:v>0.33234379202011638</c:v>
                </c:pt>
                <c:pt idx="3378">
                  <c:v>0.33234379202011638</c:v>
                </c:pt>
                <c:pt idx="3379">
                  <c:v>0.33224907000216297</c:v>
                </c:pt>
                <c:pt idx="3380">
                  <c:v>0.33310091484543186</c:v>
                </c:pt>
                <c:pt idx="3381">
                  <c:v>0.33130084805042703</c:v>
                </c:pt>
                <c:pt idx="3382">
                  <c:v>0.32892226897602272</c:v>
                </c:pt>
                <c:pt idx="3383">
                  <c:v>0.32968466798872648</c:v>
                </c:pt>
                <c:pt idx="3384">
                  <c:v>0.32968466798872648</c:v>
                </c:pt>
                <c:pt idx="3385">
                  <c:v>0.32958943286650605</c:v>
                </c:pt>
                <c:pt idx="3386">
                  <c:v>0.32958943286650605</c:v>
                </c:pt>
                <c:pt idx="3387">
                  <c:v>0.32939890717220877</c:v>
                </c:pt>
                <c:pt idx="3388">
                  <c:v>0.32939890717220877</c:v>
                </c:pt>
                <c:pt idx="3389">
                  <c:v>0.32930361657859791</c:v>
                </c:pt>
                <c:pt idx="3390">
                  <c:v>0.33016056678028599</c:v>
                </c:pt>
                <c:pt idx="3391">
                  <c:v>0.33006542389549548</c:v>
                </c:pt>
                <c:pt idx="3392">
                  <c:v>0.32997026258465911</c:v>
                </c:pt>
                <c:pt idx="3393">
                  <c:v>0.32987508283706735</c:v>
                </c:pt>
                <c:pt idx="3394">
                  <c:v>0.33063600518766662</c:v>
                </c:pt>
                <c:pt idx="3395">
                  <c:v>0.33063600518766662</c:v>
                </c:pt>
                <c:pt idx="3396">
                  <c:v>0.33054095427282182</c:v>
                </c:pt>
                <c:pt idx="3397">
                  <c:v>0.33044588498532446</c:v>
                </c:pt>
                <c:pt idx="3398">
                  <c:v>0.33044588498532446</c:v>
                </c:pt>
                <c:pt idx="3399">
                  <c:v>0.3263403723031964</c:v>
                </c:pt>
                <c:pt idx="3400">
                  <c:v>0.33025569124973009</c:v>
                </c:pt>
                <c:pt idx="3401">
                  <c:v>0.33025569124973009</c:v>
                </c:pt>
                <c:pt idx="3402">
                  <c:v>0.33092104780271225</c:v>
                </c:pt>
                <c:pt idx="3403">
                  <c:v>0.32701106376980643</c:v>
                </c:pt>
                <c:pt idx="3404">
                  <c:v>0.32461148628119502</c:v>
                </c:pt>
                <c:pt idx="3405">
                  <c:v>0.32451525665627257</c:v>
                </c:pt>
                <c:pt idx="3406">
                  <c:v>0.32528456079082491</c:v>
                </c:pt>
                <c:pt idx="3407">
                  <c:v>0.32528456079082491</c:v>
                </c:pt>
                <c:pt idx="3408">
                  <c:v>0.32518846430311166</c:v>
                </c:pt>
                <c:pt idx="3409">
                  <c:v>0.32518846430311166</c:v>
                </c:pt>
                <c:pt idx="3410">
                  <c:v>0.3250923488296254</c:v>
                </c:pt>
                <c:pt idx="3411">
                  <c:v>0.3250923488296254</c:v>
                </c:pt>
                <c:pt idx="3412">
                  <c:v>0.3257647588360299</c:v>
                </c:pt>
                <c:pt idx="3413">
                  <c:v>0.3257647588360299</c:v>
                </c:pt>
                <c:pt idx="3414">
                  <c:v>0.32566875710870813</c:v>
                </c:pt>
                <c:pt idx="3415">
                  <c:v>0.32566875710870813</c:v>
                </c:pt>
                <c:pt idx="3416">
                  <c:v>0.32557273645173435</c:v>
                </c:pt>
                <c:pt idx="3417">
                  <c:v>0.32624448391915994</c:v>
                </c:pt>
                <c:pt idx="3418">
                  <c:v>0.32624448391915994</c:v>
                </c:pt>
                <c:pt idx="3419">
                  <c:v>0.32614857667245273</c:v>
                </c:pt>
                <c:pt idx="3420">
                  <c:v>0.32614857667245273</c:v>
                </c:pt>
                <c:pt idx="3421">
                  <c:v>0.32605265055193855</c:v>
                </c:pt>
                <c:pt idx="3422">
                  <c:v>0.32605265055193855</c:v>
                </c:pt>
                <c:pt idx="3423">
                  <c:v>0.32605265055193855</c:v>
                </c:pt>
                <c:pt idx="3424">
                  <c:v>0.32605265055193855</c:v>
                </c:pt>
                <c:pt idx="3425">
                  <c:v>0.32605265055193855</c:v>
                </c:pt>
                <c:pt idx="3426">
                  <c:v>0.32605265055193855</c:v>
                </c:pt>
                <c:pt idx="3427">
                  <c:v>0.32605265055193855</c:v>
                </c:pt>
                <c:pt idx="3428">
                  <c:v>0.32605265055193855</c:v>
                </c:pt>
                <c:pt idx="3429">
                  <c:v>0.32605265055193855</c:v>
                </c:pt>
                <c:pt idx="3430">
                  <c:v>0.32614857667245273</c:v>
                </c:pt>
                <c:pt idx="3431">
                  <c:v>0.32547669685390646</c:v>
                </c:pt>
                <c:pt idx="3432">
                  <c:v>0.32547669685390646</c:v>
                </c:pt>
                <c:pt idx="3433">
                  <c:v>0.32557273645173435</c:v>
                </c:pt>
                <c:pt idx="3434">
                  <c:v>0.32490006088029239</c:v>
                </c:pt>
                <c:pt idx="3435">
                  <c:v>0.32499621435910847</c:v>
                </c:pt>
                <c:pt idx="3436">
                  <c:v>0.3250923488296254</c:v>
                </c:pt>
                <c:pt idx="3437">
                  <c:v>0.32518846430311166</c:v>
                </c:pt>
                <c:pt idx="3438">
                  <c:v>0.32441900796654027</c:v>
                </c:pt>
                <c:pt idx="3439">
                  <c:v>0.32681953167231487</c:v>
                </c:pt>
                <c:pt idx="3440">
                  <c:v>0.33016056678028599</c:v>
                </c:pt>
                <c:pt idx="3441">
                  <c:v>0.33025569124973009</c:v>
                </c:pt>
                <c:pt idx="3442">
                  <c:v>0.33035079731451672</c:v>
                </c:pt>
                <c:pt idx="3443">
                  <c:v>0.32968466798872648</c:v>
                </c:pt>
                <c:pt idx="3444">
                  <c:v>0.32987508283706735</c:v>
                </c:pt>
                <c:pt idx="3445">
                  <c:v>0.32997026258465911</c:v>
                </c:pt>
                <c:pt idx="3446">
                  <c:v>0.32930361657859791</c:v>
                </c:pt>
                <c:pt idx="3447">
                  <c:v>0.33177518696442221</c:v>
                </c:pt>
                <c:pt idx="3448">
                  <c:v>0.33187</c:v>
                </c:pt>
                <c:pt idx="3449">
                  <c:v>0.33196479481106289</c:v>
                </c:pt>
                <c:pt idx="3450">
                  <c:v>0.33130084805042703</c:v>
                </c:pt>
                <c:pt idx="3451">
                  <c:v>0.33149063840539827</c:v>
                </c:pt>
                <c:pt idx="3452">
                  <c:v>0.33158550617765176</c:v>
                </c:pt>
                <c:pt idx="3453">
                  <c:v>0.3308260519419795</c:v>
                </c:pt>
                <c:pt idx="3454">
                  <c:v>0.33092104780271225</c:v>
                </c:pt>
                <c:pt idx="3455">
                  <c:v>0.33101602533332181</c:v>
                </c:pt>
                <c:pt idx="3456">
                  <c:v>0.33111098454441484</c:v>
                </c:pt>
                <c:pt idx="3457">
                  <c:v>0.33120592544658789</c:v>
                </c:pt>
                <c:pt idx="3458">
                  <c:v>0.33044588498532446</c:v>
                </c:pt>
                <c:pt idx="3459">
                  <c:v>0.33054095427282182</c:v>
                </c:pt>
                <c:pt idx="3460">
                  <c:v>0.33054095427282182</c:v>
                </c:pt>
                <c:pt idx="3461">
                  <c:v>0.33063600518766662</c:v>
                </c:pt>
                <c:pt idx="3462">
                  <c:v>0.33073103774050677</c:v>
                </c:pt>
                <c:pt idx="3463">
                  <c:v>0.33073103774050677</c:v>
                </c:pt>
                <c:pt idx="3464">
                  <c:v>0.3308260519419795</c:v>
                </c:pt>
                <c:pt idx="3465">
                  <c:v>0.3308260519419795</c:v>
                </c:pt>
                <c:pt idx="3466">
                  <c:v>0.33092104780271225</c:v>
                </c:pt>
                <c:pt idx="3467">
                  <c:v>0.33092104780271225</c:v>
                </c:pt>
                <c:pt idx="3468">
                  <c:v>0.3332900144564182</c:v>
                </c:pt>
                <c:pt idx="3469">
                  <c:v>0.33092104780271225</c:v>
                </c:pt>
                <c:pt idx="3470">
                  <c:v>0.3332900144564182</c:v>
                </c:pt>
                <c:pt idx="3471">
                  <c:v>0.33092104780271225</c:v>
                </c:pt>
                <c:pt idx="3472">
                  <c:v>0.3308260519419795</c:v>
                </c:pt>
                <c:pt idx="3473">
                  <c:v>0.3308260519419795</c:v>
                </c:pt>
                <c:pt idx="3474">
                  <c:v>0.3308260519419795</c:v>
                </c:pt>
                <c:pt idx="3475">
                  <c:v>0.3308260519419795</c:v>
                </c:pt>
                <c:pt idx="3476">
                  <c:v>0.33168035569381454</c:v>
                </c:pt>
                <c:pt idx="3477">
                  <c:v>0.33158550617765176</c:v>
                </c:pt>
                <c:pt idx="3478">
                  <c:v>0.33149063840539827</c:v>
                </c:pt>
                <c:pt idx="3479">
                  <c:v>0.33149063840539827</c:v>
                </c:pt>
                <c:pt idx="3480">
                  <c:v>0.33139575236650859</c:v>
                </c:pt>
                <c:pt idx="3481">
                  <c:v>0.32701106376980643</c:v>
                </c:pt>
                <c:pt idx="3482">
                  <c:v>0.32796759958125166</c:v>
                </c:pt>
                <c:pt idx="3483">
                  <c:v>0.32787203016934641</c:v>
                </c:pt>
                <c:pt idx="3484">
                  <c:v>0.32777644208242129</c:v>
                </c:pt>
                <c:pt idx="3485">
                  <c:v>0.32777644208242129</c:v>
                </c:pt>
                <c:pt idx="3486">
                  <c:v>0.32863606348175672</c:v>
                </c:pt>
                <c:pt idx="3487">
                  <c:v>0.32854062448923121</c:v>
                </c:pt>
                <c:pt idx="3488">
                  <c:v>0.32844516689805114</c:v>
                </c:pt>
                <c:pt idx="3489">
                  <c:v>0.32844516689805114</c:v>
                </c:pt>
                <c:pt idx="3490">
                  <c:v>0.32834969069733927</c:v>
                </c:pt>
                <c:pt idx="3491">
                  <c:v>0.32911297984453869</c:v>
                </c:pt>
                <c:pt idx="3492">
                  <c:v>0.32901763368249365</c:v>
                </c:pt>
                <c:pt idx="3493">
                  <c:v>0.32901763368249365</c:v>
                </c:pt>
                <c:pt idx="3494">
                  <c:v>0.32892226897602272</c:v>
                </c:pt>
                <c:pt idx="3495">
                  <c:v>0.32566875710870813</c:v>
                </c:pt>
                <c:pt idx="3496">
                  <c:v>0.32557273645173435</c:v>
                </c:pt>
                <c:pt idx="3497">
                  <c:v>0.32547669685390646</c:v>
                </c:pt>
                <c:pt idx="3498">
                  <c:v>0.32547669685390646</c:v>
                </c:pt>
                <c:pt idx="3499">
                  <c:v>0.32538063830401143</c:v>
                </c:pt>
                <c:pt idx="3500">
                  <c:v>0.32528456079082491</c:v>
                </c:pt>
                <c:pt idx="3501">
                  <c:v>0.32528456079082491</c:v>
                </c:pt>
                <c:pt idx="3502">
                  <c:v>0.32605265055193855</c:v>
                </c:pt>
                <c:pt idx="3503">
                  <c:v>0.3259567055464706</c:v>
                </c:pt>
                <c:pt idx="3504">
                  <c:v>0.3259567055464706</c:v>
                </c:pt>
                <c:pt idx="3505">
                  <c:v>0.32672373743497357</c:v>
                </c:pt>
                <c:pt idx="3506">
                  <c:v>0.326627924390478</c:v>
                </c:pt>
                <c:pt idx="3507">
                  <c:v>0.32422645334729189</c:v>
                </c:pt>
                <c:pt idx="3508">
                  <c:v>0.32422645334729189</c:v>
                </c:pt>
                <c:pt idx="3509">
                  <c:v>0.32413014739507062</c:v>
                </c:pt>
                <c:pt idx="3510">
                  <c:v>0.32413014739507062</c:v>
                </c:pt>
                <c:pt idx="3511">
                  <c:v>0.32413014739507062</c:v>
                </c:pt>
                <c:pt idx="3512">
                  <c:v>0.32403382233262912</c:v>
                </c:pt>
                <c:pt idx="3513">
                  <c:v>0.32403382233262912</c:v>
                </c:pt>
                <c:pt idx="3514">
                  <c:v>0.32480388838189717</c:v>
                </c:pt>
                <c:pt idx="3515">
                  <c:v>0.32470769685263212</c:v>
                </c:pt>
                <c:pt idx="3516">
                  <c:v>0.32470769685263212</c:v>
                </c:pt>
                <c:pt idx="3517">
                  <c:v>0.32461148628119502</c:v>
                </c:pt>
                <c:pt idx="3518">
                  <c:v>-9999</c:v>
                </c:pt>
                <c:pt idx="3519">
                  <c:v>-9999</c:v>
                </c:pt>
                <c:pt idx="3520">
                  <c:v>-9999</c:v>
                </c:pt>
                <c:pt idx="3521">
                  <c:v>-9999</c:v>
                </c:pt>
                <c:pt idx="3522">
                  <c:v>-9999</c:v>
                </c:pt>
                <c:pt idx="3523">
                  <c:v>-9999</c:v>
                </c:pt>
                <c:pt idx="3524">
                  <c:v>-9999</c:v>
                </c:pt>
                <c:pt idx="3525">
                  <c:v>-9999</c:v>
                </c:pt>
                <c:pt idx="3526">
                  <c:v>-9999</c:v>
                </c:pt>
                <c:pt idx="3527">
                  <c:v>-9999</c:v>
                </c:pt>
                <c:pt idx="3528">
                  <c:v>-9999</c:v>
                </c:pt>
                <c:pt idx="3529">
                  <c:v>-9999</c:v>
                </c:pt>
                <c:pt idx="3530">
                  <c:v>-9999</c:v>
                </c:pt>
                <c:pt idx="3531">
                  <c:v>-9999</c:v>
                </c:pt>
                <c:pt idx="3532">
                  <c:v>-9999</c:v>
                </c:pt>
                <c:pt idx="3533">
                  <c:v>-9999</c:v>
                </c:pt>
                <c:pt idx="3534">
                  <c:v>-9999</c:v>
                </c:pt>
                <c:pt idx="3535">
                  <c:v>-9999</c:v>
                </c:pt>
                <c:pt idx="3536">
                  <c:v>-9999</c:v>
                </c:pt>
                <c:pt idx="3537">
                  <c:v>-9999</c:v>
                </c:pt>
                <c:pt idx="3538">
                  <c:v>-9999</c:v>
                </c:pt>
                <c:pt idx="3539">
                  <c:v>-9999</c:v>
                </c:pt>
                <c:pt idx="3540">
                  <c:v>-9999</c:v>
                </c:pt>
                <c:pt idx="3541">
                  <c:v>-9999</c:v>
                </c:pt>
                <c:pt idx="3542">
                  <c:v>-9999</c:v>
                </c:pt>
                <c:pt idx="3543">
                  <c:v>-9999</c:v>
                </c:pt>
                <c:pt idx="3544">
                  <c:v>-9999</c:v>
                </c:pt>
                <c:pt idx="3545">
                  <c:v>-9999</c:v>
                </c:pt>
                <c:pt idx="3546">
                  <c:v>-9999</c:v>
                </c:pt>
                <c:pt idx="3547">
                  <c:v>-9999</c:v>
                </c:pt>
                <c:pt idx="3548">
                  <c:v>-9999</c:v>
                </c:pt>
                <c:pt idx="3549">
                  <c:v>-9999</c:v>
                </c:pt>
                <c:pt idx="3550">
                  <c:v>-9999</c:v>
                </c:pt>
                <c:pt idx="3551">
                  <c:v>-9999</c:v>
                </c:pt>
                <c:pt idx="3552">
                  <c:v>-9999</c:v>
                </c:pt>
                <c:pt idx="3553">
                  <c:v>-9999</c:v>
                </c:pt>
                <c:pt idx="3554">
                  <c:v>-9999</c:v>
                </c:pt>
                <c:pt idx="3555">
                  <c:v>-9999</c:v>
                </c:pt>
                <c:pt idx="3556">
                  <c:v>-9999</c:v>
                </c:pt>
                <c:pt idx="3557">
                  <c:v>-9999</c:v>
                </c:pt>
                <c:pt idx="3558">
                  <c:v>-9999</c:v>
                </c:pt>
                <c:pt idx="3559">
                  <c:v>-9999</c:v>
                </c:pt>
                <c:pt idx="3560">
                  <c:v>-9999</c:v>
                </c:pt>
                <c:pt idx="3561">
                  <c:v>-9999</c:v>
                </c:pt>
                <c:pt idx="3562">
                  <c:v>-9999</c:v>
                </c:pt>
                <c:pt idx="3563">
                  <c:v>-9999</c:v>
                </c:pt>
                <c:pt idx="3564">
                  <c:v>-9999</c:v>
                </c:pt>
                <c:pt idx="3565">
                  <c:v>-9999</c:v>
                </c:pt>
                <c:pt idx="3566">
                  <c:v>-9999</c:v>
                </c:pt>
                <c:pt idx="3567">
                  <c:v>-9999</c:v>
                </c:pt>
                <c:pt idx="3568">
                  <c:v>-9999</c:v>
                </c:pt>
                <c:pt idx="3569">
                  <c:v>-9999</c:v>
                </c:pt>
                <c:pt idx="3570">
                  <c:v>-9999</c:v>
                </c:pt>
                <c:pt idx="3571">
                  <c:v>-9999</c:v>
                </c:pt>
                <c:pt idx="3572">
                  <c:v>-9999</c:v>
                </c:pt>
                <c:pt idx="3573">
                  <c:v>-9999</c:v>
                </c:pt>
                <c:pt idx="3574">
                  <c:v>-9999</c:v>
                </c:pt>
                <c:pt idx="3575">
                  <c:v>-9999</c:v>
                </c:pt>
                <c:pt idx="3576">
                  <c:v>-9999</c:v>
                </c:pt>
                <c:pt idx="3577">
                  <c:v>-9999</c:v>
                </c:pt>
                <c:pt idx="3578">
                  <c:v>-9999</c:v>
                </c:pt>
                <c:pt idx="3579">
                  <c:v>-9999</c:v>
                </c:pt>
                <c:pt idx="3580">
                  <c:v>-9999</c:v>
                </c:pt>
                <c:pt idx="3581">
                  <c:v>-9999</c:v>
                </c:pt>
                <c:pt idx="3582">
                  <c:v>-9999</c:v>
                </c:pt>
                <c:pt idx="3583">
                  <c:v>-9999</c:v>
                </c:pt>
                <c:pt idx="3584">
                  <c:v>-9999</c:v>
                </c:pt>
                <c:pt idx="3585">
                  <c:v>-9999</c:v>
                </c:pt>
                <c:pt idx="3586">
                  <c:v>-9999</c:v>
                </c:pt>
                <c:pt idx="3587">
                  <c:v>-9999</c:v>
                </c:pt>
                <c:pt idx="3588">
                  <c:v>-9999</c:v>
                </c:pt>
                <c:pt idx="3589">
                  <c:v>-9999</c:v>
                </c:pt>
                <c:pt idx="3590">
                  <c:v>-9999</c:v>
                </c:pt>
                <c:pt idx="3591">
                  <c:v>-9999</c:v>
                </c:pt>
                <c:pt idx="3592">
                  <c:v>-9999</c:v>
                </c:pt>
                <c:pt idx="3593">
                  <c:v>-9999</c:v>
                </c:pt>
                <c:pt idx="3594">
                  <c:v>-9999</c:v>
                </c:pt>
                <c:pt idx="3595">
                  <c:v>-9999</c:v>
                </c:pt>
                <c:pt idx="3596">
                  <c:v>-9999</c:v>
                </c:pt>
                <c:pt idx="3597">
                  <c:v>-9999</c:v>
                </c:pt>
                <c:pt idx="3598">
                  <c:v>-9999</c:v>
                </c:pt>
                <c:pt idx="3599">
                  <c:v>-9999</c:v>
                </c:pt>
                <c:pt idx="3600">
                  <c:v>-9999</c:v>
                </c:pt>
                <c:pt idx="3601">
                  <c:v>-9999</c:v>
                </c:pt>
                <c:pt idx="3602">
                  <c:v>-9999</c:v>
                </c:pt>
                <c:pt idx="3603">
                  <c:v>-9999</c:v>
                </c:pt>
                <c:pt idx="3604">
                  <c:v>-9999</c:v>
                </c:pt>
                <c:pt idx="3605">
                  <c:v>-9999</c:v>
                </c:pt>
                <c:pt idx="3606">
                  <c:v>-9999</c:v>
                </c:pt>
                <c:pt idx="3607">
                  <c:v>-9999</c:v>
                </c:pt>
                <c:pt idx="3608">
                  <c:v>-9999</c:v>
                </c:pt>
                <c:pt idx="3609">
                  <c:v>-9999</c:v>
                </c:pt>
                <c:pt idx="3610">
                  <c:v>-9999</c:v>
                </c:pt>
                <c:pt idx="3611">
                  <c:v>-9999</c:v>
                </c:pt>
                <c:pt idx="3612">
                  <c:v>-9999</c:v>
                </c:pt>
                <c:pt idx="3613">
                  <c:v>-9999</c:v>
                </c:pt>
                <c:pt idx="3614">
                  <c:v>-9999</c:v>
                </c:pt>
                <c:pt idx="3615">
                  <c:v>-9999</c:v>
                </c:pt>
                <c:pt idx="3616">
                  <c:v>-9999</c:v>
                </c:pt>
                <c:pt idx="3617">
                  <c:v>-9999</c:v>
                </c:pt>
                <c:pt idx="3618">
                  <c:v>-9999</c:v>
                </c:pt>
                <c:pt idx="3619">
                  <c:v>-9999</c:v>
                </c:pt>
                <c:pt idx="3620">
                  <c:v>-9999</c:v>
                </c:pt>
                <c:pt idx="3621">
                  <c:v>-9999</c:v>
                </c:pt>
                <c:pt idx="3622">
                  <c:v>-9999</c:v>
                </c:pt>
                <c:pt idx="3623">
                  <c:v>-9999</c:v>
                </c:pt>
                <c:pt idx="3624">
                  <c:v>-9999</c:v>
                </c:pt>
                <c:pt idx="3625">
                  <c:v>-9999</c:v>
                </c:pt>
                <c:pt idx="3626">
                  <c:v>-9999</c:v>
                </c:pt>
                <c:pt idx="3627">
                  <c:v>-9999</c:v>
                </c:pt>
                <c:pt idx="3628">
                  <c:v>-9999</c:v>
                </c:pt>
                <c:pt idx="3629">
                  <c:v>-9999</c:v>
                </c:pt>
                <c:pt idx="3630">
                  <c:v>-9999</c:v>
                </c:pt>
                <c:pt idx="3631">
                  <c:v>-9999</c:v>
                </c:pt>
                <c:pt idx="3632">
                  <c:v>-9999</c:v>
                </c:pt>
                <c:pt idx="3633">
                  <c:v>-9999</c:v>
                </c:pt>
                <c:pt idx="3634">
                  <c:v>-9999</c:v>
                </c:pt>
                <c:pt idx="3635">
                  <c:v>-9999</c:v>
                </c:pt>
                <c:pt idx="3636">
                  <c:v>-9999</c:v>
                </c:pt>
                <c:pt idx="3637">
                  <c:v>-9999</c:v>
                </c:pt>
                <c:pt idx="3638">
                  <c:v>-9999</c:v>
                </c:pt>
                <c:pt idx="3639">
                  <c:v>-9999</c:v>
                </c:pt>
                <c:pt idx="3640">
                  <c:v>-9999</c:v>
                </c:pt>
                <c:pt idx="3641">
                  <c:v>-9999</c:v>
                </c:pt>
                <c:pt idx="3642">
                  <c:v>-9999</c:v>
                </c:pt>
                <c:pt idx="3643">
                  <c:v>-9999</c:v>
                </c:pt>
                <c:pt idx="3644">
                  <c:v>-9999</c:v>
                </c:pt>
                <c:pt idx="3645">
                  <c:v>-9999</c:v>
                </c:pt>
                <c:pt idx="3646">
                  <c:v>-9999</c:v>
                </c:pt>
                <c:pt idx="3647">
                  <c:v>-9999</c:v>
                </c:pt>
                <c:pt idx="3648">
                  <c:v>-9999</c:v>
                </c:pt>
                <c:pt idx="3649">
                  <c:v>-9999</c:v>
                </c:pt>
                <c:pt idx="3650">
                  <c:v>-9999</c:v>
                </c:pt>
                <c:pt idx="3651">
                  <c:v>-9999</c:v>
                </c:pt>
                <c:pt idx="3652">
                  <c:v>-9999</c:v>
                </c:pt>
                <c:pt idx="3653">
                  <c:v>-9999</c:v>
                </c:pt>
                <c:pt idx="3654">
                  <c:v>-9999</c:v>
                </c:pt>
                <c:pt idx="3655">
                  <c:v>-9999</c:v>
                </c:pt>
                <c:pt idx="3656">
                  <c:v>-9999</c:v>
                </c:pt>
                <c:pt idx="3657">
                  <c:v>-9999</c:v>
                </c:pt>
                <c:pt idx="3658">
                  <c:v>-9999</c:v>
                </c:pt>
                <c:pt idx="3659">
                  <c:v>-9999</c:v>
                </c:pt>
                <c:pt idx="3660">
                  <c:v>-9999</c:v>
                </c:pt>
                <c:pt idx="3661">
                  <c:v>-9999</c:v>
                </c:pt>
                <c:pt idx="3662">
                  <c:v>-9999</c:v>
                </c:pt>
                <c:pt idx="3663">
                  <c:v>-9999</c:v>
                </c:pt>
                <c:pt idx="3664">
                  <c:v>-9999</c:v>
                </c:pt>
                <c:pt idx="3665">
                  <c:v>-9999</c:v>
                </c:pt>
                <c:pt idx="3666">
                  <c:v>-9999</c:v>
                </c:pt>
                <c:pt idx="3667">
                  <c:v>-9999</c:v>
                </c:pt>
                <c:pt idx="3668">
                  <c:v>-9999</c:v>
                </c:pt>
                <c:pt idx="3669">
                  <c:v>-9999</c:v>
                </c:pt>
                <c:pt idx="3670">
                  <c:v>-9999</c:v>
                </c:pt>
                <c:pt idx="3671">
                  <c:v>-9999</c:v>
                </c:pt>
                <c:pt idx="3672">
                  <c:v>-9999</c:v>
                </c:pt>
                <c:pt idx="3673">
                  <c:v>-9999</c:v>
                </c:pt>
                <c:pt idx="3674">
                  <c:v>-9999</c:v>
                </c:pt>
                <c:pt idx="3675">
                  <c:v>-9999</c:v>
                </c:pt>
                <c:pt idx="3676">
                  <c:v>-9999</c:v>
                </c:pt>
                <c:pt idx="3677">
                  <c:v>-9999</c:v>
                </c:pt>
                <c:pt idx="3678">
                  <c:v>-9999</c:v>
                </c:pt>
                <c:pt idx="3679">
                  <c:v>-9999</c:v>
                </c:pt>
                <c:pt idx="3680">
                  <c:v>-9999</c:v>
                </c:pt>
                <c:pt idx="3681">
                  <c:v>-9999</c:v>
                </c:pt>
                <c:pt idx="3682">
                  <c:v>-9999</c:v>
                </c:pt>
                <c:pt idx="3683">
                  <c:v>-9999</c:v>
                </c:pt>
                <c:pt idx="3684">
                  <c:v>-9999</c:v>
                </c:pt>
                <c:pt idx="3685">
                  <c:v>-9999</c:v>
                </c:pt>
                <c:pt idx="3686">
                  <c:v>-9999</c:v>
                </c:pt>
                <c:pt idx="3687">
                  <c:v>-9999</c:v>
                </c:pt>
                <c:pt idx="3688">
                  <c:v>-9999</c:v>
                </c:pt>
                <c:pt idx="3689">
                  <c:v>-9999</c:v>
                </c:pt>
                <c:pt idx="3690">
                  <c:v>-9999</c:v>
                </c:pt>
                <c:pt idx="3691">
                  <c:v>-9999</c:v>
                </c:pt>
                <c:pt idx="3692">
                  <c:v>-9999</c:v>
                </c:pt>
                <c:pt idx="3693">
                  <c:v>-9999</c:v>
                </c:pt>
                <c:pt idx="3694">
                  <c:v>-9999</c:v>
                </c:pt>
                <c:pt idx="3695">
                  <c:v>-9999</c:v>
                </c:pt>
                <c:pt idx="3696">
                  <c:v>-9999</c:v>
                </c:pt>
                <c:pt idx="3697">
                  <c:v>-9999</c:v>
                </c:pt>
                <c:pt idx="3698">
                  <c:v>-9999</c:v>
                </c:pt>
                <c:pt idx="3699">
                  <c:v>-9999</c:v>
                </c:pt>
                <c:pt idx="3700">
                  <c:v>-9999</c:v>
                </c:pt>
                <c:pt idx="3701">
                  <c:v>-9999</c:v>
                </c:pt>
                <c:pt idx="3702">
                  <c:v>-9999</c:v>
                </c:pt>
                <c:pt idx="3703">
                  <c:v>-9999</c:v>
                </c:pt>
                <c:pt idx="3704">
                  <c:v>-9999</c:v>
                </c:pt>
                <c:pt idx="3705">
                  <c:v>-9999</c:v>
                </c:pt>
                <c:pt idx="3706">
                  <c:v>-9999</c:v>
                </c:pt>
                <c:pt idx="3707">
                  <c:v>-9999</c:v>
                </c:pt>
                <c:pt idx="3708">
                  <c:v>-9999</c:v>
                </c:pt>
                <c:pt idx="3709">
                  <c:v>-9999</c:v>
                </c:pt>
                <c:pt idx="3710">
                  <c:v>-9999</c:v>
                </c:pt>
                <c:pt idx="3711">
                  <c:v>-9999</c:v>
                </c:pt>
                <c:pt idx="3712">
                  <c:v>-9999</c:v>
                </c:pt>
                <c:pt idx="3713">
                  <c:v>-9999</c:v>
                </c:pt>
                <c:pt idx="3714">
                  <c:v>-9999</c:v>
                </c:pt>
                <c:pt idx="3715">
                  <c:v>-9999</c:v>
                </c:pt>
                <c:pt idx="3716">
                  <c:v>-9999</c:v>
                </c:pt>
                <c:pt idx="3717">
                  <c:v>-9999</c:v>
                </c:pt>
                <c:pt idx="3718">
                  <c:v>-9999</c:v>
                </c:pt>
                <c:pt idx="3719">
                  <c:v>-9999</c:v>
                </c:pt>
                <c:pt idx="3720">
                  <c:v>-9999</c:v>
                </c:pt>
                <c:pt idx="3721">
                  <c:v>-9999</c:v>
                </c:pt>
                <c:pt idx="3722">
                  <c:v>-9999</c:v>
                </c:pt>
                <c:pt idx="3723">
                  <c:v>-9999</c:v>
                </c:pt>
                <c:pt idx="3724">
                  <c:v>-9999</c:v>
                </c:pt>
                <c:pt idx="3725">
                  <c:v>-9999</c:v>
                </c:pt>
                <c:pt idx="3726">
                  <c:v>-9999</c:v>
                </c:pt>
                <c:pt idx="3727">
                  <c:v>-9999</c:v>
                </c:pt>
                <c:pt idx="3728">
                  <c:v>-9999</c:v>
                </c:pt>
                <c:pt idx="3729">
                  <c:v>-9999</c:v>
                </c:pt>
                <c:pt idx="3730">
                  <c:v>-9999</c:v>
                </c:pt>
                <c:pt idx="3731">
                  <c:v>-9999</c:v>
                </c:pt>
                <c:pt idx="3732">
                  <c:v>-9999</c:v>
                </c:pt>
                <c:pt idx="3733">
                  <c:v>-9999</c:v>
                </c:pt>
                <c:pt idx="3734">
                  <c:v>-9999</c:v>
                </c:pt>
                <c:pt idx="3735">
                  <c:v>-9999</c:v>
                </c:pt>
                <c:pt idx="3736">
                  <c:v>-9999</c:v>
                </c:pt>
                <c:pt idx="3737">
                  <c:v>-9999</c:v>
                </c:pt>
                <c:pt idx="3738">
                  <c:v>-9999</c:v>
                </c:pt>
                <c:pt idx="3739">
                  <c:v>-9999</c:v>
                </c:pt>
                <c:pt idx="3740">
                  <c:v>-9999</c:v>
                </c:pt>
                <c:pt idx="3741">
                  <c:v>-9999</c:v>
                </c:pt>
                <c:pt idx="3742">
                  <c:v>-9999</c:v>
                </c:pt>
                <c:pt idx="3743">
                  <c:v>-9999</c:v>
                </c:pt>
                <c:pt idx="3744">
                  <c:v>-9999</c:v>
                </c:pt>
                <c:pt idx="3745">
                  <c:v>-9999</c:v>
                </c:pt>
                <c:pt idx="3746">
                  <c:v>-9999</c:v>
                </c:pt>
                <c:pt idx="3747">
                  <c:v>-9999</c:v>
                </c:pt>
                <c:pt idx="3748">
                  <c:v>-9999</c:v>
                </c:pt>
                <c:pt idx="3749">
                  <c:v>-9999</c:v>
                </c:pt>
                <c:pt idx="3750">
                  <c:v>-9999</c:v>
                </c:pt>
                <c:pt idx="3751">
                  <c:v>-9999</c:v>
                </c:pt>
                <c:pt idx="3752">
                  <c:v>-9999</c:v>
                </c:pt>
                <c:pt idx="3753">
                  <c:v>-9999</c:v>
                </c:pt>
                <c:pt idx="3754">
                  <c:v>-9999</c:v>
                </c:pt>
                <c:pt idx="3755">
                  <c:v>-9999</c:v>
                </c:pt>
                <c:pt idx="3756">
                  <c:v>-9999</c:v>
                </c:pt>
                <c:pt idx="3757">
                  <c:v>-9999</c:v>
                </c:pt>
                <c:pt idx="3758">
                  <c:v>-9999</c:v>
                </c:pt>
                <c:pt idx="3759">
                  <c:v>-9999</c:v>
                </c:pt>
                <c:pt idx="3760">
                  <c:v>-9999</c:v>
                </c:pt>
                <c:pt idx="3761">
                  <c:v>-9999</c:v>
                </c:pt>
                <c:pt idx="3762">
                  <c:v>-9999</c:v>
                </c:pt>
                <c:pt idx="3763">
                  <c:v>-9999</c:v>
                </c:pt>
                <c:pt idx="3764">
                  <c:v>-9999</c:v>
                </c:pt>
                <c:pt idx="3765">
                  <c:v>-9999</c:v>
                </c:pt>
                <c:pt idx="3766">
                  <c:v>-9999</c:v>
                </c:pt>
                <c:pt idx="3767">
                  <c:v>-9999</c:v>
                </c:pt>
                <c:pt idx="3768">
                  <c:v>-9999</c:v>
                </c:pt>
                <c:pt idx="3769">
                  <c:v>-9999</c:v>
                </c:pt>
                <c:pt idx="3770">
                  <c:v>-9999</c:v>
                </c:pt>
                <c:pt idx="3771">
                  <c:v>-9999</c:v>
                </c:pt>
                <c:pt idx="3772">
                  <c:v>-9999</c:v>
                </c:pt>
                <c:pt idx="3773">
                  <c:v>-9999</c:v>
                </c:pt>
                <c:pt idx="3774">
                  <c:v>-9999</c:v>
                </c:pt>
                <c:pt idx="3775">
                  <c:v>-9999</c:v>
                </c:pt>
                <c:pt idx="3776">
                  <c:v>-9999</c:v>
                </c:pt>
                <c:pt idx="3777">
                  <c:v>-9999</c:v>
                </c:pt>
                <c:pt idx="3778">
                  <c:v>-9999</c:v>
                </c:pt>
                <c:pt idx="3779">
                  <c:v>-9999</c:v>
                </c:pt>
                <c:pt idx="3780">
                  <c:v>-9999</c:v>
                </c:pt>
                <c:pt idx="3781">
                  <c:v>-9999</c:v>
                </c:pt>
                <c:pt idx="3782">
                  <c:v>-9999</c:v>
                </c:pt>
                <c:pt idx="3783">
                  <c:v>-9999</c:v>
                </c:pt>
                <c:pt idx="3784">
                  <c:v>-9999</c:v>
                </c:pt>
                <c:pt idx="3785">
                  <c:v>-9999</c:v>
                </c:pt>
                <c:pt idx="3786">
                  <c:v>-9999</c:v>
                </c:pt>
                <c:pt idx="3787">
                  <c:v>-9999</c:v>
                </c:pt>
                <c:pt idx="3788">
                  <c:v>-9999</c:v>
                </c:pt>
                <c:pt idx="3789">
                  <c:v>-9999</c:v>
                </c:pt>
                <c:pt idx="3790">
                  <c:v>-9999</c:v>
                </c:pt>
                <c:pt idx="3791">
                  <c:v>-9999</c:v>
                </c:pt>
                <c:pt idx="3792">
                  <c:v>-9999</c:v>
                </c:pt>
                <c:pt idx="3793">
                  <c:v>-9999</c:v>
                </c:pt>
                <c:pt idx="3794">
                  <c:v>-9999</c:v>
                </c:pt>
                <c:pt idx="3795">
                  <c:v>-9999</c:v>
                </c:pt>
                <c:pt idx="3796">
                  <c:v>-9999</c:v>
                </c:pt>
                <c:pt idx="3797">
                  <c:v>-9999</c:v>
                </c:pt>
                <c:pt idx="3798">
                  <c:v>-9999</c:v>
                </c:pt>
                <c:pt idx="3799">
                  <c:v>-9999</c:v>
                </c:pt>
                <c:pt idx="3800">
                  <c:v>-9999</c:v>
                </c:pt>
                <c:pt idx="3801">
                  <c:v>-9999</c:v>
                </c:pt>
                <c:pt idx="3802">
                  <c:v>-9999</c:v>
                </c:pt>
                <c:pt idx="3803">
                  <c:v>-9999</c:v>
                </c:pt>
                <c:pt idx="3804">
                  <c:v>-9999</c:v>
                </c:pt>
                <c:pt idx="3805">
                  <c:v>-9999</c:v>
                </c:pt>
                <c:pt idx="3806">
                  <c:v>-9999</c:v>
                </c:pt>
                <c:pt idx="3807">
                  <c:v>-9999</c:v>
                </c:pt>
                <c:pt idx="3808">
                  <c:v>-9999</c:v>
                </c:pt>
                <c:pt idx="3809">
                  <c:v>-9999</c:v>
                </c:pt>
                <c:pt idx="3810">
                  <c:v>-9999</c:v>
                </c:pt>
                <c:pt idx="3811">
                  <c:v>-9999</c:v>
                </c:pt>
                <c:pt idx="3812">
                  <c:v>-9999</c:v>
                </c:pt>
                <c:pt idx="3813">
                  <c:v>-9999</c:v>
                </c:pt>
                <c:pt idx="3814">
                  <c:v>-9999</c:v>
                </c:pt>
                <c:pt idx="3815">
                  <c:v>-9999</c:v>
                </c:pt>
                <c:pt idx="3816">
                  <c:v>-9999</c:v>
                </c:pt>
                <c:pt idx="3817">
                  <c:v>-9999</c:v>
                </c:pt>
                <c:pt idx="3818">
                  <c:v>-9999</c:v>
                </c:pt>
                <c:pt idx="3819">
                  <c:v>-9999</c:v>
                </c:pt>
                <c:pt idx="3820">
                  <c:v>-9999</c:v>
                </c:pt>
                <c:pt idx="3821">
                  <c:v>-9999</c:v>
                </c:pt>
                <c:pt idx="3822">
                  <c:v>-9999</c:v>
                </c:pt>
                <c:pt idx="3823">
                  <c:v>-9999</c:v>
                </c:pt>
                <c:pt idx="3824">
                  <c:v>-9999</c:v>
                </c:pt>
                <c:pt idx="3825">
                  <c:v>-9999</c:v>
                </c:pt>
                <c:pt idx="3826">
                  <c:v>-9999</c:v>
                </c:pt>
                <c:pt idx="3827">
                  <c:v>-9999</c:v>
                </c:pt>
                <c:pt idx="3828">
                  <c:v>-9999</c:v>
                </c:pt>
                <c:pt idx="3829">
                  <c:v>-9999</c:v>
                </c:pt>
                <c:pt idx="3830">
                  <c:v>-9999</c:v>
                </c:pt>
                <c:pt idx="3831">
                  <c:v>-9999</c:v>
                </c:pt>
                <c:pt idx="3832">
                  <c:v>-9999</c:v>
                </c:pt>
                <c:pt idx="3833">
                  <c:v>-9999</c:v>
                </c:pt>
                <c:pt idx="3834">
                  <c:v>-9999</c:v>
                </c:pt>
                <c:pt idx="3835">
                  <c:v>-9999</c:v>
                </c:pt>
                <c:pt idx="3836">
                  <c:v>-9999</c:v>
                </c:pt>
                <c:pt idx="3837">
                  <c:v>-9999</c:v>
                </c:pt>
                <c:pt idx="3838">
                  <c:v>-9999</c:v>
                </c:pt>
                <c:pt idx="3839">
                  <c:v>-9999</c:v>
                </c:pt>
                <c:pt idx="3840">
                  <c:v>-9999</c:v>
                </c:pt>
                <c:pt idx="3841">
                  <c:v>-9999</c:v>
                </c:pt>
                <c:pt idx="3842">
                  <c:v>-9999</c:v>
                </c:pt>
                <c:pt idx="3843">
                  <c:v>-9999</c:v>
                </c:pt>
                <c:pt idx="3844">
                  <c:v>-9999</c:v>
                </c:pt>
                <c:pt idx="3845">
                  <c:v>-9999</c:v>
                </c:pt>
                <c:pt idx="3846">
                  <c:v>-9999</c:v>
                </c:pt>
                <c:pt idx="3847">
                  <c:v>-9999</c:v>
                </c:pt>
                <c:pt idx="3848">
                  <c:v>-9999</c:v>
                </c:pt>
                <c:pt idx="3849">
                  <c:v>-9999</c:v>
                </c:pt>
                <c:pt idx="3850">
                  <c:v>-9999</c:v>
                </c:pt>
                <c:pt idx="3851">
                  <c:v>-9999</c:v>
                </c:pt>
                <c:pt idx="3852">
                  <c:v>-9999</c:v>
                </c:pt>
                <c:pt idx="3853">
                  <c:v>-9999</c:v>
                </c:pt>
                <c:pt idx="3854">
                  <c:v>-9999</c:v>
                </c:pt>
                <c:pt idx="3855">
                  <c:v>-9999</c:v>
                </c:pt>
                <c:pt idx="3856">
                  <c:v>-9999</c:v>
                </c:pt>
                <c:pt idx="3857">
                  <c:v>-9999</c:v>
                </c:pt>
                <c:pt idx="3858">
                  <c:v>-9999</c:v>
                </c:pt>
                <c:pt idx="3859">
                  <c:v>-9999</c:v>
                </c:pt>
                <c:pt idx="3860">
                  <c:v>-9999</c:v>
                </c:pt>
                <c:pt idx="3861">
                  <c:v>-9999</c:v>
                </c:pt>
                <c:pt idx="3862">
                  <c:v>-9999</c:v>
                </c:pt>
                <c:pt idx="3863">
                  <c:v>-9999</c:v>
                </c:pt>
                <c:pt idx="3864">
                  <c:v>-9999</c:v>
                </c:pt>
                <c:pt idx="3865">
                  <c:v>-9999</c:v>
                </c:pt>
                <c:pt idx="3866">
                  <c:v>-9999</c:v>
                </c:pt>
                <c:pt idx="3867">
                  <c:v>-9999</c:v>
                </c:pt>
                <c:pt idx="3868">
                  <c:v>-9999</c:v>
                </c:pt>
                <c:pt idx="3869">
                  <c:v>-9999</c:v>
                </c:pt>
                <c:pt idx="3870">
                  <c:v>-9999</c:v>
                </c:pt>
                <c:pt idx="3871">
                  <c:v>-9999</c:v>
                </c:pt>
                <c:pt idx="3872">
                  <c:v>-9999</c:v>
                </c:pt>
                <c:pt idx="3873">
                  <c:v>-9999</c:v>
                </c:pt>
                <c:pt idx="3874">
                  <c:v>-9999</c:v>
                </c:pt>
                <c:pt idx="3875">
                  <c:v>-9999</c:v>
                </c:pt>
                <c:pt idx="3876">
                  <c:v>-9999</c:v>
                </c:pt>
                <c:pt idx="3877">
                  <c:v>-9999</c:v>
                </c:pt>
                <c:pt idx="3878">
                  <c:v>-9999</c:v>
                </c:pt>
                <c:pt idx="3879">
                  <c:v>-9999</c:v>
                </c:pt>
                <c:pt idx="3880">
                  <c:v>-9999</c:v>
                </c:pt>
                <c:pt idx="3881">
                  <c:v>-9999</c:v>
                </c:pt>
                <c:pt idx="3882">
                  <c:v>-9999</c:v>
                </c:pt>
                <c:pt idx="3883">
                  <c:v>-9999</c:v>
                </c:pt>
                <c:pt idx="3884">
                  <c:v>-9999</c:v>
                </c:pt>
                <c:pt idx="3885">
                  <c:v>-9999</c:v>
                </c:pt>
                <c:pt idx="3886">
                  <c:v>-9999</c:v>
                </c:pt>
                <c:pt idx="3887">
                  <c:v>-9999</c:v>
                </c:pt>
                <c:pt idx="3888">
                  <c:v>-9999</c:v>
                </c:pt>
                <c:pt idx="3889">
                  <c:v>-9999</c:v>
                </c:pt>
                <c:pt idx="3890">
                  <c:v>-9999</c:v>
                </c:pt>
                <c:pt idx="3891">
                  <c:v>-9999</c:v>
                </c:pt>
                <c:pt idx="3892">
                  <c:v>-9999</c:v>
                </c:pt>
                <c:pt idx="3893">
                  <c:v>-9999</c:v>
                </c:pt>
                <c:pt idx="3894">
                  <c:v>-9999</c:v>
                </c:pt>
                <c:pt idx="3895">
                  <c:v>-9999</c:v>
                </c:pt>
                <c:pt idx="3896">
                  <c:v>-9999</c:v>
                </c:pt>
                <c:pt idx="3897">
                  <c:v>-9999</c:v>
                </c:pt>
                <c:pt idx="3898">
                  <c:v>-9999</c:v>
                </c:pt>
                <c:pt idx="3899">
                  <c:v>-9999</c:v>
                </c:pt>
                <c:pt idx="3900">
                  <c:v>-9999</c:v>
                </c:pt>
                <c:pt idx="3901">
                  <c:v>-9999</c:v>
                </c:pt>
                <c:pt idx="3902">
                  <c:v>-9999</c:v>
                </c:pt>
                <c:pt idx="3903">
                  <c:v>-9999</c:v>
                </c:pt>
                <c:pt idx="3904">
                  <c:v>-9999</c:v>
                </c:pt>
                <c:pt idx="3905">
                  <c:v>-9999</c:v>
                </c:pt>
                <c:pt idx="3906">
                  <c:v>-9999</c:v>
                </c:pt>
                <c:pt idx="3907">
                  <c:v>-9999</c:v>
                </c:pt>
                <c:pt idx="3908">
                  <c:v>-9999</c:v>
                </c:pt>
                <c:pt idx="3909">
                  <c:v>-9999</c:v>
                </c:pt>
                <c:pt idx="3910">
                  <c:v>-9999</c:v>
                </c:pt>
                <c:pt idx="3911">
                  <c:v>-9999</c:v>
                </c:pt>
                <c:pt idx="3912">
                  <c:v>-9999</c:v>
                </c:pt>
                <c:pt idx="3913">
                  <c:v>-9999</c:v>
                </c:pt>
                <c:pt idx="3914">
                  <c:v>-9999</c:v>
                </c:pt>
                <c:pt idx="3915">
                  <c:v>-9999</c:v>
                </c:pt>
                <c:pt idx="3916">
                  <c:v>-9999</c:v>
                </c:pt>
                <c:pt idx="3917">
                  <c:v>-9999</c:v>
                </c:pt>
                <c:pt idx="3918">
                  <c:v>-9999</c:v>
                </c:pt>
                <c:pt idx="3919">
                  <c:v>-9999</c:v>
                </c:pt>
                <c:pt idx="3920">
                  <c:v>-9999</c:v>
                </c:pt>
                <c:pt idx="3921">
                  <c:v>-9999</c:v>
                </c:pt>
                <c:pt idx="3922">
                  <c:v>-9999</c:v>
                </c:pt>
                <c:pt idx="3923">
                  <c:v>-9999</c:v>
                </c:pt>
                <c:pt idx="3924">
                  <c:v>-9999</c:v>
                </c:pt>
                <c:pt idx="3925">
                  <c:v>-9999</c:v>
                </c:pt>
                <c:pt idx="3926">
                  <c:v>-9999</c:v>
                </c:pt>
                <c:pt idx="3927">
                  <c:v>-9999</c:v>
                </c:pt>
                <c:pt idx="3928">
                  <c:v>-9999</c:v>
                </c:pt>
                <c:pt idx="3929">
                  <c:v>-9999</c:v>
                </c:pt>
                <c:pt idx="3930">
                  <c:v>-9999</c:v>
                </c:pt>
                <c:pt idx="3931">
                  <c:v>-9999</c:v>
                </c:pt>
                <c:pt idx="3932">
                  <c:v>-9999</c:v>
                </c:pt>
                <c:pt idx="3933">
                  <c:v>-9999</c:v>
                </c:pt>
                <c:pt idx="3934">
                  <c:v>-9999</c:v>
                </c:pt>
                <c:pt idx="3935">
                  <c:v>-9999</c:v>
                </c:pt>
                <c:pt idx="3936">
                  <c:v>-9999</c:v>
                </c:pt>
                <c:pt idx="3937">
                  <c:v>-9999</c:v>
                </c:pt>
                <c:pt idx="3938">
                  <c:v>-9999</c:v>
                </c:pt>
                <c:pt idx="3939">
                  <c:v>-9999</c:v>
                </c:pt>
                <c:pt idx="3940">
                  <c:v>-9999</c:v>
                </c:pt>
                <c:pt idx="3941">
                  <c:v>-9999</c:v>
                </c:pt>
                <c:pt idx="3942">
                  <c:v>-9999</c:v>
                </c:pt>
                <c:pt idx="3943">
                  <c:v>-9999</c:v>
                </c:pt>
                <c:pt idx="3944">
                  <c:v>-9999</c:v>
                </c:pt>
                <c:pt idx="3945">
                  <c:v>-9999</c:v>
                </c:pt>
                <c:pt idx="3946">
                  <c:v>-9999</c:v>
                </c:pt>
                <c:pt idx="3947">
                  <c:v>-9999</c:v>
                </c:pt>
                <c:pt idx="3948">
                  <c:v>-9999</c:v>
                </c:pt>
                <c:pt idx="3949">
                  <c:v>-9999</c:v>
                </c:pt>
                <c:pt idx="3950">
                  <c:v>-9999</c:v>
                </c:pt>
                <c:pt idx="3951">
                  <c:v>-9999</c:v>
                </c:pt>
                <c:pt idx="3952">
                  <c:v>-9999</c:v>
                </c:pt>
                <c:pt idx="3953">
                  <c:v>-9999</c:v>
                </c:pt>
                <c:pt idx="3954">
                  <c:v>-9999</c:v>
                </c:pt>
                <c:pt idx="3955">
                  <c:v>-9999</c:v>
                </c:pt>
                <c:pt idx="3956">
                  <c:v>-9999</c:v>
                </c:pt>
                <c:pt idx="3957">
                  <c:v>-9999</c:v>
                </c:pt>
                <c:pt idx="3958">
                  <c:v>-9999</c:v>
                </c:pt>
                <c:pt idx="3959">
                  <c:v>-9999</c:v>
                </c:pt>
                <c:pt idx="3960">
                  <c:v>-9999</c:v>
                </c:pt>
                <c:pt idx="3961">
                  <c:v>-9999</c:v>
                </c:pt>
                <c:pt idx="3962">
                  <c:v>-9999</c:v>
                </c:pt>
                <c:pt idx="3963">
                  <c:v>-9999</c:v>
                </c:pt>
                <c:pt idx="3964">
                  <c:v>-9999</c:v>
                </c:pt>
                <c:pt idx="3965">
                  <c:v>-9999</c:v>
                </c:pt>
                <c:pt idx="3966">
                  <c:v>-9999</c:v>
                </c:pt>
                <c:pt idx="3967">
                  <c:v>-9999</c:v>
                </c:pt>
                <c:pt idx="3968">
                  <c:v>-9999</c:v>
                </c:pt>
                <c:pt idx="3969">
                  <c:v>-9999</c:v>
                </c:pt>
                <c:pt idx="3970">
                  <c:v>-9999</c:v>
                </c:pt>
                <c:pt idx="3971">
                  <c:v>-9999</c:v>
                </c:pt>
                <c:pt idx="3972">
                  <c:v>-9999</c:v>
                </c:pt>
                <c:pt idx="3973">
                  <c:v>-9999</c:v>
                </c:pt>
                <c:pt idx="3974">
                  <c:v>-9999</c:v>
                </c:pt>
                <c:pt idx="3975">
                  <c:v>-9999</c:v>
                </c:pt>
                <c:pt idx="3976">
                  <c:v>-9999</c:v>
                </c:pt>
                <c:pt idx="3977">
                  <c:v>-9999</c:v>
                </c:pt>
                <c:pt idx="3978">
                  <c:v>-9999</c:v>
                </c:pt>
                <c:pt idx="3979">
                  <c:v>-9999</c:v>
                </c:pt>
                <c:pt idx="3980">
                  <c:v>-9999</c:v>
                </c:pt>
                <c:pt idx="3981">
                  <c:v>-9999</c:v>
                </c:pt>
                <c:pt idx="3982">
                  <c:v>-9999</c:v>
                </c:pt>
                <c:pt idx="3983">
                  <c:v>-9999</c:v>
                </c:pt>
                <c:pt idx="3984">
                  <c:v>-9999</c:v>
                </c:pt>
                <c:pt idx="3985">
                  <c:v>-9999</c:v>
                </c:pt>
                <c:pt idx="3986">
                  <c:v>-9999</c:v>
                </c:pt>
                <c:pt idx="3987">
                  <c:v>-9999</c:v>
                </c:pt>
                <c:pt idx="3988">
                  <c:v>-9999</c:v>
                </c:pt>
                <c:pt idx="3989">
                  <c:v>-9999</c:v>
                </c:pt>
                <c:pt idx="3990">
                  <c:v>-9999</c:v>
                </c:pt>
                <c:pt idx="3991">
                  <c:v>-9999</c:v>
                </c:pt>
                <c:pt idx="3992">
                  <c:v>-9999</c:v>
                </c:pt>
                <c:pt idx="3993">
                  <c:v>-9999</c:v>
                </c:pt>
                <c:pt idx="3994">
                  <c:v>-9999</c:v>
                </c:pt>
                <c:pt idx="3995">
                  <c:v>-9999</c:v>
                </c:pt>
                <c:pt idx="3996">
                  <c:v>-9999</c:v>
                </c:pt>
                <c:pt idx="3997">
                  <c:v>-9999</c:v>
                </c:pt>
                <c:pt idx="3998">
                  <c:v>-9999</c:v>
                </c:pt>
                <c:pt idx="3999">
                  <c:v>-9999</c:v>
                </c:pt>
                <c:pt idx="4000">
                  <c:v>-9999</c:v>
                </c:pt>
                <c:pt idx="4001">
                  <c:v>-9999</c:v>
                </c:pt>
                <c:pt idx="4002">
                  <c:v>-9999</c:v>
                </c:pt>
                <c:pt idx="4003">
                  <c:v>-9999</c:v>
                </c:pt>
                <c:pt idx="4004">
                  <c:v>-9999</c:v>
                </c:pt>
                <c:pt idx="4005">
                  <c:v>-9999</c:v>
                </c:pt>
                <c:pt idx="4006">
                  <c:v>-9999</c:v>
                </c:pt>
                <c:pt idx="4007">
                  <c:v>-9999</c:v>
                </c:pt>
                <c:pt idx="4008">
                  <c:v>-9999</c:v>
                </c:pt>
                <c:pt idx="4009">
                  <c:v>-9999</c:v>
                </c:pt>
                <c:pt idx="4010">
                  <c:v>-9999</c:v>
                </c:pt>
                <c:pt idx="4011">
                  <c:v>-9999</c:v>
                </c:pt>
                <c:pt idx="4012">
                  <c:v>-9999</c:v>
                </c:pt>
                <c:pt idx="4013">
                  <c:v>-9999</c:v>
                </c:pt>
                <c:pt idx="4014">
                  <c:v>-9999</c:v>
                </c:pt>
                <c:pt idx="4015">
                  <c:v>-9999</c:v>
                </c:pt>
                <c:pt idx="4016">
                  <c:v>-9999</c:v>
                </c:pt>
                <c:pt idx="4017">
                  <c:v>-9999</c:v>
                </c:pt>
                <c:pt idx="4018">
                  <c:v>-9999</c:v>
                </c:pt>
                <c:pt idx="4019">
                  <c:v>-9999</c:v>
                </c:pt>
                <c:pt idx="4020">
                  <c:v>-9999</c:v>
                </c:pt>
                <c:pt idx="4021">
                  <c:v>-9999</c:v>
                </c:pt>
                <c:pt idx="4022">
                  <c:v>-9999</c:v>
                </c:pt>
                <c:pt idx="4023">
                  <c:v>-9999</c:v>
                </c:pt>
                <c:pt idx="4024">
                  <c:v>-9999</c:v>
                </c:pt>
                <c:pt idx="4025">
                  <c:v>-9999</c:v>
                </c:pt>
                <c:pt idx="4026">
                  <c:v>-9999</c:v>
                </c:pt>
                <c:pt idx="4027">
                  <c:v>-9999</c:v>
                </c:pt>
                <c:pt idx="4028">
                  <c:v>-9999</c:v>
                </c:pt>
                <c:pt idx="4029">
                  <c:v>-9999</c:v>
                </c:pt>
                <c:pt idx="4030">
                  <c:v>-9999</c:v>
                </c:pt>
                <c:pt idx="4031">
                  <c:v>-9999</c:v>
                </c:pt>
                <c:pt idx="4032">
                  <c:v>-9999</c:v>
                </c:pt>
                <c:pt idx="4033">
                  <c:v>-9999</c:v>
                </c:pt>
                <c:pt idx="4034">
                  <c:v>-9999</c:v>
                </c:pt>
                <c:pt idx="4035">
                  <c:v>-9999</c:v>
                </c:pt>
                <c:pt idx="4036">
                  <c:v>-9999</c:v>
                </c:pt>
                <c:pt idx="4037">
                  <c:v>-9999</c:v>
                </c:pt>
                <c:pt idx="4038">
                  <c:v>-9999</c:v>
                </c:pt>
                <c:pt idx="4039">
                  <c:v>-9999</c:v>
                </c:pt>
                <c:pt idx="4040">
                  <c:v>-9999</c:v>
                </c:pt>
                <c:pt idx="4041">
                  <c:v>-9999</c:v>
                </c:pt>
                <c:pt idx="4042">
                  <c:v>-9999</c:v>
                </c:pt>
                <c:pt idx="4043">
                  <c:v>-9999</c:v>
                </c:pt>
                <c:pt idx="4044">
                  <c:v>-9999</c:v>
                </c:pt>
                <c:pt idx="4045">
                  <c:v>-9999</c:v>
                </c:pt>
                <c:pt idx="4046">
                  <c:v>-9999</c:v>
                </c:pt>
                <c:pt idx="4047">
                  <c:v>-9999</c:v>
                </c:pt>
                <c:pt idx="4048">
                  <c:v>-9999</c:v>
                </c:pt>
                <c:pt idx="4049">
                  <c:v>-9999</c:v>
                </c:pt>
                <c:pt idx="4050">
                  <c:v>-9999</c:v>
                </c:pt>
                <c:pt idx="4051">
                  <c:v>-9999</c:v>
                </c:pt>
                <c:pt idx="4052">
                  <c:v>-9999</c:v>
                </c:pt>
                <c:pt idx="4053">
                  <c:v>-9999</c:v>
                </c:pt>
                <c:pt idx="4054">
                  <c:v>-9999</c:v>
                </c:pt>
                <c:pt idx="4055">
                  <c:v>-9999</c:v>
                </c:pt>
                <c:pt idx="4056">
                  <c:v>-9999</c:v>
                </c:pt>
                <c:pt idx="4057">
                  <c:v>-9999</c:v>
                </c:pt>
                <c:pt idx="4058">
                  <c:v>-9999</c:v>
                </c:pt>
                <c:pt idx="4059">
                  <c:v>-9999</c:v>
                </c:pt>
                <c:pt idx="4060">
                  <c:v>-9999</c:v>
                </c:pt>
                <c:pt idx="4061">
                  <c:v>-9999</c:v>
                </c:pt>
                <c:pt idx="4062">
                  <c:v>-9999</c:v>
                </c:pt>
                <c:pt idx="4063">
                  <c:v>-9999</c:v>
                </c:pt>
                <c:pt idx="4064">
                  <c:v>-9999</c:v>
                </c:pt>
                <c:pt idx="4065">
                  <c:v>-9999</c:v>
                </c:pt>
                <c:pt idx="4066">
                  <c:v>-9999</c:v>
                </c:pt>
                <c:pt idx="4067">
                  <c:v>-9999</c:v>
                </c:pt>
                <c:pt idx="4068">
                  <c:v>-9999</c:v>
                </c:pt>
                <c:pt idx="4069">
                  <c:v>-9999</c:v>
                </c:pt>
                <c:pt idx="4070">
                  <c:v>-9999</c:v>
                </c:pt>
                <c:pt idx="4071">
                  <c:v>-9999</c:v>
                </c:pt>
                <c:pt idx="4072">
                  <c:v>-9999</c:v>
                </c:pt>
                <c:pt idx="4073">
                  <c:v>-9999</c:v>
                </c:pt>
                <c:pt idx="4074">
                  <c:v>-9999</c:v>
                </c:pt>
                <c:pt idx="4075">
                  <c:v>-9999</c:v>
                </c:pt>
                <c:pt idx="4076">
                  <c:v>-9999</c:v>
                </c:pt>
                <c:pt idx="4077">
                  <c:v>-9999</c:v>
                </c:pt>
                <c:pt idx="4078">
                  <c:v>-9999</c:v>
                </c:pt>
                <c:pt idx="4079">
                  <c:v>-9999</c:v>
                </c:pt>
                <c:pt idx="4080">
                  <c:v>-9999</c:v>
                </c:pt>
                <c:pt idx="4081">
                  <c:v>-9999</c:v>
                </c:pt>
                <c:pt idx="4082">
                  <c:v>-9999</c:v>
                </c:pt>
                <c:pt idx="4083">
                  <c:v>-9999</c:v>
                </c:pt>
                <c:pt idx="4084">
                  <c:v>-9999</c:v>
                </c:pt>
                <c:pt idx="4085">
                  <c:v>-9999</c:v>
                </c:pt>
                <c:pt idx="4086">
                  <c:v>-9999</c:v>
                </c:pt>
                <c:pt idx="4087">
                  <c:v>-9999</c:v>
                </c:pt>
                <c:pt idx="4088">
                  <c:v>-9999</c:v>
                </c:pt>
                <c:pt idx="4089">
                  <c:v>-9999</c:v>
                </c:pt>
                <c:pt idx="4090">
                  <c:v>-9999</c:v>
                </c:pt>
                <c:pt idx="4091">
                  <c:v>-9999</c:v>
                </c:pt>
                <c:pt idx="4092">
                  <c:v>-9999</c:v>
                </c:pt>
                <c:pt idx="4093">
                  <c:v>-9999</c:v>
                </c:pt>
                <c:pt idx="4094">
                  <c:v>-9999</c:v>
                </c:pt>
                <c:pt idx="4095">
                  <c:v>-9999</c:v>
                </c:pt>
                <c:pt idx="4096">
                  <c:v>-9999</c:v>
                </c:pt>
                <c:pt idx="4097">
                  <c:v>-9999</c:v>
                </c:pt>
                <c:pt idx="4098">
                  <c:v>-9999</c:v>
                </c:pt>
                <c:pt idx="4099">
                  <c:v>-9999</c:v>
                </c:pt>
                <c:pt idx="4100">
                  <c:v>-9999</c:v>
                </c:pt>
                <c:pt idx="4101">
                  <c:v>-9999</c:v>
                </c:pt>
                <c:pt idx="4102">
                  <c:v>-9999</c:v>
                </c:pt>
                <c:pt idx="4103">
                  <c:v>-9999</c:v>
                </c:pt>
                <c:pt idx="4104">
                  <c:v>-9999</c:v>
                </c:pt>
                <c:pt idx="4105">
                  <c:v>-9999</c:v>
                </c:pt>
                <c:pt idx="4106">
                  <c:v>-9999</c:v>
                </c:pt>
                <c:pt idx="4107">
                  <c:v>-9999</c:v>
                </c:pt>
                <c:pt idx="4108">
                  <c:v>-9999</c:v>
                </c:pt>
                <c:pt idx="4109">
                  <c:v>-9999</c:v>
                </c:pt>
                <c:pt idx="4110">
                  <c:v>-9999</c:v>
                </c:pt>
                <c:pt idx="4111">
                  <c:v>-9999</c:v>
                </c:pt>
                <c:pt idx="4112">
                  <c:v>-9999</c:v>
                </c:pt>
                <c:pt idx="4113">
                  <c:v>-9999</c:v>
                </c:pt>
                <c:pt idx="4114">
                  <c:v>-9999</c:v>
                </c:pt>
                <c:pt idx="4115">
                  <c:v>-9999</c:v>
                </c:pt>
                <c:pt idx="4116">
                  <c:v>-9999</c:v>
                </c:pt>
                <c:pt idx="4117">
                  <c:v>-9999</c:v>
                </c:pt>
                <c:pt idx="4118">
                  <c:v>-9999</c:v>
                </c:pt>
                <c:pt idx="4119">
                  <c:v>-9999</c:v>
                </c:pt>
                <c:pt idx="4120">
                  <c:v>-9999</c:v>
                </c:pt>
                <c:pt idx="4121">
                  <c:v>-9999</c:v>
                </c:pt>
                <c:pt idx="4122">
                  <c:v>-9999</c:v>
                </c:pt>
                <c:pt idx="4123">
                  <c:v>-9999</c:v>
                </c:pt>
                <c:pt idx="4124">
                  <c:v>-9999</c:v>
                </c:pt>
                <c:pt idx="4125">
                  <c:v>-9999</c:v>
                </c:pt>
                <c:pt idx="4126">
                  <c:v>-9999</c:v>
                </c:pt>
                <c:pt idx="4127">
                  <c:v>-9999</c:v>
                </c:pt>
                <c:pt idx="4128">
                  <c:v>-9999</c:v>
                </c:pt>
                <c:pt idx="4129">
                  <c:v>-9999</c:v>
                </c:pt>
                <c:pt idx="4130">
                  <c:v>-9999</c:v>
                </c:pt>
                <c:pt idx="4131">
                  <c:v>-9999</c:v>
                </c:pt>
                <c:pt idx="4132">
                  <c:v>-9999</c:v>
                </c:pt>
                <c:pt idx="4133">
                  <c:v>-9999</c:v>
                </c:pt>
                <c:pt idx="4134">
                  <c:v>-9999</c:v>
                </c:pt>
                <c:pt idx="4135">
                  <c:v>-9999</c:v>
                </c:pt>
                <c:pt idx="4136">
                  <c:v>-9999</c:v>
                </c:pt>
                <c:pt idx="4137">
                  <c:v>-9999</c:v>
                </c:pt>
                <c:pt idx="4138">
                  <c:v>-9999</c:v>
                </c:pt>
                <c:pt idx="4139">
                  <c:v>-9999</c:v>
                </c:pt>
                <c:pt idx="4140">
                  <c:v>-9999</c:v>
                </c:pt>
                <c:pt idx="4141">
                  <c:v>-9999</c:v>
                </c:pt>
                <c:pt idx="4142">
                  <c:v>-9999</c:v>
                </c:pt>
                <c:pt idx="4143">
                  <c:v>-9999</c:v>
                </c:pt>
                <c:pt idx="4144">
                  <c:v>-9999</c:v>
                </c:pt>
                <c:pt idx="4145">
                  <c:v>-9999</c:v>
                </c:pt>
                <c:pt idx="4146">
                  <c:v>-9999</c:v>
                </c:pt>
                <c:pt idx="4147">
                  <c:v>-9999</c:v>
                </c:pt>
                <c:pt idx="4148">
                  <c:v>-9999</c:v>
                </c:pt>
                <c:pt idx="4149">
                  <c:v>-9999</c:v>
                </c:pt>
                <c:pt idx="4150">
                  <c:v>-9999</c:v>
                </c:pt>
                <c:pt idx="4151">
                  <c:v>-9999</c:v>
                </c:pt>
                <c:pt idx="4152">
                  <c:v>-9999</c:v>
                </c:pt>
                <c:pt idx="4153">
                  <c:v>-9999</c:v>
                </c:pt>
                <c:pt idx="4154">
                  <c:v>-9999</c:v>
                </c:pt>
                <c:pt idx="4155">
                  <c:v>-9999</c:v>
                </c:pt>
                <c:pt idx="4156">
                  <c:v>-9999</c:v>
                </c:pt>
                <c:pt idx="4157">
                  <c:v>-9999</c:v>
                </c:pt>
                <c:pt idx="4158">
                  <c:v>-9999</c:v>
                </c:pt>
                <c:pt idx="4159">
                  <c:v>-9999</c:v>
                </c:pt>
                <c:pt idx="4160">
                  <c:v>-9999</c:v>
                </c:pt>
                <c:pt idx="4161">
                  <c:v>-9999</c:v>
                </c:pt>
                <c:pt idx="4162">
                  <c:v>-9999</c:v>
                </c:pt>
                <c:pt idx="4163">
                  <c:v>-9999</c:v>
                </c:pt>
                <c:pt idx="4164">
                  <c:v>-9999</c:v>
                </c:pt>
                <c:pt idx="4165">
                  <c:v>-9999</c:v>
                </c:pt>
                <c:pt idx="4166">
                  <c:v>-9999</c:v>
                </c:pt>
                <c:pt idx="4167">
                  <c:v>-9999</c:v>
                </c:pt>
                <c:pt idx="4168">
                  <c:v>-9999</c:v>
                </c:pt>
                <c:pt idx="4169">
                  <c:v>-9999</c:v>
                </c:pt>
                <c:pt idx="4170">
                  <c:v>-9999</c:v>
                </c:pt>
                <c:pt idx="4171">
                  <c:v>-9999</c:v>
                </c:pt>
                <c:pt idx="4172">
                  <c:v>-9999</c:v>
                </c:pt>
                <c:pt idx="4173">
                  <c:v>-9999</c:v>
                </c:pt>
                <c:pt idx="4174">
                  <c:v>-9999</c:v>
                </c:pt>
                <c:pt idx="4175">
                  <c:v>-9999</c:v>
                </c:pt>
                <c:pt idx="4176">
                  <c:v>-9999</c:v>
                </c:pt>
                <c:pt idx="4177">
                  <c:v>-9999</c:v>
                </c:pt>
                <c:pt idx="4178">
                  <c:v>-9999</c:v>
                </c:pt>
                <c:pt idx="4179">
                  <c:v>-9999</c:v>
                </c:pt>
                <c:pt idx="4180">
                  <c:v>-9999</c:v>
                </c:pt>
                <c:pt idx="4181">
                  <c:v>-9999</c:v>
                </c:pt>
                <c:pt idx="4182">
                  <c:v>-9999</c:v>
                </c:pt>
                <c:pt idx="4183">
                  <c:v>-9999</c:v>
                </c:pt>
                <c:pt idx="4184">
                  <c:v>-9999</c:v>
                </c:pt>
                <c:pt idx="4185">
                  <c:v>-9999</c:v>
                </c:pt>
                <c:pt idx="4186">
                  <c:v>-9999</c:v>
                </c:pt>
                <c:pt idx="4187">
                  <c:v>-9999</c:v>
                </c:pt>
                <c:pt idx="4188">
                  <c:v>-9999</c:v>
                </c:pt>
                <c:pt idx="4189">
                  <c:v>-9999</c:v>
                </c:pt>
                <c:pt idx="4190">
                  <c:v>-9999</c:v>
                </c:pt>
                <c:pt idx="4191">
                  <c:v>-9999</c:v>
                </c:pt>
                <c:pt idx="4192">
                  <c:v>-9999</c:v>
                </c:pt>
                <c:pt idx="4193">
                  <c:v>-9999</c:v>
                </c:pt>
                <c:pt idx="4194">
                  <c:v>-9999</c:v>
                </c:pt>
                <c:pt idx="4195">
                  <c:v>-9999</c:v>
                </c:pt>
                <c:pt idx="4196">
                  <c:v>-9999</c:v>
                </c:pt>
                <c:pt idx="4197">
                  <c:v>-9999</c:v>
                </c:pt>
                <c:pt idx="4198">
                  <c:v>-9999</c:v>
                </c:pt>
                <c:pt idx="4199">
                  <c:v>-9999</c:v>
                </c:pt>
                <c:pt idx="4200">
                  <c:v>-9999</c:v>
                </c:pt>
                <c:pt idx="4201">
                  <c:v>-9999</c:v>
                </c:pt>
                <c:pt idx="4202">
                  <c:v>-9999</c:v>
                </c:pt>
                <c:pt idx="4203">
                  <c:v>-9999</c:v>
                </c:pt>
                <c:pt idx="4204">
                  <c:v>-9999</c:v>
                </c:pt>
                <c:pt idx="4205">
                  <c:v>-9999</c:v>
                </c:pt>
                <c:pt idx="4206">
                  <c:v>-9999</c:v>
                </c:pt>
                <c:pt idx="4207">
                  <c:v>-9999</c:v>
                </c:pt>
                <c:pt idx="4208">
                  <c:v>-9999</c:v>
                </c:pt>
                <c:pt idx="4209">
                  <c:v>-9999</c:v>
                </c:pt>
                <c:pt idx="4210">
                  <c:v>-9999</c:v>
                </c:pt>
                <c:pt idx="4211">
                  <c:v>-9999</c:v>
                </c:pt>
                <c:pt idx="4212">
                  <c:v>-9999</c:v>
                </c:pt>
                <c:pt idx="4213">
                  <c:v>-9999</c:v>
                </c:pt>
                <c:pt idx="4214">
                  <c:v>-9999</c:v>
                </c:pt>
                <c:pt idx="4215">
                  <c:v>-9999</c:v>
                </c:pt>
                <c:pt idx="4216">
                  <c:v>-9999</c:v>
                </c:pt>
                <c:pt idx="4217">
                  <c:v>-9999</c:v>
                </c:pt>
                <c:pt idx="4218">
                  <c:v>-9999</c:v>
                </c:pt>
                <c:pt idx="4219">
                  <c:v>-9999</c:v>
                </c:pt>
                <c:pt idx="4220">
                  <c:v>-9999</c:v>
                </c:pt>
                <c:pt idx="4221">
                  <c:v>-9999</c:v>
                </c:pt>
                <c:pt idx="4222">
                  <c:v>-9999</c:v>
                </c:pt>
                <c:pt idx="4223">
                  <c:v>-9999</c:v>
                </c:pt>
                <c:pt idx="4224">
                  <c:v>-9999</c:v>
                </c:pt>
                <c:pt idx="4225">
                  <c:v>-9999</c:v>
                </c:pt>
                <c:pt idx="4226">
                  <c:v>-9999</c:v>
                </c:pt>
                <c:pt idx="4227">
                  <c:v>-9999</c:v>
                </c:pt>
                <c:pt idx="4228">
                  <c:v>-9999</c:v>
                </c:pt>
                <c:pt idx="4229">
                  <c:v>-9999</c:v>
                </c:pt>
                <c:pt idx="4230">
                  <c:v>-9999</c:v>
                </c:pt>
                <c:pt idx="4231">
                  <c:v>-9999</c:v>
                </c:pt>
                <c:pt idx="4232">
                  <c:v>-9999</c:v>
                </c:pt>
                <c:pt idx="4233">
                  <c:v>-9999</c:v>
                </c:pt>
                <c:pt idx="4234">
                  <c:v>-9999</c:v>
                </c:pt>
                <c:pt idx="4235">
                  <c:v>-9999</c:v>
                </c:pt>
                <c:pt idx="4236">
                  <c:v>-9999</c:v>
                </c:pt>
                <c:pt idx="4237">
                  <c:v>-9999</c:v>
                </c:pt>
                <c:pt idx="4238">
                  <c:v>-9999</c:v>
                </c:pt>
                <c:pt idx="4239">
                  <c:v>-9999</c:v>
                </c:pt>
                <c:pt idx="4240">
                  <c:v>-9999</c:v>
                </c:pt>
                <c:pt idx="4241">
                  <c:v>-9999</c:v>
                </c:pt>
                <c:pt idx="4242">
                  <c:v>-9999</c:v>
                </c:pt>
                <c:pt idx="4243">
                  <c:v>-9999</c:v>
                </c:pt>
                <c:pt idx="4244">
                  <c:v>-9999</c:v>
                </c:pt>
                <c:pt idx="4245">
                  <c:v>-9999</c:v>
                </c:pt>
                <c:pt idx="4246">
                  <c:v>-9999</c:v>
                </c:pt>
                <c:pt idx="4247">
                  <c:v>-9999</c:v>
                </c:pt>
                <c:pt idx="4248">
                  <c:v>-9999</c:v>
                </c:pt>
                <c:pt idx="4249">
                  <c:v>-9999</c:v>
                </c:pt>
                <c:pt idx="4250">
                  <c:v>-9999</c:v>
                </c:pt>
                <c:pt idx="4251">
                  <c:v>-9999</c:v>
                </c:pt>
                <c:pt idx="4252">
                  <c:v>-9999</c:v>
                </c:pt>
                <c:pt idx="4253">
                  <c:v>-9999</c:v>
                </c:pt>
                <c:pt idx="4254">
                  <c:v>-9999</c:v>
                </c:pt>
                <c:pt idx="4255">
                  <c:v>-9999</c:v>
                </c:pt>
                <c:pt idx="4256">
                  <c:v>-9999</c:v>
                </c:pt>
                <c:pt idx="4257">
                  <c:v>-9999</c:v>
                </c:pt>
                <c:pt idx="4258">
                  <c:v>-9999</c:v>
                </c:pt>
                <c:pt idx="4259">
                  <c:v>-9999</c:v>
                </c:pt>
                <c:pt idx="4260">
                  <c:v>-9999</c:v>
                </c:pt>
                <c:pt idx="4261">
                  <c:v>-9999</c:v>
                </c:pt>
                <c:pt idx="4262">
                  <c:v>-9999</c:v>
                </c:pt>
                <c:pt idx="4263">
                  <c:v>-9999</c:v>
                </c:pt>
                <c:pt idx="4264">
                  <c:v>-9999</c:v>
                </c:pt>
                <c:pt idx="4265">
                  <c:v>-9999</c:v>
                </c:pt>
                <c:pt idx="4266">
                  <c:v>-9999</c:v>
                </c:pt>
                <c:pt idx="4267">
                  <c:v>-9999</c:v>
                </c:pt>
                <c:pt idx="4268">
                  <c:v>-9999</c:v>
                </c:pt>
                <c:pt idx="4269">
                  <c:v>-9999</c:v>
                </c:pt>
                <c:pt idx="4270">
                  <c:v>-9999</c:v>
                </c:pt>
                <c:pt idx="4271">
                  <c:v>-9999</c:v>
                </c:pt>
                <c:pt idx="4272">
                  <c:v>-9999</c:v>
                </c:pt>
                <c:pt idx="4273">
                  <c:v>-9999</c:v>
                </c:pt>
                <c:pt idx="4274">
                  <c:v>-9999</c:v>
                </c:pt>
                <c:pt idx="4275">
                  <c:v>-9999</c:v>
                </c:pt>
                <c:pt idx="4276">
                  <c:v>-9999</c:v>
                </c:pt>
                <c:pt idx="4277">
                  <c:v>-9999</c:v>
                </c:pt>
                <c:pt idx="4278">
                  <c:v>-9999</c:v>
                </c:pt>
                <c:pt idx="4279">
                  <c:v>-9999</c:v>
                </c:pt>
                <c:pt idx="4280">
                  <c:v>-9999</c:v>
                </c:pt>
                <c:pt idx="4281">
                  <c:v>-9999</c:v>
                </c:pt>
                <c:pt idx="4282">
                  <c:v>-9999</c:v>
                </c:pt>
                <c:pt idx="4283">
                  <c:v>-9999</c:v>
                </c:pt>
                <c:pt idx="4284">
                  <c:v>-9999</c:v>
                </c:pt>
                <c:pt idx="4285">
                  <c:v>-9999</c:v>
                </c:pt>
                <c:pt idx="4286">
                  <c:v>-9999</c:v>
                </c:pt>
                <c:pt idx="4287">
                  <c:v>-9999</c:v>
                </c:pt>
                <c:pt idx="4288">
                  <c:v>-9999</c:v>
                </c:pt>
                <c:pt idx="4289">
                  <c:v>-9999</c:v>
                </c:pt>
                <c:pt idx="4290">
                  <c:v>-9999</c:v>
                </c:pt>
                <c:pt idx="4291">
                  <c:v>-9999</c:v>
                </c:pt>
                <c:pt idx="4292">
                  <c:v>-9999</c:v>
                </c:pt>
                <c:pt idx="4293">
                  <c:v>-9999</c:v>
                </c:pt>
                <c:pt idx="4294">
                  <c:v>-9999</c:v>
                </c:pt>
                <c:pt idx="4295">
                  <c:v>-9999</c:v>
                </c:pt>
                <c:pt idx="4296">
                  <c:v>-9999</c:v>
                </c:pt>
                <c:pt idx="4297">
                  <c:v>-9999</c:v>
                </c:pt>
                <c:pt idx="4298">
                  <c:v>-9999</c:v>
                </c:pt>
                <c:pt idx="4299">
                  <c:v>-9999</c:v>
                </c:pt>
                <c:pt idx="4300">
                  <c:v>-9999</c:v>
                </c:pt>
                <c:pt idx="4301">
                  <c:v>-9999</c:v>
                </c:pt>
                <c:pt idx="4302">
                  <c:v>-9999</c:v>
                </c:pt>
                <c:pt idx="4303">
                  <c:v>-9999</c:v>
                </c:pt>
                <c:pt idx="4304">
                  <c:v>-9999</c:v>
                </c:pt>
                <c:pt idx="4305">
                  <c:v>-9999</c:v>
                </c:pt>
                <c:pt idx="4306">
                  <c:v>-9999</c:v>
                </c:pt>
                <c:pt idx="4307">
                  <c:v>-9999</c:v>
                </c:pt>
                <c:pt idx="4308">
                  <c:v>-9999</c:v>
                </c:pt>
                <c:pt idx="4309">
                  <c:v>-9999</c:v>
                </c:pt>
                <c:pt idx="4310">
                  <c:v>-9999</c:v>
                </c:pt>
                <c:pt idx="4311">
                  <c:v>-9999</c:v>
                </c:pt>
                <c:pt idx="4312">
                  <c:v>-9999</c:v>
                </c:pt>
                <c:pt idx="4313">
                  <c:v>-9999</c:v>
                </c:pt>
                <c:pt idx="4314">
                  <c:v>-9999</c:v>
                </c:pt>
                <c:pt idx="4315">
                  <c:v>-9999</c:v>
                </c:pt>
                <c:pt idx="4316">
                  <c:v>-9999</c:v>
                </c:pt>
                <c:pt idx="4317">
                  <c:v>-9999</c:v>
                </c:pt>
                <c:pt idx="4318">
                  <c:v>-9999</c:v>
                </c:pt>
                <c:pt idx="4319">
                  <c:v>-9999</c:v>
                </c:pt>
                <c:pt idx="4320">
                  <c:v>-9999</c:v>
                </c:pt>
                <c:pt idx="4321">
                  <c:v>-9999</c:v>
                </c:pt>
                <c:pt idx="4322">
                  <c:v>-9999</c:v>
                </c:pt>
                <c:pt idx="4323">
                  <c:v>-9999</c:v>
                </c:pt>
                <c:pt idx="4324">
                  <c:v>-9999</c:v>
                </c:pt>
                <c:pt idx="4325">
                  <c:v>-9999</c:v>
                </c:pt>
                <c:pt idx="4326">
                  <c:v>-9999</c:v>
                </c:pt>
                <c:pt idx="4327">
                  <c:v>-9999</c:v>
                </c:pt>
                <c:pt idx="4328">
                  <c:v>-9999</c:v>
                </c:pt>
                <c:pt idx="4329">
                  <c:v>-9999</c:v>
                </c:pt>
                <c:pt idx="4330">
                  <c:v>-9999</c:v>
                </c:pt>
                <c:pt idx="4331">
                  <c:v>-9999</c:v>
                </c:pt>
                <c:pt idx="4332">
                  <c:v>-9999</c:v>
                </c:pt>
                <c:pt idx="4333">
                  <c:v>-9999</c:v>
                </c:pt>
                <c:pt idx="4334">
                  <c:v>-9999</c:v>
                </c:pt>
                <c:pt idx="4335">
                  <c:v>-9999</c:v>
                </c:pt>
                <c:pt idx="4336">
                  <c:v>-9999</c:v>
                </c:pt>
                <c:pt idx="4337">
                  <c:v>-9999</c:v>
                </c:pt>
                <c:pt idx="4338">
                  <c:v>-9999</c:v>
                </c:pt>
                <c:pt idx="4339">
                  <c:v>-9999</c:v>
                </c:pt>
                <c:pt idx="4340">
                  <c:v>-9999</c:v>
                </c:pt>
                <c:pt idx="4341">
                  <c:v>-9999</c:v>
                </c:pt>
                <c:pt idx="4342">
                  <c:v>-9999</c:v>
                </c:pt>
                <c:pt idx="4343">
                  <c:v>-9999</c:v>
                </c:pt>
                <c:pt idx="4344">
                  <c:v>-9999</c:v>
                </c:pt>
                <c:pt idx="4345">
                  <c:v>-9999</c:v>
                </c:pt>
                <c:pt idx="4346">
                  <c:v>-9999</c:v>
                </c:pt>
                <c:pt idx="4347">
                  <c:v>-9999</c:v>
                </c:pt>
                <c:pt idx="4348">
                  <c:v>-9999</c:v>
                </c:pt>
                <c:pt idx="4349">
                  <c:v>-9999</c:v>
                </c:pt>
                <c:pt idx="4350">
                  <c:v>-9999</c:v>
                </c:pt>
                <c:pt idx="4351">
                  <c:v>-9999</c:v>
                </c:pt>
                <c:pt idx="4352">
                  <c:v>-9999</c:v>
                </c:pt>
                <c:pt idx="4353">
                  <c:v>-9999</c:v>
                </c:pt>
                <c:pt idx="4354">
                  <c:v>-9999</c:v>
                </c:pt>
                <c:pt idx="4355">
                  <c:v>-9999</c:v>
                </c:pt>
                <c:pt idx="4356">
                  <c:v>-9999</c:v>
                </c:pt>
                <c:pt idx="4357">
                  <c:v>-9999</c:v>
                </c:pt>
                <c:pt idx="4358">
                  <c:v>-9999</c:v>
                </c:pt>
                <c:pt idx="4359">
                  <c:v>-9999</c:v>
                </c:pt>
                <c:pt idx="4360">
                  <c:v>-9999</c:v>
                </c:pt>
                <c:pt idx="4361">
                  <c:v>-9999</c:v>
                </c:pt>
                <c:pt idx="4362">
                  <c:v>-9999</c:v>
                </c:pt>
                <c:pt idx="4363">
                  <c:v>-9999</c:v>
                </c:pt>
                <c:pt idx="4364">
                  <c:v>-9999</c:v>
                </c:pt>
                <c:pt idx="4365">
                  <c:v>-9999</c:v>
                </c:pt>
                <c:pt idx="4366">
                  <c:v>-9999</c:v>
                </c:pt>
                <c:pt idx="4367">
                  <c:v>-9999</c:v>
                </c:pt>
                <c:pt idx="4368">
                  <c:v>-9999</c:v>
                </c:pt>
                <c:pt idx="4369">
                  <c:v>-9999</c:v>
                </c:pt>
                <c:pt idx="4370">
                  <c:v>-9999</c:v>
                </c:pt>
                <c:pt idx="4371">
                  <c:v>-9999</c:v>
                </c:pt>
                <c:pt idx="4372">
                  <c:v>-9999</c:v>
                </c:pt>
                <c:pt idx="4373">
                  <c:v>-9999</c:v>
                </c:pt>
                <c:pt idx="4374">
                  <c:v>-9999</c:v>
                </c:pt>
                <c:pt idx="4375">
                  <c:v>-9999</c:v>
                </c:pt>
                <c:pt idx="4376">
                  <c:v>-9999</c:v>
                </c:pt>
                <c:pt idx="4377">
                  <c:v>-9999</c:v>
                </c:pt>
                <c:pt idx="4378">
                  <c:v>-9999</c:v>
                </c:pt>
                <c:pt idx="4379">
                  <c:v>-9999</c:v>
                </c:pt>
                <c:pt idx="4380">
                  <c:v>-9999</c:v>
                </c:pt>
                <c:pt idx="4381">
                  <c:v>-9999</c:v>
                </c:pt>
                <c:pt idx="4382">
                  <c:v>-9999</c:v>
                </c:pt>
                <c:pt idx="4383">
                  <c:v>-9999</c:v>
                </c:pt>
                <c:pt idx="4384">
                  <c:v>-9999</c:v>
                </c:pt>
                <c:pt idx="4385">
                  <c:v>-9999</c:v>
                </c:pt>
                <c:pt idx="4386">
                  <c:v>-9999</c:v>
                </c:pt>
                <c:pt idx="4387">
                  <c:v>-9999</c:v>
                </c:pt>
                <c:pt idx="4388">
                  <c:v>-9999</c:v>
                </c:pt>
                <c:pt idx="4389">
                  <c:v>-9999</c:v>
                </c:pt>
                <c:pt idx="4390">
                  <c:v>-9999</c:v>
                </c:pt>
                <c:pt idx="4391">
                  <c:v>-9999</c:v>
                </c:pt>
                <c:pt idx="4392">
                  <c:v>-9999</c:v>
                </c:pt>
                <c:pt idx="4393">
                  <c:v>-9999</c:v>
                </c:pt>
                <c:pt idx="4394">
                  <c:v>-9999</c:v>
                </c:pt>
                <c:pt idx="4395">
                  <c:v>-9999</c:v>
                </c:pt>
                <c:pt idx="4396">
                  <c:v>-9999</c:v>
                </c:pt>
                <c:pt idx="4397">
                  <c:v>-9999</c:v>
                </c:pt>
                <c:pt idx="4398">
                  <c:v>-9999</c:v>
                </c:pt>
                <c:pt idx="4399">
                  <c:v>-9999</c:v>
                </c:pt>
                <c:pt idx="4400">
                  <c:v>-9999</c:v>
                </c:pt>
                <c:pt idx="4401">
                  <c:v>-9999</c:v>
                </c:pt>
                <c:pt idx="4402">
                  <c:v>-9999</c:v>
                </c:pt>
                <c:pt idx="4403">
                  <c:v>-9999</c:v>
                </c:pt>
                <c:pt idx="4404">
                  <c:v>-9999</c:v>
                </c:pt>
                <c:pt idx="4405">
                  <c:v>-9999</c:v>
                </c:pt>
                <c:pt idx="4406">
                  <c:v>-9999</c:v>
                </c:pt>
                <c:pt idx="4407">
                  <c:v>-9999</c:v>
                </c:pt>
                <c:pt idx="4408">
                  <c:v>-9999</c:v>
                </c:pt>
                <c:pt idx="4409">
                  <c:v>-9999</c:v>
                </c:pt>
                <c:pt idx="4410">
                  <c:v>-9999</c:v>
                </c:pt>
                <c:pt idx="4411">
                  <c:v>-9999</c:v>
                </c:pt>
                <c:pt idx="4412">
                  <c:v>-9999</c:v>
                </c:pt>
                <c:pt idx="4413">
                  <c:v>-9999</c:v>
                </c:pt>
                <c:pt idx="4414">
                  <c:v>-9999</c:v>
                </c:pt>
                <c:pt idx="4415">
                  <c:v>-9999</c:v>
                </c:pt>
                <c:pt idx="4416">
                  <c:v>-9999</c:v>
                </c:pt>
                <c:pt idx="4417">
                  <c:v>-9999</c:v>
                </c:pt>
                <c:pt idx="4418">
                  <c:v>-9999</c:v>
                </c:pt>
                <c:pt idx="4419">
                  <c:v>-9999</c:v>
                </c:pt>
                <c:pt idx="4420">
                  <c:v>-9999</c:v>
                </c:pt>
                <c:pt idx="4421">
                  <c:v>-9999</c:v>
                </c:pt>
                <c:pt idx="4422">
                  <c:v>-9999</c:v>
                </c:pt>
                <c:pt idx="4423">
                  <c:v>-9999</c:v>
                </c:pt>
                <c:pt idx="4424">
                  <c:v>-9999</c:v>
                </c:pt>
                <c:pt idx="4425">
                  <c:v>-9999</c:v>
                </c:pt>
                <c:pt idx="4426">
                  <c:v>-9999</c:v>
                </c:pt>
                <c:pt idx="4427">
                  <c:v>-9999</c:v>
                </c:pt>
                <c:pt idx="4428">
                  <c:v>-9999</c:v>
                </c:pt>
                <c:pt idx="4429">
                  <c:v>-9999</c:v>
                </c:pt>
                <c:pt idx="4430">
                  <c:v>-9999</c:v>
                </c:pt>
                <c:pt idx="4431">
                  <c:v>-9999</c:v>
                </c:pt>
                <c:pt idx="4432">
                  <c:v>-9999</c:v>
                </c:pt>
                <c:pt idx="4433">
                  <c:v>-9999</c:v>
                </c:pt>
                <c:pt idx="4434">
                  <c:v>-9999</c:v>
                </c:pt>
                <c:pt idx="4435">
                  <c:v>-9999</c:v>
                </c:pt>
                <c:pt idx="4436">
                  <c:v>-9999</c:v>
                </c:pt>
                <c:pt idx="4437">
                  <c:v>-9999</c:v>
                </c:pt>
                <c:pt idx="4438">
                  <c:v>-9999</c:v>
                </c:pt>
                <c:pt idx="4439">
                  <c:v>-9999</c:v>
                </c:pt>
                <c:pt idx="4440">
                  <c:v>-9999</c:v>
                </c:pt>
                <c:pt idx="4441">
                  <c:v>-9999</c:v>
                </c:pt>
                <c:pt idx="4442">
                  <c:v>-9999</c:v>
                </c:pt>
                <c:pt idx="4443">
                  <c:v>-9999</c:v>
                </c:pt>
                <c:pt idx="4444">
                  <c:v>-9999</c:v>
                </c:pt>
                <c:pt idx="4445">
                  <c:v>-9999</c:v>
                </c:pt>
                <c:pt idx="4446">
                  <c:v>-9999</c:v>
                </c:pt>
                <c:pt idx="4447">
                  <c:v>-9999</c:v>
                </c:pt>
                <c:pt idx="4448">
                  <c:v>-9999</c:v>
                </c:pt>
                <c:pt idx="4449">
                  <c:v>-9999</c:v>
                </c:pt>
                <c:pt idx="4450">
                  <c:v>-9999</c:v>
                </c:pt>
                <c:pt idx="4451">
                  <c:v>-9999</c:v>
                </c:pt>
                <c:pt idx="4452">
                  <c:v>-9999</c:v>
                </c:pt>
                <c:pt idx="4453">
                  <c:v>-9999</c:v>
                </c:pt>
                <c:pt idx="4454">
                  <c:v>-9999</c:v>
                </c:pt>
                <c:pt idx="4455">
                  <c:v>-9999</c:v>
                </c:pt>
                <c:pt idx="4456">
                  <c:v>-9999</c:v>
                </c:pt>
                <c:pt idx="4457">
                  <c:v>-9999</c:v>
                </c:pt>
                <c:pt idx="4458">
                  <c:v>-9999</c:v>
                </c:pt>
                <c:pt idx="4459">
                  <c:v>-9999</c:v>
                </c:pt>
                <c:pt idx="4460">
                  <c:v>-9999</c:v>
                </c:pt>
                <c:pt idx="4461">
                  <c:v>-9999</c:v>
                </c:pt>
                <c:pt idx="4462">
                  <c:v>-9999</c:v>
                </c:pt>
                <c:pt idx="4463">
                  <c:v>-9999</c:v>
                </c:pt>
                <c:pt idx="4464">
                  <c:v>-9999</c:v>
                </c:pt>
                <c:pt idx="4465">
                  <c:v>-9999</c:v>
                </c:pt>
                <c:pt idx="4466">
                  <c:v>-9999</c:v>
                </c:pt>
                <c:pt idx="4467">
                  <c:v>-9999</c:v>
                </c:pt>
                <c:pt idx="4468">
                  <c:v>-9999</c:v>
                </c:pt>
                <c:pt idx="4469">
                  <c:v>-9999</c:v>
                </c:pt>
                <c:pt idx="4470">
                  <c:v>-9999</c:v>
                </c:pt>
                <c:pt idx="4471">
                  <c:v>-9999</c:v>
                </c:pt>
                <c:pt idx="4472">
                  <c:v>-9999</c:v>
                </c:pt>
                <c:pt idx="4473">
                  <c:v>-9999</c:v>
                </c:pt>
                <c:pt idx="4474">
                  <c:v>-9999</c:v>
                </c:pt>
                <c:pt idx="4475">
                  <c:v>-9999</c:v>
                </c:pt>
                <c:pt idx="4476">
                  <c:v>-9999</c:v>
                </c:pt>
                <c:pt idx="4477">
                  <c:v>-9999</c:v>
                </c:pt>
                <c:pt idx="4478">
                  <c:v>-9999</c:v>
                </c:pt>
                <c:pt idx="4479">
                  <c:v>-9999</c:v>
                </c:pt>
                <c:pt idx="4480">
                  <c:v>-9999</c:v>
                </c:pt>
                <c:pt idx="4481">
                  <c:v>-9999</c:v>
                </c:pt>
                <c:pt idx="4482">
                  <c:v>-9999</c:v>
                </c:pt>
                <c:pt idx="4483">
                  <c:v>-9999</c:v>
                </c:pt>
                <c:pt idx="4484">
                  <c:v>-9999</c:v>
                </c:pt>
                <c:pt idx="4485">
                  <c:v>-9999</c:v>
                </c:pt>
                <c:pt idx="4486">
                  <c:v>-9999</c:v>
                </c:pt>
                <c:pt idx="4487">
                  <c:v>-9999</c:v>
                </c:pt>
                <c:pt idx="4488">
                  <c:v>-9999</c:v>
                </c:pt>
                <c:pt idx="4489">
                  <c:v>-9999</c:v>
                </c:pt>
                <c:pt idx="4490">
                  <c:v>-9999</c:v>
                </c:pt>
                <c:pt idx="4491">
                  <c:v>-9999</c:v>
                </c:pt>
                <c:pt idx="4492">
                  <c:v>-9999</c:v>
                </c:pt>
                <c:pt idx="4493">
                  <c:v>-9999</c:v>
                </c:pt>
                <c:pt idx="4494">
                  <c:v>-9999</c:v>
                </c:pt>
                <c:pt idx="4495">
                  <c:v>-9999</c:v>
                </c:pt>
                <c:pt idx="4496">
                  <c:v>-9999</c:v>
                </c:pt>
                <c:pt idx="4497">
                  <c:v>-9999</c:v>
                </c:pt>
                <c:pt idx="4498">
                  <c:v>-9999</c:v>
                </c:pt>
                <c:pt idx="4499">
                  <c:v>-9999</c:v>
                </c:pt>
                <c:pt idx="4500">
                  <c:v>-9999</c:v>
                </c:pt>
                <c:pt idx="4501">
                  <c:v>-9999</c:v>
                </c:pt>
                <c:pt idx="4502">
                  <c:v>-9999</c:v>
                </c:pt>
                <c:pt idx="4503">
                  <c:v>-9999</c:v>
                </c:pt>
                <c:pt idx="4504">
                  <c:v>-9999</c:v>
                </c:pt>
                <c:pt idx="4505">
                  <c:v>-9999</c:v>
                </c:pt>
                <c:pt idx="4506">
                  <c:v>-9999</c:v>
                </c:pt>
                <c:pt idx="4507">
                  <c:v>-9999</c:v>
                </c:pt>
                <c:pt idx="4508">
                  <c:v>-9999</c:v>
                </c:pt>
                <c:pt idx="4509">
                  <c:v>-9999</c:v>
                </c:pt>
                <c:pt idx="4510">
                  <c:v>-9999</c:v>
                </c:pt>
                <c:pt idx="4511">
                  <c:v>-9999</c:v>
                </c:pt>
                <c:pt idx="4512">
                  <c:v>-9999</c:v>
                </c:pt>
                <c:pt idx="4513">
                  <c:v>-9999</c:v>
                </c:pt>
                <c:pt idx="4514">
                  <c:v>-9999</c:v>
                </c:pt>
                <c:pt idx="4515">
                  <c:v>-9999</c:v>
                </c:pt>
                <c:pt idx="4516">
                  <c:v>-9999</c:v>
                </c:pt>
                <c:pt idx="4517">
                  <c:v>-9999</c:v>
                </c:pt>
                <c:pt idx="4518">
                  <c:v>-9999</c:v>
                </c:pt>
                <c:pt idx="4519">
                  <c:v>-9999</c:v>
                </c:pt>
                <c:pt idx="4520">
                  <c:v>-9999</c:v>
                </c:pt>
                <c:pt idx="4521">
                  <c:v>-9999</c:v>
                </c:pt>
                <c:pt idx="4522">
                  <c:v>-9999</c:v>
                </c:pt>
                <c:pt idx="4523">
                  <c:v>-9999</c:v>
                </c:pt>
                <c:pt idx="4524">
                  <c:v>-9999</c:v>
                </c:pt>
                <c:pt idx="4525">
                  <c:v>-9999</c:v>
                </c:pt>
                <c:pt idx="4526">
                  <c:v>-9999</c:v>
                </c:pt>
                <c:pt idx="4527">
                  <c:v>-9999</c:v>
                </c:pt>
                <c:pt idx="4528">
                  <c:v>-9999</c:v>
                </c:pt>
                <c:pt idx="4529">
                  <c:v>-9999</c:v>
                </c:pt>
                <c:pt idx="4530">
                  <c:v>-9999</c:v>
                </c:pt>
                <c:pt idx="4531">
                  <c:v>-9999</c:v>
                </c:pt>
                <c:pt idx="4532">
                  <c:v>-9999</c:v>
                </c:pt>
                <c:pt idx="4533">
                  <c:v>-9999</c:v>
                </c:pt>
                <c:pt idx="4534">
                  <c:v>-9999</c:v>
                </c:pt>
                <c:pt idx="4535">
                  <c:v>-9999</c:v>
                </c:pt>
                <c:pt idx="4536">
                  <c:v>-9999</c:v>
                </c:pt>
                <c:pt idx="4537">
                  <c:v>-9999</c:v>
                </c:pt>
                <c:pt idx="4538">
                  <c:v>-9999</c:v>
                </c:pt>
                <c:pt idx="4539">
                  <c:v>-9999</c:v>
                </c:pt>
                <c:pt idx="4540">
                  <c:v>-9999</c:v>
                </c:pt>
                <c:pt idx="4541">
                  <c:v>-9999</c:v>
                </c:pt>
                <c:pt idx="4542">
                  <c:v>-9999</c:v>
                </c:pt>
                <c:pt idx="4543">
                  <c:v>-9999</c:v>
                </c:pt>
                <c:pt idx="4544">
                  <c:v>-9999</c:v>
                </c:pt>
                <c:pt idx="4545">
                  <c:v>-9999</c:v>
                </c:pt>
                <c:pt idx="4546">
                  <c:v>-9999</c:v>
                </c:pt>
                <c:pt idx="4547">
                  <c:v>-9999</c:v>
                </c:pt>
                <c:pt idx="4548">
                  <c:v>-9999</c:v>
                </c:pt>
                <c:pt idx="4549">
                  <c:v>-9999</c:v>
                </c:pt>
                <c:pt idx="4550">
                  <c:v>-9999</c:v>
                </c:pt>
                <c:pt idx="4551">
                  <c:v>-9999</c:v>
                </c:pt>
                <c:pt idx="4552">
                  <c:v>-9999</c:v>
                </c:pt>
                <c:pt idx="4553">
                  <c:v>-9999</c:v>
                </c:pt>
                <c:pt idx="4554">
                  <c:v>-9999</c:v>
                </c:pt>
                <c:pt idx="4555">
                  <c:v>-9999</c:v>
                </c:pt>
                <c:pt idx="4556">
                  <c:v>-9999</c:v>
                </c:pt>
                <c:pt idx="4557">
                  <c:v>-9999</c:v>
                </c:pt>
                <c:pt idx="4558">
                  <c:v>-9999</c:v>
                </c:pt>
                <c:pt idx="4559">
                  <c:v>-9999</c:v>
                </c:pt>
                <c:pt idx="4560">
                  <c:v>-9999</c:v>
                </c:pt>
                <c:pt idx="4561">
                  <c:v>-9999</c:v>
                </c:pt>
                <c:pt idx="4562">
                  <c:v>-9999</c:v>
                </c:pt>
                <c:pt idx="4563">
                  <c:v>-9999</c:v>
                </c:pt>
                <c:pt idx="4564">
                  <c:v>-9999</c:v>
                </c:pt>
                <c:pt idx="4565">
                  <c:v>-9999</c:v>
                </c:pt>
                <c:pt idx="4566">
                  <c:v>-9999</c:v>
                </c:pt>
                <c:pt idx="4567">
                  <c:v>-9999</c:v>
                </c:pt>
                <c:pt idx="4568">
                  <c:v>-9999</c:v>
                </c:pt>
                <c:pt idx="4569">
                  <c:v>-9999</c:v>
                </c:pt>
                <c:pt idx="4570">
                  <c:v>-9999</c:v>
                </c:pt>
                <c:pt idx="4571">
                  <c:v>-9999</c:v>
                </c:pt>
                <c:pt idx="4572">
                  <c:v>-9999</c:v>
                </c:pt>
                <c:pt idx="4573">
                  <c:v>-9999</c:v>
                </c:pt>
                <c:pt idx="4574">
                  <c:v>-9999</c:v>
                </c:pt>
                <c:pt idx="4575">
                  <c:v>-9999</c:v>
                </c:pt>
                <c:pt idx="4576">
                  <c:v>-9999</c:v>
                </c:pt>
                <c:pt idx="4577">
                  <c:v>-9999</c:v>
                </c:pt>
                <c:pt idx="4578">
                  <c:v>-9999</c:v>
                </c:pt>
                <c:pt idx="4579">
                  <c:v>-9999</c:v>
                </c:pt>
                <c:pt idx="4580">
                  <c:v>-9999</c:v>
                </c:pt>
                <c:pt idx="4581">
                  <c:v>-9999</c:v>
                </c:pt>
                <c:pt idx="4582">
                  <c:v>-9999</c:v>
                </c:pt>
                <c:pt idx="4583">
                  <c:v>-9999</c:v>
                </c:pt>
                <c:pt idx="4584">
                  <c:v>-9999</c:v>
                </c:pt>
                <c:pt idx="4585">
                  <c:v>-9999</c:v>
                </c:pt>
                <c:pt idx="4586">
                  <c:v>-9999</c:v>
                </c:pt>
                <c:pt idx="4587">
                  <c:v>-9999</c:v>
                </c:pt>
                <c:pt idx="4588">
                  <c:v>-9999</c:v>
                </c:pt>
                <c:pt idx="4589">
                  <c:v>-9999</c:v>
                </c:pt>
                <c:pt idx="4590">
                  <c:v>-9999</c:v>
                </c:pt>
                <c:pt idx="4591">
                  <c:v>-9999</c:v>
                </c:pt>
                <c:pt idx="4592">
                  <c:v>-9999</c:v>
                </c:pt>
                <c:pt idx="4593">
                  <c:v>-9999</c:v>
                </c:pt>
                <c:pt idx="4594">
                  <c:v>-9999</c:v>
                </c:pt>
                <c:pt idx="4595">
                  <c:v>-9999</c:v>
                </c:pt>
                <c:pt idx="4596">
                  <c:v>-9999</c:v>
                </c:pt>
                <c:pt idx="4597">
                  <c:v>-9999</c:v>
                </c:pt>
                <c:pt idx="4598">
                  <c:v>-9999</c:v>
                </c:pt>
                <c:pt idx="4599">
                  <c:v>-9999</c:v>
                </c:pt>
                <c:pt idx="4600">
                  <c:v>-9999</c:v>
                </c:pt>
                <c:pt idx="4601">
                  <c:v>-9999</c:v>
                </c:pt>
                <c:pt idx="4602">
                  <c:v>-9999</c:v>
                </c:pt>
                <c:pt idx="4603">
                  <c:v>-9999</c:v>
                </c:pt>
                <c:pt idx="4604">
                  <c:v>-9999</c:v>
                </c:pt>
                <c:pt idx="4605">
                  <c:v>-9999</c:v>
                </c:pt>
                <c:pt idx="4606">
                  <c:v>-9999</c:v>
                </c:pt>
                <c:pt idx="4607">
                  <c:v>-9999</c:v>
                </c:pt>
                <c:pt idx="4608">
                  <c:v>-9999</c:v>
                </c:pt>
                <c:pt idx="4609">
                  <c:v>-9999</c:v>
                </c:pt>
                <c:pt idx="4610">
                  <c:v>-9999</c:v>
                </c:pt>
                <c:pt idx="4611">
                  <c:v>-9999</c:v>
                </c:pt>
                <c:pt idx="4612">
                  <c:v>-9999</c:v>
                </c:pt>
                <c:pt idx="4613">
                  <c:v>-9999</c:v>
                </c:pt>
                <c:pt idx="4614">
                  <c:v>-9999</c:v>
                </c:pt>
                <c:pt idx="4615">
                  <c:v>-9999</c:v>
                </c:pt>
                <c:pt idx="4616">
                  <c:v>-9999</c:v>
                </c:pt>
                <c:pt idx="4617">
                  <c:v>-9999</c:v>
                </c:pt>
                <c:pt idx="4618">
                  <c:v>-9999</c:v>
                </c:pt>
                <c:pt idx="4619">
                  <c:v>-9999</c:v>
                </c:pt>
                <c:pt idx="4620">
                  <c:v>-9999</c:v>
                </c:pt>
                <c:pt idx="4621">
                  <c:v>-9999</c:v>
                </c:pt>
                <c:pt idx="4622">
                  <c:v>-9999</c:v>
                </c:pt>
                <c:pt idx="4623">
                  <c:v>-9999</c:v>
                </c:pt>
                <c:pt idx="4624">
                  <c:v>-9999</c:v>
                </c:pt>
                <c:pt idx="4625">
                  <c:v>-9999</c:v>
                </c:pt>
                <c:pt idx="4626">
                  <c:v>-9999</c:v>
                </c:pt>
                <c:pt idx="4627">
                  <c:v>-9999</c:v>
                </c:pt>
                <c:pt idx="4628">
                  <c:v>-9999</c:v>
                </c:pt>
                <c:pt idx="4629">
                  <c:v>-9999</c:v>
                </c:pt>
                <c:pt idx="4630">
                  <c:v>-9999</c:v>
                </c:pt>
                <c:pt idx="4631">
                  <c:v>-9999</c:v>
                </c:pt>
                <c:pt idx="4632">
                  <c:v>-9999</c:v>
                </c:pt>
                <c:pt idx="4633">
                  <c:v>-9999</c:v>
                </c:pt>
                <c:pt idx="4634">
                  <c:v>-9999</c:v>
                </c:pt>
                <c:pt idx="4635">
                  <c:v>-9999</c:v>
                </c:pt>
                <c:pt idx="4636">
                  <c:v>-9999</c:v>
                </c:pt>
                <c:pt idx="4637">
                  <c:v>-9999</c:v>
                </c:pt>
                <c:pt idx="4638">
                  <c:v>-9999</c:v>
                </c:pt>
                <c:pt idx="4639">
                  <c:v>-9999</c:v>
                </c:pt>
                <c:pt idx="4640">
                  <c:v>-9999</c:v>
                </c:pt>
                <c:pt idx="4641">
                  <c:v>-9999</c:v>
                </c:pt>
                <c:pt idx="4642">
                  <c:v>-9999</c:v>
                </c:pt>
                <c:pt idx="4643">
                  <c:v>-9999</c:v>
                </c:pt>
                <c:pt idx="4644">
                  <c:v>-9999</c:v>
                </c:pt>
                <c:pt idx="4645">
                  <c:v>-9999</c:v>
                </c:pt>
                <c:pt idx="4646">
                  <c:v>-9999</c:v>
                </c:pt>
                <c:pt idx="4647">
                  <c:v>-9999</c:v>
                </c:pt>
                <c:pt idx="4648">
                  <c:v>-9999</c:v>
                </c:pt>
                <c:pt idx="4649">
                  <c:v>-9999</c:v>
                </c:pt>
                <c:pt idx="4650">
                  <c:v>-9999</c:v>
                </c:pt>
                <c:pt idx="4651">
                  <c:v>-9999</c:v>
                </c:pt>
                <c:pt idx="4652">
                  <c:v>-9999</c:v>
                </c:pt>
                <c:pt idx="4653">
                  <c:v>-9999</c:v>
                </c:pt>
                <c:pt idx="4654">
                  <c:v>-9999</c:v>
                </c:pt>
                <c:pt idx="4655">
                  <c:v>-9999</c:v>
                </c:pt>
                <c:pt idx="4656">
                  <c:v>-9999</c:v>
                </c:pt>
                <c:pt idx="4657">
                  <c:v>-9999</c:v>
                </c:pt>
                <c:pt idx="4658">
                  <c:v>-9999</c:v>
                </c:pt>
                <c:pt idx="4659">
                  <c:v>-9999</c:v>
                </c:pt>
                <c:pt idx="4660">
                  <c:v>-9999</c:v>
                </c:pt>
                <c:pt idx="4661">
                  <c:v>-9999</c:v>
                </c:pt>
                <c:pt idx="4662">
                  <c:v>-9999</c:v>
                </c:pt>
                <c:pt idx="4663">
                  <c:v>-9999</c:v>
                </c:pt>
                <c:pt idx="4664">
                  <c:v>-9999</c:v>
                </c:pt>
                <c:pt idx="4665">
                  <c:v>-9999</c:v>
                </c:pt>
                <c:pt idx="4666">
                  <c:v>-9999</c:v>
                </c:pt>
                <c:pt idx="4667">
                  <c:v>-9999</c:v>
                </c:pt>
                <c:pt idx="4668">
                  <c:v>-9999</c:v>
                </c:pt>
                <c:pt idx="4669">
                  <c:v>-9999</c:v>
                </c:pt>
                <c:pt idx="4670">
                  <c:v>-9999</c:v>
                </c:pt>
                <c:pt idx="4671">
                  <c:v>-9999</c:v>
                </c:pt>
                <c:pt idx="4672">
                  <c:v>-9999</c:v>
                </c:pt>
                <c:pt idx="4673">
                  <c:v>-9999</c:v>
                </c:pt>
                <c:pt idx="4674">
                  <c:v>-9999</c:v>
                </c:pt>
                <c:pt idx="4675">
                  <c:v>-9999</c:v>
                </c:pt>
                <c:pt idx="4676">
                  <c:v>-9999</c:v>
                </c:pt>
                <c:pt idx="4677">
                  <c:v>-9999</c:v>
                </c:pt>
                <c:pt idx="4678">
                  <c:v>-9999</c:v>
                </c:pt>
                <c:pt idx="4679">
                  <c:v>-9999</c:v>
                </c:pt>
                <c:pt idx="4680">
                  <c:v>-9999</c:v>
                </c:pt>
                <c:pt idx="4681">
                  <c:v>-9999</c:v>
                </c:pt>
                <c:pt idx="4682">
                  <c:v>-9999</c:v>
                </c:pt>
                <c:pt idx="4683">
                  <c:v>-9999</c:v>
                </c:pt>
                <c:pt idx="4684">
                  <c:v>-9999</c:v>
                </c:pt>
                <c:pt idx="4685">
                  <c:v>-9999</c:v>
                </c:pt>
                <c:pt idx="4686">
                  <c:v>-9999</c:v>
                </c:pt>
                <c:pt idx="4687">
                  <c:v>-9999</c:v>
                </c:pt>
                <c:pt idx="4688">
                  <c:v>-9999</c:v>
                </c:pt>
                <c:pt idx="4689">
                  <c:v>-9999</c:v>
                </c:pt>
                <c:pt idx="4690">
                  <c:v>-9999</c:v>
                </c:pt>
                <c:pt idx="4691">
                  <c:v>-9999</c:v>
                </c:pt>
                <c:pt idx="4692">
                  <c:v>-9999</c:v>
                </c:pt>
                <c:pt idx="4693">
                  <c:v>-9999</c:v>
                </c:pt>
                <c:pt idx="4694">
                  <c:v>-9999</c:v>
                </c:pt>
                <c:pt idx="4695">
                  <c:v>-9999</c:v>
                </c:pt>
                <c:pt idx="4696">
                  <c:v>-9999</c:v>
                </c:pt>
                <c:pt idx="4697">
                  <c:v>-9999</c:v>
                </c:pt>
                <c:pt idx="4698">
                  <c:v>-9999</c:v>
                </c:pt>
                <c:pt idx="4699">
                  <c:v>-9999</c:v>
                </c:pt>
                <c:pt idx="4700">
                  <c:v>-9999</c:v>
                </c:pt>
                <c:pt idx="4701">
                  <c:v>-9999</c:v>
                </c:pt>
                <c:pt idx="4702">
                  <c:v>-9999</c:v>
                </c:pt>
                <c:pt idx="4703">
                  <c:v>-9999</c:v>
                </c:pt>
                <c:pt idx="4704">
                  <c:v>-9999</c:v>
                </c:pt>
                <c:pt idx="4705">
                  <c:v>-9999</c:v>
                </c:pt>
                <c:pt idx="4706">
                  <c:v>-9999</c:v>
                </c:pt>
                <c:pt idx="4707">
                  <c:v>-9999</c:v>
                </c:pt>
                <c:pt idx="4708">
                  <c:v>-9999</c:v>
                </c:pt>
                <c:pt idx="4709">
                  <c:v>-9999</c:v>
                </c:pt>
                <c:pt idx="4710">
                  <c:v>-9999</c:v>
                </c:pt>
                <c:pt idx="4711">
                  <c:v>-9999</c:v>
                </c:pt>
                <c:pt idx="4712">
                  <c:v>-9999</c:v>
                </c:pt>
                <c:pt idx="4713">
                  <c:v>-9999</c:v>
                </c:pt>
                <c:pt idx="4714">
                  <c:v>-9999</c:v>
                </c:pt>
                <c:pt idx="4715">
                  <c:v>-9999</c:v>
                </c:pt>
                <c:pt idx="4716">
                  <c:v>-9999</c:v>
                </c:pt>
                <c:pt idx="4717">
                  <c:v>-9999</c:v>
                </c:pt>
                <c:pt idx="4718">
                  <c:v>-9999</c:v>
                </c:pt>
                <c:pt idx="4719">
                  <c:v>-9999</c:v>
                </c:pt>
                <c:pt idx="4720">
                  <c:v>-9999</c:v>
                </c:pt>
                <c:pt idx="4721">
                  <c:v>-9999</c:v>
                </c:pt>
                <c:pt idx="4722">
                  <c:v>-9999</c:v>
                </c:pt>
                <c:pt idx="4723">
                  <c:v>-9999</c:v>
                </c:pt>
                <c:pt idx="4724">
                  <c:v>-9999</c:v>
                </c:pt>
                <c:pt idx="4725">
                  <c:v>-9999</c:v>
                </c:pt>
                <c:pt idx="4726">
                  <c:v>-9999</c:v>
                </c:pt>
                <c:pt idx="4727">
                  <c:v>-9999</c:v>
                </c:pt>
                <c:pt idx="4728">
                  <c:v>-9999</c:v>
                </c:pt>
                <c:pt idx="4729">
                  <c:v>-9999</c:v>
                </c:pt>
                <c:pt idx="4730">
                  <c:v>-9999</c:v>
                </c:pt>
                <c:pt idx="4731">
                  <c:v>-9999</c:v>
                </c:pt>
                <c:pt idx="4732">
                  <c:v>-9999</c:v>
                </c:pt>
                <c:pt idx="4733">
                  <c:v>-9999</c:v>
                </c:pt>
                <c:pt idx="4734">
                  <c:v>-9999</c:v>
                </c:pt>
                <c:pt idx="4735">
                  <c:v>-9999</c:v>
                </c:pt>
                <c:pt idx="4736">
                  <c:v>-9999</c:v>
                </c:pt>
                <c:pt idx="4737">
                  <c:v>-9999</c:v>
                </c:pt>
                <c:pt idx="4738">
                  <c:v>-9999</c:v>
                </c:pt>
                <c:pt idx="4739">
                  <c:v>-9999</c:v>
                </c:pt>
                <c:pt idx="4740">
                  <c:v>-9999</c:v>
                </c:pt>
                <c:pt idx="4741">
                  <c:v>-9999</c:v>
                </c:pt>
                <c:pt idx="4742">
                  <c:v>-9999</c:v>
                </c:pt>
                <c:pt idx="4743">
                  <c:v>-9999</c:v>
                </c:pt>
                <c:pt idx="4744">
                  <c:v>-9999</c:v>
                </c:pt>
                <c:pt idx="4745">
                  <c:v>-9999</c:v>
                </c:pt>
                <c:pt idx="4746">
                  <c:v>-9999</c:v>
                </c:pt>
                <c:pt idx="4747">
                  <c:v>-9999</c:v>
                </c:pt>
                <c:pt idx="4748">
                  <c:v>-9999</c:v>
                </c:pt>
                <c:pt idx="4749">
                  <c:v>-9999</c:v>
                </c:pt>
                <c:pt idx="4750">
                  <c:v>-9999</c:v>
                </c:pt>
                <c:pt idx="4751">
                  <c:v>-9999</c:v>
                </c:pt>
                <c:pt idx="4752">
                  <c:v>-9999</c:v>
                </c:pt>
                <c:pt idx="4753">
                  <c:v>-9999</c:v>
                </c:pt>
                <c:pt idx="4754">
                  <c:v>-9999</c:v>
                </c:pt>
                <c:pt idx="4755">
                  <c:v>-9999</c:v>
                </c:pt>
                <c:pt idx="4756">
                  <c:v>-9999</c:v>
                </c:pt>
                <c:pt idx="4757">
                  <c:v>-9999</c:v>
                </c:pt>
                <c:pt idx="4758">
                  <c:v>-9999</c:v>
                </c:pt>
                <c:pt idx="4759">
                  <c:v>-9999</c:v>
                </c:pt>
                <c:pt idx="4760">
                  <c:v>-9999</c:v>
                </c:pt>
                <c:pt idx="4761">
                  <c:v>-9999</c:v>
                </c:pt>
                <c:pt idx="4762">
                  <c:v>-9999</c:v>
                </c:pt>
                <c:pt idx="4763">
                  <c:v>-9999</c:v>
                </c:pt>
                <c:pt idx="4764">
                  <c:v>-9999</c:v>
                </c:pt>
                <c:pt idx="4765">
                  <c:v>-9999</c:v>
                </c:pt>
                <c:pt idx="4766">
                  <c:v>-9999</c:v>
                </c:pt>
                <c:pt idx="4767">
                  <c:v>-9999</c:v>
                </c:pt>
                <c:pt idx="4768">
                  <c:v>-9999</c:v>
                </c:pt>
                <c:pt idx="4769">
                  <c:v>-9999</c:v>
                </c:pt>
                <c:pt idx="4770">
                  <c:v>-9999</c:v>
                </c:pt>
                <c:pt idx="4771">
                  <c:v>-9999</c:v>
                </c:pt>
                <c:pt idx="4772">
                  <c:v>-9999</c:v>
                </c:pt>
                <c:pt idx="4773">
                  <c:v>-9999</c:v>
                </c:pt>
                <c:pt idx="4774">
                  <c:v>-9999</c:v>
                </c:pt>
                <c:pt idx="4775">
                  <c:v>-9999</c:v>
                </c:pt>
                <c:pt idx="4776">
                  <c:v>-9999</c:v>
                </c:pt>
                <c:pt idx="4777">
                  <c:v>-9999</c:v>
                </c:pt>
                <c:pt idx="4778">
                  <c:v>-9999</c:v>
                </c:pt>
                <c:pt idx="4779">
                  <c:v>-9999</c:v>
                </c:pt>
                <c:pt idx="4780">
                  <c:v>-9999</c:v>
                </c:pt>
                <c:pt idx="4781">
                  <c:v>-9999</c:v>
                </c:pt>
                <c:pt idx="4782">
                  <c:v>-9999</c:v>
                </c:pt>
                <c:pt idx="4783">
                  <c:v>-9999</c:v>
                </c:pt>
                <c:pt idx="4784">
                  <c:v>-9999</c:v>
                </c:pt>
                <c:pt idx="4785">
                  <c:v>-9999</c:v>
                </c:pt>
                <c:pt idx="4786">
                  <c:v>-9999</c:v>
                </c:pt>
                <c:pt idx="4787">
                  <c:v>-9999</c:v>
                </c:pt>
                <c:pt idx="4788">
                  <c:v>-9999</c:v>
                </c:pt>
                <c:pt idx="4789">
                  <c:v>-9999</c:v>
                </c:pt>
                <c:pt idx="4790">
                  <c:v>-9999</c:v>
                </c:pt>
                <c:pt idx="4791">
                  <c:v>-9999</c:v>
                </c:pt>
                <c:pt idx="4792">
                  <c:v>-9999</c:v>
                </c:pt>
                <c:pt idx="4793">
                  <c:v>-9999</c:v>
                </c:pt>
                <c:pt idx="4794">
                  <c:v>-9999</c:v>
                </c:pt>
                <c:pt idx="4795">
                  <c:v>-9999</c:v>
                </c:pt>
                <c:pt idx="4796">
                  <c:v>-9999</c:v>
                </c:pt>
                <c:pt idx="4797">
                  <c:v>-9999</c:v>
                </c:pt>
                <c:pt idx="4798">
                  <c:v>-9999</c:v>
                </c:pt>
                <c:pt idx="4799">
                  <c:v>-9999</c:v>
                </c:pt>
                <c:pt idx="4800">
                  <c:v>-9999</c:v>
                </c:pt>
                <c:pt idx="4801">
                  <c:v>-9999</c:v>
                </c:pt>
                <c:pt idx="4802">
                  <c:v>-9999</c:v>
                </c:pt>
                <c:pt idx="4803">
                  <c:v>-9999</c:v>
                </c:pt>
                <c:pt idx="4804">
                  <c:v>-9999</c:v>
                </c:pt>
                <c:pt idx="4805">
                  <c:v>-9999</c:v>
                </c:pt>
                <c:pt idx="4806">
                  <c:v>-9999</c:v>
                </c:pt>
                <c:pt idx="4807">
                  <c:v>-9999</c:v>
                </c:pt>
                <c:pt idx="4808">
                  <c:v>-9999</c:v>
                </c:pt>
                <c:pt idx="4809">
                  <c:v>-9999</c:v>
                </c:pt>
                <c:pt idx="4810">
                  <c:v>-9999</c:v>
                </c:pt>
                <c:pt idx="4811">
                  <c:v>-9999</c:v>
                </c:pt>
                <c:pt idx="4812">
                  <c:v>-9999</c:v>
                </c:pt>
                <c:pt idx="4813">
                  <c:v>-9999</c:v>
                </c:pt>
                <c:pt idx="4814">
                  <c:v>-9999</c:v>
                </c:pt>
                <c:pt idx="4815">
                  <c:v>-9999</c:v>
                </c:pt>
                <c:pt idx="4816">
                  <c:v>-9999</c:v>
                </c:pt>
                <c:pt idx="4817">
                  <c:v>-9999</c:v>
                </c:pt>
                <c:pt idx="4818">
                  <c:v>-9999</c:v>
                </c:pt>
                <c:pt idx="4819">
                  <c:v>-9999</c:v>
                </c:pt>
                <c:pt idx="4820">
                  <c:v>-9999</c:v>
                </c:pt>
                <c:pt idx="4821">
                  <c:v>-9999</c:v>
                </c:pt>
                <c:pt idx="4822">
                  <c:v>-9999</c:v>
                </c:pt>
                <c:pt idx="4823">
                  <c:v>-9999</c:v>
                </c:pt>
                <c:pt idx="4824">
                  <c:v>-9999</c:v>
                </c:pt>
                <c:pt idx="4825">
                  <c:v>-9999</c:v>
                </c:pt>
                <c:pt idx="4826">
                  <c:v>-9999</c:v>
                </c:pt>
                <c:pt idx="4827">
                  <c:v>-9999</c:v>
                </c:pt>
                <c:pt idx="4828">
                  <c:v>-9999</c:v>
                </c:pt>
                <c:pt idx="4829">
                  <c:v>-9999</c:v>
                </c:pt>
                <c:pt idx="4830">
                  <c:v>-9999</c:v>
                </c:pt>
                <c:pt idx="4831">
                  <c:v>-9999</c:v>
                </c:pt>
                <c:pt idx="4832">
                  <c:v>-9999</c:v>
                </c:pt>
                <c:pt idx="4833">
                  <c:v>-9999</c:v>
                </c:pt>
                <c:pt idx="4834">
                  <c:v>-9999</c:v>
                </c:pt>
                <c:pt idx="4835">
                  <c:v>-9999</c:v>
                </c:pt>
                <c:pt idx="4836">
                  <c:v>-9999</c:v>
                </c:pt>
                <c:pt idx="4837">
                  <c:v>-9999</c:v>
                </c:pt>
                <c:pt idx="4838">
                  <c:v>-9999</c:v>
                </c:pt>
                <c:pt idx="4839">
                  <c:v>-9999</c:v>
                </c:pt>
                <c:pt idx="4840">
                  <c:v>-9999</c:v>
                </c:pt>
                <c:pt idx="4841">
                  <c:v>-9999</c:v>
                </c:pt>
                <c:pt idx="4842">
                  <c:v>-9999</c:v>
                </c:pt>
                <c:pt idx="4843">
                  <c:v>-9999</c:v>
                </c:pt>
                <c:pt idx="4844">
                  <c:v>-9999</c:v>
                </c:pt>
                <c:pt idx="4845">
                  <c:v>-9999</c:v>
                </c:pt>
                <c:pt idx="4846">
                  <c:v>-9999</c:v>
                </c:pt>
                <c:pt idx="4847">
                  <c:v>-9999</c:v>
                </c:pt>
                <c:pt idx="4848">
                  <c:v>-9999</c:v>
                </c:pt>
                <c:pt idx="4849">
                  <c:v>-9999</c:v>
                </c:pt>
                <c:pt idx="4850">
                  <c:v>-9999</c:v>
                </c:pt>
                <c:pt idx="4851">
                  <c:v>-9999</c:v>
                </c:pt>
                <c:pt idx="4852">
                  <c:v>-9999</c:v>
                </c:pt>
                <c:pt idx="4853">
                  <c:v>-9999</c:v>
                </c:pt>
                <c:pt idx="4854">
                  <c:v>-9999</c:v>
                </c:pt>
                <c:pt idx="4855">
                  <c:v>-9999</c:v>
                </c:pt>
                <c:pt idx="4856">
                  <c:v>-9999</c:v>
                </c:pt>
                <c:pt idx="4857">
                  <c:v>-9999</c:v>
                </c:pt>
                <c:pt idx="4858">
                  <c:v>-9999</c:v>
                </c:pt>
                <c:pt idx="4859">
                  <c:v>-9999</c:v>
                </c:pt>
                <c:pt idx="4860">
                  <c:v>-9999</c:v>
                </c:pt>
                <c:pt idx="4861">
                  <c:v>-9999</c:v>
                </c:pt>
                <c:pt idx="4862">
                  <c:v>-9999</c:v>
                </c:pt>
                <c:pt idx="4863">
                  <c:v>-9999</c:v>
                </c:pt>
                <c:pt idx="4864">
                  <c:v>-9999</c:v>
                </c:pt>
                <c:pt idx="4865">
                  <c:v>-9999</c:v>
                </c:pt>
                <c:pt idx="4866">
                  <c:v>-9999</c:v>
                </c:pt>
                <c:pt idx="4867">
                  <c:v>-9999</c:v>
                </c:pt>
                <c:pt idx="4868">
                  <c:v>-9999</c:v>
                </c:pt>
                <c:pt idx="4869">
                  <c:v>-9999</c:v>
                </c:pt>
                <c:pt idx="4870">
                  <c:v>-9999</c:v>
                </c:pt>
                <c:pt idx="4871">
                  <c:v>-9999</c:v>
                </c:pt>
                <c:pt idx="4872">
                  <c:v>-9999</c:v>
                </c:pt>
                <c:pt idx="4873">
                  <c:v>-9999</c:v>
                </c:pt>
                <c:pt idx="4874">
                  <c:v>-9999</c:v>
                </c:pt>
                <c:pt idx="4875">
                  <c:v>-9999</c:v>
                </c:pt>
                <c:pt idx="4876">
                  <c:v>-9999</c:v>
                </c:pt>
                <c:pt idx="4877">
                  <c:v>-9999</c:v>
                </c:pt>
                <c:pt idx="4878">
                  <c:v>-9999</c:v>
                </c:pt>
                <c:pt idx="4879">
                  <c:v>-9999</c:v>
                </c:pt>
                <c:pt idx="4880">
                  <c:v>-9999</c:v>
                </c:pt>
                <c:pt idx="4881">
                  <c:v>-9999</c:v>
                </c:pt>
                <c:pt idx="4882">
                  <c:v>-9999</c:v>
                </c:pt>
                <c:pt idx="4883">
                  <c:v>-9999</c:v>
                </c:pt>
                <c:pt idx="4884">
                  <c:v>-9999</c:v>
                </c:pt>
                <c:pt idx="4885">
                  <c:v>-9999</c:v>
                </c:pt>
                <c:pt idx="4886">
                  <c:v>-9999</c:v>
                </c:pt>
                <c:pt idx="4887">
                  <c:v>-9999</c:v>
                </c:pt>
                <c:pt idx="4888">
                  <c:v>-9999</c:v>
                </c:pt>
                <c:pt idx="4889">
                  <c:v>-9999</c:v>
                </c:pt>
                <c:pt idx="4890">
                  <c:v>-9999</c:v>
                </c:pt>
                <c:pt idx="4891">
                  <c:v>-9999</c:v>
                </c:pt>
                <c:pt idx="4892">
                  <c:v>-9999</c:v>
                </c:pt>
                <c:pt idx="4893">
                  <c:v>-9999</c:v>
                </c:pt>
                <c:pt idx="4894">
                  <c:v>-9999</c:v>
                </c:pt>
                <c:pt idx="4895">
                  <c:v>-9999</c:v>
                </c:pt>
                <c:pt idx="4896">
                  <c:v>-9999</c:v>
                </c:pt>
                <c:pt idx="4897">
                  <c:v>-9999</c:v>
                </c:pt>
                <c:pt idx="4898">
                  <c:v>-9999</c:v>
                </c:pt>
                <c:pt idx="4899">
                  <c:v>-9999</c:v>
                </c:pt>
                <c:pt idx="4900">
                  <c:v>-9999</c:v>
                </c:pt>
                <c:pt idx="4901">
                  <c:v>-9999</c:v>
                </c:pt>
                <c:pt idx="4902">
                  <c:v>-9999</c:v>
                </c:pt>
                <c:pt idx="4903">
                  <c:v>-9999</c:v>
                </c:pt>
                <c:pt idx="4904">
                  <c:v>-9999</c:v>
                </c:pt>
                <c:pt idx="4905">
                  <c:v>-9999</c:v>
                </c:pt>
                <c:pt idx="4906">
                  <c:v>-9999</c:v>
                </c:pt>
                <c:pt idx="4907">
                  <c:v>-9999</c:v>
                </c:pt>
                <c:pt idx="4908">
                  <c:v>-9999</c:v>
                </c:pt>
                <c:pt idx="4909">
                  <c:v>-9999</c:v>
                </c:pt>
                <c:pt idx="4910">
                  <c:v>-9999</c:v>
                </c:pt>
                <c:pt idx="4911">
                  <c:v>-9999</c:v>
                </c:pt>
                <c:pt idx="4912">
                  <c:v>-9999</c:v>
                </c:pt>
                <c:pt idx="4913">
                  <c:v>-9999</c:v>
                </c:pt>
                <c:pt idx="4914">
                  <c:v>-9999</c:v>
                </c:pt>
                <c:pt idx="4915">
                  <c:v>-9999</c:v>
                </c:pt>
                <c:pt idx="4916">
                  <c:v>-9999</c:v>
                </c:pt>
                <c:pt idx="4917">
                  <c:v>-9999</c:v>
                </c:pt>
                <c:pt idx="4918">
                  <c:v>-9999</c:v>
                </c:pt>
                <c:pt idx="4919">
                  <c:v>-9999</c:v>
                </c:pt>
                <c:pt idx="4920">
                  <c:v>-9999</c:v>
                </c:pt>
                <c:pt idx="4921">
                  <c:v>-9999</c:v>
                </c:pt>
                <c:pt idx="4922">
                  <c:v>-9999</c:v>
                </c:pt>
                <c:pt idx="4923">
                  <c:v>-9999</c:v>
                </c:pt>
                <c:pt idx="4924">
                  <c:v>-9999</c:v>
                </c:pt>
                <c:pt idx="4925">
                  <c:v>-9999</c:v>
                </c:pt>
                <c:pt idx="4926">
                  <c:v>-9999</c:v>
                </c:pt>
                <c:pt idx="4927">
                  <c:v>-9999</c:v>
                </c:pt>
                <c:pt idx="4928">
                  <c:v>-9999</c:v>
                </c:pt>
                <c:pt idx="4929">
                  <c:v>-9999</c:v>
                </c:pt>
                <c:pt idx="4930">
                  <c:v>-9999</c:v>
                </c:pt>
                <c:pt idx="4931">
                  <c:v>-9999</c:v>
                </c:pt>
                <c:pt idx="4932">
                  <c:v>-9999</c:v>
                </c:pt>
                <c:pt idx="4933">
                  <c:v>-9999</c:v>
                </c:pt>
                <c:pt idx="4934">
                  <c:v>-9999</c:v>
                </c:pt>
                <c:pt idx="4935">
                  <c:v>-9999</c:v>
                </c:pt>
                <c:pt idx="4936">
                  <c:v>-9999</c:v>
                </c:pt>
                <c:pt idx="4937">
                  <c:v>-9999</c:v>
                </c:pt>
                <c:pt idx="4938">
                  <c:v>-9999</c:v>
                </c:pt>
                <c:pt idx="4939">
                  <c:v>-9999</c:v>
                </c:pt>
                <c:pt idx="4940">
                  <c:v>-9999</c:v>
                </c:pt>
                <c:pt idx="4941">
                  <c:v>-9999</c:v>
                </c:pt>
                <c:pt idx="4942">
                  <c:v>-9999</c:v>
                </c:pt>
                <c:pt idx="4943">
                  <c:v>-9999</c:v>
                </c:pt>
                <c:pt idx="4944">
                  <c:v>-9999</c:v>
                </c:pt>
                <c:pt idx="4945">
                  <c:v>-9999</c:v>
                </c:pt>
                <c:pt idx="4946">
                  <c:v>-9999</c:v>
                </c:pt>
                <c:pt idx="4947">
                  <c:v>-9999</c:v>
                </c:pt>
                <c:pt idx="4948">
                  <c:v>-9999</c:v>
                </c:pt>
                <c:pt idx="4949">
                  <c:v>-9999</c:v>
                </c:pt>
                <c:pt idx="4950">
                  <c:v>-9999</c:v>
                </c:pt>
                <c:pt idx="4951">
                  <c:v>-9999</c:v>
                </c:pt>
                <c:pt idx="4952">
                  <c:v>-9999</c:v>
                </c:pt>
                <c:pt idx="4953">
                  <c:v>-9999</c:v>
                </c:pt>
                <c:pt idx="4954">
                  <c:v>-9999</c:v>
                </c:pt>
                <c:pt idx="4955">
                  <c:v>-9999</c:v>
                </c:pt>
                <c:pt idx="4956">
                  <c:v>-9999</c:v>
                </c:pt>
                <c:pt idx="4957">
                  <c:v>-9999</c:v>
                </c:pt>
                <c:pt idx="4958">
                  <c:v>-9999</c:v>
                </c:pt>
                <c:pt idx="4959">
                  <c:v>-9999</c:v>
                </c:pt>
                <c:pt idx="4960">
                  <c:v>-9999</c:v>
                </c:pt>
                <c:pt idx="4961">
                  <c:v>-9999</c:v>
                </c:pt>
                <c:pt idx="4962">
                  <c:v>-9999</c:v>
                </c:pt>
                <c:pt idx="4963">
                  <c:v>-9999</c:v>
                </c:pt>
                <c:pt idx="4964">
                  <c:v>-9999</c:v>
                </c:pt>
                <c:pt idx="4965">
                  <c:v>-9999</c:v>
                </c:pt>
                <c:pt idx="4966">
                  <c:v>-9999</c:v>
                </c:pt>
                <c:pt idx="4967">
                  <c:v>-9999</c:v>
                </c:pt>
                <c:pt idx="4968">
                  <c:v>-9999</c:v>
                </c:pt>
                <c:pt idx="4969">
                  <c:v>-9999</c:v>
                </c:pt>
                <c:pt idx="4970">
                  <c:v>-9999</c:v>
                </c:pt>
                <c:pt idx="4971">
                  <c:v>-9999</c:v>
                </c:pt>
                <c:pt idx="4972">
                  <c:v>-9999</c:v>
                </c:pt>
                <c:pt idx="4973">
                  <c:v>-9999</c:v>
                </c:pt>
                <c:pt idx="4974">
                  <c:v>-9999</c:v>
                </c:pt>
                <c:pt idx="4975">
                  <c:v>-9999</c:v>
                </c:pt>
                <c:pt idx="4976">
                  <c:v>-9999</c:v>
                </c:pt>
                <c:pt idx="4977">
                  <c:v>-9999</c:v>
                </c:pt>
                <c:pt idx="4978">
                  <c:v>-9999</c:v>
                </c:pt>
                <c:pt idx="4979">
                  <c:v>-9999</c:v>
                </c:pt>
                <c:pt idx="4980">
                  <c:v>-9999</c:v>
                </c:pt>
                <c:pt idx="4981">
                  <c:v>-9999</c:v>
                </c:pt>
                <c:pt idx="4982">
                  <c:v>-9999</c:v>
                </c:pt>
                <c:pt idx="4983">
                  <c:v>-9999</c:v>
                </c:pt>
                <c:pt idx="4984">
                  <c:v>-9999</c:v>
                </c:pt>
                <c:pt idx="4985">
                  <c:v>-9999</c:v>
                </c:pt>
                <c:pt idx="4986">
                  <c:v>-9999</c:v>
                </c:pt>
                <c:pt idx="4987">
                  <c:v>-9999</c:v>
                </c:pt>
                <c:pt idx="4988">
                  <c:v>-9999</c:v>
                </c:pt>
                <c:pt idx="4989">
                  <c:v>-9999</c:v>
                </c:pt>
                <c:pt idx="4990">
                  <c:v>-9999</c:v>
                </c:pt>
                <c:pt idx="4991">
                  <c:v>-9999</c:v>
                </c:pt>
                <c:pt idx="4992">
                  <c:v>-9999</c:v>
                </c:pt>
                <c:pt idx="4993">
                  <c:v>-9999</c:v>
                </c:pt>
                <c:pt idx="4994">
                  <c:v>-9999</c:v>
                </c:pt>
                <c:pt idx="4995">
                  <c:v>-9999</c:v>
                </c:pt>
                <c:pt idx="4996">
                  <c:v>-9999</c:v>
                </c:pt>
                <c:pt idx="4997">
                  <c:v>-9999</c:v>
                </c:pt>
                <c:pt idx="4998">
                  <c:v>-9999</c:v>
                </c:pt>
                <c:pt idx="4999">
                  <c:v>-9999</c:v>
                </c:pt>
                <c:pt idx="5000">
                  <c:v>-9999</c:v>
                </c:pt>
                <c:pt idx="5001">
                  <c:v>-9999</c:v>
                </c:pt>
                <c:pt idx="5002">
                  <c:v>-9999</c:v>
                </c:pt>
                <c:pt idx="5003">
                  <c:v>-9999</c:v>
                </c:pt>
                <c:pt idx="5004">
                  <c:v>-9999</c:v>
                </c:pt>
                <c:pt idx="5005">
                  <c:v>-9999</c:v>
                </c:pt>
                <c:pt idx="5006">
                  <c:v>-9999</c:v>
                </c:pt>
                <c:pt idx="5007">
                  <c:v>-9999</c:v>
                </c:pt>
                <c:pt idx="5008">
                  <c:v>-9999</c:v>
                </c:pt>
                <c:pt idx="5009">
                  <c:v>-9999</c:v>
                </c:pt>
                <c:pt idx="5010">
                  <c:v>-9999</c:v>
                </c:pt>
                <c:pt idx="5011">
                  <c:v>-9999</c:v>
                </c:pt>
                <c:pt idx="5012">
                  <c:v>-9999</c:v>
                </c:pt>
                <c:pt idx="5013">
                  <c:v>-9999</c:v>
                </c:pt>
                <c:pt idx="5014">
                  <c:v>-9999</c:v>
                </c:pt>
                <c:pt idx="5015">
                  <c:v>-9999</c:v>
                </c:pt>
                <c:pt idx="5016">
                  <c:v>-9999</c:v>
                </c:pt>
                <c:pt idx="5017">
                  <c:v>-9999</c:v>
                </c:pt>
                <c:pt idx="5018">
                  <c:v>-9999</c:v>
                </c:pt>
                <c:pt idx="5019">
                  <c:v>-9999</c:v>
                </c:pt>
                <c:pt idx="5020">
                  <c:v>-9999</c:v>
                </c:pt>
                <c:pt idx="5021">
                  <c:v>-9999</c:v>
                </c:pt>
                <c:pt idx="5022">
                  <c:v>-9999</c:v>
                </c:pt>
                <c:pt idx="5023">
                  <c:v>-9999</c:v>
                </c:pt>
                <c:pt idx="5024">
                  <c:v>-9999</c:v>
                </c:pt>
                <c:pt idx="5025">
                  <c:v>-9999</c:v>
                </c:pt>
                <c:pt idx="5026">
                  <c:v>-9999</c:v>
                </c:pt>
                <c:pt idx="5027">
                  <c:v>-9999</c:v>
                </c:pt>
                <c:pt idx="5028">
                  <c:v>-9999</c:v>
                </c:pt>
                <c:pt idx="5029">
                  <c:v>-9999</c:v>
                </c:pt>
                <c:pt idx="5030">
                  <c:v>-9999</c:v>
                </c:pt>
                <c:pt idx="5031">
                  <c:v>-9999</c:v>
                </c:pt>
                <c:pt idx="5032">
                  <c:v>-9999</c:v>
                </c:pt>
                <c:pt idx="5033">
                  <c:v>-9999</c:v>
                </c:pt>
                <c:pt idx="5034">
                  <c:v>-9999</c:v>
                </c:pt>
                <c:pt idx="5035">
                  <c:v>-9999</c:v>
                </c:pt>
                <c:pt idx="5036">
                  <c:v>-9999</c:v>
                </c:pt>
                <c:pt idx="5037">
                  <c:v>-9999</c:v>
                </c:pt>
                <c:pt idx="5038">
                  <c:v>-9999</c:v>
                </c:pt>
                <c:pt idx="5039">
                  <c:v>-9999</c:v>
                </c:pt>
                <c:pt idx="5040">
                  <c:v>-9999</c:v>
                </c:pt>
                <c:pt idx="5041">
                  <c:v>-9999</c:v>
                </c:pt>
                <c:pt idx="5042">
                  <c:v>-9999</c:v>
                </c:pt>
                <c:pt idx="5043">
                  <c:v>-9999</c:v>
                </c:pt>
                <c:pt idx="5044">
                  <c:v>-9999</c:v>
                </c:pt>
                <c:pt idx="5045">
                  <c:v>-9999</c:v>
                </c:pt>
                <c:pt idx="5046">
                  <c:v>-9999</c:v>
                </c:pt>
                <c:pt idx="5047">
                  <c:v>-9999</c:v>
                </c:pt>
                <c:pt idx="5048">
                  <c:v>-9999</c:v>
                </c:pt>
                <c:pt idx="5049">
                  <c:v>-9999</c:v>
                </c:pt>
                <c:pt idx="5050">
                  <c:v>-9999</c:v>
                </c:pt>
                <c:pt idx="5051">
                  <c:v>-9999</c:v>
                </c:pt>
                <c:pt idx="5052">
                  <c:v>-9999</c:v>
                </c:pt>
                <c:pt idx="5053">
                  <c:v>-9999</c:v>
                </c:pt>
                <c:pt idx="5054">
                  <c:v>-9999</c:v>
                </c:pt>
                <c:pt idx="5055">
                  <c:v>-9999</c:v>
                </c:pt>
                <c:pt idx="5056">
                  <c:v>-9999</c:v>
                </c:pt>
                <c:pt idx="5057">
                  <c:v>-9999</c:v>
                </c:pt>
                <c:pt idx="5058">
                  <c:v>-9999</c:v>
                </c:pt>
                <c:pt idx="5059">
                  <c:v>-9999</c:v>
                </c:pt>
                <c:pt idx="5060">
                  <c:v>-9999</c:v>
                </c:pt>
                <c:pt idx="5061">
                  <c:v>-9999</c:v>
                </c:pt>
                <c:pt idx="5062">
                  <c:v>-9999</c:v>
                </c:pt>
                <c:pt idx="5063">
                  <c:v>-9999</c:v>
                </c:pt>
                <c:pt idx="5064">
                  <c:v>-9999</c:v>
                </c:pt>
                <c:pt idx="5065">
                  <c:v>-9999</c:v>
                </c:pt>
                <c:pt idx="5066">
                  <c:v>-9999</c:v>
                </c:pt>
                <c:pt idx="5067">
                  <c:v>-9999</c:v>
                </c:pt>
                <c:pt idx="5068">
                  <c:v>-9999</c:v>
                </c:pt>
                <c:pt idx="5069">
                  <c:v>-9999</c:v>
                </c:pt>
                <c:pt idx="5070">
                  <c:v>-9999</c:v>
                </c:pt>
                <c:pt idx="5071">
                  <c:v>-9999</c:v>
                </c:pt>
                <c:pt idx="5072">
                  <c:v>-9999</c:v>
                </c:pt>
                <c:pt idx="5073">
                  <c:v>-9999</c:v>
                </c:pt>
                <c:pt idx="5074">
                  <c:v>-9999</c:v>
                </c:pt>
                <c:pt idx="5075">
                  <c:v>-9999</c:v>
                </c:pt>
                <c:pt idx="5076">
                  <c:v>-9999</c:v>
                </c:pt>
                <c:pt idx="5077">
                  <c:v>-9999</c:v>
                </c:pt>
                <c:pt idx="5078">
                  <c:v>-9999</c:v>
                </c:pt>
                <c:pt idx="5079">
                  <c:v>-9999</c:v>
                </c:pt>
                <c:pt idx="5080">
                  <c:v>-9999</c:v>
                </c:pt>
                <c:pt idx="5081">
                  <c:v>-9999</c:v>
                </c:pt>
                <c:pt idx="5082">
                  <c:v>-9999</c:v>
                </c:pt>
                <c:pt idx="5083">
                  <c:v>-9999</c:v>
                </c:pt>
                <c:pt idx="5084">
                  <c:v>-9999</c:v>
                </c:pt>
                <c:pt idx="5085">
                  <c:v>-9999</c:v>
                </c:pt>
                <c:pt idx="5086">
                  <c:v>-9999</c:v>
                </c:pt>
                <c:pt idx="5087">
                  <c:v>-9999</c:v>
                </c:pt>
                <c:pt idx="5088">
                  <c:v>-9999</c:v>
                </c:pt>
                <c:pt idx="5089">
                  <c:v>-9999</c:v>
                </c:pt>
                <c:pt idx="5090">
                  <c:v>-9999</c:v>
                </c:pt>
                <c:pt idx="5091">
                  <c:v>-9999</c:v>
                </c:pt>
                <c:pt idx="5092">
                  <c:v>-9999</c:v>
                </c:pt>
                <c:pt idx="5093">
                  <c:v>-9999</c:v>
                </c:pt>
                <c:pt idx="5094">
                  <c:v>-9999</c:v>
                </c:pt>
                <c:pt idx="5095">
                  <c:v>-9999</c:v>
                </c:pt>
                <c:pt idx="5096">
                  <c:v>-9999</c:v>
                </c:pt>
                <c:pt idx="5097">
                  <c:v>-9999</c:v>
                </c:pt>
                <c:pt idx="5098">
                  <c:v>-9999</c:v>
                </c:pt>
                <c:pt idx="5099">
                  <c:v>-9999</c:v>
                </c:pt>
                <c:pt idx="5100">
                  <c:v>-9999</c:v>
                </c:pt>
                <c:pt idx="5101">
                  <c:v>-9999</c:v>
                </c:pt>
                <c:pt idx="5102">
                  <c:v>-9999</c:v>
                </c:pt>
                <c:pt idx="5103">
                  <c:v>-9999</c:v>
                </c:pt>
                <c:pt idx="5104">
                  <c:v>-9999</c:v>
                </c:pt>
                <c:pt idx="5105">
                  <c:v>-9999</c:v>
                </c:pt>
                <c:pt idx="5106">
                  <c:v>-9999</c:v>
                </c:pt>
                <c:pt idx="5107">
                  <c:v>-9999</c:v>
                </c:pt>
                <c:pt idx="5108">
                  <c:v>-9999</c:v>
                </c:pt>
                <c:pt idx="5109">
                  <c:v>-9999</c:v>
                </c:pt>
                <c:pt idx="5110">
                  <c:v>-9999</c:v>
                </c:pt>
                <c:pt idx="5111">
                  <c:v>-9999</c:v>
                </c:pt>
                <c:pt idx="5112">
                  <c:v>-9999</c:v>
                </c:pt>
                <c:pt idx="5113">
                  <c:v>-9999</c:v>
                </c:pt>
                <c:pt idx="5114">
                  <c:v>-9999</c:v>
                </c:pt>
                <c:pt idx="5115">
                  <c:v>-9999</c:v>
                </c:pt>
                <c:pt idx="5116">
                  <c:v>-9999</c:v>
                </c:pt>
                <c:pt idx="5117">
                  <c:v>-9999</c:v>
                </c:pt>
                <c:pt idx="5118">
                  <c:v>-9999</c:v>
                </c:pt>
                <c:pt idx="5119">
                  <c:v>-9999</c:v>
                </c:pt>
                <c:pt idx="5120">
                  <c:v>-9999</c:v>
                </c:pt>
                <c:pt idx="5121">
                  <c:v>-9999</c:v>
                </c:pt>
                <c:pt idx="5122">
                  <c:v>-9999</c:v>
                </c:pt>
                <c:pt idx="5123">
                  <c:v>-9999</c:v>
                </c:pt>
                <c:pt idx="5124">
                  <c:v>-9999</c:v>
                </c:pt>
                <c:pt idx="5125">
                  <c:v>-9999</c:v>
                </c:pt>
                <c:pt idx="5126">
                  <c:v>-9999</c:v>
                </c:pt>
                <c:pt idx="5127">
                  <c:v>-9999</c:v>
                </c:pt>
                <c:pt idx="5128">
                  <c:v>-9999</c:v>
                </c:pt>
                <c:pt idx="5129">
                  <c:v>-9999</c:v>
                </c:pt>
                <c:pt idx="5130">
                  <c:v>-9999</c:v>
                </c:pt>
                <c:pt idx="5131">
                  <c:v>-9999</c:v>
                </c:pt>
                <c:pt idx="5132">
                  <c:v>-9999</c:v>
                </c:pt>
                <c:pt idx="5133">
                  <c:v>-9999</c:v>
                </c:pt>
                <c:pt idx="5134">
                  <c:v>-9999</c:v>
                </c:pt>
                <c:pt idx="5135">
                  <c:v>-9999</c:v>
                </c:pt>
                <c:pt idx="5136">
                  <c:v>-9999</c:v>
                </c:pt>
                <c:pt idx="5137">
                  <c:v>-9999</c:v>
                </c:pt>
                <c:pt idx="5138">
                  <c:v>-9999</c:v>
                </c:pt>
                <c:pt idx="5139">
                  <c:v>-9999</c:v>
                </c:pt>
                <c:pt idx="5140">
                  <c:v>-9999</c:v>
                </c:pt>
                <c:pt idx="5141">
                  <c:v>-9999</c:v>
                </c:pt>
                <c:pt idx="5142">
                  <c:v>-9999</c:v>
                </c:pt>
                <c:pt idx="5143">
                  <c:v>-9999</c:v>
                </c:pt>
                <c:pt idx="5144">
                  <c:v>-9999</c:v>
                </c:pt>
                <c:pt idx="5145">
                  <c:v>-9999</c:v>
                </c:pt>
                <c:pt idx="5146">
                  <c:v>-9999</c:v>
                </c:pt>
                <c:pt idx="5147">
                  <c:v>-9999</c:v>
                </c:pt>
                <c:pt idx="5148">
                  <c:v>-9999</c:v>
                </c:pt>
                <c:pt idx="5149">
                  <c:v>-9999</c:v>
                </c:pt>
                <c:pt idx="5150">
                  <c:v>-9999</c:v>
                </c:pt>
                <c:pt idx="5151">
                  <c:v>-9999</c:v>
                </c:pt>
                <c:pt idx="5152">
                  <c:v>-9999</c:v>
                </c:pt>
                <c:pt idx="5153">
                  <c:v>-9999</c:v>
                </c:pt>
                <c:pt idx="5154">
                  <c:v>-9999</c:v>
                </c:pt>
                <c:pt idx="5155">
                  <c:v>-9999</c:v>
                </c:pt>
                <c:pt idx="5156">
                  <c:v>-9999</c:v>
                </c:pt>
                <c:pt idx="5157">
                  <c:v>-9999</c:v>
                </c:pt>
                <c:pt idx="5158">
                  <c:v>-9999</c:v>
                </c:pt>
                <c:pt idx="5159">
                  <c:v>-9999</c:v>
                </c:pt>
                <c:pt idx="5160">
                  <c:v>-9999</c:v>
                </c:pt>
                <c:pt idx="5161">
                  <c:v>-9999</c:v>
                </c:pt>
                <c:pt idx="5162">
                  <c:v>-9999</c:v>
                </c:pt>
                <c:pt idx="5163">
                  <c:v>-9999</c:v>
                </c:pt>
                <c:pt idx="5164">
                  <c:v>-9999</c:v>
                </c:pt>
                <c:pt idx="5165">
                  <c:v>-9999</c:v>
                </c:pt>
                <c:pt idx="5166">
                  <c:v>-9999</c:v>
                </c:pt>
                <c:pt idx="5167">
                  <c:v>-9999</c:v>
                </c:pt>
                <c:pt idx="5168">
                  <c:v>-9999</c:v>
                </c:pt>
                <c:pt idx="5169">
                  <c:v>-9999</c:v>
                </c:pt>
                <c:pt idx="5170">
                  <c:v>-9999</c:v>
                </c:pt>
                <c:pt idx="5171">
                  <c:v>-9999</c:v>
                </c:pt>
                <c:pt idx="5172">
                  <c:v>-9999</c:v>
                </c:pt>
                <c:pt idx="5173">
                  <c:v>-9999</c:v>
                </c:pt>
                <c:pt idx="5174">
                  <c:v>-9999</c:v>
                </c:pt>
                <c:pt idx="5175">
                  <c:v>-9999</c:v>
                </c:pt>
                <c:pt idx="5176">
                  <c:v>-9999</c:v>
                </c:pt>
                <c:pt idx="5177">
                  <c:v>-9999</c:v>
                </c:pt>
                <c:pt idx="5178">
                  <c:v>-9999</c:v>
                </c:pt>
                <c:pt idx="5179">
                  <c:v>-9999</c:v>
                </c:pt>
                <c:pt idx="5180">
                  <c:v>-9999</c:v>
                </c:pt>
                <c:pt idx="5181">
                  <c:v>-9999</c:v>
                </c:pt>
                <c:pt idx="5182">
                  <c:v>-9999</c:v>
                </c:pt>
                <c:pt idx="5183">
                  <c:v>-9999</c:v>
                </c:pt>
                <c:pt idx="5184">
                  <c:v>-9999</c:v>
                </c:pt>
                <c:pt idx="5185">
                  <c:v>-9999</c:v>
                </c:pt>
                <c:pt idx="5186">
                  <c:v>-9999</c:v>
                </c:pt>
                <c:pt idx="5187">
                  <c:v>-9999</c:v>
                </c:pt>
                <c:pt idx="5188">
                  <c:v>-9999</c:v>
                </c:pt>
                <c:pt idx="5189">
                  <c:v>-9999</c:v>
                </c:pt>
                <c:pt idx="5190">
                  <c:v>-9999</c:v>
                </c:pt>
                <c:pt idx="5191">
                  <c:v>-9999</c:v>
                </c:pt>
                <c:pt idx="5192">
                  <c:v>-9999</c:v>
                </c:pt>
                <c:pt idx="5193">
                  <c:v>-9999</c:v>
                </c:pt>
                <c:pt idx="5194">
                  <c:v>-9999</c:v>
                </c:pt>
                <c:pt idx="5195">
                  <c:v>-9999</c:v>
                </c:pt>
                <c:pt idx="5196">
                  <c:v>-9999</c:v>
                </c:pt>
                <c:pt idx="5197">
                  <c:v>-9999</c:v>
                </c:pt>
                <c:pt idx="5198">
                  <c:v>-9999</c:v>
                </c:pt>
                <c:pt idx="5199">
                  <c:v>-9999</c:v>
                </c:pt>
                <c:pt idx="5200">
                  <c:v>-9999</c:v>
                </c:pt>
                <c:pt idx="5201">
                  <c:v>-9999</c:v>
                </c:pt>
                <c:pt idx="5202">
                  <c:v>-9999</c:v>
                </c:pt>
                <c:pt idx="5203">
                  <c:v>-9999</c:v>
                </c:pt>
                <c:pt idx="5204">
                  <c:v>-9999</c:v>
                </c:pt>
                <c:pt idx="5205">
                  <c:v>-9999</c:v>
                </c:pt>
                <c:pt idx="5206">
                  <c:v>-9999</c:v>
                </c:pt>
                <c:pt idx="5207">
                  <c:v>-9999</c:v>
                </c:pt>
                <c:pt idx="5208">
                  <c:v>-9999</c:v>
                </c:pt>
                <c:pt idx="5209">
                  <c:v>-9999</c:v>
                </c:pt>
                <c:pt idx="5210">
                  <c:v>-9999</c:v>
                </c:pt>
                <c:pt idx="5211">
                  <c:v>-9999</c:v>
                </c:pt>
                <c:pt idx="5212">
                  <c:v>-9999</c:v>
                </c:pt>
                <c:pt idx="5213">
                  <c:v>-9999</c:v>
                </c:pt>
                <c:pt idx="5214">
                  <c:v>-9999</c:v>
                </c:pt>
                <c:pt idx="5215">
                  <c:v>-9999</c:v>
                </c:pt>
                <c:pt idx="5216">
                  <c:v>-9999</c:v>
                </c:pt>
                <c:pt idx="5217">
                  <c:v>-9999</c:v>
                </c:pt>
                <c:pt idx="5218">
                  <c:v>-9999</c:v>
                </c:pt>
                <c:pt idx="5219">
                  <c:v>-9999</c:v>
                </c:pt>
                <c:pt idx="5220">
                  <c:v>-9999</c:v>
                </c:pt>
                <c:pt idx="5221">
                  <c:v>-9999</c:v>
                </c:pt>
                <c:pt idx="5222">
                  <c:v>-9999</c:v>
                </c:pt>
                <c:pt idx="5223">
                  <c:v>-9999</c:v>
                </c:pt>
                <c:pt idx="5224">
                  <c:v>-9999</c:v>
                </c:pt>
                <c:pt idx="5225">
                  <c:v>-9999</c:v>
                </c:pt>
                <c:pt idx="5226">
                  <c:v>-9999</c:v>
                </c:pt>
                <c:pt idx="5227">
                  <c:v>-9999</c:v>
                </c:pt>
                <c:pt idx="5228">
                  <c:v>-9999</c:v>
                </c:pt>
                <c:pt idx="5229">
                  <c:v>-9999</c:v>
                </c:pt>
                <c:pt idx="5230">
                  <c:v>-9999</c:v>
                </c:pt>
                <c:pt idx="5231">
                  <c:v>-9999</c:v>
                </c:pt>
                <c:pt idx="5232">
                  <c:v>-9999</c:v>
                </c:pt>
                <c:pt idx="5233">
                  <c:v>-9999</c:v>
                </c:pt>
                <c:pt idx="5234">
                  <c:v>-9999</c:v>
                </c:pt>
                <c:pt idx="5235">
                  <c:v>-9999</c:v>
                </c:pt>
                <c:pt idx="5236">
                  <c:v>-9999</c:v>
                </c:pt>
                <c:pt idx="5237">
                  <c:v>-9999</c:v>
                </c:pt>
                <c:pt idx="5238">
                  <c:v>-9999</c:v>
                </c:pt>
                <c:pt idx="5239">
                  <c:v>-9999</c:v>
                </c:pt>
                <c:pt idx="5240">
                  <c:v>-9999</c:v>
                </c:pt>
                <c:pt idx="5241">
                  <c:v>-9999</c:v>
                </c:pt>
                <c:pt idx="5242">
                  <c:v>-9999</c:v>
                </c:pt>
                <c:pt idx="5243">
                  <c:v>-9999</c:v>
                </c:pt>
                <c:pt idx="5244">
                  <c:v>-9999</c:v>
                </c:pt>
                <c:pt idx="5245">
                  <c:v>-9999</c:v>
                </c:pt>
                <c:pt idx="5246">
                  <c:v>-9999</c:v>
                </c:pt>
                <c:pt idx="5247">
                  <c:v>-9999</c:v>
                </c:pt>
                <c:pt idx="5248">
                  <c:v>-9999</c:v>
                </c:pt>
                <c:pt idx="5249">
                  <c:v>-9999</c:v>
                </c:pt>
                <c:pt idx="5250">
                  <c:v>-9999</c:v>
                </c:pt>
                <c:pt idx="5251">
                  <c:v>-9999</c:v>
                </c:pt>
                <c:pt idx="5252">
                  <c:v>-9999</c:v>
                </c:pt>
                <c:pt idx="5253">
                  <c:v>-9999</c:v>
                </c:pt>
                <c:pt idx="5254">
                  <c:v>-9999</c:v>
                </c:pt>
                <c:pt idx="5255">
                  <c:v>-9999</c:v>
                </c:pt>
                <c:pt idx="5256">
                  <c:v>-9999</c:v>
                </c:pt>
                <c:pt idx="5257">
                  <c:v>-9999</c:v>
                </c:pt>
                <c:pt idx="5258">
                  <c:v>-9999</c:v>
                </c:pt>
                <c:pt idx="5259">
                  <c:v>-9999</c:v>
                </c:pt>
                <c:pt idx="5260">
                  <c:v>-9999</c:v>
                </c:pt>
                <c:pt idx="5261">
                  <c:v>-9999</c:v>
                </c:pt>
                <c:pt idx="5262">
                  <c:v>-9999</c:v>
                </c:pt>
                <c:pt idx="5263">
                  <c:v>-9999</c:v>
                </c:pt>
                <c:pt idx="5264">
                  <c:v>-9999</c:v>
                </c:pt>
                <c:pt idx="5265">
                  <c:v>-9999</c:v>
                </c:pt>
                <c:pt idx="5266">
                  <c:v>-9999</c:v>
                </c:pt>
                <c:pt idx="5267">
                  <c:v>-9999</c:v>
                </c:pt>
                <c:pt idx="5268">
                  <c:v>-9999</c:v>
                </c:pt>
                <c:pt idx="5269">
                  <c:v>-9999</c:v>
                </c:pt>
                <c:pt idx="5270">
                  <c:v>-9999</c:v>
                </c:pt>
                <c:pt idx="5271">
                  <c:v>-9999</c:v>
                </c:pt>
                <c:pt idx="5272">
                  <c:v>-9999</c:v>
                </c:pt>
                <c:pt idx="5273">
                  <c:v>-9999</c:v>
                </c:pt>
                <c:pt idx="5274">
                  <c:v>-9999</c:v>
                </c:pt>
                <c:pt idx="5275">
                  <c:v>-9999</c:v>
                </c:pt>
                <c:pt idx="5276">
                  <c:v>-9999</c:v>
                </c:pt>
                <c:pt idx="5277">
                  <c:v>-9999</c:v>
                </c:pt>
                <c:pt idx="5278">
                  <c:v>-9999</c:v>
                </c:pt>
                <c:pt idx="5279">
                  <c:v>-9999</c:v>
                </c:pt>
                <c:pt idx="5280">
                  <c:v>-9999</c:v>
                </c:pt>
                <c:pt idx="5281">
                  <c:v>-9999</c:v>
                </c:pt>
                <c:pt idx="5282">
                  <c:v>-9999</c:v>
                </c:pt>
                <c:pt idx="5283">
                  <c:v>-9999</c:v>
                </c:pt>
                <c:pt idx="5284">
                  <c:v>-9999</c:v>
                </c:pt>
                <c:pt idx="5285">
                  <c:v>-9999</c:v>
                </c:pt>
                <c:pt idx="5286">
                  <c:v>-9999</c:v>
                </c:pt>
                <c:pt idx="5287">
                  <c:v>-9999</c:v>
                </c:pt>
                <c:pt idx="5288">
                  <c:v>-9999</c:v>
                </c:pt>
                <c:pt idx="5289">
                  <c:v>-9999</c:v>
                </c:pt>
                <c:pt idx="5290">
                  <c:v>-9999</c:v>
                </c:pt>
                <c:pt idx="5291">
                  <c:v>-9999</c:v>
                </c:pt>
                <c:pt idx="5292">
                  <c:v>-9999</c:v>
                </c:pt>
                <c:pt idx="5293">
                  <c:v>-9999</c:v>
                </c:pt>
                <c:pt idx="5294">
                  <c:v>-9999</c:v>
                </c:pt>
                <c:pt idx="5295">
                  <c:v>-9999</c:v>
                </c:pt>
                <c:pt idx="5296">
                  <c:v>-9999</c:v>
                </c:pt>
                <c:pt idx="5297">
                  <c:v>-9999</c:v>
                </c:pt>
                <c:pt idx="5298">
                  <c:v>-9999</c:v>
                </c:pt>
                <c:pt idx="5299">
                  <c:v>-9999</c:v>
                </c:pt>
                <c:pt idx="5300">
                  <c:v>-9999</c:v>
                </c:pt>
                <c:pt idx="5301">
                  <c:v>-9999</c:v>
                </c:pt>
                <c:pt idx="5302">
                  <c:v>-9999</c:v>
                </c:pt>
                <c:pt idx="5303">
                  <c:v>-9999</c:v>
                </c:pt>
                <c:pt idx="5304">
                  <c:v>-9999</c:v>
                </c:pt>
                <c:pt idx="5305">
                  <c:v>-9999</c:v>
                </c:pt>
                <c:pt idx="5306">
                  <c:v>-9999</c:v>
                </c:pt>
                <c:pt idx="5307">
                  <c:v>-9999</c:v>
                </c:pt>
                <c:pt idx="5308">
                  <c:v>-9999</c:v>
                </c:pt>
                <c:pt idx="5309">
                  <c:v>-9999</c:v>
                </c:pt>
                <c:pt idx="5310">
                  <c:v>-9999</c:v>
                </c:pt>
                <c:pt idx="5311">
                  <c:v>-9999</c:v>
                </c:pt>
                <c:pt idx="5312">
                  <c:v>-9999</c:v>
                </c:pt>
                <c:pt idx="5313">
                  <c:v>-9999</c:v>
                </c:pt>
                <c:pt idx="5314">
                  <c:v>-9999</c:v>
                </c:pt>
                <c:pt idx="5315">
                  <c:v>-9999</c:v>
                </c:pt>
                <c:pt idx="5316">
                  <c:v>-9999</c:v>
                </c:pt>
                <c:pt idx="5317">
                  <c:v>-9999</c:v>
                </c:pt>
                <c:pt idx="5318">
                  <c:v>-9999</c:v>
                </c:pt>
                <c:pt idx="5319">
                  <c:v>-9999</c:v>
                </c:pt>
                <c:pt idx="5320">
                  <c:v>-9999</c:v>
                </c:pt>
                <c:pt idx="5321">
                  <c:v>-9999</c:v>
                </c:pt>
                <c:pt idx="5322">
                  <c:v>-9999</c:v>
                </c:pt>
                <c:pt idx="5323">
                  <c:v>-9999</c:v>
                </c:pt>
                <c:pt idx="5324">
                  <c:v>-9999</c:v>
                </c:pt>
                <c:pt idx="5325">
                  <c:v>-9999</c:v>
                </c:pt>
                <c:pt idx="5326">
                  <c:v>-9999</c:v>
                </c:pt>
                <c:pt idx="5327">
                  <c:v>-9999</c:v>
                </c:pt>
                <c:pt idx="5328">
                  <c:v>-9999</c:v>
                </c:pt>
                <c:pt idx="5329">
                  <c:v>-9999</c:v>
                </c:pt>
                <c:pt idx="5330">
                  <c:v>-9999</c:v>
                </c:pt>
                <c:pt idx="5331">
                  <c:v>-9999</c:v>
                </c:pt>
                <c:pt idx="5332">
                  <c:v>-9999</c:v>
                </c:pt>
                <c:pt idx="5333">
                  <c:v>-9999</c:v>
                </c:pt>
                <c:pt idx="5334">
                  <c:v>-9999</c:v>
                </c:pt>
                <c:pt idx="5335">
                  <c:v>-9999</c:v>
                </c:pt>
                <c:pt idx="5336">
                  <c:v>-9999</c:v>
                </c:pt>
                <c:pt idx="5337">
                  <c:v>-9999</c:v>
                </c:pt>
                <c:pt idx="5338">
                  <c:v>-9999</c:v>
                </c:pt>
                <c:pt idx="5339">
                  <c:v>-9999</c:v>
                </c:pt>
                <c:pt idx="5340">
                  <c:v>-9999</c:v>
                </c:pt>
                <c:pt idx="5341">
                  <c:v>-9999</c:v>
                </c:pt>
                <c:pt idx="5342">
                  <c:v>0.34284005018447006</c:v>
                </c:pt>
                <c:pt idx="5343">
                  <c:v>0.34441418953792469</c:v>
                </c:pt>
                <c:pt idx="5344">
                  <c:v>0.34404424494595753</c:v>
                </c:pt>
                <c:pt idx="5345">
                  <c:v>0.34395171647407585</c:v>
                </c:pt>
                <c:pt idx="5346">
                  <c:v>0.34385917105403518</c:v>
                </c:pt>
                <c:pt idx="5347">
                  <c:v>0.34330354210013236</c:v>
                </c:pt>
                <c:pt idx="5348">
                  <c:v>0.34330354210013236</c:v>
                </c:pt>
                <c:pt idx="5349">
                  <c:v>0.34330354210013236</c:v>
                </c:pt>
                <c:pt idx="5350">
                  <c:v>0.34478386370244996</c:v>
                </c:pt>
                <c:pt idx="5351">
                  <c:v>0.34330354210013236</c:v>
                </c:pt>
                <c:pt idx="5352">
                  <c:v>0.34330354210013236</c:v>
                </c:pt>
                <c:pt idx="5353">
                  <c:v>0.34274730065738868</c:v>
                </c:pt>
                <c:pt idx="5354">
                  <c:v>0.34274730065738868</c:v>
                </c:pt>
                <c:pt idx="5355">
                  <c:v>0.34274730065738868</c:v>
                </c:pt>
                <c:pt idx="5356">
                  <c:v>0.34284005018447006</c:v>
                </c:pt>
                <c:pt idx="5357">
                  <c:v>0.34284005018447006</c:v>
                </c:pt>
                <c:pt idx="5358">
                  <c:v>0.34653614109277409</c:v>
                </c:pt>
                <c:pt idx="5359">
                  <c:v>0.3466281987643528</c:v>
                </c:pt>
                <c:pt idx="5360">
                  <c:v>0.3466281987643528</c:v>
                </c:pt>
                <c:pt idx="5361">
                  <c:v>0.34607560219230094</c:v>
                </c:pt>
                <c:pt idx="5362">
                  <c:v>0.34616774340838641</c:v>
                </c:pt>
                <c:pt idx="5363">
                  <c:v>0.34616774340838641</c:v>
                </c:pt>
                <c:pt idx="5364">
                  <c:v>0.34635197566837062</c:v>
                </c:pt>
                <c:pt idx="5365">
                  <c:v>0.34635197566837062</c:v>
                </c:pt>
                <c:pt idx="5366">
                  <c:v>0.34579907809026822</c:v>
                </c:pt>
                <c:pt idx="5367">
                  <c:v>0.34589126954236904</c:v>
                </c:pt>
                <c:pt idx="5368">
                  <c:v>0.34589126954236904</c:v>
                </c:pt>
                <c:pt idx="5369">
                  <c:v>0.34598344424000271</c:v>
                </c:pt>
                <c:pt idx="5370">
                  <c:v>0.34607560219230094</c:v>
                </c:pt>
                <c:pt idx="5371">
                  <c:v>0.34607560219230094</c:v>
                </c:pt>
                <c:pt idx="5372">
                  <c:v>0.34616774340838641</c:v>
                </c:pt>
                <c:pt idx="5373">
                  <c:v>0.34616774340838641</c:v>
                </c:pt>
                <c:pt idx="5374">
                  <c:v>0.34616774340838641</c:v>
                </c:pt>
                <c:pt idx="5375">
                  <c:v>0.34625986789737428</c:v>
                </c:pt>
                <c:pt idx="5376">
                  <c:v>0.34635197566837062</c:v>
                </c:pt>
                <c:pt idx="5377">
                  <c:v>0.34635197566837062</c:v>
                </c:pt>
                <c:pt idx="5378">
                  <c:v>0.34855757030763013</c:v>
                </c:pt>
                <c:pt idx="5379">
                  <c:v>0.34570686987456101</c:v>
                </c:pt>
                <c:pt idx="5380">
                  <c:v>0.34579907809026822</c:v>
                </c:pt>
                <c:pt idx="5381">
                  <c:v>0.34579907809026822</c:v>
                </c:pt>
                <c:pt idx="5382">
                  <c:v>0.34589126954236904</c:v>
                </c:pt>
                <c:pt idx="5383">
                  <c:v>0.34589126954236904</c:v>
                </c:pt>
                <c:pt idx="5384">
                  <c:v>0.34589126954236904</c:v>
                </c:pt>
                <c:pt idx="5385">
                  <c:v>0.34809885895042991</c:v>
                </c:pt>
                <c:pt idx="5386">
                  <c:v>0.34809885895042991</c:v>
                </c:pt>
                <c:pt idx="5387">
                  <c:v>0.34809885895042991</c:v>
                </c:pt>
                <c:pt idx="5388">
                  <c:v>0.34809885895042991</c:v>
                </c:pt>
                <c:pt idx="5389">
                  <c:v>0.34809885895042991</c:v>
                </c:pt>
                <c:pt idx="5390">
                  <c:v>0.34819063426131791</c:v>
                </c:pt>
                <c:pt idx="5391">
                  <c:v>0.34809885895042991</c:v>
                </c:pt>
                <c:pt idx="5392">
                  <c:v>0.34589126954236904</c:v>
                </c:pt>
                <c:pt idx="5393">
                  <c:v>0.34809885895042991</c:v>
                </c:pt>
                <c:pt idx="5394">
                  <c:v>0.34589126954236904</c:v>
                </c:pt>
                <c:pt idx="5395">
                  <c:v>0.34524557702145608</c:v>
                </c:pt>
                <c:pt idx="5396">
                  <c:v>0.37204236077776531</c:v>
                </c:pt>
                <c:pt idx="5397">
                  <c:v>0.40495260979531023</c:v>
                </c:pt>
                <c:pt idx="5398">
                  <c:v>0.404870035590016</c:v>
                </c:pt>
                <c:pt idx="5399">
                  <c:v>0.40478744933976407</c:v>
                </c:pt>
                <c:pt idx="5400">
                  <c:v>0.4079994356224147</c:v>
                </c:pt>
                <c:pt idx="5401">
                  <c:v>0.40783515934266434</c:v>
                </c:pt>
                <c:pt idx="5402">
                  <c:v>0.40767083563219653</c:v>
                </c:pt>
                <c:pt idx="5403">
                  <c:v>0.40758865597759986</c:v>
                </c:pt>
                <c:pt idx="5404">
                  <c:v>0.40750646444990402</c:v>
                </c:pt>
                <c:pt idx="5405">
                  <c:v>0.39997665558082851</c:v>
                </c:pt>
                <c:pt idx="5406">
                  <c:v>0.38988999999999996</c:v>
                </c:pt>
                <c:pt idx="5407">
                  <c:v>0.386657186192498</c:v>
                </c:pt>
                <c:pt idx="5408">
                  <c:v>0.38657185454264764</c:v>
                </c:pt>
                <c:pt idx="5409">
                  <c:v>0.38340518604103635</c:v>
                </c:pt>
                <c:pt idx="5410">
                  <c:v>0.38366262844345567</c:v>
                </c:pt>
                <c:pt idx="5411">
                  <c:v>0.38366262844345567</c:v>
                </c:pt>
                <c:pt idx="5412">
                  <c:v>0.38366262844345567</c:v>
                </c:pt>
                <c:pt idx="5413">
                  <c:v>0.38357682782441749</c:v>
                </c:pt>
                <c:pt idx="5414">
                  <c:v>0.38357682782441749</c:v>
                </c:pt>
                <c:pt idx="5415">
                  <c:v>0.38357682782441749</c:v>
                </c:pt>
                <c:pt idx="5416">
                  <c:v>0.38349101369240657</c:v>
                </c:pt>
                <c:pt idx="5417">
                  <c:v>0.38349101369240657</c:v>
                </c:pt>
                <c:pt idx="5418">
                  <c:v>0.38349101369240657</c:v>
                </c:pt>
                <c:pt idx="5419">
                  <c:v>0.38349101369240657</c:v>
                </c:pt>
                <c:pt idx="5420">
                  <c:v>0.38349101369240657</c:v>
                </c:pt>
                <c:pt idx="5421">
                  <c:v>0.38340518604103635</c:v>
                </c:pt>
                <c:pt idx="5422">
                  <c:v>0.38340518604103635</c:v>
                </c:pt>
                <c:pt idx="5423">
                  <c:v>0.38331934486391495</c:v>
                </c:pt>
                <c:pt idx="5424">
                  <c:v>0.38331934486391495</c:v>
                </c:pt>
                <c:pt idx="5425">
                  <c:v>0.38357682782441749</c:v>
                </c:pt>
                <c:pt idx="5426">
                  <c:v>0.38357682782441749</c:v>
                </c:pt>
                <c:pt idx="5427">
                  <c:v>0.38349101369240657</c:v>
                </c:pt>
                <c:pt idx="5428">
                  <c:v>0.38349101369240657</c:v>
                </c:pt>
                <c:pt idx="5429">
                  <c:v>0.3815135443225417</c:v>
                </c:pt>
                <c:pt idx="5430">
                  <c:v>0.38340518604103635</c:v>
                </c:pt>
                <c:pt idx="5431">
                  <c:v>0.38142740395156016</c:v>
                </c:pt>
                <c:pt idx="5432">
                  <c:v>0.38340518604103635</c:v>
                </c:pt>
                <c:pt idx="5433">
                  <c:v>0.38340518604103635</c:v>
                </c:pt>
                <c:pt idx="5434">
                  <c:v>0.38340518604103635</c:v>
                </c:pt>
                <c:pt idx="5435">
                  <c:v>0.38134124990641838</c:v>
                </c:pt>
                <c:pt idx="5436">
                  <c:v>0.38134124990641838</c:v>
                </c:pt>
                <c:pt idx="5437">
                  <c:v>0.38125508218060222</c:v>
                </c:pt>
                <c:pt idx="5438">
                  <c:v>0.38125508218060222</c:v>
                </c:pt>
                <c:pt idx="5439">
                  <c:v>0.38134124990641838</c:v>
                </c:pt>
                <c:pt idx="5440">
                  <c:v>0.38134124990641838</c:v>
                </c:pt>
                <c:pt idx="5441">
                  <c:v>0.38099649685388892</c:v>
                </c:pt>
                <c:pt idx="5442">
                  <c:v>0.38340518604103635</c:v>
                </c:pt>
                <c:pt idx="5443">
                  <c:v>0.38340518604103635</c:v>
                </c:pt>
                <c:pt idx="5444">
                  <c:v>0.38349101369240657</c:v>
                </c:pt>
                <c:pt idx="5445">
                  <c:v>0.38357682782441749</c:v>
                </c:pt>
                <c:pt idx="5446">
                  <c:v>0.38021999999999989</c:v>
                </c:pt>
                <c:pt idx="5447">
                  <c:v>0.38021999999999989</c:v>
                </c:pt>
                <c:pt idx="5448">
                  <c:v>0.38374841555590267</c:v>
                </c:pt>
                <c:pt idx="5449">
                  <c:v>0.38039265104854425</c:v>
                </c:pt>
                <c:pt idx="5450">
                  <c:v>0.38039265104854425</c:v>
                </c:pt>
                <c:pt idx="5451">
                  <c:v>0.38013365383027309</c:v>
                </c:pt>
                <c:pt idx="5452">
                  <c:v>0.38021999999999989</c:v>
                </c:pt>
                <c:pt idx="5453">
                  <c:v>0.38065152449273543</c:v>
                </c:pt>
                <c:pt idx="5454">
                  <c:v>0.40734204575462052</c:v>
                </c:pt>
                <c:pt idx="5455">
                  <c:v>0.40725981857672633</c:v>
                </c:pt>
                <c:pt idx="5456">
                  <c:v>0.40734204575462052</c:v>
                </c:pt>
                <c:pt idx="5457">
                  <c:v>0.40742426104396146</c:v>
                </c:pt>
                <c:pt idx="5458">
                  <c:v>0.40758865597759986</c:v>
                </c:pt>
                <c:pt idx="5459">
                  <c:v>0.40758865597759986</c:v>
                </c:pt>
                <c:pt idx="5460">
                  <c:v>0.40758865597759986</c:v>
                </c:pt>
                <c:pt idx="5461">
                  <c:v>0.40758865597759986</c:v>
                </c:pt>
                <c:pt idx="5462">
                  <c:v>0.40758865597759986</c:v>
                </c:pt>
                <c:pt idx="5463">
                  <c:v>0.40750646444990402</c:v>
                </c:pt>
                <c:pt idx="5464">
                  <c:v>0.40750646444990402</c:v>
                </c:pt>
                <c:pt idx="5465">
                  <c:v>0.40750646444990402</c:v>
                </c:pt>
                <c:pt idx="5466">
                  <c:v>0.40750646444990402</c:v>
                </c:pt>
                <c:pt idx="5467">
                  <c:v>0.40750646444990402</c:v>
                </c:pt>
                <c:pt idx="5468">
                  <c:v>0.40742426104396146</c:v>
                </c:pt>
                <c:pt idx="5469">
                  <c:v>0.40742426104396146</c:v>
                </c:pt>
                <c:pt idx="5470">
                  <c:v>0.40742426104396146</c:v>
                </c:pt>
                <c:pt idx="5471">
                  <c:v>0.40528278627222691</c:v>
                </c:pt>
                <c:pt idx="5472">
                  <c:v>0.40734204575462052</c:v>
                </c:pt>
                <c:pt idx="5473">
                  <c:v>0.40412632508577095</c:v>
                </c:pt>
                <c:pt idx="5474">
                  <c:v>0.40412632508577095</c:v>
                </c:pt>
                <c:pt idx="5475">
                  <c:v>0.40742426104396146</c:v>
                </c:pt>
                <c:pt idx="5476">
                  <c:v>0.40544780237774192</c:v>
                </c:pt>
                <c:pt idx="5477">
                  <c:v>0.40742426104396146</c:v>
                </c:pt>
                <c:pt idx="5478">
                  <c:v>0.40742426104396146</c:v>
                </c:pt>
                <c:pt idx="5479">
                  <c:v>0.40420900788581604</c:v>
                </c:pt>
                <c:pt idx="5480">
                  <c:v>0.40114164915126971</c:v>
                </c:pt>
                <c:pt idx="5481">
                  <c:v>0.39772302618049649</c:v>
                </c:pt>
                <c:pt idx="5482">
                  <c:v>0.39470397786346822</c:v>
                </c:pt>
                <c:pt idx="5483">
                  <c:v>0.39377821565973925</c:v>
                </c:pt>
                <c:pt idx="5484">
                  <c:v>0.39394665086788228</c:v>
                </c:pt>
                <c:pt idx="5485">
                  <c:v>0.39056817927834908</c:v>
                </c:pt>
                <c:pt idx="5486">
                  <c:v>0.39082228174562927</c:v>
                </c:pt>
                <c:pt idx="5487">
                  <c:v>0.39073759391910978</c:v>
                </c:pt>
                <c:pt idx="5488">
                  <c:v>0.39073759391910978</c:v>
                </c:pt>
                <c:pt idx="5489">
                  <c:v>0.39073759391910978</c:v>
                </c:pt>
                <c:pt idx="5490">
                  <c:v>0.39065289309867735</c:v>
                </c:pt>
                <c:pt idx="5491">
                  <c:v>0.39090695658421393</c:v>
                </c:pt>
                <c:pt idx="5492">
                  <c:v>0.39082228174562927</c:v>
                </c:pt>
                <c:pt idx="5493">
                  <c:v>0.39082228174562927</c:v>
                </c:pt>
                <c:pt idx="5494">
                  <c:v>0.39082228174562927</c:v>
                </c:pt>
                <c:pt idx="5495">
                  <c:v>0.39082228174562927</c:v>
                </c:pt>
                <c:pt idx="5496">
                  <c:v>0.38733936160286564</c:v>
                </c:pt>
                <c:pt idx="5497">
                  <c:v>0.38759495880359474</c:v>
                </c:pt>
                <c:pt idx="5498">
                  <c:v>0.38759495880359474</c:v>
                </c:pt>
                <c:pt idx="5499">
                  <c:v>0.39090695658421393</c:v>
                </c:pt>
                <c:pt idx="5500">
                  <c:v>0.38750977296327371</c:v>
                </c:pt>
                <c:pt idx="5501">
                  <c:v>0.38750977296327371</c:v>
                </c:pt>
                <c:pt idx="5502">
                  <c:v>0.38742457389841767</c:v>
                </c:pt>
                <c:pt idx="5503">
                  <c:v>0.38742457389841767</c:v>
                </c:pt>
                <c:pt idx="5504">
                  <c:v>0.38742457389841767</c:v>
                </c:pt>
                <c:pt idx="5505">
                  <c:v>0.38870117408965588</c:v>
                </c:pt>
                <c:pt idx="5506">
                  <c:v>0.38861615960980822</c:v>
                </c:pt>
                <c:pt idx="5507">
                  <c:v>0.38861615960980822</c:v>
                </c:pt>
                <c:pt idx="5508">
                  <c:v>0.38861615960980822</c:v>
                </c:pt>
                <c:pt idx="5509">
                  <c:v>0.387254136070452</c:v>
                </c:pt>
                <c:pt idx="5510">
                  <c:v>0.387254136070452</c:v>
                </c:pt>
                <c:pt idx="5511">
                  <c:v>0.38861615960980822</c:v>
                </c:pt>
                <c:pt idx="5512">
                  <c:v>0.38511917764661219</c:v>
                </c:pt>
                <c:pt idx="5513">
                  <c:v>0.38511917764661219</c:v>
                </c:pt>
                <c:pt idx="5514">
                  <c:v>0.38537581289096734</c:v>
                </c:pt>
                <c:pt idx="5515">
                  <c:v>0.38537581289096734</c:v>
                </c:pt>
                <c:pt idx="5516">
                  <c:v>0.38529028119790054</c:v>
                </c:pt>
                <c:pt idx="5517">
                  <c:v>0.38529028119790054</c:v>
                </c:pt>
                <c:pt idx="5518">
                  <c:v>0.38529028119790054</c:v>
                </c:pt>
                <c:pt idx="5519">
                  <c:v>0.38529028119790054</c:v>
                </c:pt>
                <c:pt idx="5520">
                  <c:v>0.38853113198508504</c:v>
                </c:pt>
                <c:pt idx="5521">
                  <c:v>0.38520473611854456</c:v>
                </c:pt>
                <c:pt idx="5522">
                  <c:v>0.38511917764661219</c:v>
                </c:pt>
                <c:pt idx="5523">
                  <c:v>0.38511917764661219</c:v>
                </c:pt>
                <c:pt idx="5524">
                  <c:v>0.38537581289096734</c:v>
                </c:pt>
                <c:pt idx="5525">
                  <c:v>0.38537581289096734</c:v>
                </c:pt>
                <c:pt idx="5526">
                  <c:v>0.38529028119790054</c:v>
                </c:pt>
                <c:pt idx="5527">
                  <c:v>0.38529028119790054</c:v>
                </c:pt>
                <c:pt idx="5528">
                  <c:v>0.38529028119790054</c:v>
                </c:pt>
                <c:pt idx="5529">
                  <c:v>0.38520473611854456</c:v>
                </c:pt>
                <c:pt idx="5530">
                  <c:v>0.38520473611854456</c:v>
                </c:pt>
                <c:pt idx="5531">
                  <c:v>0.38520473611854456</c:v>
                </c:pt>
                <c:pt idx="5532">
                  <c:v>0.38520473611854456</c:v>
                </c:pt>
                <c:pt idx="5533">
                  <c:v>0.38520473611854456</c:v>
                </c:pt>
                <c:pt idx="5534">
                  <c:v>0.38520473611854456</c:v>
                </c:pt>
                <c:pt idx="5535">
                  <c:v>0.38520473611854456</c:v>
                </c:pt>
                <c:pt idx="5536">
                  <c:v>0.38520473611854456</c:v>
                </c:pt>
                <c:pt idx="5537">
                  <c:v>0.38520473611854456</c:v>
                </c:pt>
                <c:pt idx="5538">
                  <c:v>0.38520473611854456</c:v>
                </c:pt>
                <c:pt idx="5539">
                  <c:v>0.38520473611854456</c:v>
                </c:pt>
                <c:pt idx="5540">
                  <c:v>0.38529028119790054</c:v>
                </c:pt>
                <c:pt idx="5541">
                  <c:v>0.38537581289096734</c:v>
                </c:pt>
                <c:pt idx="5542">
                  <c:v>0.38537581289096734</c:v>
                </c:pt>
                <c:pt idx="5543">
                  <c:v>0.38546133120402715</c:v>
                </c:pt>
                <c:pt idx="5544">
                  <c:v>0.38554683614335739</c:v>
                </c:pt>
                <c:pt idx="5545">
                  <c:v>0.38554683614335739</c:v>
                </c:pt>
                <c:pt idx="5546">
                  <c:v>0.3857178059259132</c:v>
                </c:pt>
                <c:pt idx="5547">
                  <c:v>0.38443422698232887</c:v>
                </c:pt>
                <c:pt idx="5548">
                  <c:v>0.38451989282179877</c:v>
                </c:pt>
                <c:pt idx="5549">
                  <c:v>0.3846055452182181</c:v>
                </c:pt>
                <c:pt idx="5550">
                  <c:v>0.38469118417791326</c:v>
                </c:pt>
                <c:pt idx="5551">
                  <c:v>0.38486242181241281</c:v>
                </c:pt>
                <c:pt idx="5552">
                  <c:v>0.38486242181241281</c:v>
                </c:pt>
                <c:pt idx="5553">
                  <c:v>0.38503360577581169</c:v>
                </c:pt>
                <c:pt idx="5554">
                  <c:v>0.38503360577581169</c:v>
                </c:pt>
                <c:pt idx="5555">
                  <c:v>0.38520473611854456</c:v>
                </c:pt>
                <c:pt idx="5556">
                  <c:v>0.38529028119790054</c:v>
                </c:pt>
                <c:pt idx="5557">
                  <c:v>0.38537581289096734</c:v>
                </c:pt>
                <c:pt idx="5558">
                  <c:v>0.38546133120402715</c:v>
                </c:pt>
                <c:pt idx="5559">
                  <c:v>0.38554683614335739</c:v>
                </c:pt>
                <c:pt idx="5560">
                  <c:v>0.38220217580061255</c:v>
                </c:pt>
                <c:pt idx="5561">
                  <c:v>0.38228819339643494</c:v>
                </c:pt>
                <c:pt idx="5562">
                  <c:v>0.38434854769347637</c:v>
                </c:pt>
                <c:pt idx="5563">
                  <c:v>0.38443422698232887</c:v>
                </c:pt>
                <c:pt idx="5564">
                  <c:v>0.38451989282179877</c:v>
                </c:pt>
                <c:pt idx="5565">
                  <c:v>0.3846055452182181</c:v>
                </c:pt>
                <c:pt idx="5566">
                  <c:v>0.3846055452182181</c:v>
                </c:pt>
                <c:pt idx="5567">
                  <c:v>0.3846055452182181</c:v>
                </c:pt>
                <c:pt idx="5568">
                  <c:v>0.3846055452182181</c:v>
                </c:pt>
                <c:pt idx="5569">
                  <c:v>0.38469118417791326</c:v>
                </c:pt>
                <c:pt idx="5570">
                  <c:v>0.38469118417791326</c:v>
                </c:pt>
                <c:pt idx="5571">
                  <c:v>0.38469118417791326</c:v>
                </c:pt>
                <c:pt idx="5572">
                  <c:v>0.38469118417791326</c:v>
                </c:pt>
                <c:pt idx="5573">
                  <c:v>0.38477680970720596</c:v>
                </c:pt>
                <c:pt idx="5574">
                  <c:v>0.38477680970720596</c:v>
                </c:pt>
                <c:pt idx="5575">
                  <c:v>0.38477680970720596</c:v>
                </c:pt>
                <c:pt idx="5576">
                  <c:v>0.38477680970720596</c:v>
                </c:pt>
                <c:pt idx="5577">
                  <c:v>0.38477680970720596</c:v>
                </c:pt>
                <c:pt idx="5578">
                  <c:v>0.38469118417791326</c:v>
                </c:pt>
                <c:pt idx="5579">
                  <c:v>0.38494802049984578</c:v>
                </c:pt>
                <c:pt idx="5580">
                  <c:v>0.38494802049984578</c:v>
                </c:pt>
                <c:pt idx="5581">
                  <c:v>0.38494802049984578</c:v>
                </c:pt>
                <c:pt idx="5582">
                  <c:v>0.38486242181241281</c:v>
                </c:pt>
                <c:pt idx="5583">
                  <c:v>0.38477680970720596</c:v>
                </c:pt>
                <c:pt idx="5584">
                  <c:v>0.38469118417791326</c:v>
                </c:pt>
                <c:pt idx="5585">
                  <c:v>0.38469118417791326</c:v>
                </c:pt>
                <c:pt idx="5586">
                  <c:v>0.3846055452182181</c:v>
                </c:pt>
                <c:pt idx="5587">
                  <c:v>0.3846055452182181</c:v>
                </c:pt>
                <c:pt idx="5588">
                  <c:v>0.38469118417791326</c:v>
                </c:pt>
                <c:pt idx="5589">
                  <c:v>0.38469118417791326</c:v>
                </c:pt>
                <c:pt idx="5590">
                  <c:v>0.3846055452182181</c:v>
                </c:pt>
                <c:pt idx="5591">
                  <c:v>0.38451989282179877</c:v>
                </c:pt>
                <c:pt idx="5592">
                  <c:v>0.38451989282179877</c:v>
                </c:pt>
                <c:pt idx="5593">
                  <c:v>0.38443422698232887</c:v>
                </c:pt>
                <c:pt idx="5594">
                  <c:v>0.38434854769347637</c:v>
                </c:pt>
                <c:pt idx="5595">
                  <c:v>0.384262854948905</c:v>
                </c:pt>
                <c:pt idx="5596">
                  <c:v>0.384262854948905</c:v>
                </c:pt>
                <c:pt idx="5597">
                  <c:v>0.38417714874227316</c:v>
                </c:pt>
                <c:pt idx="5598">
                  <c:v>0.38409142906723415</c:v>
                </c:pt>
                <c:pt idx="5599">
                  <c:v>0.38203009975520408</c:v>
                </c:pt>
                <c:pt idx="5600">
                  <c:v>0.38203009975520408</c:v>
                </c:pt>
                <c:pt idx="5601">
                  <c:v>0.38220217580061255</c:v>
                </c:pt>
                <c:pt idx="5602">
                  <c:v>0.38211614458902488</c:v>
                </c:pt>
                <c:pt idx="5603">
                  <c:v>0.38211614458902488</c:v>
                </c:pt>
                <c:pt idx="5604">
                  <c:v>0.38211614458902488</c:v>
                </c:pt>
                <c:pt idx="5605">
                  <c:v>0.38203009975520408</c:v>
                </c:pt>
                <c:pt idx="5606">
                  <c:v>0.38194404129267723</c:v>
                </c:pt>
                <c:pt idx="5607">
                  <c:v>0.38194404129267723</c:v>
                </c:pt>
                <c:pt idx="5608">
                  <c:v>0.38185796919496628</c:v>
                </c:pt>
                <c:pt idx="5609">
                  <c:v>0.38177188345558821</c:v>
                </c:pt>
                <c:pt idx="5610">
                  <c:v>0.38177188345558821</c:v>
                </c:pt>
                <c:pt idx="5611">
                  <c:v>0.38168578406805465</c:v>
                </c:pt>
                <c:pt idx="5612">
                  <c:v>0.38159967102587189</c:v>
                </c:pt>
                <c:pt idx="5613">
                  <c:v>0.38185796919496628</c:v>
                </c:pt>
                <c:pt idx="5614">
                  <c:v>0.38185796919496628</c:v>
                </c:pt>
                <c:pt idx="5615">
                  <c:v>0.38177188345558821</c:v>
                </c:pt>
                <c:pt idx="5616">
                  <c:v>0.37978813136124134</c:v>
                </c:pt>
                <c:pt idx="5617">
                  <c:v>0.37970171626345139</c:v>
                </c:pt>
                <c:pt idx="5618">
                  <c:v>0.37961528736022976</c:v>
                </c:pt>
                <c:pt idx="5619">
                  <c:v>0.3815135443225417</c:v>
                </c:pt>
                <c:pt idx="5620">
                  <c:v>0.37952884464495784</c:v>
                </c:pt>
                <c:pt idx="5621">
                  <c:v>0.38142740395156016</c:v>
                </c:pt>
                <c:pt idx="5622">
                  <c:v>0.37944238811101161</c:v>
                </c:pt>
                <c:pt idx="5623">
                  <c:v>0.37944238811101161</c:v>
                </c:pt>
                <c:pt idx="5624">
                  <c:v>0.37935591775176192</c:v>
                </c:pt>
                <c:pt idx="5625">
                  <c:v>0.37926943356057419</c:v>
                </c:pt>
                <c:pt idx="5626">
                  <c:v>0.37926943356057419</c:v>
                </c:pt>
                <c:pt idx="5627">
                  <c:v>0.37926943356057419</c:v>
                </c:pt>
                <c:pt idx="5628">
                  <c:v>0.37918293553080828</c:v>
                </c:pt>
                <c:pt idx="5629">
                  <c:v>0.37918293553080828</c:v>
                </c:pt>
                <c:pt idx="5630">
                  <c:v>0.37918293553080828</c:v>
                </c:pt>
                <c:pt idx="5631">
                  <c:v>0.37918293553080828</c:v>
                </c:pt>
                <c:pt idx="5632">
                  <c:v>0.37918293553080828</c:v>
                </c:pt>
                <c:pt idx="5633">
                  <c:v>0.37918293553080828</c:v>
                </c:pt>
                <c:pt idx="5634">
                  <c:v>0.37926943356057419</c:v>
                </c:pt>
                <c:pt idx="5635">
                  <c:v>0.38116890076759236</c:v>
                </c:pt>
                <c:pt idx="5636">
                  <c:v>0.37926943356057419</c:v>
                </c:pt>
                <c:pt idx="5637">
                  <c:v>0.37935591775176192</c:v>
                </c:pt>
                <c:pt idx="5638">
                  <c:v>0.37944238811101161</c:v>
                </c:pt>
                <c:pt idx="5639">
                  <c:v>0.37952884464495784</c:v>
                </c:pt>
                <c:pt idx="5640">
                  <c:v>0.3815135443225417</c:v>
                </c:pt>
                <c:pt idx="5641">
                  <c:v>0.38168578406805465</c:v>
                </c:pt>
                <c:pt idx="5642">
                  <c:v>0.38168578406805465</c:v>
                </c:pt>
                <c:pt idx="5643">
                  <c:v>0.38185796919496628</c:v>
                </c:pt>
                <c:pt idx="5644">
                  <c:v>0.38168578406805465</c:v>
                </c:pt>
                <c:pt idx="5645">
                  <c:v>0.38177188345558821</c:v>
                </c:pt>
                <c:pt idx="5646">
                  <c:v>0.38082403811305032</c:v>
                </c:pt>
                <c:pt idx="5647">
                  <c:v>0.37857706128339996</c:v>
                </c:pt>
                <c:pt idx="5648">
                  <c:v>0.37875023757054305</c:v>
                </c:pt>
                <c:pt idx="5649">
                  <c:v>0.38082403811305032</c:v>
                </c:pt>
                <c:pt idx="5650">
                  <c:v>0.38091027434013092</c:v>
                </c:pt>
                <c:pt idx="5651">
                  <c:v>0.38108270566086444</c:v>
                </c:pt>
                <c:pt idx="5652">
                  <c:v>0.38116890076759236</c:v>
                </c:pt>
                <c:pt idx="5653">
                  <c:v>0.38125508218060222</c:v>
                </c:pt>
                <c:pt idx="5654">
                  <c:v>0.38108270566086444</c:v>
                </c:pt>
                <c:pt idx="5655">
                  <c:v>0.38116890076759236</c:v>
                </c:pt>
                <c:pt idx="5656">
                  <c:v>0.38134124990641838</c:v>
                </c:pt>
                <c:pt idx="5657">
                  <c:v>0.38134124990641838</c:v>
                </c:pt>
                <c:pt idx="5658">
                  <c:v>0.3815135443225417</c:v>
                </c:pt>
                <c:pt idx="5659">
                  <c:v>0.38159967102587189</c:v>
                </c:pt>
                <c:pt idx="5660">
                  <c:v>0.38168578406805465</c:v>
                </c:pt>
                <c:pt idx="5661">
                  <c:v>0.38177188345558821</c:v>
                </c:pt>
                <c:pt idx="5662">
                  <c:v>0.38177188345558821</c:v>
                </c:pt>
                <c:pt idx="5663">
                  <c:v>0.37840382942869688</c:v>
                </c:pt>
                <c:pt idx="5664">
                  <c:v>0.37849045230533673</c:v>
                </c:pt>
                <c:pt idx="5665">
                  <c:v>0.38056524708639505</c:v>
                </c:pt>
                <c:pt idx="5666">
                  <c:v>0.38065152449273543</c:v>
                </c:pt>
                <c:pt idx="5667">
                  <c:v>0.38073778816610193</c:v>
                </c:pt>
                <c:pt idx="5668">
                  <c:v>0.38073778816610193</c:v>
                </c:pt>
                <c:pt idx="5669">
                  <c:v>0.38082403811305032</c:v>
                </c:pt>
                <c:pt idx="5670">
                  <c:v>0.38082403811305032</c:v>
                </c:pt>
                <c:pt idx="5671">
                  <c:v>0.38082403811305032</c:v>
                </c:pt>
                <c:pt idx="5672">
                  <c:v>0.38091027434013092</c:v>
                </c:pt>
                <c:pt idx="5673">
                  <c:v>0.38125508218060222</c:v>
                </c:pt>
                <c:pt idx="5674">
                  <c:v>0.38125508218060222</c:v>
                </c:pt>
                <c:pt idx="5675">
                  <c:v>0.37779707956916253</c:v>
                </c:pt>
                <c:pt idx="5676">
                  <c:v>0.37779707956916253</c:v>
                </c:pt>
                <c:pt idx="5677">
                  <c:v>0.37779707956916253</c:v>
                </c:pt>
                <c:pt idx="5678">
                  <c:v>0.37771034526250047</c:v>
                </c:pt>
                <c:pt idx="5679">
                  <c:v>0.37771034526250047</c:v>
                </c:pt>
                <c:pt idx="5680">
                  <c:v>0.37762359699682846</c:v>
                </c:pt>
                <c:pt idx="5681">
                  <c:v>0.37762359699682846</c:v>
                </c:pt>
                <c:pt idx="5682">
                  <c:v>0.37753683476540467</c:v>
                </c:pt>
                <c:pt idx="5683">
                  <c:v>0.37788379992355114</c:v>
                </c:pt>
                <c:pt idx="5684">
                  <c:v>0.37779707956916253</c:v>
                </c:pt>
                <c:pt idx="5685">
                  <c:v>0.37779707956916253</c:v>
                </c:pt>
                <c:pt idx="5686">
                  <c:v>0.37771034526250047</c:v>
                </c:pt>
                <c:pt idx="5687">
                  <c:v>0.37771034526250047</c:v>
                </c:pt>
                <c:pt idx="5688">
                  <c:v>0.37449130545390519</c:v>
                </c:pt>
                <c:pt idx="5689">
                  <c:v>0.37475302881338146</c:v>
                </c:pt>
                <c:pt idx="5690">
                  <c:v>0.37475302881338146</c:v>
                </c:pt>
                <c:pt idx="5691">
                  <c:v>0.37475302881338146</c:v>
                </c:pt>
                <c:pt idx="5692">
                  <c:v>0.37466580189411336</c:v>
                </c:pt>
                <c:pt idx="5693">
                  <c:v>0.37492744008489531</c:v>
                </c:pt>
                <c:pt idx="5694">
                  <c:v>0.374840241541334</c:v>
                </c:pt>
                <c:pt idx="5695">
                  <c:v>0.374840241541334</c:v>
                </c:pt>
                <c:pt idx="5696">
                  <c:v>0.37475302881338146</c:v>
                </c:pt>
                <c:pt idx="5697">
                  <c:v>0.37475302881338146</c:v>
                </c:pt>
                <c:pt idx="5698">
                  <c:v>0.37466580189411336</c:v>
                </c:pt>
                <c:pt idx="5699">
                  <c:v>0.37116500805217234</c:v>
                </c:pt>
                <c:pt idx="5700">
                  <c:v>0.37116500805217234</c:v>
                </c:pt>
                <c:pt idx="5701">
                  <c:v>0.37151612250381461</c:v>
                </c:pt>
                <c:pt idx="5702">
                  <c:v>0.37142836558606485</c:v>
                </c:pt>
                <c:pt idx="5703">
                  <c:v>0.37142836558606485</c:v>
                </c:pt>
                <c:pt idx="5704">
                  <c:v>0.37142836558606485</c:v>
                </c:pt>
                <c:pt idx="5705">
                  <c:v>0.37134059420964149</c:v>
                </c:pt>
                <c:pt idx="5706">
                  <c:v>0.37134059420964149</c:v>
                </c:pt>
                <c:pt idx="5707">
                  <c:v>0.3712528083673956</c:v>
                </c:pt>
                <c:pt idx="5708">
                  <c:v>0.3712528083673956</c:v>
                </c:pt>
                <c:pt idx="5709">
                  <c:v>0.3712528083673956</c:v>
                </c:pt>
                <c:pt idx="5710">
                  <c:v>0.37116500805217234</c:v>
                </c:pt>
                <c:pt idx="5711">
                  <c:v>0.37116500805217234</c:v>
                </c:pt>
                <c:pt idx="5712">
                  <c:v>0.3710771932568111</c:v>
                </c:pt>
                <c:pt idx="5713">
                  <c:v>0.3710771932568111</c:v>
                </c:pt>
                <c:pt idx="5714">
                  <c:v>0.3710771932568111</c:v>
                </c:pt>
                <c:pt idx="5715">
                  <c:v>0.37142836558606485</c:v>
                </c:pt>
                <c:pt idx="5716">
                  <c:v>0.37134059420964149</c:v>
                </c:pt>
                <c:pt idx="5717">
                  <c:v>0.3712528083673956</c:v>
                </c:pt>
                <c:pt idx="5718">
                  <c:v>0.3712528083673956</c:v>
                </c:pt>
                <c:pt idx="5719">
                  <c:v>0.3712528083673956</c:v>
                </c:pt>
                <c:pt idx="5720">
                  <c:v>0.3712528083673956</c:v>
                </c:pt>
                <c:pt idx="5721">
                  <c:v>0.3712528083673956</c:v>
                </c:pt>
                <c:pt idx="5722">
                  <c:v>0.36922972489767236</c:v>
                </c:pt>
                <c:pt idx="5723">
                  <c:v>0.37116500805217234</c:v>
                </c:pt>
                <c:pt idx="5724">
                  <c:v>0.37116500805217234</c:v>
                </c:pt>
                <c:pt idx="5725">
                  <c:v>0.36905343988702477</c:v>
                </c:pt>
                <c:pt idx="5726">
                  <c:v>0.3710771932568111</c:v>
                </c:pt>
                <c:pt idx="5727">
                  <c:v>0.3710771932568111</c:v>
                </c:pt>
                <c:pt idx="5728">
                  <c:v>0.3710771932568111</c:v>
                </c:pt>
                <c:pt idx="5729">
                  <c:v>0.3710771932568111</c:v>
                </c:pt>
                <c:pt idx="5730">
                  <c:v>0.37116500805217234</c:v>
                </c:pt>
                <c:pt idx="5731">
                  <c:v>0.3712528083673956</c:v>
                </c:pt>
                <c:pt idx="5732">
                  <c:v>0.3712528083673956</c:v>
                </c:pt>
                <c:pt idx="5733">
                  <c:v>0.3712528083673956</c:v>
                </c:pt>
                <c:pt idx="5734">
                  <c:v>0.37142836558606485</c:v>
                </c:pt>
                <c:pt idx="5735">
                  <c:v>0.37142836558606485</c:v>
                </c:pt>
                <c:pt idx="5736">
                  <c:v>0.37151612250381461</c:v>
                </c:pt>
                <c:pt idx="5737">
                  <c:v>0.37160386497003373</c:v>
                </c:pt>
                <c:pt idx="5738">
                  <c:v>0.371779306576423</c:v>
                </c:pt>
                <c:pt idx="5739">
                  <c:v>0.371779306576423</c:v>
                </c:pt>
                <c:pt idx="5740">
                  <c:v>0.37195469046225937</c:v>
                </c:pt>
                <c:pt idx="5741">
                  <c:v>0.37028620730790218</c:v>
                </c:pt>
                <c:pt idx="5742">
                  <c:v>0.37037415274771446</c:v>
                </c:pt>
                <c:pt idx="5743">
                  <c:v>0.37046208364267563</c:v>
                </c:pt>
                <c:pt idx="5744">
                  <c:v>0.3706379018268956</c:v>
                </c:pt>
                <c:pt idx="5745">
                  <c:v>0.37072578913056453</c:v>
                </c:pt>
                <c:pt idx="5746">
                  <c:v>0.37090152019700207</c:v>
                </c:pt>
                <c:pt idx="5747">
                  <c:v>0.37098936397414517</c:v>
                </c:pt>
                <c:pt idx="5748">
                  <c:v>0.3710771932568111</c:v>
                </c:pt>
                <c:pt idx="5749">
                  <c:v>0.3712528083673956</c:v>
                </c:pt>
                <c:pt idx="5750">
                  <c:v>0.37134059420964149</c:v>
                </c:pt>
                <c:pt idx="5751">
                  <c:v>0.37098936397414517</c:v>
                </c:pt>
                <c:pt idx="5752">
                  <c:v>0.37116500805217234</c:v>
                </c:pt>
                <c:pt idx="5753">
                  <c:v>0.3712528083673956</c:v>
                </c:pt>
                <c:pt idx="5754">
                  <c:v>0.37142836558606485</c:v>
                </c:pt>
                <c:pt idx="5755">
                  <c:v>0.37142836558606485</c:v>
                </c:pt>
                <c:pt idx="5756">
                  <c:v>0.37151612250381461</c:v>
                </c:pt>
                <c:pt idx="5757">
                  <c:v>0.3737927506516977</c:v>
                </c:pt>
                <c:pt idx="5758">
                  <c:v>0.37019824731601891</c:v>
                </c:pt>
                <c:pt idx="5759">
                  <c:v>0.37028620730790218</c:v>
                </c:pt>
                <c:pt idx="5760">
                  <c:v>0.37037415274771446</c:v>
                </c:pt>
                <c:pt idx="5761">
                  <c:v>0.37037415274771446</c:v>
                </c:pt>
                <c:pt idx="5762">
                  <c:v>0.37046208364267563</c:v>
                </c:pt>
                <c:pt idx="5763">
                  <c:v>0.37046208364267563</c:v>
                </c:pt>
                <c:pt idx="5764">
                  <c:v>0.37046208364267563</c:v>
                </c:pt>
                <c:pt idx="5765">
                  <c:v>0.37054999999999993</c:v>
                </c:pt>
                <c:pt idx="5766">
                  <c:v>0.37054999999999993</c:v>
                </c:pt>
                <c:pt idx="5767">
                  <c:v>0.3706379018268956</c:v>
                </c:pt>
                <c:pt idx="5768">
                  <c:v>0.3710771932568111</c:v>
                </c:pt>
                <c:pt idx="5769">
                  <c:v>0.3710771932568111</c:v>
                </c:pt>
                <c:pt idx="5770">
                  <c:v>0.36746423006856266</c:v>
                </c:pt>
                <c:pt idx="5771">
                  <c:v>0.36746423006856266</c:v>
                </c:pt>
                <c:pt idx="5772">
                  <c:v>0.36746423006856266</c:v>
                </c:pt>
                <c:pt idx="5773">
                  <c:v>0.36737580056212149</c:v>
                </c:pt>
                <c:pt idx="5774">
                  <c:v>0.36737580056212149</c:v>
                </c:pt>
                <c:pt idx="5775">
                  <c:v>0.36728735626195219</c:v>
                </c:pt>
                <c:pt idx="5776">
                  <c:v>0.36728735626195219</c:v>
                </c:pt>
                <c:pt idx="5777">
                  <c:v>0.36772942989969848</c:v>
                </c:pt>
                <c:pt idx="5778">
                  <c:v>0.36764104472993964</c:v>
                </c:pt>
                <c:pt idx="5779">
                  <c:v>0.3675526447886972</c:v>
                </c:pt>
                <c:pt idx="5780">
                  <c:v>0.36746423006856266</c:v>
                </c:pt>
                <c:pt idx="5781">
                  <c:v>0.36746423006856266</c:v>
                </c:pt>
                <c:pt idx="5782">
                  <c:v>0.36737580056212149</c:v>
                </c:pt>
                <c:pt idx="5783">
                  <c:v>0.36772942989969848</c:v>
                </c:pt>
                <c:pt idx="5784">
                  <c:v>0.36772942989969848</c:v>
                </c:pt>
                <c:pt idx="5785">
                  <c:v>0.36764104472993964</c:v>
                </c:pt>
                <c:pt idx="5786">
                  <c:v>0.36764104472993964</c:v>
                </c:pt>
                <c:pt idx="5787">
                  <c:v>0.3675526447886972</c:v>
                </c:pt>
                <c:pt idx="5788">
                  <c:v>0.3675526447886972</c:v>
                </c:pt>
                <c:pt idx="5789">
                  <c:v>0.36746423006856266</c:v>
                </c:pt>
                <c:pt idx="5790">
                  <c:v>0.36781780030537614</c:v>
                </c:pt>
                <c:pt idx="5791">
                  <c:v>0.36772942989969848</c:v>
                </c:pt>
                <c:pt idx="5792">
                  <c:v>0.36772942989969848</c:v>
                </c:pt>
                <c:pt idx="5793">
                  <c:v>0.36764104472993964</c:v>
                </c:pt>
                <c:pt idx="5794">
                  <c:v>0.36400444877232851</c:v>
                </c:pt>
                <c:pt idx="5795">
                  <c:v>0.36391543674953042</c:v>
                </c:pt>
                <c:pt idx="5796">
                  <c:v>0.36436034613617185</c:v>
                </c:pt>
                <c:pt idx="5797">
                  <c:v>0.36436034613617185</c:v>
                </c:pt>
                <c:pt idx="5798">
                  <c:v>0.36427139438900202</c:v>
                </c:pt>
                <c:pt idx="5799">
                  <c:v>0.36418242758440555</c:v>
                </c:pt>
                <c:pt idx="5800">
                  <c:v>0.36418242758440555</c:v>
                </c:pt>
                <c:pt idx="5801">
                  <c:v>0.3640934457147329</c:v>
                </c:pt>
                <c:pt idx="5802">
                  <c:v>0.36400444877232851</c:v>
                </c:pt>
                <c:pt idx="5803">
                  <c:v>0.36400444877232851</c:v>
                </c:pt>
                <c:pt idx="5804">
                  <c:v>0.36444928283355749</c:v>
                </c:pt>
                <c:pt idx="5805">
                  <c:v>0.36436034613617185</c:v>
                </c:pt>
                <c:pt idx="5806">
                  <c:v>0.36427139438900202</c:v>
                </c:pt>
                <c:pt idx="5807">
                  <c:v>0.36427139438900202</c:v>
                </c:pt>
                <c:pt idx="5808">
                  <c:v>0.36427139438900202</c:v>
                </c:pt>
                <c:pt idx="5809">
                  <c:v>0.36418242758440555</c:v>
                </c:pt>
                <c:pt idx="5810">
                  <c:v>0.3640934457147329</c:v>
                </c:pt>
                <c:pt idx="5811">
                  <c:v>0.36444928283355749</c:v>
                </c:pt>
                <c:pt idx="5812">
                  <c:v>0.36444928283355749</c:v>
                </c:pt>
                <c:pt idx="5813">
                  <c:v>0.36444928283355749</c:v>
                </c:pt>
                <c:pt idx="5814">
                  <c:v>0.36436034613617185</c:v>
                </c:pt>
                <c:pt idx="5815">
                  <c:v>0.36436034613617185</c:v>
                </c:pt>
                <c:pt idx="5816">
                  <c:v>0.36427139438900202</c:v>
                </c:pt>
                <c:pt idx="5817">
                  <c:v>0.36427139438900202</c:v>
                </c:pt>
                <c:pt idx="5818">
                  <c:v>0.36427139438900202</c:v>
                </c:pt>
                <c:pt idx="5819">
                  <c:v>0.36418242758440555</c:v>
                </c:pt>
                <c:pt idx="5820">
                  <c:v>0.36418242758440555</c:v>
                </c:pt>
                <c:pt idx="5821">
                  <c:v>0.36070089520996029</c:v>
                </c:pt>
                <c:pt idx="5822">
                  <c:v>0.36070089520996029</c:v>
                </c:pt>
                <c:pt idx="5823">
                  <c:v>0.36070089520996029</c:v>
                </c:pt>
                <c:pt idx="5824">
                  <c:v>0.36070089520996029</c:v>
                </c:pt>
                <c:pt idx="5825">
                  <c:v>0.36070089520996029</c:v>
                </c:pt>
                <c:pt idx="5826">
                  <c:v>0.36070089520996029</c:v>
                </c:pt>
                <c:pt idx="5827">
                  <c:v>0.36079045528528864</c:v>
                </c:pt>
                <c:pt idx="5828">
                  <c:v>0.36079045528528864</c:v>
                </c:pt>
                <c:pt idx="5829">
                  <c:v>0.36087999999999998</c:v>
                </c:pt>
                <c:pt idx="5830">
                  <c:v>0.36087999999999998</c:v>
                </c:pt>
                <c:pt idx="5831">
                  <c:v>0.36105904337916839</c:v>
                </c:pt>
                <c:pt idx="5832">
                  <c:v>0.36105904337916839</c:v>
                </c:pt>
                <c:pt idx="5833">
                  <c:v>0.36123802541059147</c:v>
                </c:pt>
                <c:pt idx="5834">
                  <c:v>0.36132749344059578</c:v>
                </c:pt>
                <c:pt idx="5835">
                  <c:v>0.36141694615728681</c:v>
                </c:pt>
                <c:pt idx="5836">
                  <c:v>0.36150638356852527</c:v>
                </c:pt>
                <c:pt idx="5837">
                  <c:v>0.36159580568216443</c:v>
                </c:pt>
                <c:pt idx="5838">
                  <c:v>0.36168521250605168</c:v>
                </c:pt>
                <c:pt idx="5839">
                  <c:v>0.36132749344059578</c:v>
                </c:pt>
                <c:pt idx="5840">
                  <c:v>0.36141694615728681</c:v>
                </c:pt>
                <c:pt idx="5841">
                  <c:v>0.36364831012205379</c:v>
                </c:pt>
                <c:pt idx="5842">
                  <c:v>0.36373736743207141</c:v>
                </c:pt>
                <c:pt idx="5843">
                  <c:v>0.36391543674953042</c:v>
                </c:pt>
                <c:pt idx="5844">
                  <c:v>0.36400444877232851</c:v>
                </c:pt>
                <c:pt idx="5845">
                  <c:v>0.36052172894581536</c:v>
                </c:pt>
                <c:pt idx="5846">
                  <c:v>0.36052172894581536</c:v>
                </c:pt>
                <c:pt idx="5847">
                  <c:v>0.36070089520996029</c:v>
                </c:pt>
                <c:pt idx="5848">
                  <c:v>0.36079045528528864</c:v>
                </c:pt>
                <c:pt idx="5849">
                  <c:v>0.36096952936199522</c:v>
                </c:pt>
                <c:pt idx="5850">
                  <c:v>0.36096952936199522</c:v>
                </c:pt>
                <c:pt idx="5851">
                  <c:v>0.36329192969392887</c:v>
                </c:pt>
                <c:pt idx="5852">
                  <c:v>0.36293530699486465</c:v>
                </c:pt>
                <c:pt idx="5853">
                  <c:v>0.36347015016100137</c:v>
                </c:pt>
                <c:pt idx="5854">
                  <c:v>0.36355923770092868</c:v>
                </c:pt>
                <c:pt idx="5855">
                  <c:v>0.36364831012205379</c:v>
                </c:pt>
                <c:pt idx="5856">
                  <c:v>0.35998386067477672</c:v>
                </c:pt>
                <c:pt idx="5857">
                  <c:v>0.35998386067477672</c:v>
                </c:pt>
                <c:pt idx="5858">
                  <c:v>0.36007354392028745</c:v>
                </c:pt>
                <c:pt idx="5859">
                  <c:v>0.36007354392028745</c:v>
                </c:pt>
                <c:pt idx="5860">
                  <c:v>0.36016321174172961</c:v>
                </c:pt>
                <c:pt idx="5861">
                  <c:v>0.36016321174172961</c:v>
                </c:pt>
                <c:pt idx="5862">
                  <c:v>0.36016321174172961</c:v>
                </c:pt>
                <c:pt idx="5863">
                  <c:v>0.36070089520996029</c:v>
                </c:pt>
                <c:pt idx="5864">
                  <c:v>0.36070089520996029</c:v>
                </c:pt>
                <c:pt idx="5865">
                  <c:v>0.36070089520996029</c:v>
                </c:pt>
                <c:pt idx="5866">
                  <c:v>0.35908617814081112</c:v>
                </c:pt>
                <c:pt idx="5867">
                  <c:v>0.36070089520996029</c:v>
                </c:pt>
                <c:pt idx="5868">
                  <c:v>0.36061131976610739</c:v>
                </c:pt>
                <c:pt idx="5869">
                  <c:v>0.35674492372766275</c:v>
                </c:pt>
                <c:pt idx="5870">
                  <c:v>0.35674492372766275</c:v>
                </c:pt>
                <c:pt idx="5871">
                  <c:v>0.35665466413577163</c:v>
                </c:pt>
                <c:pt idx="5872">
                  <c:v>0.35719598600182045</c:v>
                </c:pt>
                <c:pt idx="5873">
                  <c:v>0.35719598600182045</c:v>
                </c:pt>
                <c:pt idx="5874">
                  <c:v>0.3571058049443504</c:v>
                </c:pt>
                <c:pt idx="5875">
                  <c:v>0.35764665621815117</c:v>
                </c:pt>
                <c:pt idx="5876">
                  <c:v>0.35755655349046134</c:v>
                </c:pt>
                <c:pt idx="5877">
                  <c:v>0.35746643511314413</c:v>
                </c:pt>
                <c:pt idx="5878">
                  <c:v>0.35746643511314413</c:v>
                </c:pt>
                <c:pt idx="5879">
                  <c:v>0.3573763010780423</c:v>
                </c:pt>
                <c:pt idx="5880">
                  <c:v>0.3578268147572421</c:v>
                </c:pt>
                <c:pt idx="5881">
                  <c:v>0.35773674330436367</c:v>
                </c:pt>
                <c:pt idx="5882">
                  <c:v>0.35773674330436367</c:v>
                </c:pt>
                <c:pt idx="5883">
                  <c:v>0.35764665621815117</c:v>
                </c:pt>
                <c:pt idx="5884">
                  <c:v>0.35384877288022343</c:v>
                </c:pt>
                <c:pt idx="5885">
                  <c:v>0.35439304009265038</c:v>
                </c:pt>
                <c:pt idx="5886">
                  <c:v>0.3543023687881971</c:v>
                </c:pt>
                <c:pt idx="5887">
                  <c:v>0.3543023687881971</c:v>
                </c:pt>
                <c:pt idx="5888">
                  <c:v>0.35421168153592797</c:v>
                </c:pt>
                <c:pt idx="5889">
                  <c:v>0.35412097832742506</c:v>
                </c:pt>
                <c:pt idx="5890">
                  <c:v>0.35412097832742506</c:v>
                </c:pt>
                <c:pt idx="5891">
                  <c:v>0.35457433489174472</c:v>
                </c:pt>
                <c:pt idx="5892">
                  <c:v>0.35457433489174472</c:v>
                </c:pt>
                <c:pt idx="5893">
                  <c:v>0.35448369545769853</c:v>
                </c:pt>
                <c:pt idx="5894">
                  <c:v>0.35439304009265038</c:v>
                </c:pt>
                <c:pt idx="5895">
                  <c:v>0.35439304009265038</c:v>
                </c:pt>
                <c:pt idx="5896">
                  <c:v>0.3543023687881971</c:v>
                </c:pt>
                <c:pt idx="5897">
                  <c:v>0.35475556600040647</c:v>
                </c:pt>
                <c:pt idx="5898">
                  <c:v>0.35475556600040647</c:v>
                </c:pt>
                <c:pt idx="5899">
                  <c:v>0.3525765742860828</c:v>
                </c:pt>
                <c:pt idx="5900">
                  <c:v>0.35248558241741279</c:v>
                </c:pt>
                <c:pt idx="5901">
                  <c:v>0.35457433489174472</c:v>
                </c:pt>
                <c:pt idx="5902">
                  <c:v>0.3508449643411522</c:v>
                </c:pt>
                <c:pt idx="5903">
                  <c:v>0.35139242036527119</c:v>
                </c:pt>
                <c:pt idx="5904">
                  <c:v>0.35130121829742078</c:v>
                </c:pt>
                <c:pt idx="5905">
                  <c:v>0.35130121829742078</c:v>
                </c:pt>
                <c:pt idx="5906">
                  <c:v>0.34910747976494227</c:v>
                </c:pt>
                <c:pt idx="5907">
                  <c:v>0.35120999999999991</c:v>
                </c:pt>
                <c:pt idx="5908">
                  <c:v>0.35166592927795892</c:v>
                </c:pt>
                <c:pt idx="5909">
                  <c:v>0.35157477584689223</c:v>
                </c:pt>
                <c:pt idx="5910">
                  <c:v>0.35157477584689223</c:v>
                </c:pt>
                <c:pt idx="5911">
                  <c:v>0.35148360621221109</c:v>
                </c:pt>
                <c:pt idx="5912">
                  <c:v>0.35148360621221109</c:v>
                </c:pt>
                <c:pt idx="5913">
                  <c:v>0.34938221243744139</c:v>
                </c:pt>
                <c:pt idx="5914">
                  <c:v>0.35139242036527119</c:v>
                </c:pt>
                <c:pt idx="5915">
                  <c:v>0.35130121829742078</c:v>
                </c:pt>
                <c:pt idx="5916">
                  <c:v>0.35130121829742078</c:v>
                </c:pt>
                <c:pt idx="5917">
                  <c:v>0.3517570665140477</c:v>
                </c:pt>
                <c:pt idx="5918">
                  <c:v>0.3517570665140477</c:v>
                </c:pt>
                <c:pt idx="5919">
                  <c:v>0.3517570665140477</c:v>
                </c:pt>
                <c:pt idx="5920">
                  <c:v>0.3517570665140477</c:v>
                </c:pt>
                <c:pt idx="5921">
                  <c:v>0.3517570665140477</c:v>
                </c:pt>
                <c:pt idx="5922">
                  <c:v>0.34974829292347698</c:v>
                </c:pt>
                <c:pt idx="5923">
                  <c:v>0.34828239304355868</c:v>
                </c:pt>
                <c:pt idx="5924">
                  <c:v>0.34828239304355868</c:v>
                </c:pt>
                <c:pt idx="5925">
                  <c:v>0.35184818756378744</c:v>
                </c:pt>
                <c:pt idx="5926">
                  <c:v>0.34837413530607964</c:v>
                </c:pt>
                <c:pt idx="5927">
                  <c:v>0.35193929243579936</c:v>
                </c:pt>
                <c:pt idx="5928">
                  <c:v>0.34846586105779975</c:v>
                </c:pt>
                <c:pt idx="5929">
                  <c:v>0.34846586105779975</c:v>
                </c:pt>
                <c:pt idx="5930">
                  <c:v>0.34855757030763013</c:v>
                </c:pt>
                <c:pt idx="5931">
                  <c:v>0.34855757030763013</c:v>
                </c:pt>
                <c:pt idx="5932">
                  <c:v>0.34864926306447386</c:v>
                </c:pt>
                <c:pt idx="5933">
                  <c:v>0.34809885895042991</c:v>
                </c:pt>
                <c:pt idx="5934">
                  <c:v>0.34874093933722616</c:v>
                </c:pt>
                <c:pt idx="5935">
                  <c:v>0.34883259913477394</c:v>
                </c:pt>
                <c:pt idx="5936">
                  <c:v>0.34883259913477394</c:v>
                </c:pt>
                <c:pt idx="5937">
                  <c:v>0.3489242424659964</c:v>
                </c:pt>
                <c:pt idx="5938">
                  <c:v>0.34901586933976481</c:v>
                </c:pt>
                <c:pt idx="5939">
                  <c:v>0.34901586933976481</c:v>
                </c:pt>
                <c:pt idx="5940">
                  <c:v>0.34910747976494227</c:v>
                </c:pt>
                <c:pt idx="5941">
                  <c:v>0.34864926306447386</c:v>
                </c:pt>
                <c:pt idx="5942">
                  <c:v>0.34874093933722616</c:v>
                </c:pt>
                <c:pt idx="5943">
                  <c:v>0.34883259913477394</c:v>
                </c:pt>
                <c:pt idx="5944">
                  <c:v>0.3489242424659964</c:v>
                </c:pt>
                <c:pt idx="5945">
                  <c:v>0.34901586933976481</c:v>
                </c:pt>
                <c:pt idx="5946">
                  <c:v>0.35120999999999991</c:v>
                </c:pt>
                <c:pt idx="5947">
                  <c:v>0.34763973415326888</c:v>
                </c:pt>
                <c:pt idx="5948">
                  <c:v>0.34773159224158179</c:v>
                </c:pt>
                <c:pt idx="5949">
                  <c:v>0.34773159224158179</c:v>
                </c:pt>
                <c:pt idx="5950">
                  <c:v>0.34782343375649094</c:v>
                </c:pt>
                <c:pt idx="5951">
                  <c:v>0.34791525870696371</c:v>
                </c:pt>
                <c:pt idx="5952">
                  <c:v>0.34791525870696371</c:v>
                </c:pt>
                <c:pt idx="5953">
                  <c:v>0.3480070671019595</c:v>
                </c:pt>
                <c:pt idx="5954">
                  <c:v>0.34809885895042991</c:v>
                </c:pt>
                <c:pt idx="5955">
                  <c:v>0.34809885895042991</c:v>
                </c:pt>
                <c:pt idx="5956">
                  <c:v>0.34819063426131791</c:v>
                </c:pt>
                <c:pt idx="5957">
                  <c:v>0.34819063426131791</c:v>
                </c:pt>
                <c:pt idx="5958">
                  <c:v>0.34883259913477394</c:v>
                </c:pt>
                <c:pt idx="5959">
                  <c:v>0.34883259913477394</c:v>
                </c:pt>
                <c:pt idx="5960">
                  <c:v>0.34883259913477394</c:v>
                </c:pt>
                <c:pt idx="5961">
                  <c:v>0.34515326803171087</c:v>
                </c:pt>
                <c:pt idx="5962">
                  <c:v>0.34515326803171087</c:v>
                </c:pt>
                <c:pt idx="5963">
                  <c:v>0.34506094221414829</c:v>
                </c:pt>
                <c:pt idx="5964">
                  <c:v>0.34506094221414829</c:v>
                </c:pt>
                <c:pt idx="5965">
                  <c:v>0.34570686987456101</c:v>
                </c:pt>
                <c:pt idx="5966">
                  <c:v>0.34570686987456101</c:v>
                </c:pt>
                <c:pt idx="5967">
                  <c:v>0.34570686987456101</c:v>
                </c:pt>
                <c:pt idx="5968">
                  <c:v>0.34561464488609905</c:v>
                </c:pt>
                <c:pt idx="5969">
                  <c:v>0.34552240311572657</c:v>
                </c:pt>
                <c:pt idx="5970">
                  <c:v>0.34552240311572657</c:v>
                </c:pt>
                <c:pt idx="5971">
                  <c:v>0.34607560219230094</c:v>
                </c:pt>
                <c:pt idx="5972">
                  <c:v>0.34607560219230094</c:v>
                </c:pt>
                <c:pt idx="5973">
                  <c:v>0.34598344424000271</c:v>
                </c:pt>
                <c:pt idx="5974">
                  <c:v>0.34589126954236904</c:v>
                </c:pt>
                <c:pt idx="5975">
                  <c:v>0.3464440667304739</c:v>
                </c:pt>
                <c:pt idx="5976">
                  <c:v>0.3464440667304739</c:v>
                </c:pt>
                <c:pt idx="5977">
                  <c:v>0.34274730065738868</c:v>
                </c:pt>
                <c:pt idx="5978">
                  <c:v>0.34265453406036539</c:v>
                </c:pt>
                <c:pt idx="5979">
                  <c:v>0.34256175038397185</c:v>
                </c:pt>
                <c:pt idx="5980">
                  <c:v>0.34256175038397185</c:v>
                </c:pt>
                <c:pt idx="5981">
                  <c:v>0.34256175038397185</c:v>
                </c:pt>
                <c:pt idx="5982">
                  <c:v>0.34246894961877117</c:v>
                </c:pt>
                <c:pt idx="5983">
                  <c:v>0.34302549806647686</c:v>
                </c:pt>
                <c:pt idx="5984">
                  <c:v>0.34293278265102911</c:v>
                </c:pt>
                <c:pt idx="5985">
                  <c:v>0.34293278265102911</c:v>
                </c:pt>
                <c:pt idx="5986">
                  <c:v>0.34293278265102911</c:v>
                </c:pt>
                <c:pt idx="5987">
                  <c:v>0.34284005018447006</c:v>
                </c:pt>
                <c:pt idx="5988">
                  <c:v>0.34339618940507166</c:v>
                </c:pt>
                <c:pt idx="5989">
                  <c:v>0.34339618940507166</c:v>
                </c:pt>
                <c:pt idx="5990">
                  <c:v>0.34330354210013236</c:v>
                </c:pt>
                <c:pt idx="5991">
                  <c:v>0.34330354210013236</c:v>
                </c:pt>
                <c:pt idx="5992">
                  <c:v>0.34330354210013236</c:v>
                </c:pt>
                <c:pt idx="5993">
                  <c:v>0.34321087778163906</c:v>
                </c:pt>
                <c:pt idx="5994">
                  <c:v>0.34311819644021557</c:v>
                </c:pt>
                <c:pt idx="5995">
                  <c:v>0.34311819644021557</c:v>
                </c:pt>
                <c:pt idx="5996">
                  <c:v>0.34367402933220237</c:v>
                </c:pt>
                <c:pt idx="5997">
                  <c:v>0.34005010042883199</c:v>
                </c:pt>
                <c:pt idx="5998">
                  <c:v>0.3435814330117517</c:v>
                </c:pt>
                <c:pt idx="5999">
                  <c:v>0.34005010042883199</c:v>
                </c:pt>
                <c:pt idx="6000">
                  <c:v>0.33995683466662074</c:v>
                </c:pt>
                <c:pt idx="6001">
                  <c:v>0.33995683466662074</c:v>
                </c:pt>
                <c:pt idx="6002">
                  <c:v>0.33995683466662074</c:v>
                </c:pt>
                <c:pt idx="6003">
                  <c:v>0.3404229901050978</c:v>
                </c:pt>
                <c:pt idx="6004">
                  <c:v>0.3404229901050978</c:v>
                </c:pt>
                <c:pt idx="6005">
                  <c:v>0.3404229901050978</c:v>
                </c:pt>
                <c:pt idx="6006">
                  <c:v>0.3404229901050978</c:v>
                </c:pt>
                <c:pt idx="6007">
                  <c:v>0.34032979367258476</c:v>
                </c:pt>
                <c:pt idx="6008">
                  <c:v>0.34032979367258476</c:v>
                </c:pt>
                <c:pt idx="6009">
                  <c:v>0.34032979367258476</c:v>
                </c:pt>
                <c:pt idx="6010">
                  <c:v>0.34032979367258476</c:v>
                </c:pt>
                <c:pt idx="6011">
                  <c:v>0.34032979367258476</c:v>
                </c:pt>
                <c:pt idx="6012">
                  <c:v>0.34032979367258476</c:v>
                </c:pt>
                <c:pt idx="6013">
                  <c:v>0.34023657992214285</c:v>
                </c:pt>
                <c:pt idx="6014">
                  <c:v>0.34023657992214285</c:v>
                </c:pt>
                <c:pt idx="6015">
                  <c:v>0.34023657992214285</c:v>
                </c:pt>
                <c:pt idx="6016">
                  <c:v>0.34023657992214285</c:v>
                </c:pt>
                <c:pt idx="6017">
                  <c:v>0.34032979367258476</c:v>
                </c:pt>
                <c:pt idx="6018">
                  <c:v>0.34032979367258476</c:v>
                </c:pt>
                <c:pt idx="6019">
                  <c:v>0.34032979367258476</c:v>
                </c:pt>
                <c:pt idx="6020">
                  <c:v>0.34032979367258476</c:v>
                </c:pt>
                <c:pt idx="6021">
                  <c:v>0.3404229901050978</c:v>
                </c:pt>
                <c:pt idx="6022">
                  <c:v>0.3404229901050978</c:v>
                </c:pt>
                <c:pt idx="6023">
                  <c:v>0.34051616922933048</c:v>
                </c:pt>
                <c:pt idx="6024">
                  <c:v>0.34060933105492275</c:v>
                </c:pt>
                <c:pt idx="6025">
                  <c:v>0.34070247559150535</c:v>
                </c:pt>
                <c:pt idx="6026">
                  <c:v>0.34070247559150535</c:v>
                </c:pt>
                <c:pt idx="6027">
                  <c:v>0.34088871283612099</c:v>
                </c:pt>
                <c:pt idx="6028">
                  <c:v>0.34088871283612099</c:v>
                </c:pt>
                <c:pt idx="6029">
                  <c:v>0.34098180556337099</c:v>
                </c:pt>
                <c:pt idx="6030">
                  <c:v>0.33743206634424461</c:v>
                </c:pt>
                <c:pt idx="6031">
                  <c:v>0.33752580416413902</c:v>
                </c:pt>
                <c:pt idx="6032">
                  <c:v>0.33761952437241816</c:v>
                </c:pt>
                <c:pt idx="6033">
                  <c:v>0.33986355154779557</c:v>
                </c:pt>
                <c:pt idx="6034">
                  <c:v>0.33995683466662074</c:v>
                </c:pt>
                <c:pt idx="6035">
                  <c:v>0.34005010042883199</c:v>
                </c:pt>
                <c:pt idx="6036">
                  <c:v>0.34005010042883199</c:v>
                </c:pt>
                <c:pt idx="6037">
                  <c:v>0.33958359795465454</c:v>
                </c:pt>
                <c:pt idx="6038">
                  <c:v>0.3396769332015197</c:v>
                </c:pt>
                <c:pt idx="6039">
                  <c:v>0.3397702510626629</c:v>
                </c:pt>
                <c:pt idx="6040">
                  <c:v>0.33995683466662074</c:v>
                </c:pt>
                <c:pt idx="6041">
                  <c:v>0.33995683466662074</c:v>
                </c:pt>
                <c:pt idx="6042">
                  <c:v>0.34014334884411412</c:v>
                </c:pt>
                <c:pt idx="6043">
                  <c:v>0.34237613175531756</c:v>
                </c:pt>
                <c:pt idx="6044">
                  <c:v>0.34246894961877117</c:v>
                </c:pt>
                <c:pt idx="6045">
                  <c:v>0.34256175038397185</c:v>
                </c:pt>
                <c:pt idx="6046">
                  <c:v>0.3389297636086841</c:v>
                </c:pt>
                <c:pt idx="6047">
                  <c:v>0.33902322082829617</c:v>
                </c:pt>
                <c:pt idx="6048">
                  <c:v>0.33902322082829617</c:v>
                </c:pt>
                <c:pt idx="6049">
                  <c:v>0.3391166605939494</c:v>
                </c:pt>
                <c:pt idx="6050">
                  <c:v>0.33921008291541943</c:v>
                </c:pt>
                <c:pt idx="6051">
                  <c:v>0.33921008291541943</c:v>
                </c:pt>
                <c:pt idx="6052">
                  <c:v>0.34144701063258442</c:v>
                </c:pt>
                <c:pt idx="6053">
                  <c:v>0.33836865320930432</c:v>
                </c:pt>
                <c:pt idx="6054">
                  <c:v>0.33846221535846421</c:v>
                </c:pt>
                <c:pt idx="6055">
                  <c:v>0.33846221535846421</c:v>
                </c:pt>
                <c:pt idx="6056">
                  <c:v>0.33846221535846421</c:v>
                </c:pt>
                <c:pt idx="6057">
                  <c:v>0.33846221535846421</c:v>
                </c:pt>
                <c:pt idx="6058">
                  <c:v>0.33846221535846421</c:v>
                </c:pt>
                <c:pt idx="6059">
                  <c:v>0.33846221535846421</c:v>
                </c:pt>
                <c:pt idx="6060">
                  <c:v>0.33836865320930432</c:v>
                </c:pt>
                <c:pt idx="6061">
                  <c:v>0.33836865320930432</c:v>
                </c:pt>
                <c:pt idx="6062">
                  <c:v>0.33827507353750147</c:v>
                </c:pt>
                <c:pt idx="6063">
                  <c:v>0.3389297636086841</c:v>
                </c:pt>
                <c:pt idx="6064">
                  <c:v>0.3389297636086841</c:v>
                </c:pt>
                <c:pt idx="6065">
                  <c:v>0.3388362889253288</c:v>
                </c:pt>
                <c:pt idx="6066">
                  <c:v>0.33874279676843655</c:v>
                </c:pt>
                <c:pt idx="6067">
                  <c:v>0.33658763180059015</c:v>
                </c:pt>
                <c:pt idx="6068">
                  <c:v>0.33930348780247221</c:v>
                </c:pt>
                <c:pt idx="6069">
                  <c:v>0.33705693874972786</c:v>
                </c:pt>
                <c:pt idx="6070">
                  <c:v>0.33705693874972786</c:v>
                </c:pt>
                <c:pt idx="6071">
                  <c:v>0.33696311272258556</c:v>
                </c:pt>
                <c:pt idx="6072">
                  <c:v>0.33686926902409381</c:v>
                </c:pt>
                <c:pt idx="6073">
                  <c:v>0.33686926902409381</c:v>
                </c:pt>
                <c:pt idx="6074">
                  <c:v>0.33743206634424461</c:v>
                </c:pt>
                <c:pt idx="6075">
                  <c:v>0.33743206634424461</c:v>
                </c:pt>
                <c:pt idx="6076">
                  <c:v>0.33733831090280253</c:v>
                </c:pt>
                <c:pt idx="6077">
                  <c:v>0.33357352838881971</c:v>
                </c:pt>
                <c:pt idx="6078">
                  <c:v>0.33414006953414654</c:v>
                </c:pt>
                <c:pt idx="6079">
                  <c:v>0.33414006953414654</c:v>
                </c:pt>
                <c:pt idx="6080">
                  <c:v>0.33414006953414654</c:v>
                </c:pt>
                <c:pt idx="6081">
                  <c:v>0.33404569100780518</c:v>
                </c:pt>
                <c:pt idx="6082">
                  <c:v>0.33395129449603661</c:v>
                </c:pt>
                <c:pt idx="6083">
                  <c:v>0.33177518696442221</c:v>
                </c:pt>
                <c:pt idx="6084">
                  <c:v>0.33243849586597962</c:v>
                </c:pt>
                <c:pt idx="6085">
                  <c:v>0.33234379202011638</c:v>
                </c:pt>
                <c:pt idx="6086">
                  <c:v>0.33224907000216297</c:v>
                </c:pt>
                <c:pt idx="6087">
                  <c:v>0.33224907000216297</c:v>
                </c:pt>
                <c:pt idx="6088">
                  <c:v>0.33224907000216297</c:v>
                </c:pt>
                <c:pt idx="6089">
                  <c:v>0.33281712973747429</c:v>
                </c:pt>
                <c:pt idx="6090">
                  <c:v>0.33272249847552487</c:v>
                </c:pt>
                <c:pt idx="6091">
                  <c:v>0.33272249847552487</c:v>
                </c:pt>
                <c:pt idx="6092">
                  <c:v>0.33272249847552487</c:v>
                </c:pt>
                <c:pt idx="6093">
                  <c:v>0.33262784908324405</c:v>
                </c:pt>
                <c:pt idx="6094">
                  <c:v>0.33262784908324405</c:v>
                </c:pt>
                <c:pt idx="6095">
                  <c:v>0.33253318155020728</c:v>
                </c:pt>
                <c:pt idx="6096">
                  <c:v>0.33253318155020728</c:v>
                </c:pt>
                <c:pt idx="6097">
                  <c:v>0.33310091484543186</c:v>
                </c:pt>
                <c:pt idx="6098">
                  <c:v>0.33310091484543186</c:v>
                </c:pt>
                <c:pt idx="6099">
                  <c:v>0.33300633791202799</c:v>
                </c:pt>
                <c:pt idx="6100">
                  <c:v>0.32930361657859791</c:v>
                </c:pt>
                <c:pt idx="6101">
                  <c:v>0.32930361657859791</c:v>
                </c:pt>
                <c:pt idx="6102">
                  <c:v>0.33291174287950703</c:v>
                </c:pt>
                <c:pt idx="6103">
                  <c:v>0.32997026258465911</c:v>
                </c:pt>
                <c:pt idx="6104">
                  <c:v>0.32987508283706735</c:v>
                </c:pt>
                <c:pt idx="6105">
                  <c:v>0.32987508283706735</c:v>
                </c:pt>
                <c:pt idx="6106">
                  <c:v>0.32987508283706735</c:v>
                </c:pt>
                <c:pt idx="6107">
                  <c:v>0.32987508283706735</c:v>
                </c:pt>
                <c:pt idx="6108">
                  <c:v>0.32977988464199998</c:v>
                </c:pt>
                <c:pt idx="6109">
                  <c:v>0.32977988464199998</c:v>
                </c:pt>
                <c:pt idx="6110">
                  <c:v>0.32977988464199998</c:v>
                </c:pt>
                <c:pt idx="6111">
                  <c:v>0.32977988464199998</c:v>
                </c:pt>
                <c:pt idx="6112">
                  <c:v>0.32977988464199998</c:v>
                </c:pt>
                <c:pt idx="6113">
                  <c:v>0.32977988464199998</c:v>
                </c:pt>
                <c:pt idx="6114">
                  <c:v>0.33044588498532446</c:v>
                </c:pt>
                <c:pt idx="6115">
                  <c:v>0.33044588498532446</c:v>
                </c:pt>
                <c:pt idx="6116">
                  <c:v>0.33044588498532446</c:v>
                </c:pt>
                <c:pt idx="6117">
                  <c:v>0.33044588498532446</c:v>
                </c:pt>
                <c:pt idx="6118">
                  <c:v>0.33054095427282182</c:v>
                </c:pt>
                <c:pt idx="6119">
                  <c:v>0.33054095427282182</c:v>
                </c:pt>
                <c:pt idx="6120">
                  <c:v>0.33054095427282182</c:v>
                </c:pt>
                <c:pt idx="6121">
                  <c:v>0.33054095427282182</c:v>
                </c:pt>
                <c:pt idx="6122">
                  <c:v>0.32701106376980643</c:v>
                </c:pt>
                <c:pt idx="6123">
                  <c:v>0.32710680165206546</c:v>
                </c:pt>
                <c:pt idx="6124">
                  <c:v>0.32710680165206546</c:v>
                </c:pt>
                <c:pt idx="6125">
                  <c:v>0.32710680165206546</c:v>
                </c:pt>
                <c:pt idx="6126">
                  <c:v>0.32720252077138762</c:v>
                </c:pt>
                <c:pt idx="6127">
                  <c:v>0.32720252077138762</c:v>
                </c:pt>
                <c:pt idx="6128">
                  <c:v>0.32739390276531993</c:v>
                </c:pt>
                <c:pt idx="6129">
                  <c:v>0.32949417926458746</c:v>
                </c:pt>
                <c:pt idx="6130">
                  <c:v>0.32958943286650605</c:v>
                </c:pt>
                <c:pt idx="6131">
                  <c:v>0.32958943286650605</c:v>
                </c:pt>
                <c:pt idx="6132">
                  <c:v>0.32968466798872648</c:v>
                </c:pt>
                <c:pt idx="6133">
                  <c:v>0.32977988464199998</c:v>
                </c:pt>
                <c:pt idx="6134">
                  <c:v>0.32977988464199998</c:v>
                </c:pt>
                <c:pt idx="6135">
                  <c:v>0.32977988464199998</c:v>
                </c:pt>
                <c:pt idx="6136">
                  <c:v>0.32987508283706735</c:v>
                </c:pt>
                <c:pt idx="6137">
                  <c:v>0.39428336809159426</c:v>
                </c:pt>
                <c:pt idx="6138">
                  <c:v>0.39141473320330444</c:v>
                </c:pt>
                <c:pt idx="6139">
                  <c:v>0.39352546697137114</c:v>
                </c:pt>
                <c:pt idx="6140">
                  <c:v>0.39141473320330444</c:v>
                </c:pt>
                <c:pt idx="6141">
                  <c:v>0.39386243965167533</c:v>
                </c:pt>
                <c:pt idx="6142">
                  <c:v>0.39022919387825705</c:v>
                </c:pt>
                <c:pt idx="6143">
                  <c:v>0.39014441496854413</c:v>
                </c:pt>
                <c:pt idx="6144">
                  <c:v>0.39014441496854413</c:v>
                </c:pt>
                <c:pt idx="6145">
                  <c:v>0.39048345245213723</c:v>
                </c:pt>
                <c:pt idx="6146">
                  <c:v>0.39048345245213723</c:v>
                </c:pt>
                <c:pt idx="6147">
                  <c:v>0.39048345245213723</c:v>
                </c:pt>
                <c:pt idx="6148">
                  <c:v>0.38716889729500614</c:v>
                </c:pt>
                <c:pt idx="6149">
                  <c:v>0.39073759391910978</c:v>
                </c:pt>
                <c:pt idx="6150">
                  <c:v>0.38716889729500614</c:v>
                </c:pt>
                <c:pt idx="6151">
                  <c:v>0.38716889729500614</c:v>
                </c:pt>
                <c:pt idx="6152">
                  <c:v>0.387254136070452</c:v>
                </c:pt>
                <c:pt idx="6153">
                  <c:v>0.38716889729500614</c:v>
                </c:pt>
                <c:pt idx="6154">
                  <c:v>0.38750977296327371</c:v>
                </c:pt>
                <c:pt idx="6155">
                  <c:v>0.38065152449273543</c:v>
                </c:pt>
                <c:pt idx="6156">
                  <c:v>0.37745005856148162</c:v>
                </c:pt>
                <c:pt idx="6157">
                  <c:v>0.37779707956916253</c:v>
                </c:pt>
                <c:pt idx="6158">
                  <c:v>0.37779707956916253</c:v>
                </c:pt>
                <c:pt idx="6159">
                  <c:v>0.37779707956916253</c:v>
                </c:pt>
                <c:pt idx="6160">
                  <c:v>0.37779707956916253</c:v>
                </c:pt>
                <c:pt idx="6161">
                  <c:v>0.37779707956916253</c:v>
                </c:pt>
                <c:pt idx="6162">
                  <c:v>0.37457856077659979</c:v>
                </c:pt>
                <c:pt idx="6163">
                  <c:v>0.37457856077659979</c:v>
                </c:pt>
                <c:pt idx="6164">
                  <c:v>0.37449130545390519</c:v>
                </c:pt>
                <c:pt idx="6165">
                  <c:v>0.37449130545390519</c:v>
                </c:pt>
                <c:pt idx="6166">
                  <c:v>0.37449130545390519</c:v>
                </c:pt>
                <c:pt idx="6167">
                  <c:v>0.374840241541334</c:v>
                </c:pt>
                <c:pt idx="6168">
                  <c:v>0.374840241541334</c:v>
                </c:pt>
                <c:pt idx="6169">
                  <c:v>0.37475302881338146</c:v>
                </c:pt>
                <c:pt idx="6170">
                  <c:v>0.37466580189411336</c:v>
                </c:pt>
                <c:pt idx="6171">
                  <c:v>0.37466580189411336</c:v>
                </c:pt>
                <c:pt idx="6172">
                  <c:v>0.37466580189411336</c:v>
                </c:pt>
                <c:pt idx="6173">
                  <c:v>0.37466580189411336</c:v>
                </c:pt>
                <c:pt idx="6174">
                  <c:v>0.37457856077659979</c:v>
                </c:pt>
                <c:pt idx="6175">
                  <c:v>0.374840241541334</c:v>
                </c:pt>
                <c:pt idx="6176">
                  <c:v>0.374840241541334</c:v>
                </c:pt>
                <c:pt idx="6177">
                  <c:v>0.37274320518100401</c:v>
                </c:pt>
                <c:pt idx="6178">
                  <c:v>0.37475302881338146</c:v>
                </c:pt>
                <c:pt idx="6179">
                  <c:v>0.37475302881338146</c:v>
                </c:pt>
                <c:pt idx="6180">
                  <c:v>0.37466580189411336</c:v>
                </c:pt>
                <c:pt idx="6181">
                  <c:v>0.37492744008489531</c:v>
                </c:pt>
                <c:pt idx="6182">
                  <c:v>0.3728307460725323</c:v>
                </c:pt>
                <c:pt idx="6183">
                  <c:v>0.37492744008489531</c:v>
                </c:pt>
                <c:pt idx="6184">
                  <c:v>0.374840241541334</c:v>
                </c:pt>
                <c:pt idx="6185">
                  <c:v>0.37274320518100401</c:v>
                </c:pt>
                <c:pt idx="6186">
                  <c:v>0.37265564993733324</c:v>
                </c:pt>
                <c:pt idx="6187">
                  <c:v>0.37265564993733324</c:v>
                </c:pt>
                <c:pt idx="6188">
                  <c:v>0.36905343988702477</c:v>
                </c:pt>
                <c:pt idx="6189">
                  <c:v>0.36940595135159349</c:v>
                </c:pt>
                <c:pt idx="6190">
                  <c:v>0.37186700573084974</c:v>
                </c:pt>
                <c:pt idx="6191">
                  <c:v>0.36975822882241449</c:v>
                </c:pt>
                <c:pt idx="6192">
                  <c:v>0.36967018136614793</c:v>
                </c:pt>
                <c:pt idx="6193">
                  <c:v>0.3716915929918595</c:v>
                </c:pt>
                <c:pt idx="6194">
                  <c:v>0.36967018136614793</c:v>
                </c:pt>
                <c:pt idx="6195">
                  <c:v>0.36958211930710183</c:v>
                </c:pt>
                <c:pt idx="6196">
                  <c:v>0.36993427995565187</c:v>
                </c:pt>
                <c:pt idx="6197">
                  <c:v>0.36852423293012937</c:v>
                </c:pt>
                <c:pt idx="6198">
                  <c:v>0.36640209796816237</c:v>
                </c:pt>
                <c:pt idx="6199">
                  <c:v>0.36631349044542061</c:v>
                </c:pt>
                <c:pt idx="6200">
                  <c:v>0.3662248680394129</c:v>
                </c:pt>
                <c:pt idx="6201">
                  <c:v>0.36834771310749559</c:v>
                </c:pt>
                <c:pt idx="6202">
                  <c:v>0.36657926839382504</c:v>
                </c:pt>
                <c:pt idx="6203">
                  <c:v>0.36657926839382504</c:v>
                </c:pt>
                <c:pt idx="6204">
                  <c:v>0.36649069061513384</c:v>
                </c:pt>
                <c:pt idx="6205">
                  <c:v>0.36649069061513384</c:v>
                </c:pt>
                <c:pt idx="6206">
                  <c:v>0.36640209796816237</c:v>
                </c:pt>
                <c:pt idx="6207">
                  <c:v>0.36640209796816237</c:v>
                </c:pt>
                <c:pt idx="6208">
                  <c:v>0.36640209796816237</c:v>
                </c:pt>
                <c:pt idx="6209">
                  <c:v>0.36640209796816237</c:v>
                </c:pt>
                <c:pt idx="6210">
                  <c:v>0.36640209796816237</c:v>
                </c:pt>
                <c:pt idx="6211">
                  <c:v>0.36640209796816237</c:v>
                </c:pt>
                <c:pt idx="6212">
                  <c:v>0.368788902449391</c:v>
                </c:pt>
                <c:pt idx="6213">
                  <c:v>0.368788902449391</c:v>
                </c:pt>
                <c:pt idx="6214">
                  <c:v>0.368788902449391</c:v>
                </c:pt>
                <c:pt idx="6215">
                  <c:v>0.36684491259501872</c:v>
                </c:pt>
                <c:pt idx="6216">
                  <c:v>0.368788902449391</c:v>
                </c:pt>
                <c:pt idx="6217">
                  <c:v>0.36684491259501872</c:v>
                </c:pt>
                <c:pt idx="6218">
                  <c:v>0.36551535209217278</c:v>
                </c:pt>
                <c:pt idx="6219">
                  <c:v>0.36551535209217278</c:v>
                </c:pt>
                <c:pt idx="6220">
                  <c:v>0.36560409383492176</c:v>
                </c:pt>
                <c:pt idx="6221">
                  <c:v>0.36569282063420938</c:v>
                </c:pt>
                <c:pt idx="6222">
                  <c:v>0.36569282063420938</c:v>
                </c:pt>
                <c:pt idx="6223">
                  <c:v>0.36578153249758238</c:v>
                </c:pt>
                <c:pt idx="6224">
                  <c:v>0.36587022943258085</c:v>
                </c:pt>
                <c:pt idx="6225">
                  <c:v>0.36587022943258085</c:v>
                </c:pt>
                <c:pt idx="6226">
                  <c:v>0.36595891144673875</c:v>
                </c:pt>
                <c:pt idx="6227">
                  <c:v>0.36604757854758363</c:v>
                </c:pt>
                <c:pt idx="6228">
                  <c:v>0.36604757854758363</c:v>
                </c:pt>
                <c:pt idx="6229">
                  <c:v>0.36613623074263668</c:v>
                </c:pt>
                <c:pt idx="6230">
                  <c:v>0.3662248680394129</c:v>
                </c:pt>
                <c:pt idx="6231">
                  <c:v>0.3662248680394129</c:v>
                </c:pt>
                <c:pt idx="6232">
                  <c:v>0.36631349044542061</c:v>
                </c:pt>
                <c:pt idx="6233">
                  <c:v>0.36640209796816237</c:v>
                </c:pt>
                <c:pt idx="6234">
                  <c:v>0.36640209796816237</c:v>
                </c:pt>
                <c:pt idx="6235">
                  <c:v>0.36649069061513384</c:v>
                </c:pt>
                <c:pt idx="6236">
                  <c:v>0.36649069061513384</c:v>
                </c:pt>
                <c:pt idx="6237">
                  <c:v>0.36302448540956012</c:v>
                </c:pt>
                <c:pt idx="6238">
                  <c:v>0.36311364865914764</c:v>
                </c:pt>
                <c:pt idx="6239">
                  <c:v>0.36311364865914764</c:v>
                </c:pt>
                <c:pt idx="6240">
                  <c:v>0.36320279675136147</c:v>
                </c:pt>
                <c:pt idx="6241">
                  <c:v>0.36329192969392887</c:v>
                </c:pt>
                <c:pt idx="6242">
                  <c:v>0.36542659539840971</c:v>
                </c:pt>
                <c:pt idx="6243">
                  <c:v>0.36542659539840971</c:v>
                </c:pt>
                <c:pt idx="6244">
                  <c:v>0.36542659539840971</c:v>
                </c:pt>
                <c:pt idx="6245">
                  <c:v>0.36542659539840971</c:v>
                </c:pt>
                <c:pt idx="6246">
                  <c:v>0.36595891144673875</c:v>
                </c:pt>
                <c:pt idx="6247">
                  <c:v>0.36595891144673875</c:v>
                </c:pt>
                <c:pt idx="6248">
                  <c:v>0.36595891144673875</c:v>
                </c:pt>
                <c:pt idx="6249">
                  <c:v>0.36595891144673875</c:v>
                </c:pt>
                <c:pt idx="6250">
                  <c:v>0.36595891144673875</c:v>
                </c:pt>
                <c:pt idx="6251">
                  <c:v>0.36595891144673875</c:v>
                </c:pt>
                <c:pt idx="6252">
                  <c:v>0.36595891144673875</c:v>
                </c:pt>
                <c:pt idx="6253">
                  <c:v>0.36595891144673875</c:v>
                </c:pt>
                <c:pt idx="6254">
                  <c:v>0.36595891144673875</c:v>
                </c:pt>
                <c:pt idx="6255">
                  <c:v>0.36595891144673875</c:v>
                </c:pt>
                <c:pt idx="6256">
                  <c:v>0.36248918717361844</c:v>
                </c:pt>
                <c:pt idx="6257">
                  <c:v>0.36239991760549284</c:v>
                </c:pt>
                <c:pt idx="6258">
                  <c:v>0.36239991760549284</c:v>
                </c:pt>
                <c:pt idx="6259">
                  <c:v>0.36239991760549284</c:v>
                </c:pt>
                <c:pt idx="6260">
                  <c:v>0.36239991760549284</c:v>
                </c:pt>
                <c:pt idx="6261">
                  <c:v>0.36231063281793652</c:v>
                </c:pt>
                <c:pt idx="6262">
                  <c:v>0.36222133280316282</c:v>
                </c:pt>
                <c:pt idx="6263">
                  <c:v>0.36266768068269251</c:v>
                </c:pt>
                <c:pt idx="6264">
                  <c:v>0.36266768068269251</c:v>
                </c:pt>
                <c:pt idx="6265">
                  <c:v>0.36302448540956012</c:v>
                </c:pt>
                <c:pt idx="6266">
                  <c:v>0.36293530699486465</c:v>
                </c:pt>
                <c:pt idx="6267">
                  <c:v>0.36284611340732076</c:v>
                </c:pt>
                <c:pt idx="6268">
                  <c:v>0.36284611340732076</c:v>
                </c:pt>
                <c:pt idx="6269">
                  <c:v>0.36079045528528864</c:v>
                </c:pt>
                <c:pt idx="6270">
                  <c:v>0.36070089520996029</c:v>
                </c:pt>
                <c:pt idx="6271">
                  <c:v>0.36266768068269251</c:v>
                </c:pt>
                <c:pt idx="6272">
                  <c:v>0.36266768068269251</c:v>
                </c:pt>
                <c:pt idx="6273">
                  <c:v>0.36096952936199522</c:v>
                </c:pt>
                <c:pt idx="6274">
                  <c:v>0.36293530699486465</c:v>
                </c:pt>
                <c:pt idx="6275">
                  <c:v>0.36087999999999998</c:v>
                </c:pt>
                <c:pt idx="6276">
                  <c:v>0.36087999999999998</c:v>
                </c:pt>
                <c:pt idx="6277">
                  <c:v>0.36275690463918131</c:v>
                </c:pt>
                <c:pt idx="6278">
                  <c:v>0.36070089520996029</c:v>
                </c:pt>
                <c:pt idx="6279">
                  <c:v>0.36105904337916839</c:v>
                </c:pt>
                <c:pt idx="6280">
                  <c:v>0.35755655349046134</c:v>
                </c:pt>
                <c:pt idx="6281">
                  <c:v>0.35755655349046134</c:v>
                </c:pt>
                <c:pt idx="6282">
                  <c:v>0.35953521280727552</c:v>
                </c:pt>
                <c:pt idx="6283">
                  <c:v>0.3573763010780423</c:v>
                </c:pt>
                <c:pt idx="6284">
                  <c:v>0.3573763010780423</c:v>
                </c:pt>
                <c:pt idx="6285">
                  <c:v>0.35728615137699149</c:v>
                </c:pt>
                <c:pt idx="6286">
                  <c:v>0.35764665621815117</c:v>
                </c:pt>
                <c:pt idx="6287">
                  <c:v>0.35764665621815117</c:v>
                </c:pt>
                <c:pt idx="6288">
                  <c:v>0.35755655349046134</c:v>
                </c:pt>
                <c:pt idx="6289">
                  <c:v>0.35755655349046134</c:v>
                </c:pt>
                <c:pt idx="6290">
                  <c:v>0.35746643511314413</c:v>
                </c:pt>
                <c:pt idx="6291">
                  <c:v>0.3573763010780423</c:v>
                </c:pt>
                <c:pt idx="6292">
                  <c:v>0.35773674330436367</c:v>
                </c:pt>
                <c:pt idx="6293">
                  <c:v>0.35773674330436367</c:v>
                </c:pt>
                <c:pt idx="6294">
                  <c:v>0.35773674330436367</c:v>
                </c:pt>
                <c:pt idx="6295">
                  <c:v>0.35764665621815117</c:v>
                </c:pt>
                <c:pt idx="6296">
                  <c:v>0.35764665621815117</c:v>
                </c:pt>
                <c:pt idx="6297">
                  <c:v>0.35755655349046134</c:v>
                </c:pt>
                <c:pt idx="6298">
                  <c:v>0.35746643511314413</c:v>
                </c:pt>
                <c:pt idx="6299">
                  <c:v>0.35746643511314413</c:v>
                </c:pt>
                <c:pt idx="6300">
                  <c:v>0.35746643511314413</c:v>
                </c:pt>
                <c:pt idx="6301">
                  <c:v>0.3578268147572421</c:v>
                </c:pt>
                <c:pt idx="6302">
                  <c:v>0.35773674330436367</c:v>
                </c:pt>
                <c:pt idx="6303">
                  <c:v>0.35773674330436367</c:v>
                </c:pt>
                <c:pt idx="6304">
                  <c:v>0.35764665621815117</c:v>
                </c:pt>
                <c:pt idx="6305">
                  <c:v>0.35764665621815117</c:v>
                </c:pt>
                <c:pt idx="6306">
                  <c:v>0.35764665621815117</c:v>
                </c:pt>
                <c:pt idx="6307">
                  <c:v>0.35764665621815117</c:v>
                </c:pt>
                <c:pt idx="6308">
                  <c:v>0.3543023687881971</c:v>
                </c:pt>
                <c:pt idx="6309">
                  <c:v>0.3543023687881971</c:v>
                </c:pt>
                <c:pt idx="6310">
                  <c:v>0.35439304009265038</c:v>
                </c:pt>
                <c:pt idx="6311">
                  <c:v>0.35439304009265038</c:v>
                </c:pt>
                <c:pt idx="6312">
                  <c:v>0.35439304009265038</c:v>
                </c:pt>
                <c:pt idx="6313">
                  <c:v>0.35439304009265038</c:v>
                </c:pt>
                <c:pt idx="6314">
                  <c:v>0.35448369545769853</c:v>
                </c:pt>
                <c:pt idx="6315">
                  <c:v>0.35457433489174472</c:v>
                </c:pt>
                <c:pt idx="6316">
                  <c:v>0.35457433489174472</c:v>
                </c:pt>
                <c:pt idx="6317">
                  <c:v>0.35466495840318457</c:v>
                </c:pt>
                <c:pt idx="6318">
                  <c:v>0.35674492372766275</c:v>
                </c:pt>
                <c:pt idx="6319">
                  <c:v>0.35683516759625566</c:v>
                </c:pt>
                <c:pt idx="6320">
                  <c:v>0.35683516759625566</c:v>
                </c:pt>
                <c:pt idx="6321">
                  <c:v>0.35692539574976445</c:v>
                </c:pt>
                <c:pt idx="6322">
                  <c:v>0.35701560819639611</c:v>
                </c:pt>
                <c:pt idx="6323">
                  <c:v>0.3571058049443504</c:v>
                </c:pt>
                <c:pt idx="6324">
                  <c:v>0.35719598600182045</c:v>
                </c:pt>
                <c:pt idx="6325">
                  <c:v>0.35384877288022343</c:v>
                </c:pt>
                <c:pt idx="6326">
                  <c:v>0.35728615137699149</c:v>
                </c:pt>
                <c:pt idx="6327">
                  <c:v>0.35403025915426312</c:v>
                </c:pt>
                <c:pt idx="6328">
                  <c:v>0.35403025915426312</c:v>
                </c:pt>
                <c:pt idx="6329">
                  <c:v>0.35412097832742506</c:v>
                </c:pt>
                <c:pt idx="6330">
                  <c:v>0.35421168153592797</c:v>
                </c:pt>
                <c:pt idx="6331">
                  <c:v>0.3543023687881971</c:v>
                </c:pt>
                <c:pt idx="6332">
                  <c:v>0.35484615769179173</c:v>
                </c:pt>
                <c:pt idx="6333">
                  <c:v>0.35439304009265038</c:v>
                </c:pt>
                <c:pt idx="6334">
                  <c:v>0.35448369545769853</c:v>
                </c:pt>
                <c:pt idx="6335">
                  <c:v>0.35502729339053929</c:v>
                </c:pt>
                <c:pt idx="6336">
                  <c:v>0.35502729339053929</c:v>
                </c:pt>
                <c:pt idx="6337">
                  <c:v>0.35511783741462688</c:v>
                </c:pt>
                <c:pt idx="6338">
                  <c:v>0.35511783741462688</c:v>
                </c:pt>
                <c:pt idx="6339">
                  <c:v>0.3517570665140477</c:v>
                </c:pt>
                <c:pt idx="6340">
                  <c:v>0.35184818756378744</c:v>
                </c:pt>
                <c:pt idx="6341">
                  <c:v>0.35184818756378744</c:v>
                </c:pt>
                <c:pt idx="6342">
                  <c:v>0.35393952400800932</c:v>
                </c:pt>
                <c:pt idx="6343">
                  <c:v>0.35393952400800932</c:v>
                </c:pt>
                <c:pt idx="6344">
                  <c:v>0.35393952400800932</c:v>
                </c:pt>
                <c:pt idx="6345">
                  <c:v>0.35393952400800932</c:v>
                </c:pt>
                <c:pt idx="6346">
                  <c:v>0.35403025915426312</c:v>
                </c:pt>
                <c:pt idx="6347">
                  <c:v>0.35403025915426312</c:v>
                </c:pt>
                <c:pt idx="6348">
                  <c:v>0.35403025915426312</c:v>
                </c:pt>
                <c:pt idx="6349">
                  <c:v>0.35403025915426312</c:v>
                </c:pt>
                <c:pt idx="6350">
                  <c:v>0.35403025915426312</c:v>
                </c:pt>
                <c:pt idx="6351">
                  <c:v>0.35448369545769853</c:v>
                </c:pt>
                <c:pt idx="6352">
                  <c:v>0.35448369545769853</c:v>
                </c:pt>
                <c:pt idx="6353">
                  <c:v>0.35448369545769853</c:v>
                </c:pt>
                <c:pt idx="6354">
                  <c:v>0.35448369545769853</c:v>
                </c:pt>
                <c:pt idx="6355">
                  <c:v>0.35093624764360443</c:v>
                </c:pt>
                <c:pt idx="6356">
                  <c:v>0.35093624764360443</c:v>
                </c:pt>
                <c:pt idx="6357">
                  <c:v>0.35139242036527119</c:v>
                </c:pt>
                <c:pt idx="6358">
                  <c:v>0.35139242036527119</c:v>
                </c:pt>
                <c:pt idx="6359">
                  <c:v>0.35139242036527119</c:v>
                </c:pt>
                <c:pt idx="6360">
                  <c:v>0.35139242036527119</c:v>
                </c:pt>
                <c:pt idx="6361">
                  <c:v>0.35130121829742078</c:v>
                </c:pt>
                <c:pt idx="6362">
                  <c:v>0.35130121829742078</c:v>
                </c:pt>
                <c:pt idx="6363">
                  <c:v>0.35120999999999991</c:v>
                </c:pt>
                <c:pt idx="6364">
                  <c:v>0.35120999999999991</c:v>
                </c:pt>
                <c:pt idx="6365">
                  <c:v>0.35166592927795892</c:v>
                </c:pt>
                <c:pt idx="6366">
                  <c:v>0.35157477584689223</c:v>
                </c:pt>
                <c:pt idx="6367">
                  <c:v>0.35157477584689223</c:v>
                </c:pt>
                <c:pt idx="6368">
                  <c:v>0.35148360621221109</c:v>
                </c:pt>
                <c:pt idx="6369">
                  <c:v>0.35148360621221109</c:v>
                </c:pt>
                <c:pt idx="6370">
                  <c:v>0.35193929243579936</c:v>
                </c:pt>
                <c:pt idx="6371">
                  <c:v>0.35193929243579936</c:v>
                </c:pt>
                <c:pt idx="6372">
                  <c:v>0.35184818756378744</c:v>
                </c:pt>
                <c:pt idx="6373">
                  <c:v>0.34837413530607964</c:v>
                </c:pt>
                <c:pt idx="6374">
                  <c:v>0.34837413530607964</c:v>
                </c:pt>
                <c:pt idx="6375">
                  <c:v>0.34837413530607964</c:v>
                </c:pt>
                <c:pt idx="6376">
                  <c:v>0.34837413530607964</c:v>
                </c:pt>
                <c:pt idx="6377">
                  <c:v>0.34828239304355868</c:v>
                </c:pt>
                <c:pt idx="6378">
                  <c:v>0.34874093933722616</c:v>
                </c:pt>
                <c:pt idx="6379">
                  <c:v>0.34874093933722616</c:v>
                </c:pt>
                <c:pt idx="6380">
                  <c:v>0.34874093933722616</c:v>
                </c:pt>
                <c:pt idx="6381">
                  <c:v>0.34864926306447386</c:v>
                </c:pt>
                <c:pt idx="6382">
                  <c:v>0.34864926306447386</c:v>
                </c:pt>
                <c:pt idx="6383">
                  <c:v>0.34864926306447386</c:v>
                </c:pt>
                <c:pt idx="6384">
                  <c:v>0.34864926306447386</c:v>
                </c:pt>
                <c:pt idx="6385">
                  <c:v>0.34901586933976481</c:v>
                </c:pt>
                <c:pt idx="6386">
                  <c:v>0.34901586933976481</c:v>
                </c:pt>
                <c:pt idx="6387">
                  <c:v>0.3489242424659964</c:v>
                </c:pt>
                <c:pt idx="6388">
                  <c:v>0.3489242424659964</c:v>
                </c:pt>
                <c:pt idx="6389">
                  <c:v>0.3489242424659964</c:v>
                </c:pt>
                <c:pt idx="6390">
                  <c:v>0.3489242424659964</c:v>
                </c:pt>
                <c:pt idx="6391">
                  <c:v>0.3489242424659964</c:v>
                </c:pt>
                <c:pt idx="6392">
                  <c:v>0.34883259913477394</c:v>
                </c:pt>
                <c:pt idx="6393">
                  <c:v>0.34543014455427845</c:v>
                </c:pt>
                <c:pt idx="6394">
                  <c:v>0.34598344424000271</c:v>
                </c:pt>
                <c:pt idx="6395">
                  <c:v>0.34589126954236904</c:v>
                </c:pt>
                <c:pt idx="6396">
                  <c:v>0.34589126954236904</c:v>
                </c:pt>
                <c:pt idx="6397">
                  <c:v>0.34589126954236904</c:v>
                </c:pt>
                <c:pt idx="6398">
                  <c:v>0.34589126954236904</c:v>
                </c:pt>
                <c:pt idx="6399">
                  <c:v>0.34589126954236904</c:v>
                </c:pt>
                <c:pt idx="6400">
                  <c:v>0.34589126954236904</c:v>
                </c:pt>
                <c:pt idx="6401">
                  <c:v>0.34635197566837062</c:v>
                </c:pt>
                <c:pt idx="6402">
                  <c:v>0.34625986789737428</c:v>
                </c:pt>
                <c:pt idx="6403">
                  <c:v>0.34625986789737428</c:v>
                </c:pt>
                <c:pt idx="6404">
                  <c:v>0.34625986789737428</c:v>
                </c:pt>
                <c:pt idx="6405">
                  <c:v>0.34625986789737428</c:v>
                </c:pt>
                <c:pt idx="6406">
                  <c:v>0.34625986789737428</c:v>
                </c:pt>
                <c:pt idx="6407">
                  <c:v>0.34625986789737428</c:v>
                </c:pt>
                <c:pt idx="6408">
                  <c:v>0.34625986789737428</c:v>
                </c:pt>
                <c:pt idx="6409">
                  <c:v>0.34339618940507166</c:v>
                </c:pt>
                <c:pt idx="6410">
                  <c:v>0.34339618940507166</c:v>
                </c:pt>
                <c:pt idx="6411">
                  <c:v>0.34339618940507166</c:v>
                </c:pt>
                <c:pt idx="6412">
                  <c:v>0.34339618940507166</c:v>
                </c:pt>
                <c:pt idx="6413">
                  <c:v>0.34339618940507166</c:v>
                </c:pt>
                <c:pt idx="6414">
                  <c:v>0.34339618940507166</c:v>
                </c:pt>
                <c:pt idx="6415">
                  <c:v>0.34339618940507166</c:v>
                </c:pt>
                <c:pt idx="6416">
                  <c:v>0.34385917105403518</c:v>
                </c:pt>
                <c:pt idx="6417">
                  <c:v>0.34348881970582512</c:v>
                </c:pt>
                <c:pt idx="6418">
                  <c:v>0.34348881970582512</c:v>
                </c:pt>
                <c:pt idx="6419">
                  <c:v>0.34404424494595753</c:v>
                </c:pt>
                <c:pt idx="6420">
                  <c:v>0.34404424494595753</c:v>
                </c:pt>
                <c:pt idx="6421">
                  <c:v>0.34404424494595753</c:v>
                </c:pt>
                <c:pt idx="6422">
                  <c:v>0.34404424494595753</c:v>
                </c:pt>
                <c:pt idx="6423">
                  <c:v>0.34404424494595753</c:v>
                </c:pt>
                <c:pt idx="6424">
                  <c:v>0.34404424494595753</c:v>
                </c:pt>
                <c:pt idx="6425">
                  <c:v>0.34404424494595753</c:v>
                </c:pt>
                <c:pt idx="6426">
                  <c:v>0.34070247559150535</c:v>
                </c:pt>
                <c:pt idx="6427">
                  <c:v>0.34070247559150535</c:v>
                </c:pt>
                <c:pt idx="6428">
                  <c:v>0.34070247559150535</c:v>
                </c:pt>
                <c:pt idx="6429">
                  <c:v>0.34079560284870047</c:v>
                </c:pt>
                <c:pt idx="6430">
                  <c:v>0.3412609802800054</c:v>
                </c:pt>
                <c:pt idx="6431">
                  <c:v>0.34088871283612099</c:v>
                </c:pt>
                <c:pt idx="6432">
                  <c:v>0.34144701063258442</c:v>
                </c:pt>
                <c:pt idx="6433">
                  <c:v>0.34144701063258442</c:v>
                </c:pt>
                <c:pt idx="6434">
                  <c:v>0.34144701063258442</c:v>
                </c:pt>
                <c:pt idx="6435">
                  <c:v>0.34144701063258442</c:v>
                </c:pt>
                <c:pt idx="6436">
                  <c:v>0.34348881970582512</c:v>
                </c:pt>
                <c:pt idx="6437">
                  <c:v>0.34153999999999995</c:v>
                </c:pt>
                <c:pt idx="6438">
                  <c:v>0.34153999999999995</c:v>
                </c:pt>
                <c:pt idx="6439">
                  <c:v>0.34153999999999995</c:v>
                </c:pt>
                <c:pt idx="6440">
                  <c:v>0.3435814330117517</c:v>
                </c:pt>
                <c:pt idx="6441">
                  <c:v>0.338181476333207</c:v>
                </c:pt>
                <c:pt idx="6442">
                  <c:v>0.34367402933220237</c:v>
                </c:pt>
                <c:pt idx="6443">
                  <c:v>0.34023657992214285</c:v>
                </c:pt>
                <c:pt idx="6444">
                  <c:v>0.34023657992214285</c:v>
                </c:pt>
                <c:pt idx="6445">
                  <c:v>0.34023657992214285</c:v>
                </c:pt>
                <c:pt idx="6446">
                  <c:v>0.34032979367258476</c:v>
                </c:pt>
                <c:pt idx="6447">
                  <c:v>0.34032979367258476</c:v>
                </c:pt>
                <c:pt idx="6448">
                  <c:v>0.33827507353750147</c:v>
                </c:pt>
                <c:pt idx="6449">
                  <c:v>0.34079560284870047</c:v>
                </c:pt>
                <c:pt idx="6450">
                  <c:v>0.34079560284870047</c:v>
                </c:pt>
                <c:pt idx="6451">
                  <c:v>0.34079560284870047</c:v>
                </c:pt>
                <c:pt idx="6452">
                  <c:v>0.34079560284870047</c:v>
                </c:pt>
                <c:pt idx="6453">
                  <c:v>0.34079560284870047</c:v>
                </c:pt>
                <c:pt idx="6454">
                  <c:v>0.34079560284870047</c:v>
                </c:pt>
                <c:pt idx="6455">
                  <c:v>0.34079560284870047</c:v>
                </c:pt>
                <c:pt idx="6456">
                  <c:v>0.34079560284870047</c:v>
                </c:pt>
                <c:pt idx="6457">
                  <c:v>0.34070247559150535</c:v>
                </c:pt>
                <c:pt idx="6458">
                  <c:v>0.34070247559150535</c:v>
                </c:pt>
                <c:pt idx="6459">
                  <c:v>0.34070247559150535</c:v>
                </c:pt>
                <c:pt idx="6460">
                  <c:v>0.34070247559150535</c:v>
                </c:pt>
                <c:pt idx="6461">
                  <c:v>0.34070247559150535</c:v>
                </c:pt>
                <c:pt idx="6462">
                  <c:v>0.34070247559150535</c:v>
                </c:pt>
                <c:pt idx="6463">
                  <c:v>0.34070247559150535</c:v>
                </c:pt>
                <c:pt idx="6464">
                  <c:v>0.34070247559150535</c:v>
                </c:pt>
                <c:pt idx="6465">
                  <c:v>0.34107488104004557</c:v>
                </c:pt>
                <c:pt idx="6466">
                  <c:v>0.34107488104004557</c:v>
                </c:pt>
                <c:pt idx="6467">
                  <c:v>0.34107488104004557</c:v>
                </c:pt>
                <c:pt idx="6468">
                  <c:v>0.34107488104004557</c:v>
                </c:pt>
                <c:pt idx="6469">
                  <c:v>0.34107488104004557</c:v>
                </c:pt>
                <c:pt idx="6470">
                  <c:v>0.34107488104004557</c:v>
                </c:pt>
                <c:pt idx="6471">
                  <c:v>0.3764945961982139</c:v>
                </c:pt>
                <c:pt idx="6472">
                  <c:v>0.37926943356057419</c:v>
                </c:pt>
                <c:pt idx="6473">
                  <c:v>0.38254616455391133</c:v>
                </c:pt>
                <c:pt idx="6474">
                  <c:v>0.38254616455391133</c:v>
                </c:pt>
                <c:pt idx="6475">
                  <c:v>0.38254616455391133</c:v>
                </c:pt>
                <c:pt idx="6476">
                  <c:v>0.38246018776662938</c:v>
                </c:pt>
                <c:pt idx="6477">
                  <c:v>0.38246018776662938</c:v>
                </c:pt>
                <c:pt idx="6478">
                  <c:v>0.37944238811101161</c:v>
                </c:pt>
                <c:pt idx="6479">
                  <c:v>0.37692910753692976</c:v>
                </c:pt>
                <c:pt idx="6480">
                  <c:v>0.37388011986619984</c:v>
                </c:pt>
                <c:pt idx="6481">
                  <c:v>0.37388011986619984</c:v>
                </c:pt>
                <c:pt idx="6482">
                  <c:v>0.37422945418529496</c:v>
                </c:pt>
                <c:pt idx="6483">
                  <c:v>0.37081366191820331</c:v>
                </c:pt>
                <c:pt idx="6484">
                  <c:v>0.3728307460725323</c:v>
                </c:pt>
                <c:pt idx="6485">
                  <c:v>0.3737927506516977</c:v>
                </c:pt>
                <c:pt idx="6486">
                  <c:v>0.3737927506516977</c:v>
                </c:pt>
                <c:pt idx="6487">
                  <c:v>0.37344313104517757</c:v>
                </c:pt>
                <c:pt idx="6488">
                  <c:v>0.37344313104517757</c:v>
                </c:pt>
                <c:pt idx="6489">
                  <c:v>0.37335569042141503</c:v>
                </c:pt>
                <c:pt idx="6490">
                  <c:v>0.37335569042141503</c:v>
                </c:pt>
                <c:pt idx="6491">
                  <c:v>0.37335569042141503</c:v>
                </c:pt>
                <c:pt idx="6492">
                  <c:v>0.37675534510866071</c:v>
                </c:pt>
                <c:pt idx="6493">
                  <c:v>0.37335569042141503</c:v>
                </c:pt>
                <c:pt idx="6494">
                  <c:v>0.37335569042141503</c:v>
                </c:pt>
                <c:pt idx="6495">
                  <c:v>0.37335569042141503</c:v>
                </c:pt>
                <c:pt idx="6496">
                  <c:v>0.37335569042141503</c:v>
                </c:pt>
                <c:pt idx="6497">
                  <c:v>0.37335569042141503</c:v>
                </c:pt>
                <c:pt idx="6498">
                  <c:v>0.37335569042141503</c:v>
                </c:pt>
                <c:pt idx="6499">
                  <c:v>0.37370536716933966</c:v>
                </c:pt>
                <c:pt idx="6500">
                  <c:v>0.37370536716933966</c:v>
                </c:pt>
                <c:pt idx="6501">
                  <c:v>0.37370536716933966</c:v>
                </c:pt>
                <c:pt idx="6502">
                  <c:v>0.37370536716933966</c:v>
                </c:pt>
                <c:pt idx="6503">
                  <c:v>0.3737927506516977</c:v>
                </c:pt>
                <c:pt idx="6504">
                  <c:v>0.37344313104517757</c:v>
                </c:pt>
                <c:pt idx="6505">
                  <c:v>0.38228819339643494</c:v>
                </c:pt>
                <c:pt idx="6506">
                  <c:v>0.38340518604103635</c:v>
                </c:pt>
                <c:pt idx="6507">
                  <c:v>0.38314762190682761</c:v>
                </c:pt>
                <c:pt idx="6508">
                  <c:v>0.38597416045342392</c:v>
                </c:pt>
                <c:pt idx="6509">
                  <c:v>0.39217552466211181</c:v>
                </c:pt>
                <c:pt idx="6510">
                  <c:v>0.39200655029558429</c:v>
                </c:pt>
                <c:pt idx="6511">
                  <c:v>0.39175299194561819</c:v>
                </c:pt>
                <c:pt idx="6512">
                  <c:v>0.39200655029558429</c:v>
                </c:pt>
                <c:pt idx="6513">
                  <c:v>0.39192204375820017</c:v>
                </c:pt>
                <c:pt idx="6514">
                  <c:v>0.3887861754307228</c:v>
                </c:pt>
                <c:pt idx="6515">
                  <c:v>0.3887861754307228</c:v>
                </c:pt>
                <c:pt idx="6516">
                  <c:v>0.3887861754307228</c:v>
                </c:pt>
                <c:pt idx="6517">
                  <c:v>0.3887861754307228</c:v>
                </c:pt>
                <c:pt idx="6518">
                  <c:v>0.3887861754307228</c:v>
                </c:pt>
                <c:pt idx="6519">
                  <c:v>0.3887861754307228</c:v>
                </c:pt>
                <c:pt idx="6520">
                  <c:v>0.3887861754307228</c:v>
                </c:pt>
                <c:pt idx="6521">
                  <c:v>0.38895613872086876</c:v>
                </c:pt>
                <c:pt idx="6522">
                  <c:v>0.38895613872086876</c:v>
                </c:pt>
                <c:pt idx="6523">
                  <c:v>0.38895613872086876</c:v>
                </c:pt>
                <c:pt idx="6524">
                  <c:v>0.38895613872086876</c:v>
                </c:pt>
                <c:pt idx="6525">
                  <c:v>0.38895613872086876</c:v>
                </c:pt>
                <c:pt idx="6526">
                  <c:v>0.38895613872086876</c:v>
                </c:pt>
                <c:pt idx="6527">
                  <c:v>0.38904110068211328</c:v>
                </c:pt>
                <c:pt idx="6528">
                  <c:v>0.3857178059259132</c:v>
                </c:pt>
                <c:pt idx="6529">
                  <c:v>0.3857178059259132</c:v>
                </c:pt>
                <c:pt idx="6530">
                  <c:v>0.38597416045342392</c:v>
                </c:pt>
                <c:pt idx="6531">
                  <c:v>0.3857178059259132</c:v>
                </c:pt>
                <c:pt idx="6532">
                  <c:v>0.38605958528192419</c:v>
                </c:pt>
                <c:pt idx="6533">
                  <c:v>0.38605958528192419</c:v>
                </c:pt>
                <c:pt idx="6534">
                  <c:v>0.38614499678049841</c:v>
                </c:pt>
                <c:pt idx="6535">
                  <c:v>0.38614499678049841</c:v>
                </c:pt>
                <c:pt idx="6536">
                  <c:v>0.38614499678049841</c:v>
                </c:pt>
                <c:pt idx="6537">
                  <c:v>0.38614499678049841</c:v>
                </c:pt>
                <c:pt idx="6538">
                  <c:v>0.38623039495538503</c:v>
                </c:pt>
                <c:pt idx="6539">
                  <c:v>0.38623039495538503</c:v>
                </c:pt>
                <c:pt idx="6540">
                  <c:v>0.38623039495538503</c:v>
                </c:pt>
                <c:pt idx="6541">
                  <c:v>0.38623039495538503</c:v>
                </c:pt>
                <c:pt idx="6542">
                  <c:v>0.38280401340184944</c:v>
                </c:pt>
                <c:pt idx="6543">
                  <c:v>0.38306174011405314</c:v>
                </c:pt>
                <c:pt idx="6544">
                  <c:v>0.38306174011405314</c:v>
                </c:pt>
                <c:pt idx="6545">
                  <c:v>0.38306174011405314</c:v>
                </c:pt>
                <c:pt idx="6546">
                  <c:v>0.38306174011405314</c:v>
                </c:pt>
                <c:pt idx="6547">
                  <c:v>0.38306174011405314</c:v>
                </c:pt>
                <c:pt idx="6548">
                  <c:v>0.38306174011405314</c:v>
                </c:pt>
                <c:pt idx="6549">
                  <c:v>0.38306174011405314</c:v>
                </c:pt>
                <c:pt idx="6550">
                  <c:v>0.38331934486391495</c:v>
                </c:pt>
                <c:pt idx="6551">
                  <c:v>0.38331934486391495</c:v>
                </c:pt>
                <c:pt idx="6552">
                  <c:v>0.38331934486391495</c:v>
                </c:pt>
                <c:pt idx="6553">
                  <c:v>0.38021999999999989</c:v>
                </c:pt>
                <c:pt idx="6554">
                  <c:v>0.38246018776662938</c:v>
                </c:pt>
                <c:pt idx="6555">
                  <c:v>0.38246018776662938</c:v>
                </c:pt>
                <c:pt idx="6556">
                  <c:v>0.37935591775176192</c:v>
                </c:pt>
                <c:pt idx="6557">
                  <c:v>0.37935591775176192</c:v>
                </c:pt>
                <c:pt idx="6558">
                  <c:v>0.37926943356057419</c:v>
                </c:pt>
                <c:pt idx="6559">
                  <c:v>0.37926943356057419</c:v>
                </c:pt>
                <c:pt idx="6560">
                  <c:v>0.37926943356057419</c:v>
                </c:pt>
                <c:pt idx="6561">
                  <c:v>0.37926943356057419</c:v>
                </c:pt>
                <c:pt idx="6562">
                  <c:v>0.37926943356057419</c:v>
                </c:pt>
                <c:pt idx="6563">
                  <c:v>0.37952884464495784</c:v>
                </c:pt>
                <c:pt idx="6564">
                  <c:v>0.37952884464495784</c:v>
                </c:pt>
                <c:pt idx="6565">
                  <c:v>0.37944238811101161</c:v>
                </c:pt>
                <c:pt idx="6566">
                  <c:v>0.37944238811101161</c:v>
                </c:pt>
                <c:pt idx="6567">
                  <c:v>0.37944238811101161</c:v>
                </c:pt>
                <c:pt idx="6568">
                  <c:v>0.37944238811101161</c:v>
                </c:pt>
                <c:pt idx="6569">
                  <c:v>0.37944238811101161</c:v>
                </c:pt>
                <c:pt idx="6570">
                  <c:v>0.37944238811101161</c:v>
                </c:pt>
                <c:pt idx="6571">
                  <c:v>0.37935591775176192</c:v>
                </c:pt>
                <c:pt idx="6572">
                  <c:v>0.37935591775176192</c:v>
                </c:pt>
                <c:pt idx="6573">
                  <c:v>0.37935591775176192</c:v>
                </c:pt>
                <c:pt idx="6574">
                  <c:v>0.37926943356057419</c:v>
                </c:pt>
                <c:pt idx="6575">
                  <c:v>0.37926943356057419</c:v>
                </c:pt>
                <c:pt idx="6576">
                  <c:v>0.37926943356057419</c:v>
                </c:pt>
                <c:pt idx="6577">
                  <c:v>0.37926943356057419</c:v>
                </c:pt>
                <c:pt idx="6578">
                  <c:v>0.37944238811101161</c:v>
                </c:pt>
                <c:pt idx="6579">
                  <c:v>0.376146734197911</c:v>
                </c:pt>
                <c:pt idx="6580">
                  <c:v>0.376146734197911</c:v>
                </c:pt>
                <c:pt idx="6581">
                  <c:v>0.376146734197911</c:v>
                </c:pt>
                <c:pt idx="6582">
                  <c:v>0.376146734197911</c:v>
                </c:pt>
                <c:pt idx="6583">
                  <c:v>0.37605973351191846</c:v>
                </c:pt>
                <c:pt idx="6584">
                  <c:v>0.37605973351191846</c:v>
                </c:pt>
                <c:pt idx="6585">
                  <c:v>0.37605973351191846</c:v>
                </c:pt>
                <c:pt idx="6586">
                  <c:v>0.37405481551957664</c:v>
                </c:pt>
                <c:pt idx="6587">
                  <c:v>0.37632069333313423</c:v>
                </c:pt>
                <c:pt idx="6588">
                  <c:v>0.37632069333313423</c:v>
                </c:pt>
                <c:pt idx="6589">
                  <c:v>0.37632069333313423</c:v>
                </c:pt>
                <c:pt idx="6590">
                  <c:v>0.37623372080270456</c:v>
                </c:pt>
                <c:pt idx="6591">
                  <c:v>0.37623372080270456</c:v>
                </c:pt>
                <c:pt idx="6592">
                  <c:v>0.37623372080270456</c:v>
                </c:pt>
                <c:pt idx="6593">
                  <c:v>0.37623372080270456</c:v>
                </c:pt>
                <c:pt idx="6594">
                  <c:v>0.37623372080270456</c:v>
                </c:pt>
                <c:pt idx="6595">
                  <c:v>0.37623372080270456</c:v>
                </c:pt>
                <c:pt idx="6596">
                  <c:v>0.37623372080270456</c:v>
                </c:pt>
                <c:pt idx="6597">
                  <c:v>0.37632069333313423</c:v>
                </c:pt>
                <c:pt idx="6598">
                  <c:v>0.37632069333313423</c:v>
                </c:pt>
                <c:pt idx="6599">
                  <c:v>0.37632069333313423</c:v>
                </c:pt>
                <c:pt idx="6600">
                  <c:v>0.37632069333313423</c:v>
                </c:pt>
                <c:pt idx="6601">
                  <c:v>0.37632069333313423</c:v>
                </c:pt>
                <c:pt idx="6602">
                  <c:v>0.37640765179602942</c:v>
                </c:pt>
                <c:pt idx="6603">
                  <c:v>0.37640765179602942</c:v>
                </c:pt>
                <c:pt idx="6604">
                  <c:v>0.37318076625824437</c:v>
                </c:pt>
                <c:pt idx="6605">
                  <c:v>0.3735305573730805</c:v>
                </c:pt>
                <c:pt idx="6606">
                  <c:v>0.3735305573730805</c:v>
                </c:pt>
                <c:pt idx="6607">
                  <c:v>0.37361796941213332</c:v>
                </c:pt>
                <c:pt idx="6608">
                  <c:v>0.37361796941213332</c:v>
                </c:pt>
                <c:pt idx="6609">
                  <c:v>0.37370536716933966</c:v>
                </c:pt>
                <c:pt idx="6610">
                  <c:v>0.37370536716933966</c:v>
                </c:pt>
                <c:pt idx="6611">
                  <c:v>0.3737927506516977</c:v>
                </c:pt>
                <c:pt idx="6612">
                  <c:v>0.3737927506516977</c:v>
                </c:pt>
                <c:pt idx="6613">
                  <c:v>0.37388011986619984</c:v>
                </c:pt>
                <c:pt idx="6614">
                  <c:v>0.3739674748198325</c:v>
                </c:pt>
                <c:pt idx="6615">
                  <c:v>0.37370536716933966</c:v>
                </c:pt>
                <c:pt idx="6616">
                  <c:v>0.3737927506516977</c:v>
                </c:pt>
                <c:pt idx="6617">
                  <c:v>0.37684223333613198</c:v>
                </c:pt>
                <c:pt idx="6618">
                  <c:v>0.38039265104854425</c:v>
                </c:pt>
                <c:pt idx="6619">
                  <c:v>0.38349101369240657</c:v>
                </c:pt>
                <c:pt idx="6620">
                  <c:v>0.38323349015464603</c:v>
                </c:pt>
                <c:pt idx="6621">
                  <c:v>0.38640115135902353</c:v>
                </c:pt>
                <c:pt idx="6622">
                  <c:v>0.38614499678049841</c:v>
                </c:pt>
                <c:pt idx="6623">
                  <c:v>0.38614499678049841</c:v>
                </c:pt>
                <c:pt idx="6624">
                  <c:v>0.38614499678049841</c:v>
                </c:pt>
                <c:pt idx="6625">
                  <c:v>0.38614499678049841</c:v>
                </c:pt>
                <c:pt idx="6626">
                  <c:v>0.38614499678049841</c:v>
                </c:pt>
                <c:pt idx="6627">
                  <c:v>0.38605958528192419</c:v>
                </c:pt>
                <c:pt idx="6628">
                  <c:v>0.38605958528192419</c:v>
                </c:pt>
                <c:pt idx="6629">
                  <c:v>0.38605958528192419</c:v>
                </c:pt>
                <c:pt idx="6630">
                  <c:v>0.38605958528192419</c:v>
                </c:pt>
                <c:pt idx="6631">
                  <c:v>0.38605958528192419</c:v>
                </c:pt>
                <c:pt idx="6632">
                  <c:v>0.38605958528192419</c:v>
                </c:pt>
                <c:pt idx="6633">
                  <c:v>0.38605958528192419</c:v>
                </c:pt>
                <c:pt idx="6634">
                  <c:v>0.38623039495538503</c:v>
                </c:pt>
                <c:pt idx="6635">
                  <c:v>0.38623039495538503</c:v>
                </c:pt>
                <c:pt idx="6636">
                  <c:v>0.38623039495538503</c:v>
                </c:pt>
                <c:pt idx="6637">
                  <c:v>0.38623039495538503</c:v>
                </c:pt>
                <c:pt idx="6638">
                  <c:v>0.38623039495538503</c:v>
                </c:pt>
                <c:pt idx="6639">
                  <c:v>0.38623039495538503</c:v>
                </c:pt>
                <c:pt idx="6640">
                  <c:v>0.38623039495538503</c:v>
                </c:pt>
                <c:pt idx="6641">
                  <c:v>0.38623039495538503</c:v>
                </c:pt>
                <c:pt idx="6642">
                  <c:v>0.38623039495538503</c:v>
                </c:pt>
                <c:pt idx="6643">
                  <c:v>0.38623039495538503</c:v>
                </c:pt>
                <c:pt idx="6644">
                  <c:v>0.38640115135902353</c:v>
                </c:pt>
                <c:pt idx="6645">
                  <c:v>0.38640115135902353</c:v>
                </c:pt>
                <c:pt idx="6646">
                  <c:v>0.38640115135902353</c:v>
                </c:pt>
                <c:pt idx="6647">
                  <c:v>0.38631577981281728</c:v>
                </c:pt>
                <c:pt idx="6648">
                  <c:v>0.38297584476991076</c:v>
                </c:pt>
                <c:pt idx="6649">
                  <c:v>0.38297584476991076</c:v>
                </c:pt>
                <c:pt idx="6650">
                  <c:v>0.38288993586798348</c:v>
                </c:pt>
                <c:pt idx="6651">
                  <c:v>0.38288993586798348</c:v>
                </c:pt>
                <c:pt idx="6652">
                  <c:v>0.38314762190682761</c:v>
                </c:pt>
                <c:pt idx="6653">
                  <c:v>0.38314762190682761</c:v>
                </c:pt>
                <c:pt idx="6654">
                  <c:v>0.38314762190682761</c:v>
                </c:pt>
                <c:pt idx="6655">
                  <c:v>0.38314762190682761</c:v>
                </c:pt>
                <c:pt idx="6656">
                  <c:v>0.38306174011405314</c:v>
                </c:pt>
                <c:pt idx="6657">
                  <c:v>0.38306174011405314</c:v>
                </c:pt>
                <c:pt idx="6658">
                  <c:v>0.38297584476991076</c:v>
                </c:pt>
                <c:pt idx="6659">
                  <c:v>0.38297584476991076</c:v>
                </c:pt>
                <c:pt idx="6660">
                  <c:v>0.38297584476991076</c:v>
                </c:pt>
                <c:pt idx="6661">
                  <c:v>0.38297584476991076</c:v>
                </c:pt>
                <c:pt idx="6662">
                  <c:v>0.38288993586798348</c:v>
                </c:pt>
                <c:pt idx="6663">
                  <c:v>0.38288993586798348</c:v>
                </c:pt>
                <c:pt idx="6664">
                  <c:v>0.38314762190682761</c:v>
                </c:pt>
                <c:pt idx="6665">
                  <c:v>0.38288993586798348</c:v>
                </c:pt>
                <c:pt idx="6666">
                  <c:v>0.38288993586798348</c:v>
                </c:pt>
                <c:pt idx="6667">
                  <c:v>0.38314762190682761</c:v>
                </c:pt>
                <c:pt idx="6668">
                  <c:v>0.38314762190682761</c:v>
                </c:pt>
                <c:pt idx="6669">
                  <c:v>0.38314762190682761</c:v>
                </c:pt>
                <c:pt idx="6670">
                  <c:v>0.38314762190682761</c:v>
                </c:pt>
                <c:pt idx="6671">
                  <c:v>0.38314762190682761</c:v>
                </c:pt>
                <c:pt idx="6672">
                  <c:v>0.38314762190682761</c:v>
                </c:pt>
                <c:pt idx="6673">
                  <c:v>0.38306174011405314</c:v>
                </c:pt>
                <c:pt idx="6674">
                  <c:v>0.38306174011405314</c:v>
                </c:pt>
                <c:pt idx="6675">
                  <c:v>0.38306174011405314</c:v>
                </c:pt>
                <c:pt idx="6676">
                  <c:v>0.38306174011405314</c:v>
                </c:pt>
                <c:pt idx="6677">
                  <c:v>0.38306174011405314</c:v>
                </c:pt>
                <c:pt idx="6678">
                  <c:v>0.37996092016697447</c:v>
                </c:pt>
                <c:pt idx="6679">
                  <c:v>0.37996092016697447</c:v>
                </c:pt>
                <c:pt idx="6680">
                  <c:v>0.37996092016697447</c:v>
                </c:pt>
                <c:pt idx="6681">
                  <c:v>0.37996092016697447</c:v>
                </c:pt>
                <c:pt idx="6682">
                  <c:v>0.37987453266021309</c:v>
                </c:pt>
                <c:pt idx="6683">
                  <c:v>0.37987453266021309</c:v>
                </c:pt>
                <c:pt idx="6684">
                  <c:v>0.37987453266021309</c:v>
                </c:pt>
                <c:pt idx="6685">
                  <c:v>0.37987453266021309</c:v>
                </c:pt>
                <c:pt idx="6686">
                  <c:v>0.38297584476991076</c:v>
                </c:pt>
                <c:pt idx="6687">
                  <c:v>0.38297584476991076</c:v>
                </c:pt>
                <c:pt idx="6688">
                  <c:v>0.38297584476991076</c:v>
                </c:pt>
                <c:pt idx="6689">
                  <c:v>0.38297584476991076</c:v>
                </c:pt>
                <c:pt idx="6690">
                  <c:v>0.38297584476991076</c:v>
                </c:pt>
                <c:pt idx="6691">
                  <c:v>0.38297584476991076</c:v>
                </c:pt>
                <c:pt idx="6692">
                  <c:v>0.38297584476991076</c:v>
                </c:pt>
                <c:pt idx="6693">
                  <c:v>0.38297584476991076</c:v>
                </c:pt>
                <c:pt idx="6694">
                  <c:v>0.38297584476991076</c:v>
                </c:pt>
                <c:pt idx="6695">
                  <c:v>0.38297584476991076</c:v>
                </c:pt>
                <c:pt idx="6696">
                  <c:v>0.37961528736022976</c:v>
                </c:pt>
                <c:pt idx="6697">
                  <c:v>0.37996092016697447</c:v>
                </c:pt>
                <c:pt idx="6698">
                  <c:v>0.37996092016697447</c:v>
                </c:pt>
                <c:pt idx="6699">
                  <c:v>0.37996092016697447</c:v>
                </c:pt>
                <c:pt idx="6700">
                  <c:v>0.37996092016697447</c:v>
                </c:pt>
                <c:pt idx="6701">
                  <c:v>0.37996092016697447</c:v>
                </c:pt>
                <c:pt idx="6702">
                  <c:v>0.38228819339643494</c:v>
                </c:pt>
                <c:pt idx="6703">
                  <c:v>0.38237419738295475</c:v>
                </c:pt>
                <c:pt idx="6704">
                  <c:v>0.37909642365581953</c:v>
                </c:pt>
                <c:pt idx="6705">
                  <c:v>0.37909642365581953</c:v>
                </c:pt>
                <c:pt idx="6706">
                  <c:v>0.37918293553080828</c:v>
                </c:pt>
                <c:pt idx="6707">
                  <c:v>0.37926943356057419</c:v>
                </c:pt>
                <c:pt idx="6708">
                  <c:v>0.37926943356057419</c:v>
                </c:pt>
                <c:pt idx="6709">
                  <c:v>0.37961528736022976</c:v>
                </c:pt>
                <c:pt idx="6710">
                  <c:v>0.37970171626345139</c:v>
                </c:pt>
                <c:pt idx="6711">
                  <c:v>0.37978813136124134</c:v>
                </c:pt>
                <c:pt idx="6712">
                  <c:v>0.37987453266021309</c:v>
                </c:pt>
                <c:pt idx="6713">
                  <c:v>0.37987453266021309</c:v>
                </c:pt>
                <c:pt idx="6714">
                  <c:v>0.37987453266021309</c:v>
                </c:pt>
                <c:pt idx="6715">
                  <c:v>0.37658152654650634</c:v>
                </c:pt>
                <c:pt idx="6716">
                  <c:v>0.37666844284771939</c:v>
                </c:pt>
                <c:pt idx="6717">
                  <c:v>0.37675534510866071</c:v>
                </c:pt>
                <c:pt idx="6718">
                  <c:v>0.37675534510866071</c:v>
                </c:pt>
                <c:pt idx="6719">
                  <c:v>0.37684223333613198</c:v>
                </c:pt>
                <c:pt idx="6720">
                  <c:v>0.37684223333613198</c:v>
                </c:pt>
                <c:pt idx="6721">
                  <c:v>0.37684223333613198</c:v>
                </c:pt>
                <c:pt idx="6722">
                  <c:v>0.37692910753692976</c:v>
                </c:pt>
                <c:pt idx="6723">
                  <c:v>0.37692910753692976</c:v>
                </c:pt>
                <c:pt idx="6724">
                  <c:v>0.37692910753692976</c:v>
                </c:pt>
                <c:pt idx="6725">
                  <c:v>0.37701596771784496</c:v>
                </c:pt>
                <c:pt idx="6726">
                  <c:v>0.37727646420912231</c:v>
                </c:pt>
                <c:pt idx="6727">
                  <c:v>0.37388011986619984</c:v>
                </c:pt>
                <c:pt idx="6728">
                  <c:v>0.37388011986619984</c:v>
                </c:pt>
                <c:pt idx="6729">
                  <c:v>0.37388011986619984</c:v>
                </c:pt>
                <c:pt idx="6730">
                  <c:v>0.37388011986619984</c:v>
                </c:pt>
                <c:pt idx="6731">
                  <c:v>0.3739674748198325</c:v>
                </c:pt>
                <c:pt idx="6732">
                  <c:v>0.3759727187378864</c:v>
                </c:pt>
                <c:pt idx="6733">
                  <c:v>0.3759727187378864</c:v>
                </c:pt>
                <c:pt idx="6734">
                  <c:v>0.3759727187378864</c:v>
                </c:pt>
                <c:pt idx="6735">
                  <c:v>0.37632069333313423</c:v>
                </c:pt>
                <c:pt idx="6736">
                  <c:v>0.37632069333313423</c:v>
                </c:pt>
                <c:pt idx="6737">
                  <c:v>0.37632069333313423</c:v>
                </c:pt>
                <c:pt idx="6738">
                  <c:v>0.37632069333313423</c:v>
                </c:pt>
                <c:pt idx="6739">
                  <c:v>0.37422945418529496</c:v>
                </c:pt>
                <c:pt idx="6740">
                  <c:v>0.37623372080270456</c:v>
                </c:pt>
                <c:pt idx="6741">
                  <c:v>0.37422945418529496</c:v>
                </c:pt>
                <c:pt idx="6742">
                  <c:v>0.37623372080270456</c:v>
                </c:pt>
                <c:pt idx="6743">
                  <c:v>0.37422945418529496</c:v>
                </c:pt>
                <c:pt idx="6744">
                  <c:v>0.37623372080270456</c:v>
                </c:pt>
                <c:pt idx="6745">
                  <c:v>0.37422945418529496</c:v>
                </c:pt>
                <c:pt idx="6746">
                  <c:v>0.376146734197911</c:v>
                </c:pt>
                <c:pt idx="6747">
                  <c:v>0.376146734197911</c:v>
                </c:pt>
                <c:pt idx="6748">
                  <c:v>0.37640765179602942</c:v>
                </c:pt>
                <c:pt idx="6749">
                  <c:v>0.37632069333313423</c:v>
                </c:pt>
                <c:pt idx="6750">
                  <c:v>0.37632069333313423</c:v>
                </c:pt>
                <c:pt idx="6751">
                  <c:v>0.37632069333313423</c:v>
                </c:pt>
                <c:pt idx="6752">
                  <c:v>0.37291827261897348</c:v>
                </c:pt>
                <c:pt idx="6753">
                  <c:v>0.37291827261897348</c:v>
                </c:pt>
                <c:pt idx="6754">
                  <c:v>0.37291827261897348</c:v>
                </c:pt>
                <c:pt idx="6755">
                  <c:v>0.37291827261897348</c:v>
                </c:pt>
                <c:pt idx="6756">
                  <c:v>0.3728307460725323</c:v>
                </c:pt>
                <c:pt idx="6757">
                  <c:v>0.37081366191820331</c:v>
                </c:pt>
                <c:pt idx="6758">
                  <c:v>0.37309328270478848</c:v>
                </c:pt>
                <c:pt idx="6759">
                  <c:v>0.3710771932568111</c:v>
                </c:pt>
                <c:pt idx="6760">
                  <c:v>0.3710771932568111</c:v>
                </c:pt>
                <c:pt idx="6761">
                  <c:v>0.37300578482737756</c:v>
                </c:pt>
                <c:pt idx="6762">
                  <c:v>0.37300578482737756</c:v>
                </c:pt>
                <c:pt idx="6763">
                  <c:v>0.37300578482737756</c:v>
                </c:pt>
                <c:pt idx="6764">
                  <c:v>0.37300578482737756</c:v>
                </c:pt>
                <c:pt idx="6765">
                  <c:v>0.37291827261897348</c:v>
                </c:pt>
                <c:pt idx="6766">
                  <c:v>0.37291827261897348</c:v>
                </c:pt>
                <c:pt idx="6767">
                  <c:v>0.3728307460725323</c:v>
                </c:pt>
                <c:pt idx="6768">
                  <c:v>0.3728307460725323</c:v>
                </c:pt>
                <c:pt idx="6769">
                  <c:v>0.3728307460725323</c:v>
                </c:pt>
                <c:pt idx="6770">
                  <c:v>0.37309328270478848</c:v>
                </c:pt>
                <c:pt idx="6771">
                  <c:v>0.37300578482737756</c:v>
                </c:pt>
                <c:pt idx="6772">
                  <c:v>0.37300578482737756</c:v>
                </c:pt>
                <c:pt idx="6773">
                  <c:v>0.37300578482737756</c:v>
                </c:pt>
                <c:pt idx="6774">
                  <c:v>0.37300578482737756</c:v>
                </c:pt>
                <c:pt idx="6775">
                  <c:v>0.37291827261897348</c:v>
                </c:pt>
                <c:pt idx="6776">
                  <c:v>0.37291827261897348</c:v>
                </c:pt>
                <c:pt idx="6777">
                  <c:v>0.3728307460725323</c:v>
                </c:pt>
                <c:pt idx="6778">
                  <c:v>0.3728307460725323</c:v>
                </c:pt>
                <c:pt idx="6779">
                  <c:v>0.37081366191820331</c:v>
                </c:pt>
                <c:pt idx="6780">
                  <c:v>0.3728307460725323</c:v>
                </c:pt>
                <c:pt idx="6781">
                  <c:v>0.36984626168316392</c:v>
                </c:pt>
                <c:pt idx="6782">
                  <c:v>0.37300578482737756</c:v>
                </c:pt>
                <c:pt idx="6783">
                  <c:v>0.36967018136614793</c:v>
                </c:pt>
                <c:pt idx="6784">
                  <c:v>0.36967018136614793</c:v>
                </c:pt>
                <c:pt idx="6785">
                  <c:v>0.36967018136614793</c:v>
                </c:pt>
                <c:pt idx="6786">
                  <c:v>0.36967018136614793</c:v>
                </c:pt>
                <c:pt idx="6787">
                  <c:v>0.36967018136614793</c:v>
                </c:pt>
                <c:pt idx="6788">
                  <c:v>0.36967018136614793</c:v>
                </c:pt>
                <c:pt idx="6789">
                  <c:v>0.36967018136614793</c:v>
                </c:pt>
                <c:pt idx="6790">
                  <c:v>0.36967018136614793</c:v>
                </c:pt>
                <c:pt idx="6791">
                  <c:v>0.36967018136614793</c:v>
                </c:pt>
                <c:pt idx="6792">
                  <c:v>0.36967018136614793</c:v>
                </c:pt>
                <c:pt idx="6793">
                  <c:v>0.36975822882241449</c:v>
                </c:pt>
                <c:pt idx="6794">
                  <c:v>0.36975822882241449</c:v>
                </c:pt>
                <c:pt idx="6795">
                  <c:v>0.36984626168316392</c:v>
                </c:pt>
                <c:pt idx="6796">
                  <c:v>0.36984626168316392</c:v>
                </c:pt>
                <c:pt idx="6797">
                  <c:v>0.36993427995565187</c:v>
                </c:pt>
                <c:pt idx="6798">
                  <c:v>0.37002228364712875</c:v>
                </c:pt>
                <c:pt idx="6799">
                  <c:v>0.37002228364712875</c:v>
                </c:pt>
                <c:pt idx="6800">
                  <c:v>0.37002228364712875</c:v>
                </c:pt>
                <c:pt idx="6801">
                  <c:v>0.37011027276483843</c:v>
                </c:pt>
                <c:pt idx="6802">
                  <c:v>0.37019824731601891</c:v>
                </c:pt>
                <c:pt idx="6803">
                  <c:v>0.37019824731601891</c:v>
                </c:pt>
                <c:pt idx="6804">
                  <c:v>0.37028620730790218</c:v>
                </c:pt>
                <c:pt idx="6805">
                  <c:v>0.37037415274771446</c:v>
                </c:pt>
                <c:pt idx="6806">
                  <c:v>0.37037415274771446</c:v>
                </c:pt>
                <c:pt idx="6807">
                  <c:v>0.37037415274771446</c:v>
                </c:pt>
                <c:pt idx="6808">
                  <c:v>0.37046208364267563</c:v>
                </c:pt>
                <c:pt idx="6809">
                  <c:v>0.37046208364267563</c:v>
                </c:pt>
                <c:pt idx="6810">
                  <c:v>0.36711042325071519</c:v>
                </c:pt>
                <c:pt idx="6811">
                  <c:v>0.36719889716062792</c:v>
                </c:pt>
                <c:pt idx="6812">
                  <c:v>0.36728735626195219</c:v>
                </c:pt>
                <c:pt idx="6813">
                  <c:v>0.36737580056212149</c:v>
                </c:pt>
                <c:pt idx="6814">
                  <c:v>0.36737580056212149</c:v>
                </c:pt>
                <c:pt idx="6815">
                  <c:v>0.36737580056212149</c:v>
                </c:pt>
                <c:pt idx="6816">
                  <c:v>0.36746423006856266</c:v>
                </c:pt>
                <c:pt idx="6817">
                  <c:v>0.36746423006856266</c:v>
                </c:pt>
                <c:pt idx="6818">
                  <c:v>0.3675526447886972</c:v>
                </c:pt>
                <c:pt idx="6819">
                  <c:v>0.3675526447886972</c:v>
                </c:pt>
                <c:pt idx="6820">
                  <c:v>0.3675526447886972</c:v>
                </c:pt>
                <c:pt idx="6821">
                  <c:v>0.3675526447886972</c:v>
                </c:pt>
                <c:pt idx="6822">
                  <c:v>0.37002228364712875</c:v>
                </c:pt>
                <c:pt idx="6823">
                  <c:v>0.37002228364712875</c:v>
                </c:pt>
                <c:pt idx="6824">
                  <c:v>0.37002228364712875</c:v>
                </c:pt>
                <c:pt idx="6825">
                  <c:v>0.36666783131171921</c:v>
                </c:pt>
                <c:pt idx="6826">
                  <c:v>0.36666783131171921</c:v>
                </c:pt>
                <c:pt idx="6827">
                  <c:v>0.36666783131171921</c:v>
                </c:pt>
                <c:pt idx="6828">
                  <c:v>0.36666783131171921</c:v>
                </c:pt>
                <c:pt idx="6829">
                  <c:v>0.36666783131171921</c:v>
                </c:pt>
                <c:pt idx="6830">
                  <c:v>0.36657926839382504</c:v>
                </c:pt>
                <c:pt idx="6831">
                  <c:v>0.36657926839382504</c:v>
                </c:pt>
                <c:pt idx="6832">
                  <c:v>0.36657926839382504</c:v>
                </c:pt>
                <c:pt idx="6833">
                  <c:v>0.36693343097535958</c:v>
                </c:pt>
                <c:pt idx="6834">
                  <c:v>0.36693343097535958</c:v>
                </c:pt>
                <c:pt idx="6835">
                  <c:v>0.36480487927788685</c:v>
                </c:pt>
                <c:pt idx="6836">
                  <c:v>0.36684491259501872</c:v>
                </c:pt>
                <c:pt idx="6837">
                  <c:v>0.36675637937629346</c:v>
                </c:pt>
                <c:pt idx="6838">
                  <c:v>0.36675637937629346</c:v>
                </c:pt>
                <c:pt idx="6839">
                  <c:v>0.36666783131171921</c:v>
                </c:pt>
                <c:pt idx="6840">
                  <c:v>0.36666783131171921</c:v>
                </c:pt>
                <c:pt idx="6841">
                  <c:v>0.36666783131171921</c:v>
                </c:pt>
                <c:pt idx="6842">
                  <c:v>0.36657926839382504</c:v>
                </c:pt>
                <c:pt idx="6843">
                  <c:v>0.36453820448879515</c:v>
                </c:pt>
                <c:pt idx="6844">
                  <c:v>0.36649069061513384</c:v>
                </c:pt>
                <c:pt idx="6845">
                  <c:v>0.36444928283355749</c:v>
                </c:pt>
                <c:pt idx="6846">
                  <c:v>0.36640209796816237</c:v>
                </c:pt>
                <c:pt idx="6847">
                  <c:v>0.36666783131171921</c:v>
                </c:pt>
                <c:pt idx="6848">
                  <c:v>0.36666783131171921</c:v>
                </c:pt>
                <c:pt idx="6849">
                  <c:v>0.36462711110951485</c:v>
                </c:pt>
                <c:pt idx="6850">
                  <c:v>0.36355923770092868</c:v>
                </c:pt>
                <c:pt idx="6851">
                  <c:v>0.36489374084076664</c:v>
                </c:pt>
                <c:pt idx="6852">
                  <c:v>0.36150638356852527</c:v>
                </c:pt>
                <c:pt idx="6853">
                  <c:v>0.36150638356852527</c:v>
                </c:pt>
                <c:pt idx="6854">
                  <c:v>0.36338104749457067</c:v>
                </c:pt>
                <c:pt idx="6855">
                  <c:v>0.36338104749457067</c:v>
                </c:pt>
                <c:pt idx="6856">
                  <c:v>0.36338104749457067</c:v>
                </c:pt>
                <c:pt idx="6857">
                  <c:v>0.36132749344059578</c:v>
                </c:pt>
                <c:pt idx="6858">
                  <c:v>0.36123802541059147</c:v>
                </c:pt>
                <c:pt idx="6859">
                  <c:v>0.36114854205940705</c:v>
                </c:pt>
                <c:pt idx="6860">
                  <c:v>0.36320279675136147</c:v>
                </c:pt>
                <c:pt idx="6861">
                  <c:v>0.36150638356852527</c:v>
                </c:pt>
                <c:pt idx="6862">
                  <c:v>0.36150638356852527</c:v>
                </c:pt>
                <c:pt idx="6863">
                  <c:v>0.36141694615728681</c:v>
                </c:pt>
                <c:pt idx="6864">
                  <c:v>0.36132749344059578</c:v>
                </c:pt>
                <c:pt idx="6865">
                  <c:v>0.36132749344059578</c:v>
                </c:pt>
                <c:pt idx="6866">
                  <c:v>0.36132749344059578</c:v>
                </c:pt>
                <c:pt idx="6867">
                  <c:v>0.36123802541059147</c:v>
                </c:pt>
                <c:pt idx="6868">
                  <c:v>0.36159580568216443</c:v>
                </c:pt>
                <c:pt idx="6869">
                  <c:v>0.36150638356852527</c:v>
                </c:pt>
                <c:pt idx="6870">
                  <c:v>0.36150638356852527</c:v>
                </c:pt>
                <c:pt idx="6871">
                  <c:v>0.36141694615728681</c:v>
                </c:pt>
                <c:pt idx="6872">
                  <c:v>0.36141694615728681</c:v>
                </c:pt>
                <c:pt idx="6873">
                  <c:v>0.36132749344059578</c:v>
                </c:pt>
                <c:pt idx="6874">
                  <c:v>0.36132749344059578</c:v>
                </c:pt>
                <c:pt idx="6875">
                  <c:v>0.36132749344059578</c:v>
                </c:pt>
                <c:pt idx="6876">
                  <c:v>0.36123802541059147</c:v>
                </c:pt>
                <c:pt idx="6877">
                  <c:v>0.36123802541059147</c:v>
                </c:pt>
                <c:pt idx="6878">
                  <c:v>0.36114854205940705</c:v>
                </c:pt>
                <c:pt idx="6879">
                  <c:v>0.36114854205940705</c:v>
                </c:pt>
                <c:pt idx="6880">
                  <c:v>0.36114854205940705</c:v>
                </c:pt>
                <c:pt idx="6881">
                  <c:v>0.36114854205940705</c:v>
                </c:pt>
                <c:pt idx="6882">
                  <c:v>0.36105904337916839</c:v>
                </c:pt>
                <c:pt idx="6883">
                  <c:v>0.36141694615728681</c:v>
                </c:pt>
                <c:pt idx="6884">
                  <c:v>0.36105904337916839</c:v>
                </c:pt>
                <c:pt idx="6885">
                  <c:v>0.36105904337916839</c:v>
                </c:pt>
                <c:pt idx="6886">
                  <c:v>0.36141694615728681</c:v>
                </c:pt>
                <c:pt idx="6887">
                  <c:v>0.36141694615728681</c:v>
                </c:pt>
                <c:pt idx="6888">
                  <c:v>0.36150638356852527</c:v>
                </c:pt>
                <c:pt idx="6889">
                  <c:v>0.36150638356852527</c:v>
                </c:pt>
                <c:pt idx="6890">
                  <c:v>0.35818694439802812</c:v>
                </c:pt>
                <c:pt idx="6891">
                  <c:v>0.35827693780613468</c:v>
                </c:pt>
                <c:pt idx="6892">
                  <c:v>0.35827693780613468</c:v>
                </c:pt>
                <c:pt idx="6893">
                  <c:v>0.35827693780613468</c:v>
                </c:pt>
                <c:pt idx="6894">
                  <c:v>0.35836691562961753</c:v>
                </c:pt>
                <c:pt idx="6895">
                  <c:v>0.35836691562961753</c:v>
                </c:pt>
                <c:pt idx="6896">
                  <c:v>0.36034250114422228</c:v>
                </c:pt>
                <c:pt idx="6897">
                  <c:v>0.36043212274116299</c:v>
                </c:pt>
                <c:pt idx="6898">
                  <c:v>0.36043212274116299</c:v>
                </c:pt>
                <c:pt idx="6899">
                  <c:v>0.36052172894581536</c:v>
                </c:pt>
                <c:pt idx="6900">
                  <c:v>0.36052172894581536</c:v>
                </c:pt>
                <c:pt idx="6901">
                  <c:v>0.36061131976610739</c:v>
                </c:pt>
                <c:pt idx="6902">
                  <c:v>0.36061131976610739</c:v>
                </c:pt>
                <c:pt idx="6903">
                  <c:v>0.36070089520996029</c:v>
                </c:pt>
                <c:pt idx="6904">
                  <c:v>0.36079045528528864</c:v>
                </c:pt>
                <c:pt idx="6905">
                  <c:v>0.36079045528528864</c:v>
                </c:pt>
                <c:pt idx="6906">
                  <c:v>0.35755655349046134</c:v>
                </c:pt>
                <c:pt idx="6907">
                  <c:v>0.35764665621815117</c:v>
                </c:pt>
                <c:pt idx="6908">
                  <c:v>0.35764665621815117</c:v>
                </c:pt>
                <c:pt idx="6909">
                  <c:v>0.35773674330436367</c:v>
                </c:pt>
                <c:pt idx="6910">
                  <c:v>0.3578268147572421</c:v>
                </c:pt>
                <c:pt idx="6911">
                  <c:v>0.35791687058492228</c:v>
                </c:pt>
                <c:pt idx="6912">
                  <c:v>0.35800691079553326</c:v>
                </c:pt>
                <c:pt idx="6913">
                  <c:v>0.35800691079553326</c:v>
                </c:pt>
                <c:pt idx="6914">
                  <c:v>0.358096935397197</c:v>
                </c:pt>
                <c:pt idx="6915">
                  <c:v>0.35818694439802812</c:v>
                </c:pt>
                <c:pt idx="6916">
                  <c:v>0.35818694439802812</c:v>
                </c:pt>
                <c:pt idx="6917">
                  <c:v>0.35827693780613468</c:v>
                </c:pt>
                <c:pt idx="6918">
                  <c:v>0.35827693780613468</c:v>
                </c:pt>
                <c:pt idx="6919">
                  <c:v>0.36034250114422228</c:v>
                </c:pt>
                <c:pt idx="6920">
                  <c:v>0.35836691562961753</c:v>
                </c:pt>
                <c:pt idx="6921">
                  <c:v>0.35881657126071265</c:v>
                </c:pt>
                <c:pt idx="6922">
                  <c:v>0.35836691562961753</c:v>
                </c:pt>
                <c:pt idx="6923">
                  <c:v>0.36079045528528864</c:v>
                </c:pt>
                <c:pt idx="6924">
                  <c:v>0.35881657126071265</c:v>
                </c:pt>
                <c:pt idx="6925">
                  <c:v>0.3573763010780423</c:v>
                </c:pt>
                <c:pt idx="6926">
                  <c:v>0.3573763010780423</c:v>
                </c:pt>
                <c:pt idx="6927">
                  <c:v>0.3573763010780423</c:v>
                </c:pt>
                <c:pt idx="6928">
                  <c:v>0.3573763010780423</c:v>
                </c:pt>
                <c:pt idx="6929">
                  <c:v>0.35538937428594364</c:v>
                </c:pt>
                <c:pt idx="6930">
                  <c:v>0.35529887785398828</c:v>
                </c:pt>
                <c:pt idx="6931">
                  <c:v>0.3573763010780423</c:v>
                </c:pt>
                <c:pt idx="6932">
                  <c:v>0.3573763010780423</c:v>
                </c:pt>
                <c:pt idx="6933">
                  <c:v>0.35728615137699149</c:v>
                </c:pt>
                <c:pt idx="6934">
                  <c:v>0.35773674330436367</c:v>
                </c:pt>
                <c:pt idx="6935">
                  <c:v>0.35764665621815117</c:v>
                </c:pt>
                <c:pt idx="6936">
                  <c:v>0.35557031961605223</c:v>
                </c:pt>
                <c:pt idx="6937">
                  <c:v>0.35755655349046134</c:v>
                </c:pt>
                <c:pt idx="6938">
                  <c:v>0.35755655349046134</c:v>
                </c:pt>
                <c:pt idx="6939">
                  <c:v>0.35755655349046134</c:v>
                </c:pt>
                <c:pt idx="6940">
                  <c:v>0.35791687058492228</c:v>
                </c:pt>
                <c:pt idx="6941">
                  <c:v>0.35584161890143784</c:v>
                </c:pt>
                <c:pt idx="6942">
                  <c:v>0.3578268147572421</c:v>
                </c:pt>
                <c:pt idx="6943">
                  <c:v>0.35773674330436367</c:v>
                </c:pt>
                <c:pt idx="6944">
                  <c:v>0.35575120162320473</c:v>
                </c:pt>
                <c:pt idx="6945">
                  <c:v>0.35439304009265038</c:v>
                </c:pt>
                <c:pt idx="6946">
                  <c:v>0.3543023687881971</c:v>
                </c:pt>
                <c:pt idx="6947">
                  <c:v>0.35421168153592797</c:v>
                </c:pt>
                <c:pt idx="6948">
                  <c:v>0.35421168153592797</c:v>
                </c:pt>
                <c:pt idx="6949">
                  <c:v>0.35421168153592797</c:v>
                </c:pt>
                <c:pt idx="6950">
                  <c:v>0.3525765742860828</c:v>
                </c:pt>
                <c:pt idx="6951">
                  <c:v>0.3525765742860828</c:v>
                </c:pt>
                <c:pt idx="6952">
                  <c:v>0.35448369545769853</c:v>
                </c:pt>
                <c:pt idx="6953">
                  <c:v>0.35448369545769853</c:v>
                </c:pt>
                <c:pt idx="6954">
                  <c:v>0.35248558241741279</c:v>
                </c:pt>
                <c:pt idx="6955">
                  <c:v>0.35484615769179173</c:v>
                </c:pt>
                <c:pt idx="6956">
                  <c:v>0.35275850970487788</c:v>
                </c:pt>
                <c:pt idx="6957">
                  <c:v>0.35275850970487788</c:v>
                </c:pt>
                <c:pt idx="6958">
                  <c:v>0.35466495840318457</c:v>
                </c:pt>
                <c:pt idx="6959">
                  <c:v>0.35466495840318457</c:v>
                </c:pt>
                <c:pt idx="6960">
                  <c:v>0.35266755004572026</c:v>
                </c:pt>
                <c:pt idx="6961">
                  <c:v>0.35457433489174472</c:v>
                </c:pt>
                <c:pt idx="6962">
                  <c:v>0.3525765742860828</c:v>
                </c:pt>
                <c:pt idx="6963">
                  <c:v>0.3525765742860828</c:v>
                </c:pt>
                <c:pt idx="6964">
                  <c:v>0.35248558241741279</c:v>
                </c:pt>
                <c:pt idx="6965">
                  <c:v>0.35248558241741279</c:v>
                </c:pt>
                <c:pt idx="6966">
                  <c:v>0.35248558241741279</c:v>
                </c:pt>
                <c:pt idx="6967">
                  <c:v>0.3528494532721006</c:v>
                </c:pt>
                <c:pt idx="6968">
                  <c:v>0.3528494532721006</c:v>
                </c:pt>
                <c:pt idx="6969">
                  <c:v>0.3528494532721006</c:v>
                </c:pt>
                <c:pt idx="6970">
                  <c:v>0.34947375715672779</c:v>
                </c:pt>
                <c:pt idx="6971">
                  <c:v>0.35275850970487788</c:v>
                </c:pt>
                <c:pt idx="6972">
                  <c:v>0.35275850970487788</c:v>
                </c:pt>
                <c:pt idx="6973">
                  <c:v>0.34938221243744139</c:v>
                </c:pt>
                <c:pt idx="6974">
                  <c:v>0.34938221243744139</c:v>
                </c:pt>
                <c:pt idx="6975">
                  <c:v>0.34983977207804906</c:v>
                </c:pt>
                <c:pt idx="6976">
                  <c:v>0.34983977207804906</c:v>
                </c:pt>
                <c:pt idx="6977">
                  <c:v>0.34983977207804906</c:v>
                </c:pt>
                <c:pt idx="6978">
                  <c:v>0.34974829292347698</c:v>
                </c:pt>
                <c:pt idx="6979">
                  <c:v>0.34983977207804906</c:v>
                </c:pt>
                <c:pt idx="6980">
                  <c:v>0.34983977207804906</c:v>
                </c:pt>
                <c:pt idx="6981">
                  <c:v>0.34983977207804906</c:v>
                </c:pt>
                <c:pt idx="6982">
                  <c:v>0.34983977207804906</c:v>
                </c:pt>
                <c:pt idx="6983">
                  <c:v>0.34983977207804906</c:v>
                </c:pt>
                <c:pt idx="6984">
                  <c:v>0.34983977207804906</c:v>
                </c:pt>
                <c:pt idx="6985">
                  <c:v>0.35184818756378744</c:v>
                </c:pt>
                <c:pt idx="6986">
                  <c:v>0.34855757030763013</c:v>
                </c:pt>
                <c:pt idx="6987">
                  <c:v>0.34901586933976481</c:v>
                </c:pt>
                <c:pt idx="6988">
                  <c:v>0.34910747976494227</c:v>
                </c:pt>
                <c:pt idx="6989">
                  <c:v>0.34910747976494227</c:v>
                </c:pt>
                <c:pt idx="6990">
                  <c:v>0.34919907375038395</c:v>
                </c:pt>
                <c:pt idx="6991">
                  <c:v>0.34919907375038395</c:v>
                </c:pt>
                <c:pt idx="6992">
                  <c:v>0.34929065130493719</c:v>
                </c:pt>
                <c:pt idx="6993">
                  <c:v>0.34938221243744139</c:v>
                </c:pt>
                <c:pt idx="6994">
                  <c:v>0.34938221243744139</c:v>
                </c:pt>
                <c:pt idx="6995">
                  <c:v>0.34653614109277409</c:v>
                </c:pt>
                <c:pt idx="6996">
                  <c:v>0.3466281987643528</c:v>
                </c:pt>
                <c:pt idx="6997">
                  <c:v>0.3466281987643528</c:v>
                </c:pt>
                <c:pt idx="6998">
                  <c:v>0.34672023975428379</c:v>
                </c:pt>
                <c:pt idx="6999">
                  <c:v>0.34672023975428379</c:v>
                </c:pt>
                <c:pt idx="7000">
                  <c:v>0.34681226407163201</c:v>
                </c:pt>
                <c:pt idx="7001">
                  <c:v>0.3469042717254549</c:v>
                </c:pt>
                <c:pt idx="7002">
                  <c:v>0.3469042717254549</c:v>
                </c:pt>
                <c:pt idx="7003">
                  <c:v>0.3469042717254549</c:v>
                </c:pt>
                <c:pt idx="7004">
                  <c:v>0.34561464488609905</c:v>
                </c:pt>
                <c:pt idx="7005">
                  <c:v>0.34561464488609905</c:v>
                </c:pt>
                <c:pt idx="7006">
                  <c:v>0.34616774340838641</c:v>
                </c:pt>
                <c:pt idx="7007">
                  <c:v>0.34625986789737428</c:v>
                </c:pt>
                <c:pt idx="7008">
                  <c:v>0.34625986789737428</c:v>
                </c:pt>
                <c:pt idx="7009">
                  <c:v>0.34625986789737428</c:v>
                </c:pt>
                <c:pt idx="7010">
                  <c:v>0.34635197566837062</c:v>
                </c:pt>
                <c:pt idx="7011">
                  <c:v>0.34635197566837062</c:v>
                </c:pt>
                <c:pt idx="7012">
                  <c:v>0.34635197566837062</c:v>
                </c:pt>
                <c:pt idx="7013">
                  <c:v>0.3464440667304739</c:v>
                </c:pt>
                <c:pt idx="7014">
                  <c:v>0.3464440667304739</c:v>
                </c:pt>
                <c:pt idx="7015">
                  <c:v>0.3464440667304739</c:v>
                </c:pt>
                <c:pt idx="7016">
                  <c:v>0.34653614109277409</c:v>
                </c:pt>
                <c:pt idx="7017">
                  <c:v>0.34653614109277409</c:v>
                </c:pt>
                <c:pt idx="7018">
                  <c:v>0.34653614109277409</c:v>
                </c:pt>
                <c:pt idx="7019">
                  <c:v>0.34653614109277409</c:v>
                </c:pt>
                <c:pt idx="7020">
                  <c:v>0.34699626272480111</c:v>
                </c:pt>
                <c:pt idx="7021">
                  <c:v>0.34699626272480111</c:v>
                </c:pt>
                <c:pt idx="7022">
                  <c:v>0.34699626272480111</c:v>
                </c:pt>
                <c:pt idx="7023">
                  <c:v>0.34699626272480111</c:v>
                </c:pt>
                <c:pt idx="7024">
                  <c:v>0.34348881970582512</c:v>
                </c:pt>
                <c:pt idx="7025">
                  <c:v>0.34348881970582512</c:v>
                </c:pt>
                <c:pt idx="7026">
                  <c:v>0.34348881970582512</c:v>
                </c:pt>
                <c:pt idx="7027">
                  <c:v>0.34348881970582512</c:v>
                </c:pt>
                <c:pt idx="7028">
                  <c:v>0.34348881970582512</c:v>
                </c:pt>
                <c:pt idx="7029">
                  <c:v>0.34339618940507166</c:v>
                </c:pt>
                <c:pt idx="7030">
                  <c:v>0.34339618940507166</c:v>
                </c:pt>
                <c:pt idx="7031">
                  <c:v>0.34339618940507166</c:v>
                </c:pt>
                <c:pt idx="7032">
                  <c:v>0.34339618940507166</c:v>
                </c:pt>
                <c:pt idx="7033">
                  <c:v>0.34330354210013236</c:v>
                </c:pt>
                <c:pt idx="7034">
                  <c:v>0.34376660867651909</c:v>
                </c:pt>
                <c:pt idx="7035">
                  <c:v>0.34376660867651909</c:v>
                </c:pt>
                <c:pt idx="7036">
                  <c:v>0.34376660867651909</c:v>
                </c:pt>
                <c:pt idx="7037">
                  <c:v>0.34367402933220237</c:v>
                </c:pt>
                <c:pt idx="7038">
                  <c:v>0.34367402933220237</c:v>
                </c:pt>
                <c:pt idx="7039">
                  <c:v>0.34367402933220237</c:v>
                </c:pt>
                <c:pt idx="7040">
                  <c:v>0.34413675647898812</c:v>
                </c:pt>
                <c:pt idx="7041">
                  <c:v>0.34404424494595753</c:v>
                </c:pt>
                <c:pt idx="7042">
                  <c:v>0.34404424494595753</c:v>
                </c:pt>
                <c:pt idx="7043">
                  <c:v>0.34404424494595753</c:v>
                </c:pt>
                <c:pt idx="7044">
                  <c:v>0.34395171647407585</c:v>
                </c:pt>
                <c:pt idx="7045">
                  <c:v>0.34395171647407585</c:v>
                </c:pt>
                <c:pt idx="7046">
                  <c:v>0.34385917105403518</c:v>
                </c:pt>
                <c:pt idx="7047">
                  <c:v>0.34385917105403518</c:v>
                </c:pt>
                <c:pt idx="7048">
                  <c:v>0.34385917105403518</c:v>
                </c:pt>
                <c:pt idx="7049">
                  <c:v>0.3404229901050978</c:v>
                </c:pt>
                <c:pt idx="7050">
                  <c:v>0.34098180556337099</c:v>
                </c:pt>
                <c:pt idx="7051">
                  <c:v>0.34088871283612099</c:v>
                </c:pt>
                <c:pt idx="7052">
                  <c:v>0.34079560284870047</c:v>
                </c:pt>
                <c:pt idx="7053">
                  <c:v>0.34079560284870047</c:v>
                </c:pt>
                <c:pt idx="7054">
                  <c:v>0.34079560284870047</c:v>
                </c:pt>
                <c:pt idx="7055">
                  <c:v>0.34070247559150535</c:v>
                </c:pt>
                <c:pt idx="7056">
                  <c:v>0.34070247559150535</c:v>
                </c:pt>
                <c:pt idx="7057">
                  <c:v>0.34070247559150535</c:v>
                </c:pt>
                <c:pt idx="7058">
                  <c:v>0.34107488104004557</c:v>
                </c:pt>
                <c:pt idx="7059">
                  <c:v>0.34107488104004557</c:v>
                </c:pt>
                <c:pt idx="7060">
                  <c:v>0.34107488104004557</c:v>
                </c:pt>
                <c:pt idx="7061">
                  <c:v>0.34107488104004557</c:v>
                </c:pt>
                <c:pt idx="7062">
                  <c:v>0.34098180556337099</c:v>
                </c:pt>
                <c:pt idx="7063">
                  <c:v>0.34098180556337099</c:v>
                </c:pt>
                <c:pt idx="7064">
                  <c:v>0.34098180556337099</c:v>
                </c:pt>
                <c:pt idx="7065">
                  <c:v>0.34088871283612099</c:v>
                </c:pt>
                <c:pt idx="7066">
                  <c:v>0.34088871283612099</c:v>
                </c:pt>
                <c:pt idx="7067">
                  <c:v>0.34088871283612099</c:v>
                </c:pt>
                <c:pt idx="7068">
                  <c:v>0.34079560284870047</c:v>
                </c:pt>
                <c:pt idx="7069">
                  <c:v>0.3412609802800054</c:v>
                </c:pt>
                <c:pt idx="7070">
                  <c:v>0.3412609802800054</c:v>
                </c:pt>
                <c:pt idx="7071">
                  <c:v>0.3412609802800054</c:v>
                </c:pt>
                <c:pt idx="7072">
                  <c:v>0.3411679392757313</c:v>
                </c:pt>
                <c:pt idx="7073">
                  <c:v>0.33790057942674706</c:v>
                </c:pt>
                <c:pt idx="7074">
                  <c:v>0.33790057942674706</c:v>
                </c:pt>
                <c:pt idx="7075">
                  <c:v>0.33790057942674706</c:v>
                </c:pt>
                <c:pt idx="7076">
                  <c:v>0.33836865320930432</c:v>
                </c:pt>
                <c:pt idx="7077">
                  <c:v>0.33836865320930432</c:v>
                </c:pt>
                <c:pt idx="7078">
                  <c:v>0.33836865320930432</c:v>
                </c:pt>
                <c:pt idx="7079">
                  <c:v>0.33846221535846421</c:v>
                </c:pt>
                <c:pt idx="7080">
                  <c:v>0.33846221535846421</c:v>
                </c:pt>
                <c:pt idx="7081">
                  <c:v>0.33846221535846421</c:v>
                </c:pt>
                <c:pt idx="7082">
                  <c:v>0.33855575999482085</c:v>
                </c:pt>
                <c:pt idx="7083">
                  <c:v>0.33855575999482085</c:v>
                </c:pt>
                <c:pt idx="7084">
                  <c:v>0.33855575999482085</c:v>
                </c:pt>
                <c:pt idx="7085">
                  <c:v>0.33527121271777327</c:v>
                </c:pt>
                <c:pt idx="7086">
                  <c:v>0.33527121271777327</c:v>
                </c:pt>
                <c:pt idx="7087">
                  <c:v>0.33536535836516723</c:v>
                </c:pt>
                <c:pt idx="7088">
                  <c:v>0.33536535836516723</c:v>
                </c:pt>
                <c:pt idx="7089">
                  <c:v>0.33602387887572821</c:v>
                </c:pt>
                <c:pt idx="7090">
                  <c:v>0.33799422928770162</c:v>
                </c:pt>
                <c:pt idx="7091">
                  <c:v>0.33808786158656279</c:v>
                </c:pt>
                <c:pt idx="7092">
                  <c:v>0.338181476333207</c:v>
                </c:pt>
                <c:pt idx="7093">
                  <c:v>0.338181476333207</c:v>
                </c:pt>
                <c:pt idx="7094">
                  <c:v>0.33827507353750147</c:v>
                </c:pt>
                <c:pt idx="7095">
                  <c:v>0.33827507353750147</c:v>
                </c:pt>
                <c:pt idx="7096">
                  <c:v>0.3349886686193832</c:v>
                </c:pt>
                <c:pt idx="7097">
                  <c:v>0.33508286785504593</c:v>
                </c:pt>
                <c:pt idx="7098">
                  <c:v>0.33508286785504593</c:v>
                </c:pt>
                <c:pt idx="7099">
                  <c:v>0.33564768829324482</c:v>
                </c:pt>
                <c:pt idx="7100">
                  <c:v>0.3357417626316726</c:v>
                </c:pt>
                <c:pt idx="7101">
                  <c:v>0.3357417626316726</c:v>
                </c:pt>
                <c:pt idx="7102">
                  <c:v>0.33583581916816246</c:v>
                </c:pt>
                <c:pt idx="7103">
                  <c:v>0.33583581916816246</c:v>
                </c:pt>
                <c:pt idx="7104">
                  <c:v>0.33592985791281676</c:v>
                </c:pt>
                <c:pt idx="7105">
                  <c:v>0.33253318155020728</c:v>
                </c:pt>
                <c:pt idx="7106">
                  <c:v>0.33262784908324405</c:v>
                </c:pt>
                <c:pt idx="7107">
                  <c:v>0.33262784908324405</c:v>
                </c:pt>
                <c:pt idx="7108">
                  <c:v>0.33272249847552487</c:v>
                </c:pt>
                <c:pt idx="7109">
                  <c:v>0.33281712973747429</c:v>
                </c:pt>
                <c:pt idx="7110">
                  <c:v>0.33281712973747429</c:v>
                </c:pt>
                <c:pt idx="7111">
                  <c:v>0.33281712973747429</c:v>
                </c:pt>
                <c:pt idx="7112">
                  <c:v>0.33281712973747429</c:v>
                </c:pt>
                <c:pt idx="7113">
                  <c:v>0.33291174287950703</c:v>
                </c:pt>
                <c:pt idx="7114">
                  <c:v>0.33489445150061881</c:v>
                </c:pt>
                <c:pt idx="7115">
                  <c:v>0.33291174287950703</c:v>
                </c:pt>
                <c:pt idx="7116">
                  <c:v>0.33291174287950703</c:v>
                </c:pt>
                <c:pt idx="7117">
                  <c:v>0.33489445150061881</c:v>
                </c:pt>
                <c:pt idx="7118">
                  <c:v>0.33291174287950703</c:v>
                </c:pt>
                <c:pt idx="7119">
                  <c:v>0.33489445150061881</c:v>
                </c:pt>
                <c:pt idx="7120">
                  <c:v>0.33291174287950703</c:v>
                </c:pt>
                <c:pt idx="7121">
                  <c:v>0.33291174287950703</c:v>
                </c:pt>
                <c:pt idx="7122">
                  <c:v>0.33489445150061881</c:v>
                </c:pt>
                <c:pt idx="7123">
                  <c:v>0.33489445150061881</c:v>
                </c:pt>
                <c:pt idx="7124">
                  <c:v>0.33489445150061881</c:v>
                </c:pt>
                <c:pt idx="7125">
                  <c:v>0.33536535836516723</c:v>
                </c:pt>
                <c:pt idx="7126">
                  <c:v>0.3332900144564182</c:v>
                </c:pt>
                <c:pt idx="7127">
                  <c:v>0.33527121271777327</c:v>
                </c:pt>
                <c:pt idx="7128">
                  <c:v>0.3332900144564182</c:v>
                </c:pt>
                <c:pt idx="7129">
                  <c:v>0.33319547369010361</c:v>
                </c:pt>
                <c:pt idx="7130">
                  <c:v>0.33319547369010361</c:v>
                </c:pt>
                <c:pt idx="7131">
                  <c:v>0.33517704921778602</c:v>
                </c:pt>
                <c:pt idx="7132">
                  <c:v>0.33319547369010361</c:v>
                </c:pt>
                <c:pt idx="7133">
                  <c:v>0.33366799694525706</c:v>
                </c:pt>
                <c:pt idx="7134">
                  <c:v>0.33357352838881971</c:v>
                </c:pt>
                <c:pt idx="7135">
                  <c:v>0.33025569124973009</c:v>
                </c:pt>
                <c:pt idx="7136">
                  <c:v>0.33016056678028599</c:v>
                </c:pt>
                <c:pt idx="7137">
                  <c:v>0.33215432980165444</c:v>
                </c:pt>
                <c:pt idx="7138">
                  <c:v>0.33215432980165444</c:v>
                </c:pt>
                <c:pt idx="7139">
                  <c:v>0.33006542389549548</c:v>
                </c:pt>
                <c:pt idx="7140">
                  <c:v>0.32997026258465911</c:v>
                </c:pt>
                <c:pt idx="7141">
                  <c:v>0.32997026258465911</c:v>
                </c:pt>
                <c:pt idx="7142">
                  <c:v>0.32997026258465911</c:v>
                </c:pt>
                <c:pt idx="7143">
                  <c:v>0.33044588498532446</c:v>
                </c:pt>
                <c:pt idx="7144">
                  <c:v>0.33044588498532446</c:v>
                </c:pt>
                <c:pt idx="7145">
                  <c:v>0.33044588498532446</c:v>
                </c:pt>
                <c:pt idx="7146">
                  <c:v>0.33035079731451672</c:v>
                </c:pt>
                <c:pt idx="7147">
                  <c:v>0.33035079731451672</c:v>
                </c:pt>
                <c:pt idx="7148">
                  <c:v>0.33035079731451672</c:v>
                </c:pt>
                <c:pt idx="7149">
                  <c:v>0.33025569124973009</c:v>
                </c:pt>
                <c:pt idx="7150">
                  <c:v>0.3308260519419795</c:v>
                </c:pt>
                <c:pt idx="7151">
                  <c:v>0.33073103774050677</c:v>
                </c:pt>
                <c:pt idx="7152">
                  <c:v>0.33073103774050677</c:v>
                </c:pt>
                <c:pt idx="7153">
                  <c:v>0.33073103774050677</c:v>
                </c:pt>
                <c:pt idx="7154">
                  <c:v>0.33063600518766662</c:v>
                </c:pt>
                <c:pt idx="7155">
                  <c:v>0.33063600518766662</c:v>
                </c:pt>
                <c:pt idx="7156">
                  <c:v>0.33063600518766662</c:v>
                </c:pt>
                <c:pt idx="7157">
                  <c:v>0.33054095427282182</c:v>
                </c:pt>
                <c:pt idx="7158">
                  <c:v>0.33054095427282182</c:v>
                </c:pt>
                <c:pt idx="7159">
                  <c:v>0.33054095427282182</c:v>
                </c:pt>
                <c:pt idx="7160">
                  <c:v>0.33054095427282182</c:v>
                </c:pt>
                <c:pt idx="7161">
                  <c:v>0.33044588498532446</c:v>
                </c:pt>
                <c:pt idx="7162">
                  <c:v>0.33092104780271225</c:v>
                </c:pt>
                <c:pt idx="7163">
                  <c:v>0.3275852098396923</c:v>
                </c:pt>
                <c:pt idx="7164">
                  <c:v>0.3275852098396923</c:v>
                </c:pt>
                <c:pt idx="7165">
                  <c:v>0.3275852098396923</c:v>
                </c:pt>
                <c:pt idx="7166">
                  <c:v>0.3275852098396923</c:v>
                </c:pt>
                <c:pt idx="7167">
                  <c:v>0.3275852098396923</c:v>
                </c:pt>
                <c:pt idx="7168">
                  <c:v>0.3275852098396923</c:v>
                </c:pt>
                <c:pt idx="7169">
                  <c:v>0.32806315032907818</c:v>
                </c:pt>
                <c:pt idx="7170">
                  <c:v>0.32806315032907818</c:v>
                </c:pt>
                <c:pt idx="7171">
                  <c:v>0.32806315032907818</c:v>
                </c:pt>
                <c:pt idx="7172">
                  <c:v>0.32806315032907818</c:v>
                </c:pt>
                <c:pt idx="7173">
                  <c:v>0.32806315032907818</c:v>
                </c:pt>
                <c:pt idx="7174">
                  <c:v>0.33006542389549548</c:v>
                </c:pt>
                <c:pt idx="7175">
                  <c:v>0.32806315032907818</c:v>
                </c:pt>
                <c:pt idx="7176">
                  <c:v>0.32806315032907818</c:v>
                </c:pt>
                <c:pt idx="7177">
                  <c:v>0.32672373743497357</c:v>
                </c:pt>
                <c:pt idx="7178">
                  <c:v>0.32681953167231487</c:v>
                </c:pt>
                <c:pt idx="7179">
                  <c:v>0.32739390276531993</c:v>
                </c:pt>
                <c:pt idx="7180">
                  <c:v>0.32739390276531993</c:v>
                </c:pt>
                <c:pt idx="7181">
                  <c:v>0.32748956566195231</c:v>
                </c:pt>
                <c:pt idx="7182">
                  <c:v>0.32748956566195231</c:v>
                </c:pt>
                <c:pt idx="7183">
                  <c:v>0.3275852098396923</c:v>
                </c:pt>
                <c:pt idx="7184">
                  <c:v>0.3275852098396923</c:v>
                </c:pt>
                <c:pt idx="7185">
                  <c:v>0.32422645334729189</c:v>
                </c:pt>
                <c:pt idx="7186">
                  <c:v>0.32480388838189717</c:v>
                </c:pt>
                <c:pt idx="7187">
                  <c:v>0.32490006088029239</c:v>
                </c:pt>
                <c:pt idx="7188">
                  <c:v>0.32499621435910847</c:v>
                </c:pt>
                <c:pt idx="7189">
                  <c:v>0.32499621435910847</c:v>
                </c:pt>
                <c:pt idx="7190">
                  <c:v>0.3250923488296254</c:v>
                </c:pt>
                <c:pt idx="7191">
                  <c:v>0.3250923488296254</c:v>
                </c:pt>
                <c:pt idx="7192">
                  <c:v>0.32374473237011858</c:v>
                </c:pt>
                <c:pt idx="7193">
                  <c:v>0.32374473237011858</c:v>
                </c:pt>
                <c:pt idx="7194">
                  <c:v>0.32384111483155081</c:v>
                </c:pt>
                <c:pt idx="7195">
                  <c:v>0.32393747814858653</c:v>
                </c:pt>
                <c:pt idx="7196">
                  <c:v>0.32393747814858653</c:v>
                </c:pt>
                <c:pt idx="7197">
                  <c:v>0.32403382233262912</c:v>
                </c:pt>
                <c:pt idx="7198">
                  <c:v>0.32403382233262912</c:v>
                </c:pt>
                <c:pt idx="7199">
                  <c:v>0.32413014739507062</c:v>
                </c:pt>
                <c:pt idx="7200">
                  <c:v>0.32413014739507062</c:v>
                </c:pt>
                <c:pt idx="7201">
                  <c:v>0.32422645334729189</c:v>
                </c:pt>
                <c:pt idx="7202">
                  <c:v>0.32432274020066232</c:v>
                </c:pt>
                <c:pt idx="7203">
                  <c:v>0.32432274020066232</c:v>
                </c:pt>
                <c:pt idx="7204">
                  <c:v>0.32084429935445669</c:v>
                </c:pt>
                <c:pt idx="7205">
                  <c:v>0.32094126150714231</c:v>
                </c:pt>
                <c:pt idx="7206">
                  <c:v>0.32094126150714231</c:v>
                </c:pt>
                <c:pt idx="7207">
                  <c:v>0.32161945146162829</c:v>
                </c:pt>
                <c:pt idx="7208">
                  <c:v>0.3217162580079474</c:v>
                </c:pt>
                <c:pt idx="7209">
                  <c:v>0.3217162580079474</c:v>
                </c:pt>
                <c:pt idx="7210">
                  <c:v>0.3217162580079474</c:v>
                </c:pt>
                <c:pt idx="7211">
                  <c:v>0.3217162580079474</c:v>
                </c:pt>
                <c:pt idx="7212">
                  <c:v>0.3217162580079474</c:v>
                </c:pt>
                <c:pt idx="7213">
                  <c:v>0.3217162580079474</c:v>
                </c:pt>
                <c:pt idx="7214">
                  <c:v>0.3217162580079474</c:v>
                </c:pt>
                <c:pt idx="7215">
                  <c:v>0.3217162580079474</c:v>
                </c:pt>
                <c:pt idx="7216">
                  <c:v>0.3217162580079474</c:v>
                </c:pt>
                <c:pt idx="7217">
                  <c:v>0.3217162580079474</c:v>
                </c:pt>
                <c:pt idx="7218">
                  <c:v>0.32364833075287508</c:v>
                </c:pt>
                <c:pt idx="7219">
                  <c:v>0.3217162580079474</c:v>
                </c:pt>
                <c:pt idx="7220">
                  <c:v>0.32161945146162829</c:v>
                </c:pt>
                <c:pt idx="7221">
                  <c:v>0.32219999999999999</c:v>
                </c:pt>
                <c:pt idx="7222">
                  <c:v>0.32219999999999999</c:v>
                </c:pt>
                <c:pt idx="7223">
                  <c:v>0.32219999999999999</c:v>
                </c:pt>
                <c:pt idx="7224">
                  <c:v>0.32210329032806551</c:v>
                </c:pt>
                <c:pt idx="7225">
                  <c:v>0.32210329032806551</c:v>
                </c:pt>
                <c:pt idx="7226">
                  <c:v>0.32210329032806551</c:v>
                </c:pt>
                <c:pt idx="7227">
                  <c:v>0.32210329032806551</c:v>
                </c:pt>
                <c:pt idx="7228">
                  <c:v>0.32200656130452027</c:v>
                </c:pt>
                <c:pt idx="7229">
                  <c:v>0.32200656130452027</c:v>
                </c:pt>
                <c:pt idx="7230">
                  <c:v>0.32200656130452027</c:v>
                </c:pt>
                <c:pt idx="7231">
                  <c:v>0.31841387607614602</c:v>
                </c:pt>
                <c:pt idx="7232">
                  <c:v>0.31909563403511482</c:v>
                </c:pt>
                <c:pt idx="7233">
                  <c:v>0.32249001302217883</c:v>
                </c:pt>
                <c:pt idx="7234">
                  <c:v>0.31899829928909801</c:v>
                </c:pt>
                <c:pt idx="7235">
                  <c:v>0.31899829928909801</c:v>
                </c:pt>
                <c:pt idx="7236">
                  <c:v>0.31899829928909801</c:v>
                </c:pt>
                <c:pt idx="7237">
                  <c:v>0.3189009448137311</c:v>
                </c:pt>
                <c:pt idx="7238">
                  <c:v>0.3189009448137311</c:v>
                </c:pt>
                <c:pt idx="7239">
                  <c:v>0.31948477596529606</c:v>
                </c:pt>
                <c:pt idx="7240">
                  <c:v>0.31948477596529606</c:v>
                </c:pt>
                <c:pt idx="7241">
                  <c:v>0.3193875200169024</c:v>
                </c:pt>
                <c:pt idx="7242">
                  <c:v>0.3193875200169024</c:v>
                </c:pt>
                <c:pt idx="7243">
                  <c:v>0.3193875200169024</c:v>
                </c:pt>
                <c:pt idx="7244">
                  <c:v>0.3193875200169024</c:v>
                </c:pt>
                <c:pt idx="7245">
                  <c:v>0.31929024438704534</c:v>
                </c:pt>
                <c:pt idx="7246">
                  <c:v>0.31929024438704534</c:v>
                </c:pt>
                <c:pt idx="7247">
                  <c:v>0.31929024438704534</c:v>
                </c:pt>
                <c:pt idx="7248">
                  <c:v>0.31919294906377138</c:v>
                </c:pt>
                <c:pt idx="7249">
                  <c:v>0.31919294906377138</c:v>
                </c:pt>
                <c:pt idx="7250">
                  <c:v>0.31919294906377138</c:v>
                </c:pt>
                <c:pt idx="7251">
                  <c:v>0.31919294906377138</c:v>
                </c:pt>
                <c:pt idx="7252">
                  <c:v>0.3197764258410507</c:v>
                </c:pt>
                <c:pt idx="7253">
                  <c:v>0.3197764258410507</c:v>
                </c:pt>
                <c:pt idx="7254">
                  <c:v>0.3197764258410507</c:v>
                </c:pt>
                <c:pt idx="7255">
                  <c:v>0.31967922886544692</c:v>
                </c:pt>
                <c:pt idx="7256">
                  <c:v>0.31967922886544692</c:v>
                </c:pt>
                <c:pt idx="7257">
                  <c:v>0.31967922886544692</c:v>
                </c:pt>
                <c:pt idx="7258">
                  <c:v>0.31958201224416782</c:v>
                </c:pt>
                <c:pt idx="7259">
                  <c:v>0.3161669603229107</c:v>
                </c:pt>
                <c:pt idx="7260">
                  <c:v>0.3161669603229107</c:v>
                </c:pt>
                <c:pt idx="7261">
                  <c:v>0.31675413040784406</c:v>
                </c:pt>
                <c:pt idx="7262">
                  <c:v>0.31675413040784406</c:v>
                </c:pt>
                <c:pt idx="7263">
                  <c:v>0.31675413040784406</c:v>
                </c:pt>
                <c:pt idx="7264">
                  <c:v>0.31675413040784406</c:v>
                </c:pt>
                <c:pt idx="7265">
                  <c:v>0.31675413040784406</c:v>
                </c:pt>
                <c:pt idx="7266">
                  <c:v>0.31675413040784406</c:v>
                </c:pt>
                <c:pt idx="7267">
                  <c:v>0.31675413040784406</c:v>
                </c:pt>
                <c:pt idx="7268">
                  <c:v>0.31675413040784406</c:v>
                </c:pt>
                <c:pt idx="7269">
                  <c:v>0.31675413040784406</c:v>
                </c:pt>
                <c:pt idx="7270">
                  <c:v>0.31685192198714418</c:v>
                </c:pt>
                <c:pt idx="7271">
                  <c:v>0.31743825197074022</c:v>
                </c:pt>
                <c:pt idx="7272">
                  <c:v>0.31743825197074022</c:v>
                </c:pt>
                <c:pt idx="7273">
                  <c:v>0.31410615404094211</c:v>
                </c:pt>
                <c:pt idx="7274">
                  <c:v>0.31606902842559864</c:v>
                </c:pt>
                <c:pt idx="7275">
                  <c:v>0.3161669603229107</c:v>
                </c:pt>
                <c:pt idx="7276">
                  <c:v>0.3161669603229107</c:v>
                </c:pt>
                <c:pt idx="7277">
                  <c:v>0.31675413040784406</c:v>
                </c:pt>
                <c:pt idx="7278">
                  <c:v>0.31675413040784406</c:v>
                </c:pt>
                <c:pt idx="7279">
                  <c:v>0.31685192198714418</c:v>
                </c:pt>
                <c:pt idx="7280">
                  <c:v>0.31685192198714418</c:v>
                </c:pt>
                <c:pt idx="7281">
                  <c:v>0.31694969357021024</c:v>
                </c:pt>
                <c:pt idx="7282">
                  <c:v>0.31351570940734463</c:v>
                </c:pt>
                <c:pt idx="7283">
                  <c:v>0.31351570940734463</c:v>
                </c:pt>
                <c:pt idx="7284">
                  <c:v>0.3136141678240395</c:v>
                </c:pt>
                <c:pt idx="7285">
                  <c:v>0.3136141678240395</c:v>
                </c:pt>
                <c:pt idx="7286">
                  <c:v>0.31371260583272942</c:v>
                </c:pt>
                <c:pt idx="7287">
                  <c:v>0.31371260583272942</c:v>
                </c:pt>
                <c:pt idx="7288">
                  <c:v>0.31371260583272942</c:v>
                </c:pt>
                <c:pt idx="7289">
                  <c:v>0.3138110234460994</c:v>
                </c:pt>
                <c:pt idx="7290">
                  <c:v>0.31587310433426563</c:v>
                </c:pt>
                <c:pt idx="7291">
                  <c:v>0.31312167140635555</c:v>
                </c:pt>
                <c:pt idx="7292">
                  <c:v>0.31312167140635555</c:v>
                </c:pt>
                <c:pt idx="7293">
                  <c:v>0.31322021158218322</c:v>
                </c:pt>
                <c:pt idx="7294">
                  <c:v>0.31322021158218322</c:v>
                </c:pt>
                <c:pt idx="7295">
                  <c:v>0.31322021158218322</c:v>
                </c:pt>
                <c:pt idx="7296">
                  <c:v>0.3133187312991344</c:v>
                </c:pt>
                <c:pt idx="7297">
                  <c:v>0.3133187312991344</c:v>
                </c:pt>
                <c:pt idx="7298">
                  <c:v>0.31341723056994675</c:v>
                </c:pt>
                <c:pt idx="7299">
                  <c:v>0.31341723056994675</c:v>
                </c:pt>
                <c:pt idx="7300">
                  <c:v>0.31341723056994675</c:v>
                </c:pt>
                <c:pt idx="7301">
                  <c:v>0.31351570940734463</c:v>
                </c:pt>
                <c:pt idx="7302">
                  <c:v>0.31075053617171111</c:v>
                </c:pt>
                <c:pt idx="7303">
                  <c:v>0.31351570940734463</c:v>
                </c:pt>
                <c:pt idx="7304">
                  <c:v>0.31075053617171111</c:v>
                </c:pt>
                <c:pt idx="7305">
                  <c:v>0.31005670823697845</c:v>
                </c:pt>
                <c:pt idx="7306">
                  <c:v>0.31075053617171111</c:v>
                </c:pt>
                <c:pt idx="7307">
                  <c:v>0.31084957121657958</c:v>
                </c:pt>
                <c:pt idx="7308">
                  <c:v>0.31084957121657958</c:v>
                </c:pt>
                <c:pt idx="7309">
                  <c:v>0.31084957121657958</c:v>
                </c:pt>
                <c:pt idx="7310">
                  <c:v>0.31084957121657958</c:v>
                </c:pt>
                <c:pt idx="7311">
                  <c:v>0.31084957121657958</c:v>
                </c:pt>
                <c:pt idx="7312">
                  <c:v>0.31084957121657958</c:v>
                </c:pt>
                <c:pt idx="7313">
                  <c:v>0.31084957121657958</c:v>
                </c:pt>
                <c:pt idx="7314">
                  <c:v>0.31084957121657958</c:v>
                </c:pt>
                <c:pt idx="7315">
                  <c:v>0.31084957121657958</c:v>
                </c:pt>
                <c:pt idx="7316">
                  <c:v>0.31084957121657958</c:v>
                </c:pt>
                <c:pt idx="7317">
                  <c:v>0.31084957121657958</c:v>
                </c:pt>
                <c:pt idx="7318">
                  <c:v>0.31075053617171111</c:v>
                </c:pt>
                <c:pt idx="7319">
                  <c:v>0.31075053617171111</c:v>
                </c:pt>
                <c:pt idx="7320">
                  <c:v>0.31075053617171111</c:v>
                </c:pt>
                <c:pt idx="7321">
                  <c:v>0.31075053617171111</c:v>
                </c:pt>
                <c:pt idx="7322">
                  <c:v>0.31075053617171111</c:v>
                </c:pt>
                <c:pt idx="7323">
                  <c:v>0.31075053617171111</c:v>
                </c:pt>
                <c:pt idx="7324">
                  <c:v>0.31075053617171111</c:v>
                </c:pt>
                <c:pt idx="7325">
                  <c:v>0.31065148034517276</c:v>
                </c:pt>
                <c:pt idx="7326">
                  <c:v>0.31065148034517276</c:v>
                </c:pt>
                <c:pt idx="7327">
                  <c:v>0.31065148034517276</c:v>
                </c:pt>
                <c:pt idx="7328">
                  <c:v>0.31065148034517276</c:v>
                </c:pt>
                <c:pt idx="7329">
                  <c:v>0.31134443517299559</c:v>
                </c:pt>
                <c:pt idx="7330">
                  <c:v>0.31124550384063543</c:v>
                </c:pt>
                <c:pt idx="7331">
                  <c:v>0.31124550384063543</c:v>
                </c:pt>
                <c:pt idx="7332">
                  <c:v>0.31124550384063543</c:v>
                </c:pt>
                <c:pt idx="7333">
                  <c:v>0.31124550384063543</c:v>
                </c:pt>
                <c:pt idx="7334">
                  <c:v>0.31124550384063543</c:v>
                </c:pt>
                <c:pt idx="7335">
                  <c:v>0.31114655179184025</c:v>
                </c:pt>
                <c:pt idx="7336">
                  <c:v>0.31114655179184025</c:v>
                </c:pt>
                <c:pt idx="7337">
                  <c:v>0.31114655179184025</c:v>
                </c:pt>
                <c:pt idx="7338">
                  <c:v>0.31104757901359037</c:v>
                </c:pt>
                <c:pt idx="7339">
                  <c:v>0.31173995359800211</c:v>
                </c:pt>
                <c:pt idx="7340">
                  <c:v>0.31164110500145786</c:v>
                </c:pt>
                <c:pt idx="7341">
                  <c:v>0.30826787177148307</c:v>
                </c:pt>
                <c:pt idx="7342">
                  <c:v>0.30816829211353552</c:v>
                </c:pt>
                <c:pt idx="7343">
                  <c:v>0.31164110500145786</c:v>
                </c:pt>
                <c:pt idx="7344">
                  <c:v>0.31164110500145786</c:v>
                </c:pt>
                <c:pt idx="7345">
                  <c:v>0.30816829211353552</c:v>
                </c:pt>
                <c:pt idx="7346">
                  <c:v>0.30806869132910852</c:v>
                </c:pt>
                <c:pt idx="7347">
                  <c:v>0.30806869132910852</c:v>
                </c:pt>
                <c:pt idx="7348">
                  <c:v>0.30806869132910852</c:v>
                </c:pt>
                <c:pt idx="7349">
                  <c:v>0.30806869132910852</c:v>
                </c:pt>
                <c:pt idx="7350">
                  <c:v>0.30796906940474988</c:v>
                </c:pt>
                <c:pt idx="7351">
                  <c:v>0.30796906940474988</c:v>
                </c:pt>
                <c:pt idx="7352">
                  <c:v>0.30866597940702045</c:v>
                </c:pt>
                <c:pt idx="7353">
                  <c:v>0.30866597940702045</c:v>
                </c:pt>
                <c:pt idx="7354">
                  <c:v>0.30866597940702045</c:v>
                </c:pt>
                <c:pt idx="7355">
                  <c:v>0.30866597940702045</c:v>
                </c:pt>
                <c:pt idx="7356">
                  <c:v>0.30856648412075527</c:v>
                </c:pt>
                <c:pt idx="7357">
                  <c:v>0.30856648412075527</c:v>
                </c:pt>
                <c:pt idx="7358">
                  <c:v>0.30856648412075527</c:v>
                </c:pt>
                <c:pt idx="7359">
                  <c:v>0.30856648412075527</c:v>
                </c:pt>
                <c:pt idx="7360">
                  <c:v>0.30856648412075527</c:v>
                </c:pt>
                <c:pt idx="7361">
                  <c:v>0.30856648412075527</c:v>
                </c:pt>
                <c:pt idx="7362">
                  <c:v>0.30856648412075527</c:v>
                </c:pt>
                <c:pt idx="7363">
                  <c:v>0.30916314021398106</c:v>
                </c:pt>
                <c:pt idx="7364">
                  <c:v>0.30916314021398106</c:v>
                </c:pt>
                <c:pt idx="7365">
                  <c:v>0.30916314021398106</c:v>
                </c:pt>
                <c:pt idx="7366">
                  <c:v>0.30916314021398106</c:v>
                </c:pt>
                <c:pt idx="7367">
                  <c:v>0.30916314021398106</c:v>
                </c:pt>
                <c:pt idx="7368">
                  <c:v>0.30916314021398106</c:v>
                </c:pt>
                <c:pt idx="7369">
                  <c:v>0.30916314021398106</c:v>
                </c:pt>
                <c:pt idx="7370">
                  <c:v>0.30916314021398106</c:v>
                </c:pt>
                <c:pt idx="7371">
                  <c:v>0.30906375009135217</c:v>
                </c:pt>
                <c:pt idx="7372">
                  <c:v>0.30567189936868788</c:v>
                </c:pt>
                <c:pt idx="7373">
                  <c:v>0.30567189936868788</c:v>
                </c:pt>
                <c:pt idx="7374">
                  <c:v>0.30567189936868788</c:v>
                </c:pt>
                <c:pt idx="7375">
                  <c:v>0.30637223255181611</c:v>
                </c:pt>
                <c:pt idx="7376">
                  <c:v>0.30637223255181611</c:v>
                </c:pt>
                <c:pt idx="7377">
                  <c:v>0.30846696776167642</c:v>
                </c:pt>
                <c:pt idx="7378">
                  <c:v>0.30846696776167642</c:v>
                </c:pt>
                <c:pt idx="7379">
                  <c:v>0.30846696776167642</c:v>
                </c:pt>
                <c:pt idx="7380">
                  <c:v>0.30846696776167642</c:v>
                </c:pt>
                <c:pt idx="7381">
                  <c:v>0.30846696776167642</c:v>
                </c:pt>
                <c:pt idx="7382">
                  <c:v>0.30856648412075527</c:v>
                </c:pt>
                <c:pt idx="7383">
                  <c:v>0.30856648412075527</c:v>
                </c:pt>
                <c:pt idx="7384">
                  <c:v>0.30866597940702045</c:v>
                </c:pt>
                <c:pt idx="7385">
                  <c:v>0.30517101764203958</c:v>
                </c:pt>
                <c:pt idx="7386">
                  <c:v>0.30527123700459713</c:v>
                </c:pt>
                <c:pt idx="7387">
                  <c:v>0.30527123700459713</c:v>
                </c:pt>
                <c:pt idx="7388">
                  <c:v>0.30537143484468809</c:v>
                </c:pt>
                <c:pt idx="7389">
                  <c:v>0.30537143484468809</c:v>
                </c:pt>
                <c:pt idx="7390">
                  <c:v>0.30547161117617255</c:v>
                </c:pt>
                <c:pt idx="7391">
                  <c:v>0.30547161117617255</c:v>
                </c:pt>
                <c:pt idx="7392">
                  <c:v>0.30547161117617255</c:v>
                </c:pt>
                <c:pt idx="7393">
                  <c:v>0.30547161117617255</c:v>
                </c:pt>
                <c:pt idx="7394">
                  <c:v>0.3055717660128956</c:v>
                </c:pt>
                <c:pt idx="7395">
                  <c:v>0.3055717660128956</c:v>
                </c:pt>
                <c:pt idx="7396">
                  <c:v>0.3055717660128956</c:v>
                </c:pt>
                <c:pt idx="7397">
                  <c:v>0.30567189936868788</c:v>
                </c:pt>
                <c:pt idx="7398">
                  <c:v>0.30567189936868788</c:v>
                </c:pt>
                <c:pt idx="7399">
                  <c:v>0.30567189936868788</c:v>
                </c:pt>
                <c:pt idx="7400">
                  <c:v>0.30497051429400934</c:v>
                </c:pt>
                <c:pt idx="7401">
                  <c:v>0.30507077674314026</c:v>
                </c:pt>
                <c:pt idx="7402">
                  <c:v>0.30507077674314026</c:v>
                </c:pt>
                <c:pt idx="7403">
                  <c:v>0.30507077674314026</c:v>
                </c:pt>
                <c:pt idx="7404">
                  <c:v>0.30507077674314026</c:v>
                </c:pt>
                <c:pt idx="7405">
                  <c:v>0.30507077674314026</c:v>
                </c:pt>
                <c:pt idx="7406">
                  <c:v>0.30507077674314026</c:v>
                </c:pt>
                <c:pt idx="7407">
                  <c:v>0.30507077674314026</c:v>
                </c:pt>
                <c:pt idx="7408">
                  <c:v>0.30507077674314026</c:v>
                </c:pt>
                <c:pt idx="7409">
                  <c:v>0.30507077674314026</c:v>
                </c:pt>
                <c:pt idx="7410">
                  <c:v>0.30507077674314026</c:v>
                </c:pt>
                <c:pt idx="7411">
                  <c:v>0.30507077674314026</c:v>
                </c:pt>
                <c:pt idx="7412">
                  <c:v>0.30507077674314026</c:v>
                </c:pt>
                <c:pt idx="7413">
                  <c:v>0.30507077674314026</c:v>
                </c:pt>
                <c:pt idx="7414">
                  <c:v>0.30507077674314026</c:v>
                </c:pt>
                <c:pt idx="7415">
                  <c:v>0.30507077674314026</c:v>
                </c:pt>
                <c:pt idx="7416">
                  <c:v>0.30507077674314026</c:v>
                </c:pt>
                <c:pt idx="7417">
                  <c:v>0.30507077674314026</c:v>
                </c:pt>
                <c:pt idx="7418">
                  <c:v>0.30856648412075527</c:v>
                </c:pt>
                <c:pt idx="7419">
                  <c:v>0.30507077674314026</c:v>
                </c:pt>
                <c:pt idx="7420">
                  <c:v>0.30507077674314026</c:v>
                </c:pt>
                <c:pt idx="7421">
                  <c:v>0.30507077674314026</c:v>
                </c:pt>
                <c:pt idx="7422">
                  <c:v>0.30507077674314026</c:v>
                </c:pt>
                <c:pt idx="7423">
                  <c:v>0.30507077674314026</c:v>
                </c:pt>
                <c:pt idx="7424">
                  <c:v>0.30507077674314026</c:v>
                </c:pt>
                <c:pt idx="7425">
                  <c:v>0.30497051429400934</c:v>
                </c:pt>
                <c:pt idx="7426">
                  <c:v>0.30497051429400934</c:v>
                </c:pt>
                <c:pt idx="7427">
                  <c:v>0.30497051429400934</c:v>
                </c:pt>
                <c:pt idx="7428">
                  <c:v>0.30497051429400934</c:v>
                </c:pt>
                <c:pt idx="7429">
                  <c:v>0.30497051429400934</c:v>
                </c:pt>
                <c:pt idx="7430">
                  <c:v>0.30567189936868788</c:v>
                </c:pt>
                <c:pt idx="7431">
                  <c:v>0.30567189936868788</c:v>
                </c:pt>
                <c:pt idx="7432">
                  <c:v>0.30567189936868788</c:v>
                </c:pt>
                <c:pt idx="7433">
                  <c:v>0.30567189936868788</c:v>
                </c:pt>
                <c:pt idx="7434">
                  <c:v>0.30567189936868788</c:v>
                </c:pt>
                <c:pt idx="7435">
                  <c:v>0.3055717660128956</c:v>
                </c:pt>
                <c:pt idx="7436">
                  <c:v>0.3055717660128956</c:v>
                </c:pt>
                <c:pt idx="7437">
                  <c:v>0.3055717660128956</c:v>
                </c:pt>
                <c:pt idx="7438">
                  <c:v>0.3055717660128956</c:v>
                </c:pt>
                <c:pt idx="7439">
                  <c:v>0.3055717660128956</c:v>
                </c:pt>
                <c:pt idx="7440">
                  <c:v>0.3055717660128956</c:v>
                </c:pt>
                <c:pt idx="7441">
                  <c:v>0.30547161117617255</c:v>
                </c:pt>
                <c:pt idx="7442">
                  <c:v>0.30896433896267317</c:v>
                </c:pt>
                <c:pt idx="7443">
                  <c:v>0.30547161117617255</c:v>
                </c:pt>
                <c:pt idx="7444">
                  <c:v>0.30826787177148307</c:v>
                </c:pt>
                <c:pt idx="7445">
                  <c:v>0.30816829211353552</c:v>
                </c:pt>
                <c:pt idx="7446">
                  <c:v>0.30816829211353552</c:v>
                </c:pt>
                <c:pt idx="7447">
                  <c:v>0.30816829211353552</c:v>
                </c:pt>
                <c:pt idx="7448">
                  <c:v>0.30816829211353552</c:v>
                </c:pt>
                <c:pt idx="7449">
                  <c:v>0.30806869132910852</c:v>
                </c:pt>
                <c:pt idx="7450">
                  <c:v>0.30806869132910852</c:v>
                </c:pt>
                <c:pt idx="7451">
                  <c:v>0.30806869132910852</c:v>
                </c:pt>
                <c:pt idx="7452">
                  <c:v>0.30806869132910852</c:v>
                </c:pt>
                <c:pt idx="7453">
                  <c:v>0.30537143484468809</c:v>
                </c:pt>
                <c:pt idx="7454">
                  <c:v>0.30876545363385294</c:v>
                </c:pt>
                <c:pt idx="7455">
                  <c:v>0.30876545363385294</c:v>
                </c:pt>
                <c:pt idx="7456">
                  <c:v>0.30876545363385294</c:v>
                </c:pt>
                <c:pt idx="7457">
                  <c:v>0.30876545363385294</c:v>
                </c:pt>
                <c:pt idx="7458">
                  <c:v>0.30876545363385294</c:v>
                </c:pt>
                <c:pt idx="7459">
                  <c:v>0.30876545363385294</c:v>
                </c:pt>
                <c:pt idx="7460">
                  <c:v>0.30876545363385294</c:v>
                </c:pt>
                <c:pt idx="7461">
                  <c:v>0.30876545363385294</c:v>
                </c:pt>
                <c:pt idx="7462">
                  <c:v>0.30876545363385294</c:v>
                </c:pt>
                <c:pt idx="7463">
                  <c:v>0.30876545363385294</c:v>
                </c:pt>
                <c:pt idx="7464">
                  <c:v>0.30876545363385294</c:v>
                </c:pt>
                <c:pt idx="7465">
                  <c:v>0.30876545363385294</c:v>
                </c:pt>
                <c:pt idx="7466">
                  <c:v>0.30876545363385294</c:v>
                </c:pt>
                <c:pt idx="7467">
                  <c:v>0.30876545363385294</c:v>
                </c:pt>
                <c:pt idx="7468">
                  <c:v>0.30806869132910852</c:v>
                </c:pt>
                <c:pt idx="7469">
                  <c:v>0.30816829211353552</c:v>
                </c:pt>
                <c:pt idx="7470">
                  <c:v>0.30816829211353552</c:v>
                </c:pt>
                <c:pt idx="7471">
                  <c:v>0.30816829211353552</c:v>
                </c:pt>
                <c:pt idx="7472">
                  <c:v>0.30816829211353552</c:v>
                </c:pt>
                <c:pt idx="7473">
                  <c:v>0.30816829211353552</c:v>
                </c:pt>
                <c:pt idx="7474">
                  <c:v>0.31025504896035205</c:v>
                </c:pt>
                <c:pt idx="7475">
                  <c:v>0.30826787177148307</c:v>
                </c:pt>
                <c:pt idx="7476">
                  <c:v>0.30826787177148307</c:v>
                </c:pt>
                <c:pt idx="7477">
                  <c:v>0.30826787177148307</c:v>
                </c:pt>
                <c:pt idx="7478">
                  <c:v>0.31035418804458842</c:v>
                </c:pt>
                <c:pt idx="7479">
                  <c:v>0.31035418804458842</c:v>
                </c:pt>
                <c:pt idx="7480">
                  <c:v>0.31035418804458842</c:v>
                </c:pt>
                <c:pt idx="7481">
                  <c:v>0.31045330629472007</c:v>
                </c:pt>
                <c:pt idx="7482">
                  <c:v>0.31045330629472007</c:v>
                </c:pt>
                <c:pt idx="7483">
                  <c:v>0.31045330629472007</c:v>
                </c:pt>
                <c:pt idx="7484">
                  <c:v>0.31055240372387632</c:v>
                </c:pt>
                <c:pt idx="7485">
                  <c:v>0.31055240372387632</c:v>
                </c:pt>
                <c:pt idx="7486">
                  <c:v>0.31065148034517276</c:v>
                </c:pt>
                <c:pt idx="7487">
                  <c:v>0.31065148034517276</c:v>
                </c:pt>
                <c:pt idx="7488">
                  <c:v>0.31065148034517276</c:v>
                </c:pt>
                <c:pt idx="7489">
                  <c:v>0.31005670823697845</c:v>
                </c:pt>
                <c:pt idx="7490">
                  <c:v>0.31005670823697845</c:v>
                </c:pt>
                <c:pt idx="7491">
                  <c:v>0.31005670823697845</c:v>
                </c:pt>
                <c:pt idx="7492">
                  <c:v>0.31015588902886765</c:v>
                </c:pt>
                <c:pt idx="7493">
                  <c:v>0.31015588902886765</c:v>
                </c:pt>
                <c:pt idx="7494">
                  <c:v>0.31015588902886765</c:v>
                </c:pt>
                <c:pt idx="7495">
                  <c:v>0.31025504896035205</c:v>
                </c:pt>
                <c:pt idx="7496">
                  <c:v>0.31025504896035205</c:v>
                </c:pt>
                <c:pt idx="7497">
                  <c:v>0.30956049090999338</c:v>
                </c:pt>
                <c:pt idx="7498">
                  <c:v>0.30956049090999338</c:v>
                </c:pt>
                <c:pt idx="7499">
                  <c:v>0.30956049090999338</c:v>
                </c:pt>
                <c:pt idx="7500">
                  <c:v>0.30956049090999338</c:v>
                </c:pt>
                <c:pt idx="7501">
                  <c:v>0.30965977620174734</c:v>
                </c:pt>
                <c:pt idx="7502">
                  <c:v>0.30965977620174734</c:v>
                </c:pt>
                <c:pt idx="7503">
                  <c:v>0.30965977620174734</c:v>
                </c:pt>
                <c:pt idx="7504">
                  <c:v>0.30965977620174734</c:v>
                </c:pt>
                <c:pt idx="7505">
                  <c:v>0.30965977620174734</c:v>
                </c:pt>
                <c:pt idx="7506">
                  <c:v>0.30965977620174734</c:v>
                </c:pt>
                <c:pt idx="7507">
                  <c:v>0.30965977620174734</c:v>
                </c:pt>
                <c:pt idx="7508">
                  <c:v>0.30965977620174734</c:v>
                </c:pt>
                <c:pt idx="7509">
                  <c:v>0.30956049090999338</c:v>
                </c:pt>
                <c:pt idx="7510">
                  <c:v>0.30956049090999338</c:v>
                </c:pt>
                <c:pt idx="7511">
                  <c:v>0.30956049090999338</c:v>
                </c:pt>
                <c:pt idx="7512">
                  <c:v>0.30956049090999338</c:v>
                </c:pt>
                <c:pt idx="7513">
                  <c:v>0.30956049090999338</c:v>
                </c:pt>
                <c:pt idx="7514">
                  <c:v>0.30956049090999338</c:v>
                </c:pt>
                <c:pt idx="7515">
                  <c:v>0.31302311075890032</c:v>
                </c:pt>
                <c:pt idx="7516">
                  <c:v>0.30946118467860106</c:v>
                </c:pt>
                <c:pt idx="7517">
                  <c:v>0.30946118467860106</c:v>
                </c:pt>
                <c:pt idx="7518">
                  <c:v>0.31302311075890032</c:v>
                </c:pt>
                <c:pt idx="7519">
                  <c:v>0.31292452962705336</c:v>
                </c:pt>
                <c:pt idx="7520">
                  <c:v>0.31292452962705336</c:v>
                </c:pt>
                <c:pt idx="7521">
                  <c:v>0.31292452962705336</c:v>
                </c:pt>
                <c:pt idx="7522">
                  <c:v>0.31292452962705336</c:v>
                </c:pt>
                <c:pt idx="7523">
                  <c:v>0.31292452962705336</c:v>
                </c:pt>
                <c:pt idx="7524">
                  <c:v>0.31005670823697845</c:v>
                </c:pt>
                <c:pt idx="7525">
                  <c:v>0.32094126150714231</c:v>
                </c:pt>
                <c:pt idx="7526">
                  <c:v>0.33168035569381454</c:v>
                </c:pt>
                <c:pt idx="7527">
                  <c:v>0.34014334884411412</c:v>
                </c:pt>
                <c:pt idx="7528">
                  <c:v>0.34837413530607964</c:v>
                </c:pt>
                <c:pt idx="7529">
                  <c:v>0.35484615769179173</c:v>
                </c:pt>
                <c:pt idx="7530">
                  <c:v>0.3573763010780423</c:v>
                </c:pt>
                <c:pt idx="7531">
                  <c:v>0.3598941619972349</c:v>
                </c:pt>
                <c:pt idx="7532">
                  <c:v>0.36079045528528864</c:v>
                </c:pt>
                <c:pt idx="7533">
                  <c:v>0.36382640963866975</c:v>
                </c:pt>
                <c:pt idx="7534">
                  <c:v>0.36338104749457067</c:v>
                </c:pt>
                <c:pt idx="7535">
                  <c:v>0.36684491259501872</c:v>
                </c:pt>
                <c:pt idx="7536">
                  <c:v>0.36675637937629346</c:v>
                </c:pt>
                <c:pt idx="7537">
                  <c:v>0.36675637937629346</c:v>
                </c:pt>
                <c:pt idx="7538">
                  <c:v>0.36329192969392887</c:v>
                </c:pt>
                <c:pt idx="7539">
                  <c:v>0.36329192969392887</c:v>
                </c:pt>
                <c:pt idx="7540">
                  <c:v>0.36329192969392887</c:v>
                </c:pt>
                <c:pt idx="7541">
                  <c:v>0.36320279675136147</c:v>
                </c:pt>
                <c:pt idx="7542">
                  <c:v>0.36320279675136147</c:v>
                </c:pt>
                <c:pt idx="7543">
                  <c:v>0.36355923770092868</c:v>
                </c:pt>
                <c:pt idx="7544">
                  <c:v>0.36355923770092868</c:v>
                </c:pt>
                <c:pt idx="7545">
                  <c:v>0.36391543674953042</c:v>
                </c:pt>
                <c:pt idx="7546">
                  <c:v>0.36391543674953042</c:v>
                </c:pt>
                <c:pt idx="7547">
                  <c:v>0.36391543674953042</c:v>
                </c:pt>
                <c:pt idx="7548">
                  <c:v>0.36043212274116299</c:v>
                </c:pt>
                <c:pt idx="7549">
                  <c:v>0.36043212274116299</c:v>
                </c:pt>
                <c:pt idx="7550">
                  <c:v>0.36087999999999998</c:v>
                </c:pt>
                <c:pt idx="7551">
                  <c:v>0.36087999999999998</c:v>
                </c:pt>
                <c:pt idx="7552">
                  <c:v>0.36079045528528864</c:v>
                </c:pt>
                <c:pt idx="7553">
                  <c:v>0.36079045528528864</c:v>
                </c:pt>
                <c:pt idx="7554">
                  <c:v>0.36079045528528864</c:v>
                </c:pt>
                <c:pt idx="7555">
                  <c:v>0.36079045528528864</c:v>
                </c:pt>
                <c:pt idx="7556">
                  <c:v>0.36070089520996029</c:v>
                </c:pt>
                <c:pt idx="7557">
                  <c:v>0.36070089520996029</c:v>
                </c:pt>
                <c:pt idx="7558">
                  <c:v>0.36070089520996029</c:v>
                </c:pt>
                <c:pt idx="7559">
                  <c:v>0.36114854205940705</c:v>
                </c:pt>
                <c:pt idx="7560">
                  <c:v>0.36114854205940705</c:v>
                </c:pt>
                <c:pt idx="7561">
                  <c:v>0.36105904337916839</c:v>
                </c:pt>
                <c:pt idx="7562">
                  <c:v>0.36105904337916839</c:v>
                </c:pt>
                <c:pt idx="7563">
                  <c:v>0.35764665621815117</c:v>
                </c:pt>
                <c:pt idx="7564">
                  <c:v>0.358096935397197</c:v>
                </c:pt>
                <c:pt idx="7565">
                  <c:v>0.358096935397197</c:v>
                </c:pt>
                <c:pt idx="7566">
                  <c:v>0.358096935397197</c:v>
                </c:pt>
                <c:pt idx="7567">
                  <c:v>0.35511783741462688</c:v>
                </c:pt>
                <c:pt idx="7568">
                  <c:v>0.35511783741462688</c:v>
                </c:pt>
                <c:pt idx="7569">
                  <c:v>0.35557031961605223</c:v>
                </c:pt>
                <c:pt idx="7570">
                  <c:v>0.35755655349046134</c:v>
                </c:pt>
                <c:pt idx="7571">
                  <c:v>0.35457433489174472</c:v>
                </c:pt>
                <c:pt idx="7572">
                  <c:v>0.35457433489174472</c:v>
                </c:pt>
                <c:pt idx="7573">
                  <c:v>0.35457433489174472</c:v>
                </c:pt>
                <c:pt idx="7574">
                  <c:v>0.35502729339053929</c:v>
                </c:pt>
                <c:pt idx="7575">
                  <c:v>0.35166592927795892</c:v>
                </c:pt>
                <c:pt idx="7576">
                  <c:v>0.3517570665140477</c:v>
                </c:pt>
                <c:pt idx="7577">
                  <c:v>0.35221251007156584</c:v>
                </c:pt>
                <c:pt idx="7578">
                  <c:v>0.35221251007156584</c:v>
                </c:pt>
                <c:pt idx="7579">
                  <c:v>0.35221251007156584</c:v>
                </c:pt>
                <c:pt idx="7580">
                  <c:v>0.34883259913477394</c:v>
                </c:pt>
                <c:pt idx="7581">
                  <c:v>0.34938221243744139</c:v>
                </c:pt>
                <c:pt idx="7582">
                  <c:v>0.34938221243744139</c:v>
                </c:pt>
                <c:pt idx="7583">
                  <c:v>0.34938221243744139</c:v>
                </c:pt>
                <c:pt idx="7584">
                  <c:v>0.34947375715672779</c:v>
                </c:pt>
                <c:pt idx="7585">
                  <c:v>0.35148360621221109</c:v>
                </c:pt>
                <c:pt idx="7586">
                  <c:v>0.35002268128844038</c:v>
                </c:pt>
                <c:pt idx="7587">
                  <c:v>0.34864926306447386</c:v>
                </c:pt>
                <c:pt idx="7588">
                  <c:v>0.34864926306447386</c:v>
                </c:pt>
                <c:pt idx="7589">
                  <c:v>0.34864926306447386</c:v>
                </c:pt>
                <c:pt idx="7590">
                  <c:v>0.34864926306447386</c:v>
                </c:pt>
                <c:pt idx="7591">
                  <c:v>0.34864926306447386</c:v>
                </c:pt>
                <c:pt idx="7592">
                  <c:v>0.34864926306447386</c:v>
                </c:pt>
                <c:pt idx="7593">
                  <c:v>0.34919907375038395</c:v>
                </c:pt>
                <c:pt idx="7594">
                  <c:v>0.34919907375038395</c:v>
                </c:pt>
                <c:pt idx="7595">
                  <c:v>0.34919907375038395</c:v>
                </c:pt>
                <c:pt idx="7596">
                  <c:v>0.34919907375038395</c:v>
                </c:pt>
                <c:pt idx="7597">
                  <c:v>0.34579907809026822</c:v>
                </c:pt>
                <c:pt idx="7598">
                  <c:v>0.34579907809026822</c:v>
                </c:pt>
                <c:pt idx="7599">
                  <c:v>0.34579907809026822</c:v>
                </c:pt>
                <c:pt idx="7600">
                  <c:v>0.34579907809026822</c:v>
                </c:pt>
                <c:pt idx="7601">
                  <c:v>0.34625986789737428</c:v>
                </c:pt>
                <c:pt idx="7602">
                  <c:v>0.34625986789737428</c:v>
                </c:pt>
                <c:pt idx="7603">
                  <c:v>0.34625986789737428</c:v>
                </c:pt>
                <c:pt idx="7604">
                  <c:v>0.34625986789737428</c:v>
                </c:pt>
                <c:pt idx="7605">
                  <c:v>0.34625986789737428</c:v>
                </c:pt>
                <c:pt idx="7606">
                  <c:v>0.34625986789737428</c:v>
                </c:pt>
                <c:pt idx="7607">
                  <c:v>0.34625986789737428</c:v>
                </c:pt>
                <c:pt idx="7608">
                  <c:v>0.34625986789737428</c:v>
                </c:pt>
                <c:pt idx="7609">
                  <c:v>0.34625986789737428</c:v>
                </c:pt>
                <c:pt idx="7610">
                  <c:v>0.34625986789737428</c:v>
                </c:pt>
                <c:pt idx="7611">
                  <c:v>0.3466281987643528</c:v>
                </c:pt>
                <c:pt idx="7612">
                  <c:v>0.3466281987643528</c:v>
                </c:pt>
                <c:pt idx="7613">
                  <c:v>0.34321087778163906</c:v>
                </c:pt>
                <c:pt idx="7614">
                  <c:v>0.34321087778163906</c:v>
                </c:pt>
                <c:pt idx="7615">
                  <c:v>0.34321087778163906</c:v>
                </c:pt>
                <c:pt idx="7616">
                  <c:v>0.34311819644021557</c:v>
                </c:pt>
                <c:pt idx="7617">
                  <c:v>0.34311819644021557</c:v>
                </c:pt>
                <c:pt idx="7618">
                  <c:v>0.34311819644021557</c:v>
                </c:pt>
                <c:pt idx="7619">
                  <c:v>0.34367402933220237</c:v>
                </c:pt>
                <c:pt idx="7620">
                  <c:v>0.34367402933220237</c:v>
                </c:pt>
                <c:pt idx="7621">
                  <c:v>0.34367402933220237</c:v>
                </c:pt>
                <c:pt idx="7622">
                  <c:v>0.34367402933220237</c:v>
                </c:pt>
                <c:pt idx="7623">
                  <c:v>0.3435814330117517</c:v>
                </c:pt>
                <c:pt idx="7624">
                  <c:v>0.3435814330117517</c:v>
                </c:pt>
                <c:pt idx="7625">
                  <c:v>0.3435814330117517</c:v>
                </c:pt>
                <c:pt idx="7626">
                  <c:v>0.3435814330117517</c:v>
                </c:pt>
                <c:pt idx="7627">
                  <c:v>0.3435814330117517</c:v>
                </c:pt>
                <c:pt idx="7628">
                  <c:v>0.34348881970582512</c:v>
                </c:pt>
                <c:pt idx="7629">
                  <c:v>0.34348881970582512</c:v>
                </c:pt>
                <c:pt idx="7630">
                  <c:v>0.34348881970582512</c:v>
                </c:pt>
                <c:pt idx="7631">
                  <c:v>0.34348881970582512</c:v>
                </c:pt>
                <c:pt idx="7632">
                  <c:v>0.34348881970582512</c:v>
                </c:pt>
                <c:pt idx="7633">
                  <c:v>0.34348881970582512</c:v>
                </c:pt>
                <c:pt idx="7634">
                  <c:v>0.34348881970582512</c:v>
                </c:pt>
                <c:pt idx="7635">
                  <c:v>0.33995683466662074</c:v>
                </c:pt>
                <c:pt idx="7636">
                  <c:v>0.33995683466662074</c:v>
                </c:pt>
                <c:pt idx="7637">
                  <c:v>0.34246894961877117</c:v>
                </c:pt>
                <c:pt idx="7638">
                  <c:v>0.34051616922933048</c:v>
                </c:pt>
                <c:pt idx="7639">
                  <c:v>0.34051616922933048</c:v>
                </c:pt>
                <c:pt idx="7640">
                  <c:v>0.3404229901050978</c:v>
                </c:pt>
                <c:pt idx="7641">
                  <c:v>0.3404229901050978</c:v>
                </c:pt>
                <c:pt idx="7642">
                  <c:v>0.3404229901050978</c:v>
                </c:pt>
                <c:pt idx="7643">
                  <c:v>0.3404229901050978</c:v>
                </c:pt>
                <c:pt idx="7644">
                  <c:v>0.3404229901050978</c:v>
                </c:pt>
                <c:pt idx="7645">
                  <c:v>0.3404229901050978</c:v>
                </c:pt>
                <c:pt idx="7646">
                  <c:v>0.34032979367258476</c:v>
                </c:pt>
                <c:pt idx="7647">
                  <c:v>0.34088871283612099</c:v>
                </c:pt>
                <c:pt idx="7648">
                  <c:v>0.34088871283612099</c:v>
                </c:pt>
                <c:pt idx="7649">
                  <c:v>0.34293278265102911</c:v>
                </c:pt>
                <c:pt idx="7650">
                  <c:v>0.34293278265102911</c:v>
                </c:pt>
                <c:pt idx="7651">
                  <c:v>0.34088871283612099</c:v>
                </c:pt>
                <c:pt idx="7652">
                  <c:v>0.34088871283612099</c:v>
                </c:pt>
                <c:pt idx="7653">
                  <c:v>0.34088871283612099</c:v>
                </c:pt>
                <c:pt idx="7654">
                  <c:v>0.34088871283612099</c:v>
                </c:pt>
                <c:pt idx="7655">
                  <c:v>0.34293278265102911</c:v>
                </c:pt>
                <c:pt idx="7656">
                  <c:v>0.33949024531234628</c:v>
                </c:pt>
                <c:pt idx="7657">
                  <c:v>0.33949024531234628</c:v>
                </c:pt>
                <c:pt idx="7658">
                  <c:v>0.33949024531234628</c:v>
                </c:pt>
                <c:pt idx="7659">
                  <c:v>0.34005010042883199</c:v>
                </c:pt>
                <c:pt idx="7660">
                  <c:v>0.34005010042883199</c:v>
                </c:pt>
                <c:pt idx="7661">
                  <c:v>0.34005010042883199</c:v>
                </c:pt>
                <c:pt idx="7662">
                  <c:v>0.34005010042883199</c:v>
                </c:pt>
                <c:pt idx="7663">
                  <c:v>0.34014334884411412</c:v>
                </c:pt>
                <c:pt idx="7664">
                  <c:v>0.34014334884411412</c:v>
                </c:pt>
                <c:pt idx="7665">
                  <c:v>0.34014334884411412</c:v>
                </c:pt>
                <c:pt idx="7666">
                  <c:v>0.34014334884411412</c:v>
                </c:pt>
                <c:pt idx="7667">
                  <c:v>0.34014334884411412</c:v>
                </c:pt>
                <c:pt idx="7668">
                  <c:v>0.34014334884411412</c:v>
                </c:pt>
                <c:pt idx="7669">
                  <c:v>0.3396769332015197</c:v>
                </c:pt>
                <c:pt idx="7670">
                  <c:v>0.3396769332015197</c:v>
                </c:pt>
                <c:pt idx="7671">
                  <c:v>0.34311819644021557</c:v>
                </c:pt>
                <c:pt idx="7672">
                  <c:v>0.3397702510626629</c:v>
                </c:pt>
                <c:pt idx="7673">
                  <c:v>0.34321087778163906</c:v>
                </c:pt>
                <c:pt idx="7674">
                  <c:v>0.3397702510626629</c:v>
                </c:pt>
                <c:pt idx="7675">
                  <c:v>0.33986355154779557</c:v>
                </c:pt>
                <c:pt idx="7676">
                  <c:v>0.33986355154779557</c:v>
                </c:pt>
                <c:pt idx="7677">
                  <c:v>0.33986355154779557</c:v>
                </c:pt>
                <c:pt idx="7678">
                  <c:v>0.33986355154779557</c:v>
                </c:pt>
                <c:pt idx="7679">
                  <c:v>0.33995683466662074</c:v>
                </c:pt>
                <c:pt idx="7680">
                  <c:v>0.33995683466662074</c:v>
                </c:pt>
                <c:pt idx="7681">
                  <c:v>0.34005010042883199</c:v>
                </c:pt>
                <c:pt idx="7682">
                  <c:v>0.34005010042883199</c:v>
                </c:pt>
                <c:pt idx="7683">
                  <c:v>0.34005010042883199</c:v>
                </c:pt>
                <c:pt idx="7684">
                  <c:v>0.34014334884411412</c:v>
                </c:pt>
                <c:pt idx="7685">
                  <c:v>0.34014334884411412</c:v>
                </c:pt>
                <c:pt idx="7686">
                  <c:v>0.34014334884411412</c:v>
                </c:pt>
                <c:pt idx="7687">
                  <c:v>0.34014334884411412</c:v>
                </c:pt>
                <c:pt idx="7688">
                  <c:v>0.34014334884411412</c:v>
                </c:pt>
                <c:pt idx="7689">
                  <c:v>0.34023657992214285</c:v>
                </c:pt>
                <c:pt idx="7690">
                  <c:v>0.34023657992214285</c:v>
                </c:pt>
                <c:pt idx="7691">
                  <c:v>0.34023657992214285</c:v>
                </c:pt>
                <c:pt idx="7692">
                  <c:v>0.34023657992214285</c:v>
                </c:pt>
                <c:pt idx="7693">
                  <c:v>0.34023657992214285</c:v>
                </c:pt>
                <c:pt idx="7694">
                  <c:v>0.34023657992214285</c:v>
                </c:pt>
                <c:pt idx="7695">
                  <c:v>0.34023657992214285</c:v>
                </c:pt>
                <c:pt idx="7696">
                  <c:v>0.34023657992214285</c:v>
                </c:pt>
                <c:pt idx="7697">
                  <c:v>0.34023657992214285</c:v>
                </c:pt>
                <c:pt idx="7698">
                  <c:v>0.34023657992214285</c:v>
                </c:pt>
                <c:pt idx="7699">
                  <c:v>0.34023657992214285</c:v>
                </c:pt>
                <c:pt idx="7700">
                  <c:v>0.34023657992214285</c:v>
                </c:pt>
                <c:pt idx="7701">
                  <c:v>0.34014334884411412</c:v>
                </c:pt>
                <c:pt idx="7702">
                  <c:v>0.34014334884411412</c:v>
                </c:pt>
                <c:pt idx="7703">
                  <c:v>0.34014334884411412</c:v>
                </c:pt>
                <c:pt idx="7704">
                  <c:v>0.34014334884411412</c:v>
                </c:pt>
                <c:pt idx="7705">
                  <c:v>0.34014334884411412</c:v>
                </c:pt>
                <c:pt idx="7706">
                  <c:v>0.34014334884411412</c:v>
                </c:pt>
                <c:pt idx="7707">
                  <c:v>0.34005010042883199</c:v>
                </c:pt>
                <c:pt idx="7708">
                  <c:v>0.34005010042883199</c:v>
                </c:pt>
                <c:pt idx="7709">
                  <c:v>0.34051616922933048</c:v>
                </c:pt>
                <c:pt idx="7710">
                  <c:v>0.34051616922933048</c:v>
                </c:pt>
                <c:pt idx="7711">
                  <c:v>0.34051616922933048</c:v>
                </c:pt>
                <c:pt idx="7712">
                  <c:v>0.34051616922933048</c:v>
                </c:pt>
                <c:pt idx="7713">
                  <c:v>0.3404229901050978</c:v>
                </c:pt>
                <c:pt idx="7714">
                  <c:v>0.3404229901050978</c:v>
                </c:pt>
                <c:pt idx="7715">
                  <c:v>0.3404229901050978</c:v>
                </c:pt>
                <c:pt idx="7716">
                  <c:v>0.34032979367258476</c:v>
                </c:pt>
                <c:pt idx="7717">
                  <c:v>0.34032979367258476</c:v>
                </c:pt>
                <c:pt idx="7718">
                  <c:v>0.34023657992214285</c:v>
                </c:pt>
                <c:pt idx="7719">
                  <c:v>0.34023657992214285</c:v>
                </c:pt>
                <c:pt idx="7720">
                  <c:v>0.34070247559150535</c:v>
                </c:pt>
                <c:pt idx="7721">
                  <c:v>0.34070247559150535</c:v>
                </c:pt>
                <c:pt idx="7722">
                  <c:v>0.34070247559150535</c:v>
                </c:pt>
                <c:pt idx="7723">
                  <c:v>0.34060933105492275</c:v>
                </c:pt>
                <c:pt idx="7724">
                  <c:v>0.34060933105492275</c:v>
                </c:pt>
                <c:pt idx="7725">
                  <c:v>0.34060933105492275</c:v>
                </c:pt>
                <c:pt idx="7726">
                  <c:v>0.34060933105492275</c:v>
                </c:pt>
                <c:pt idx="7727">
                  <c:v>0.34051616922933048</c:v>
                </c:pt>
                <c:pt idx="7728">
                  <c:v>0.3404229901050978</c:v>
                </c:pt>
                <c:pt idx="7729">
                  <c:v>0.3404229901050978</c:v>
                </c:pt>
                <c:pt idx="7730">
                  <c:v>0.3404229901050978</c:v>
                </c:pt>
                <c:pt idx="7731">
                  <c:v>0.3404229901050978</c:v>
                </c:pt>
                <c:pt idx="7732">
                  <c:v>0.33696311272258556</c:v>
                </c:pt>
                <c:pt idx="7733">
                  <c:v>0.34032979367258476</c:v>
                </c:pt>
                <c:pt idx="7734">
                  <c:v>0.33686926902409381</c:v>
                </c:pt>
                <c:pt idx="7735">
                  <c:v>0.33686926902409381</c:v>
                </c:pt>
                <c:pt idx="7736">
                  <c:v>0.33686926902409381</c:v>
                </c:pt>
                <c:pt idx="7737">
                  <c:v>0.33733831090280253</c:v>
                </c:pt>
                <c:pt idx="7738">
                  <c:v>0.33733831090280253</c:v>
                </c:pt>
                <c:pt idx="7739">
                  <c:v>0.34060933105492275</c:v>
                </c:pt>
                <c:pt idx="7740">
                  <c:v>0.33724453782987124</c:v>
                </c:pt>
                <c:pt idx="7741">
                  <c:v>0.33724453782987124</c:v>
                </c:pt>
                <c:pt idx="7742">
                  <c:v>0.33724453782987124</c:v>
                </c:pt>
                <c:pt idx="7743">
                  <c:v>0.33724453782987124</c:v>
                </c:pt>
                <c:pt idx="7744">
                  <c:v>0.33715074711549986</c:v>
                </c:pt>
                <c:pt idx="7745">
                  <c:v>0.33715074711549986</c:v>
                </c:pt>
                <c:pt idx="7746">
                  <c:v>0.33715074711549986</c:v>
                </c:pt>
                <c:pt idx="7747">
                  <c:v>0.33715074711549986</c:v>
                </c:pt>
                <c:pt idx="7748">
                  <c:v>0.33715074711549986</c:v>
                </c:pt>
                <c:pt idx="7749">
                  <c:v>0.33761952437241816</c:v>
                </c:pt>
                <c:pt idx="7750">
                  <c:v>0.33715074711549986</c:v>
                </c:pt>
                <c:pt idx="7751">
                  <c:v>0.33761952437241816</c:v>
                </c:pt>
                <c:pt idx="7752">
                  <c:v>0.33761952437241816</c:v>
                </c:pt>
                <c:pt idx="7753">
                  <c:v>0.33761952437241816</c:v>
                </c:pt>
                <c:pt idx="7754">
                  <c:v>0.33761952437241816</c:v>
                </c:pt>
                <c:pt idx="7755">
                  <c:v>0.33761952437241816</c:v>
                </c:pt>
                <c:pt idx="7756">
                  <c:v>0.33761952437241816</c:v>
                </c:pt>
                <c:pt idx="7757">
                  <c:v>0.33761952437241816</c:v>
                </c:pt>
                <c:pt idx="7758">
                  <c:v>0.33423443008533721</c:v>
                </c:pt>
                <c:pt idx="7759">
                  <c:v>0.33423443008533721</c:v>
                </c:pt>
                <c:pt idx="7760">
                  <c:v>0.33432877267164379</c:v>
                </c:pt>
                <c:pt idx="7761">
                  <c:v>0.3348002164885639</c:v>
                </c:pt>
                <c:pt idx="7762">
                  <c:v>0.3348002164885639</c:v>
                </c:pt>
                <c:pt idx="7763">
                  <c:v>0.33489445150061881</c:v>
                </c:pt>
                <c:pt idx="7764">
                  <c:v>0.33489445150061881</c:v>
                </c:pt>
                <c:pt idx="7765">
                  <c:v>0.33489445150061881</c:v>
                </c:pt>
                <c:pt idx="7766">
                  <c:v>0.33489445150061881</c:v>
                </c:pt>
                <c:pt idx="7767">
                  <c:v>0.3349886686193832</c:v>
                </c:pt>
                <c:pt idx="7768">
                  <c:v>0.3349886686193832</c:v>
                </c:pt>
                <c:pt idx="7769">
                  <c:v>0.33215432980165444</c:v>
                </c:pt>
                <c:pt idx="7770">
                  <c:v>0.33215432980165444</c:v>
                </c:pt>
                <c:pt idx="7771">
                  <c:v>0.33215432980165444</c:v>
                </c:pt>
                <c:pt idx="7772">
                  <c:v>0.33224907000216297</c:v>
                </c:pt>
                <c:pt idx="7773">
                  <c:v>0.33224907000216297</c:v>
                </c:pt>
                <c:pt idx="7774">
                  <c:v>0.33423443008533721</c:v>
                </c:pt>
                <c:pt idx="7775">
                  <c:v>0.33423443008533721</c:v>
                </c:pt>
                <c:pt idx="7776">
                  <c:v>0.33224907000216297</c:v>
                </c:pt>
                <c:pt idx="7777">
                  <c:v>0.33432877267164379</c:v>
                </c:pt>
                <c:pt idx="7778">
                  <c:v>0.33432877267164379</c:v>
                </c:pt>
                <c:pt idx="7779">
                  <c:v>0.33432877267164379</c:v>
                </c:pt>
                <c:pt idx="7780">
                  <c:v>0.33442309730332309</c:v>
                </c:pt>
                <c:pt idx="7781">
                  <c:v>0.33442309730332309</c:v>
                </c:pt>
                <c:pt idx="7782">
                  <c:v>0.33092104780271225</c:v>
                </c:pt>
                <c:pt idx="7783">
                  <c:v>0.33092104780271225</c:v>
                </c:pt>
                <c:pt idx="7784">
                  <c:v>0.33092104780271225</c:v>
                </c:pt>
                <c:pt idx="7785">
                  <c:v>0.33092104780271225</c:v>
                </c:pt>
                <c:pt idx="7786">
                  <c:v>0.33092104780271225</c:v>
                </c:pt>
                <c:pt idx="7787">
                  <c:v>0.33158550617765176</c:v>
                </c:pt>
                <c:pt idx="7788">
                  <c:v>0.33158550617765176</c:v>
                </c:pt>
                <c:pt idx="7789">
                  <c:v>0.33158550617765176</c:v>
                </c:pt>
                <c:pt idx="7790">
                  <c:v>0.33149063840539827</c:v>
                </c:pt>
                <c:pt idx="7791">
                  <c:v>0.33149063840539827</c:v>
                </c:pt>
                <c:pt idx="7792">
                  <c:v>0.33149063840539827</c:v>
                </c:pt>
                <c:pt idx="7793">
                  <c:v>0.33149063840539827</c:v>
                </c:pt>
                <c:pt idx="7794">
                  <c:v>0.33149063840539827</c:v>
                </c:pt>
                <c:pt idx="7795">
                  <c:v>0.33149063840539827</c:v>
                </c:pt>
                <c:pt idx="7796">
                  <c:v>0.33149063840539827</c:v>
                </c:pt>
                <c:pt idx="7797">
                  <c:v>0.33139575236650859</c:v>
                </c:pt>
                <c:pt idx="7798">
                  <c:v>0.33139575236650859</c:v>
                </c:pt>
                <c:pt idx="7799">
                  <c:v>0.33196479481106289</c:v>
                </c:pt>
                <c:pt idx="7800">
                  <c:v>0.33196479481106289</c:v>
                </c:pt>
                <c:pt idx="7801">
                  <c:v>0.33187</c:v>
                </c:pt>
                <c:pt idx="7802">
                  <c:v>0.33187</c:v>
                </c:pt>
                <c:pt idx="7803">
                  <c:v>0.33187</c:v>
                </c:pt>
                <c:pt idx="7804">
                  <c:v>0.33187</c:v>
                </c:pt>
                <c:pt idx="7805">
                  <c:v>0.33177518696442221</c:v>
                </c:pt>
                <c:pt idx="7806">
                  <c:v>0.33177518696442221</c:v>
                </c:pt>
                <c:pt idx="7807">
                  <c:v>0.33168035569381454</c:v>
                </c:pt>
                <c:pt idx="7808">
                  <c:v>0.33168035569381454</c:v>
                </c:pt>
                <c:pt idx="7809">
                  <c:v>0.33168035569381454</c:v>
                </c:pt>
                <c:pt idx="7810">
                  <c:v>0.33158550617765176</c:v>
                </c:pt>
                <c:pt idx="7811">
                  <c:v>0.33158550617765176</c:v>
                </c:pt>
                <c:pt idx="7812">
                  <c:v>0.33158550617765176</c:v>
                </c:pt>
                <c:pt idx="7813">
                  <c:v>0.33158550617765176</c:v>
                </c:pt>
                <c:pt idx="7814">
                  <c:v>0.33205957140811609</c:v>
                </c:pt>
                <c:pt idx="7815">
                  <c:v>0.33205957140811609</c:v>
                </c:pt>
                <c:pt idx="7816">
                  <c:v>0.33205957140811609</c:v>
                </c:pt>
                <c:pt idx="7817">
                  <c:v>0.33196479481106289</c:v>
                </c:pt>
                <c:pt idx="7818">
                  <c:v>0.33196479481106289</c:v>
                </c:pt>
                <c:pt idx="7819">
                  <c:v>0.33196479481106289</c:v>
                </c:pt>
                <c:pt idx="7820">
                  <c:v>0.32987508283706735</c:v>
                </c:pt>
                <c:pt idx="7821">
                  <c:v>0.32987508283706735</c:v>
                </c:pt>
                <c:pt idx="7822">
                  <c:v>0.32987508283706735</c:v>
                </c:pt>
                <c:pt idx="7823">
                  <c:v>0.32987508283706735</c:v>
                </c:pt>
                <c:pt idx="7824">
                  <c:v>0.33035079731451672</c:v>
                </c:pt>
                <c:pt idx="7825">
                  <c:v>0.33035079731451672</c:v>
                </c:pt>
                <c:pt idx="7826">
                  <c:v>0.33224907000216297</c:v>
                </c:pt>
                <c:pt idx="7827">
                  <c:v>0.33025569124973009</c:v>
                </c:pt>
                <c:pt idx="7828">
                  <c:v>0.33025569124973009</c:v>
                </c:pt>
                <c:pt idx="7829">
                  <c:v>0.33016056678028599</c:v>
                </c:pt>
                <c:pt idx="7830">
                  <c:v>0.33016056678028599</c:v>
                </c:pt>
                <c:pt idx="7831">
                  <c:v>0.33016056678028599</c:v>
                </c:pt>
                <c:pt idx="7832">
                  <c:v>0.33016056678028599</c:v>
                </c:pt>
                <c:pt idx="7833">
                  <c:v>0.32672373743497357</c:v>
                </c:pt>
                <c:pt idx="7834">
                  <c:v>0.33006542389549548</c:v>
                </c:pt>
                <c:pt idx="7835">
                  <c:v>0.326627924390478</c:v>
                </c:pt>
                <c:pt idx="7836">
                  <c:v>0.33006542389549548</c:v>
                </c:pt>
                <c:pt idx="7837">
                  <c:v>0.32997026258465911</c:v>
                </c:pt>
                <c:pt idx="7838">
                  <c:v>0.32720252077138762</c:v>
                </c:pt>
                <c:pt idx="7839">
                  <c:v>0.32710680165206546</c:v>
                </c:pt>
                <c:pt idx="7840">
                  <c:v>0.32710680165206546</c:v>
                </c:pt>
                <c:pt idx="7841">
                  <c:v>0.32710680165206546</c:v>
                </c:pt>
                <c:pt idx="7842">
                  <c:v>0.33044588498532446</c:v>
                </c:pt>
                <c:pt idx="7843">
                  <c:v>0.32710680165206546</c:v>
                </c:pt>
                <c:pt idx="7844">
                  <c:v>0.32710680165206546</c:v>
                </c:pt>
                <c:pt idx="7845">
                  <c:v>0.32710680165206546</c:v>
                </c:pt>
                <c:pt idx="7846">
                  <c:v>0.32710680165206546</c:v>
                </c:pt>
                <c:pt idx="7847">
                  <c:v>0.32710680165206546</c:v>
                </c:pt>
                <c:pt idx="7848">
                  <c:v>0.32768083530952413</c:v>
                </c:pt>
                <c:pt idx="7849">
                  <c:v>0.32768083530952413</c:v>
                </c:pt>
                <c:pt idx="7850">
                  <c:v>0.32768083530952413</c:v>
                </c:pt>
                <c:pt idx="7851">
                  <c:v>0.32768083530952413</c:v>
                </c:pt>
                <c:pt idx="7852">
                  <c:v>0.32768083530952413</c:v>
                </c:pt>
                <c:pt idx="7853">
                  <c:v>0.32432274020066232</c:v>
                </c:pt>
                <c:pt idx="7854">
                  <c:v>0.32768083530952413</c:v>
                </c:pt>
                <c:pt idx="7855">
                  <c:v>0.32643624183568726</c:v>
                </c:pt>
                <c:pt idx="7856">
                  <c:v>0.32643624183568726</c:v>
                </c:pt>
                <c:pt idx="7857">
                  <c:v>0.32643624183568726</c:v>
                </c:pt>
                <c:pt idx="7858">
                  <c:v>0.32701106376980643</c:v>
                </c:pt>
                <c:pt idx="7859">
                  <c:v>0.32701106376980643</c:v>
                </c:pt>
                <c:pt idx="7860">
                  <c:v>0.32710680165206546</c:v>
                </c:pt>
                <c:pt idx="7861">
                  <c:v>0.32710680165206546</c:v>
                </c:pt>
                <c:pt idx="7862">
                  <c:v>0.32710680165206546</c:v>
                </c:pt>
                <c:pt idx="7863">
                  <c:v>0.32720252077138762</c:v>
                </c:pt>
                <c:pt idx="7864">
                  <c:v>0.32384111483155081</c:v>
                </c:pt>
                <c:pt idx="7865">
                  <c:v>0.32384111483155081</c:v>
                </c:pt>
                <c:pt idx="7866">
                  <c:v>0.32393747814858653</c:v>
                </c:pt>
                <c:pt idx="7867">
                  <c:v>0.32393747814858653</c:v>
                </c:pt>
                <c:pt idx="7868">
                  <c:v>0.32461148628119502</c:v>
                </c:pt>
                <c:pt idx="7869">
                  <c:v>0.32461148628119502</c:v>
                </c:pt>
                <c:pt idx="7870">
                  <c:v>0.32470769685263212</c:v>
                </c:pt>
                <c:pt idx="7871">
                  <c:v>0.32470769685263212</c:v>
                </c:pt>
                <c:pt idx="7872">
                  <c:v>0.32672373743497357</c:v>
                </c:pt>
                <c:pt idx="7873">
                  <c:v>0.32672373743497357</c:v>
                </c:pt>
                <c:pt idx="7874">
                  <c:v>0.32480388838189717</c:v>
                </c:pt>
                <c:pt idx="7875">
                  <c:v>0.32345547000523878</c:v>
                </c:pt>
                <c:pt idx="7876">
                  <c:v>0.32345547000523878</c:v>
                </c:pt>
                <c:pt idx="7877">
                  <c:v>0.32345547000523878</c:v>
                </c:pt>
                <c:pt idx="7878">
                  <c:v>0.32355190996839434</c:v>
                </c:pt>
                <c:pt idx="7879">
                  <c:v>0.32355190996839434</c:v>
                </c:pt>
                <c:pt idx="7880">
                  <c:v>0.32355190996839434</c:v>
                </c:pt>
                <c:pt idx="7881">
                  <c:v>0.32355190996839434</c:v>
                </c:pt>
                <c:pt idx="7882">
                  <c:v>0.32355190996839434</c:v>
                </c:pt>
                <c:pt idx="7883">
                  <c:v>0.32355190996839434</c:v>
                </c:pt>
                <c:pt idx="7884">
                  <c:v>0.32364833075287508</c:v>
                </c:pt>
                <c:pt idx="7885">
                  <c:v>0.32364833075287508</c:v>
                </c:pt>
                <c:pt idx="7886">
                  <c:v>0.32364833075287508</c:v>
                </c:pt>
                <c:pt idx="7887">
                  <c:v>0.32364833075287508</c:v>
                </c:pt>
                <c:pt idx="7888">
                  <c:v>0.32364833075287508</c:v>
                </c:pt>
                <c:pt idx="7889">
                  <c:v>0.32355190996839434</c:v>
                </c:pt>
                <c:pt idx="7890">
                  <c:v>0.32355190996839434</c:v>
                </c:pt>
                <c:pt idx="7891">
                  <c:v>0.32355190996839434</c:v>
                </c:pt>
                <c:pt idx="7892">
                  <c:v>0.32355190996839434</c:v>
                </c:pt>
                <c:pt idx="7893">
                  <c:v>0.32355190996839434</c:v>
                </c:pt>
                <c:pt idx="7894">
                  <c:v>0.32355190996839434</c:v>
                </c:pt>
                <c:pt idx="7895">
                  <c:v>0.32345547000523878</c:v>
                </c:pt>
                <c:pt idx="7896">
                  <c:v>0.32345547000523878</c:v>
                </c:pt>
                <c:pt idx="7897">
                  <c:v>0.32403382233262912</c:v>
                </c:pt>
                <c:pt idx="7898">
                  <c:v>0.32403382233262912</c:v>
                </c:pt>
                <c:pt idx="7899">
                  <c:v>0.32403382233262912</c:v>
                </c:pt>
                <c:pt idx="7900">
                  <c:v>0.32403382233262912</c:v>
                </c:pt>
                <c:pt idx="7901">
                  <c:v>0.32393747814858653</c:v>
                </c:pt>
                <c:pt idx="7902">
                  <c:v>0.32393747814858653</c:v>
                </c:pt>
                <c:pt idx="7903">
                  <c:v>0.32441900796654027</c:v>
                </c:pt>
                <c:pt idx="7904">
                  <c:v>0.32441900796654027</c:v>
                </c:pt>
                <c:pt idx="7905">
                  <c:v>0.32441900796654027</c:v>
                </c:pt>
                <c:pt idx="7906">
                  <c:v>0.32432274020066232</c:v>
                </c:pt>
                <c:pt idx="7907">
                  <c:v>0.32432274020066232</c:v>
                </c:pt>
                <c:pt idx="7908">
                  <c:v>0.32094126150714231</c:v>
                </c:pt>
                <c:pt idx="7909">
                  <c:v>0.32432274020066232</c:v>
                </c:pt>
                <c:pt idx="7910">
                  <c:v>0.32094126150714231</c:v>
                </c:pt>
                <c:pt idx="7911">
                  <c:v>0.32229669033193348</c:v>
                </c:pt>
                <c:pt idx="7912">
                  <c:v>0.32084429935445669</c:v>
                </c:pt>
                <c:pt idx="7913">
                  <c:v>0.32084429935445669</c:v>
                </c:pt>
                <c:pt idx="7914">
                  <c:v>0.32084429935445669</c:v>
                </c:pt>
                <c:pt idx="7915">
                  <c:v>0.3207473176981695</c:v>
                </c:pt>
                <c:pt idx="7916">
                  <c:v>0.31870617662692635</c:v>
                </c:pt>
                <c:pt idx="7917">
                  <c:v>0.32132891531693375</c:v>
                </c:pt>
                <c:pt idx="7918">
                  <c:v>0.3193875200169024</c:v>
                </c:pt>
                <c:pt idx="7919">
                  <c:v>0.31929024438704534</c:v>
                </c:pt>
                <c:pt idx="7920">
                  <c:v>0.31929024438704534</c:v>
                </c:pt>
                <c:pt idx="7921">
                  <c:v>0.31929024438704534</c:v>
                </c:pt>
                <c:pt idx="7922">
                  <c:v>0.31929024438704534</c:v>
                </c:pt>
                <c:pt idx="7923">
                  <c:v>0.31919294906377138</c:v>
                </c:pt>
                <c:pt idx="7924">
                  <c:v>0.31919294906377138</c:v>
                </c:pt>
                <c:pt idx="7925">
                  <c:v>0.31919294906377138</c:v>
                </c:pt>
                <c:pt idx="7926">
                  <c:v>0.31919294906377138</c:v>
                </c:pt>
                <c:pt idx="7927">
                  <c:v>0.31909563403511482</c:v>
                </c:pt>
                <c:pt idx="7928">
                  <c:v>0.31909563403511482</c:v>
                </c:pt>
                <c:pt idx="7929">
                  <c:v>0.31967922886544692</c:v>
                </c:pt>
                <c:pt idx="7930">
                  <c:v>0.31967922886544692</c:v>
                </c:pt>
                <c:pt idx="7931">
                  <c:v>0.31967922886544692</c:v>
                </c:pt>
                <c:pt idx="7932">
                  <c:v>0.32297298210823194</c:v>
                </c:pt>
                <c:pt idx="7933">
                  <c:v>0.32287642683220336</c:v>
                </c:pt>
                <c:pt idx="7934">
                  <c:v>0.31958201224416782</c:v>
                </c:pt>
                <c:pt idx="7935">
                  <c:v>0.31958201224416782</c:v>
                </c:pt>
                <c:pt idx="7936">
                  <c:v>0.31958201224416782</c:v>
                </c:pt>
                <c:pt idx="7937">
                  <c:v>0.31958201224416782</c:v>
                </c:pt>
                <c:pt idx="7938">
                  <c:v>0.31958201224416782</c:v>
                </c:pt>
                <c:pt idx="7939">
                  <c:v>0.31958201224416782</c:v>
                </c:pt>
                <c:pt idx="7940">
                  <c:v>0.31958201224416782</c:v>
                </c:pt>
                <c:pt idx="7941">
                  <c:v>0.31958201224416782</c:v>
                </c:pt>
                <c:pt idx="7942">
                  <c:v>0.31958201224416782</c:v>
                </c:pt>
                <c:pt idx="7943">
                  <c:v>0.31958201224416782</c:v>
                </c:pt>
                <c:pt idx="7944">
                  <c:v>0.31958201224416782</c:v>
                </c:pt>
                <c:pt idx="7945">
                  <c:v>0.31958201224416782</c:v>
                </c:pt>
                <c:pt idx="7946">
                  <c:v>0.31958201224416782</c:v>
                </c:pt>
                <c:pt idx="7947">
                  <c:v>0.31880357059701186</c:v>
                </c:pt>
                <c:pt idx="7948">
                  <c:v>0.31880357059701186</c:v>
                </c:pt>
                <c:pt idx="7949">
                  <c:v>0.3189009448137311</c:v>
                </c:pt>
                <c:pt idx="7950">
                  <c:v>0.31694969357021024</c:v>
                </c:pt>
                <c:pt idx="7951">
                  <c:v>0.3189009448137311</c:v>
                </c:pt>
                <c:pt idx="7952">
                  <c:v>0.31899829928909801</c:v>
                </c:pt>
                <c:pt idx="7953">
                  <c:v>0.31899829928909801</c:v>
                </c:pt>
                <c:pt idx="7954">
                  <c:v>0.31899829928909801</c:v>
                </c:pt>
                <c:pt idx="7955">
                  <c:v>0.31909563403511482</c:v>
                </c:pt>
                <c:pt idx="7956">
                  <c:v>0.31909563403511482</c:v>
                </c:pt>
                <c:pt idx="7957">
                  <c:v>0.31919294906377138</c:v>
                </c:pt>
                <c:pt idx="7958">
                  <c:v>0.31919294906377138</c:v>
                </c:pt>
                <c:pt idx="7959">
                  <c:v>0.31919294906377138</c:v>
                </c:pt>
                <c:pt idx="7960">
                  <c:v>0.31587310433426563</c:v>
                </c:pt>
                <c:pt idx="7961">
                  <c:v>0.31587310433426563</c:v>
                </c:pt>
                <c:pt idx="7962">
                  <c:v>0.31587310433426563</c:v>
                </c:pt>
                <c:pt idx="7963">
                  <c:v>0.31597107643350852</c:v>
                </c:pt>
                <c:pt idx="7964">
                  <c:v>0.31597107643350852</c:v>
                </c:pt>
                <c:pt idx="7965">
                  <c:v>0.31597107643350852</c:v>
                </c:pt>
                <c:pt idx="7966">
                  <c:v>0.31606902842559864</c:v>
                </c:pt>
                <c:pt idx="7967">
                  <c:v>0.31606902842559864</c:v>
                </c:pt>
                <c:pt idx="7968">
                  <c:v>0.31606902842559864</c:v>
                </c:pt>
                <c:pt idx="7969">
                  <c:v>0.3161669603229107</c:v>
                </c:pt>
                <c:pt idx="7970">
                  <c:v>0.3161669603229107</c:v>
                </c:pt>
                <c:pt idx="7971">
                  <c:v>0.31880357059701186</c:v>
                </c:pt>
                <c:pt idx="7972">
                  <c:v>0.31685192198714418</c:v>
                </c:pt>
                <c:pt idx="7973">
                  <c:v>0.31626487213780707</c:v>
                </c:pt>
                <c:pt idx="7974">
                  <c:v>0.31626487213780707</c:v>
                </c:pt>
                <c:pt idx="7975">
                  <c:v>0.31831640297220859</c:v>
                </c:pt>
                <c:pt idx="7976">
                  <c:v>0.31831640297220859</c:v>
                </c:pt>
                <c:pt idx="7977">
                  <c:v>0.3189009448137311</c:v>
                </c:pt>
                <c:pt idx="7978">
                  <c:v>0.31831640297220859</c:v>
                </c:pt>
                <c:pt idx="7979">
                  <c:v>0.31831640297220859</c:v>
                </c:pt>
                <c:pt idx="7980">
                  <c:v>0.31636276388263712</c:v>
                </c:pt>
                <c:pt idx="7981">
                  <c:v>0.31831640297220859</c:v>
                </c:pt>
                <c:pt idx="7982">
                  <c:v>0.31831640297220859</c:v>
                </c:pt>
                <c:pt idx="7983">
                  <c:v>0.31831640297220859</c:v>
                </c:pt>
                <c:pt idx="7984">
                  <c:v>0.31831640297220859</c:v>
                </c:pt>
                <c:pt idx="7985">
                  <c:v>0.31841387607614602</c:v>
                </c:pt>
                <c:pt idx="7986">
                  <c:v>0.31899829928909801</c:v>
                </c:pt>
                <c:pt idx="7987">
                  <c:v>0.31841387607614602</c:v>
                </c:pt>
                <c:pt idx="7988">
                  <c:v>0.31899829928909801</c:v>
                </c:pt>
                <c:pt idx="7989">
                  <c:v>0.31899829928909801</c:v>
                </c:pt>
                <c:pt idx="7990">
                  <c:v>0.3189009448137311</c:v>
                </c:pt>
                <c:pt idx="7991">
                  <c:v>0.3189009448137311</c:v>
                </c:pt>
                <c:pt idx="7992">
                  <c:v>0.3189009448137311</c:v>
                </c:pt>
                <c:pt idx="7993">
                  <c:v>0.3189009448137311</c:v>
                </c:pt>
                <c:pt idx="7994">
                  <c:v>0.3189009448137311</c:v>
                </c:pt>
                <c:pt idx="7995">
                  <c:v>0.3189009448137311</c:v>
                </c:pt>
                <c:pt idx="7996">
                  <c:v>0.3189009448137311</c:v>
                </c:pt>
                <c:pt idx="7997">
                  <c:v>0.3189009448137311</c:v>
                </c:pt>
                <c:pt idx="7998">
                  <c:v>0.3189009448137311</c:v>
                </c:pt>
                <c:pt idx="7999">
                  <c:v>0.3189009448137311</c:v>
                </c:pt>
                <c:pt idx="8000">
                  <c:v>0.3189009448137311</c:v>
                </c:pt>
                <c:pt idx="8001">
                  <c:v>0.3189009448137311</c:v>
                </c:pt>
                <c:pt idx="8002">
                  <c:v>0.3189009448137311</c:v>
                </c:pt>
                <c:pt idx="8003">
                  <c:v>0.3189009448137311</c:v>
                </c:pt>
                <c:pt idx="8004">
                  <c:v>0.31880357059701186</c:v>
                </c:pt>
                <c:pt idx="8005">
                  <c:v>0.31880357059701186</c:v>
                </c:pt>
                <c:pt idx="8006">
                  <c:v>0.31685192198714418</c:v>
                </c:pt>
                <c:pt idx="8007">
                  <c:v>0.31880357059701186</c:v>
                </c:pt>
                <c:pt idx="8008">
                  <c:v>0.31880357059701186</c:v>
                </c:pt>
                <c:pt idx="8009">
                  <c:v>0.31880357059701186</c:v>
                </c:pt>
                <c:pt idx="8010">
                  <c:v>0.31880357059701186</c:v>
                </c:pt>
                <c:pt idx="8011">
                  <c:v>0.31685192198714418</c:v>
                </c:pt>
                <c:pt idx="8012">
                  <c:v>0.31538294179674609</c:v>
                </c:pt>
                <c:pt idx="8013">
                  <c:v>0.31880357059701186</c:v>
                </c:pt>
                <c:pt idx="8014">
                  <c:v>0.31675413040784406</c:v>
                </c:pt>
                <c:pt idx="8015">
                  <c:v>0.31880357059701186</c:v>
                </c:pt>
                <c:pt idx="8016">
                  <c:v>0.31880357059701186</c:v>
                </c:pt>
                <c:pt idx="8017">
                  <c:v>0.31880357059701186</c:v>
                </c:pt>
                <c:pt idx="8018">
                  <c:v>0.31880357059701186</c:v>
                </c:pt>
                <c:pt idx="8019">
                  <c:v>0.31675413040784406</c:v>
                </c:pt>
                <c:pt idx="8020">
                  <c:v>0.31675413040784406</c:v>
                </c:pt>
                <c:pt idx="8021">
                  <c:v>0.31870617662692635</c:v>
                </c:pt>
                <c:pt idx="8022">
                  <c:v>0.31322021158218322</c:v>
                </c:pt>
                <c:pt idx="8023">
                  <c:v>0.31675413040784406</c:v>
                </c:pt>
                <c:pt idx="8024">
                  <c:v>0.31665631882003603</c:v>
                </c:pt>
                <c:pt idx="8025">
                  <c:v>0.31665631882003603</c:v>
                </c:pt>
                <c:pt idx="8026">
                  <c:v>0.31734058018517397</c:v>
                </c:pt>
                <c:pt idx="8027">
                  <c:v>0.31322021158218322</c:v>
                </c:pt>
                <c:pt idx="8028">
                  <c:v>0.31665631882003603</c:v>
                </c:pt>
                <c:pt idx="8029">
                  <c:v>0.31724288846455551</c:v>
                </c:pt>
                <c:pt idx="8030">
                  <c:v>0.31724288846455551</c:v>
                </c:pt>
                <c:pt idx="8031">
                  <c:v>0.31724288846455551</c:v>
                </c:pt>
                <c:pt idx="8032">
                  <c:v>0.31724288846455551</c:v>
                </c:pt>
                <c:pt idx="8033">
                  <c:v>0.31724288846455551</c:v>
                </c:pt>
                <c:pt idx="8034">
                  <c:v>0.31724288846455551</c:v>
                </c:pt>
                <c:pt idx="8035">
                  <c:v>0.31724288846455551</c:v>
                </c:pt>
                <c:pt idx="8036">
                  <c:v>0.31724288846455551</c:v>
                </c:pt>
                <c:pt idx="8037">
                  <c:v>0.3138110234460994</c:v>
                </c:pt>
                <c:pt idx="8038">
                  <c:v>0.3138110234460994</c:v>
                </c:pt>
                <c:pt idx="8039">
                  <c:v>0.3138110234460994</c:v>
                </c:pt>
                <c:pt idx="8040">
                  <c:v>0.3138110234460994</c:v>
                </c:pt>
                <c:pt idx="8041">
                  <c:v>0.3138110234460994</c:v>
                </c:pt>
                <c:pt idx="8042">
                  <c:v>0.3138110234460994</c:v>
                </c:pt>
                <c:pt idx="8043">
                  <c:v>0.3138110234460994</c:v>
                </c:pt>
                <c:pt idx="8044">
                  <c:v>0.3138110234460994</c:v>
                </c:pt>
                <c:pt idx="8045">
                  <c:v>0.3138110234460994</c:v>
                </c:pt>
                <c:pt idx="8046">
                  <c:v>0.3138110234460994</c:v>
                </c:pt>
                <c:pt idx="8047">
                  <c:v>0.31587310433426563</c:v>
                </c:pt>
                <c:pt idx="8048">
                  <c:v>0.31587310433426563</c:v>
                </c:pt>
                <c:pt idx="8049">
                  <c:v>0.31587310433426563</c:v>
                </c:pt>
                <c:pt idx="8050">
                  <c:v>0.31587310433426563</c:v>
                </c:pt>
                <c:pt idx="8051">
                  <c:v>0.31597107643350852</c:v>
                </c:pt>
                <c:pt idx="8052">
                  <c:v>0.31597107643350852</c:v>
                </c:pt>
                <c:pt idx="8053">
                  <c:v>0.31597107643350852</c:v>
                </c:pt>
                <c:pt idx="8054">
                  <c:v>0.31597107643350852</c:v>
                </c:pt>
                <c:pt idx="8055">
                  <c:v>0.31606902842559864</c:v>
                </c:pt>
                <c:pt idx="8056">
                  <c:v>0.31606902842559864</c:v>
                </c:pt>
                <c:pt idx="8057">
                  <c:v>0.31606902842559864</c:v>
                </c:pt>
                <c:pt idx="8058">
                  <c:v>0.31606902842559864</c:v>
                </c:pt>
                <c:pt idx="8059">
                  <c:v>0.3161669603229107</c:v>
                </c:pt>
                <c:pt idx="8060">
                  <c:v>0.31675413040784406</c:v>
                </c:pt>
                <c:pt idx="8061">
                  <c:v>0.3161669603229107</c:v>
                </c:pt>
                <c:pt idx="8062">
                  <c:v>0.31685192198714418</c:v>
                </c:pt>
                <c:pt idx="8063">
                  <c:v>0.31685192198714418</c:v>
                </c:pt>
                <c:pt idx="8064">
                  <c:v>0.31351570940734463</c:v>
                </c:pt>
                <c:pt idx="8065">
                  <c:v>0.31351570940734463</c:v>
                </c:pt>
                <c:pt idx="8066">
                  <c:v>0.31351570940734463</c:v>
                </c:pt>
                <c:pt idx="8067">
                  <c:v>0.31351570940734463</c:v>
                </c:pt>
                <c:pt idx="8068">
                  <c:v>0.31351570940734463</c:v>
                </c:pt>
                <c:pt idx="8069">
                  <c:v>0.31351570940734463</c:v>
                </c:pt>
                <c:pt idx="8070">
                  <c:v>0.31351570940734463</c:v>
                </c:pt>
                <c:pt idx="8071">
                  <c:v>0.31351570940734463</c:v>
                </c:pt>
                <c:pt idx="8072">
                  <c:v>0.31351570940734463</c:v>
                </c:pt>
                <c:pt idx="8073">
                  <c:v>0.3136141678240395</c:v>
                </c:pt>
                <c:pt idx="8074">
                  <c:v>0.3136141678240395</c:v>
                </c:pt>
                <c:pt idx="8075">
                  <c:v>0.3136141678240395</c:v>
                </c:pt>
                <c:pt idx="8076">
                  <c:v>0.3136141678240395</c:v>
                </c:pt>
                <c:pt idx="8077">
                  <c:v>0.3136141678240395</c:v>
                </c:pt>
                <c:pt idx="8078">
                  <c:v>0.3136141678240395</c:v>
                </c:pt>
                <c:pt idx="8079">
                  <c:v>0.3136141678240395</c:v>
                </c:pt>
                <c:pt idx="8080">
                  <c:v>0.3136141678240395</c:v>
                </c:pt>
                <c:pt idx="8081">
                  <c:v>0.3136141678240395</c:v>
                </c:pt>
                <c:pt idx="8082">
                  <c:v>0.3136141678240395</c:v>
                </c:pt>
                <c:pt idx="8083">
                  <c:v>0.3136141678240395</c:v>
                </c:pt>
                <c:pt idx="8084">
                  <c:v>0.3136141678240395</c:v>
                </c:pt>
                <c:pt idx="8085">
                  <c:v>0.31351570940734463</c:v>
                </c:pt>
                <c:pt idx="8086">
                  <c:v>0.31351570940734463</c:v>
                </c:pt>
                <c:pt idx="8087">
                  <c:v>0.31351570940734463</c:v>
                </c:pt>
                <c:pt idx="8088">
                  <c:v>0.31351570940734463</c:v>
                </c:pt>
                <c:pt idx="8089">
                  <c:v>0.31351570940734463</c:v>
                </c:pt>
                <c:pt idx="8090">
                  <c:v>0.31351570940734463</c:v>
                </c:pt>
                <c:pt idx="8091">
                  <c:v>0.31351570940734463</c:v>
                </c:pt>
                <c:pt idx="8092">
                  <c:v>0.31351570940734463</c:v>
                </c:pt>
                <c:pt idx="8093">
                  <c:v>0.31351570940734463</c:v>
                </c:pt>
                <c:pt idx="8094">
                  <c:v>0.31351570940734463</c:v>
                </c:pt>
                <c:pt idx="8095">
                  <c:v>0.31341723056994675</c:v>
                </c:pt>
                <c:pt idx="8096">
                  <c:v>0.31341723056994675</c:v>
                </c:pt>
                <c:pt idx="8097">
                  <c:v>0.31341723056994675</c:v>
                </c:pt>
                <c:pt idx="8098">
                  <c:v>0.31341723056994675</c:v>
                </c:pt>
                <c:pt idx="8099">
                  <c:v>0.31341723056994675</c:v>
                </c:pt>
                <c:pt idx="8100">
                  <c:v>0.3133187312991344</c:v>
                </c:pt>
                <c:pt idx="8101">
                  <c:v>0.3133187312991344</c:v>
                </c:pt>
                <c:pt idx="8102">
                  <c:v>0.3133187312991344</c:v>
                </c:pt>
                <c:pt idx="8103">
                  <c:v>0.31390942067682115</c:v>
                </c:pt>
                <c:pt idx="8104">
                  <c:v>0.31390942067682115</c:v>
                </c:pt>
                <c:pt idx="8105">
                  <c:v>0.31390942067682115</c:v>
                </c:pt>
                <c:pt idx="8106">
                  <c:v>0.31390942067682115</c:v>
                </c:pt>
                <c:pt idx="8107">
                  <c:v>0.3138110234460994</c:v>
                </c:pt>
                <c:pt idx="8108">
                  <c:v>0.3138110234460994</c:v>
                </c:pt>
                <c:pt idx="8109">
                  <c:v>0.3138110234460994</c:v>
                </c:pt>
                <c:pt idx="8110">
                  <c:v>0.3138110234460994</c:v>
                </c:pt>
                <c:pt idx="8111">
                  <c:v>0.3138110234460994</c:v>
                </c:pt>
                <c:pt idx="8112">
                  <c:v>0.3138110234460994</c:v>
                </c:pt>
                <c:pt idx="8113">
                  <c:v>0.3138110234460994</c:v>
                </c:pt>
                <c:pt idx="8114">
                  <c:v>0.3138110234460994</c:v>
                </c:pt>
                <c:pt idx="8115">
                  <c:v>0.31430280602620503</c:v>
                </c:pt>
                <c:pt idx="8116">
                  <c:v>0.31371260583272942</c:v>
                </c:pt>
                <c:pt idx="8117">
                  <c:v>0.31430280602620503</c:v>
                </c:pt>
                <c:pt idx="8118">
                  <c:v>0.31430280602620503</c:v>
                </c:pt>
                <c:pt idx="8119">
                  <c:v>0.31430280602620503</c:v>
                </c:pt>
                <c:pt idx="8120">
                  <c:v>0.31430280602620503</c:v>
                </c:pt>
                <c:pt idx="8121">
                  <c:v>0.31430280602620503</c:v>
                </c:pt>
                <c:pt idx="8122">
                  <c:v>0.31430280602620503</c:v>
                </c:pt>
                <c:pt idx="8123">
                  <c:v>0.31420449019961949</c:v>
                </c:pt>
                <c:pt idx="8124">
                  <c:v>0.31420449019961949</c:v>
                </c:pt>
                <c:pt idx="8125">
                  <c:v>0.31420449019961949</c:v>
                </c:pt>
                <c:pt idx="8126">
                  <c:v>0.31420449019961949</c:v>
                </c:pt>
                <c:pt idx="8127">
                  <c:v>0.31420449019961949</c:v>
                </c:pt>
                <c:pt idx="8128">
                  <c:v>0.31420449019961949</c:v>
                </c:pt>
                <c:pt idx="8129">
                  <c:v>0.31420449019961949</c:v>
                </c:pt>
                <c:pt idx="8130">
                  <c:v>0.31420449019961949</c:v>
                </c:pt>
                <c:pt idx="8131">
                  <c:v>0.31420449019961949</c:v>
                </c:pt>
                <c:pt idx="8132">
                  <c:v>0.31420449019961949</c:v>
                </c:pt>
                <c:pt idx="8133">
                  <c:v>0.31420449019961949</c:v>
                </c:pt>
                <c:pt idx="8134">
                  <c:v>0.31075053617171111</c:v>
                </c:pt>
                <c:pt idx="8135">
                  <c:v>0.31075053617171111</c:v>
                </c:pt>
                <c:pt idx="8136">
                  <c:v>0.31075053617171111</c:v>
                </c:pt>
                <c:pt idx="8137">
                  <c:v>0.31144334580192656</c:v>
                </c:pt>
                <c:pt idx="8138">
                  <c:v>0.31144334580192656</c:v>
                </c:pt>
                <c:pt idx="8139">
                  <c:v>0.31144334580192656</c:v>
                </c:pt>
                <c:pt idx="8140">
                  <c:v>0.31144334580192656</c:v>
                </c:pt>
                <c:pt idx="8141">
                  <c:v>0.31144334580192656</c:v>
                </c:pt>
                <c:pt idx="8142">
                  <c:v>0.31144334580192656</c:v>
                </c:pt>
                <c:pt idx="8143">
                  <c:v>0.31144334580192656</c:v>
                </c:pt>
                <c:pt idx="8144">
                  <c:v>0.31154223574042111</c:v>
                </c:pt>
                <c:pt idx="8145">
                  <c:v>0.31213514159808625</c:v>
                </c:pt>
                <c:pt idx="8146">
                  <c:v>0.30876545363385294</c:v>
                </c:pt>
                <c:pt idx="8147">
                  <c:v>0.30876545363385294</c:v>
                </c:pt>
                <c:pt idx="8148">
                  <c:v>0.30876545363385294</c:v>
                </c:pt>
                <c:pt idx="8149">
                  <c:v>0.31084957121657958</c:v>
                </c:pt>
                <c:pt idx="8150">
                  <c:v>0.31084957121657958</c:v>
                </c:pt>
                <c:pt idx="8151">
                  <c:v>0.31084957121657958</c:v>
                </c:pt>
                <c:pt idx="8152">
                  <c:v>0.31084957121657958</c:v>
                </c:pt>
                <c:pt idx="8153">
                  <c:v>0.31154223574042111</c:v>
                </c:pt>
                <c:pt idx="8154">
                  <c:v>0.31154223574042111</c:v>
                </c:pt>
                <c:pt idx="8155">
                  <c:v>0.31164110500145786</c:v>
                </c:pt>
                <c:pt idx="8156">
                  <c:v>0.30826787177148307</c:v>
                </c:pt>
                <c:pt idx="8157">
                  <c:v>0.30826787177148307</c:v>
                </c:pt>
                <c:pt idx="8158">
                  <c:v>0.30826787177148307</c:v>
                </c:pt>
                <c:pt idx="8159">
                  <c:v>0.30836743031638886</c:v>
                </c:pt>
                <c:pt idx="8160">
                  <c:v>0.30836743031638886</c:v>
                </c:pt>
                <c:pt idx="8161">
                  <c:v>0.30836743031638886</c:v>
                </c:pt>
                <c:pt idx="8162">
                  <c:v>0.30906375009135217</c:v>
                </c:pt>
                <c:pt idx="8163">
                  <c:v>0.30906375009135217</c:v>
                </c:pt>
                <c:pt idx="8164">
                  <c:v>0.30906375009135217</c:v>
                </c:pt>
                <c:pt idx="8165">
                  <c:v>0.30916314021398106</c:v>
                </c:pt>
                <c:pt idx="8166">
                  <c:v>0.30916314021398106</c:v>
                </c:pt>
                <c:pt idx="8167">
                  <c:v>0.30916314021398106</c:v>
                </c:pt>
                <c:pt idx="8168">
                  <c:v>0.30916314021398106</c:v>
                </c:pt>
                <c:pt idx="8169">
                  <c:v>0.30916314021398106</c:v>
                </c:pt>
                <c:pt idx="8170">
                  <c:v>0.30916314021398106</c:v>
                </c:pt>
                <c:pt idx="8171">
                  <c:v>0.30916314021398106</c:v>
                </c:pt>
                <c:pt idx="8172">
                  <c:v>0.30567189936868788</c:v>
                </c:pt>
                <c:pt idx="8173">
                  <c:v>0.30567189936868788</c:v>
                </c:pt>
                <c:pt idx="8174">
                  <c:v>0.30906375009135217</c:v>
                </c:pt>
                <c:pt idx="8175">
                  <c:v>0.30567189936868788</c:v>
                </c:pt>
                <c:pt idx="8176">
                  <c:v>0.30567189936868788</c:v>
                </c:pt>
                <c:pt idx="8177">
                  <c:v>0.30567189936868788</c:v>
                </c:pt>
                <c:pt idx="8178">
                  <c:v>0.3055717660128956</c:v>
                </c:pt>
                <c:pt idx="8179">
                  <c:v>0.3055717660128956</c:v>
                </c:pt>
                <c:pt idx="8180">
                  <c:v>0.30627224917653101</c:v>
                </c:pt>
                <c:pt idx="8181">
                  <c:v>0.30627224917653101</c:v>
                </c:pt>
                <c:pt idx="8182">
                  <c:v>0.30627224917653101</c:v>
                </c:pt>
                <c:pt idx="8183">
                  <c:v>0.30617224441671403</c:v>
                </c:pt>
                <c:pt idx="8184">
                  <c:v>0.30617224441671403</c:v>
                </c:pt>
                <c:pt idx="8185">
                  <c:v>0.30617224441671403</c:v>
                </c:pt>
                <c:pt idx="8186">
                  <c:v>0.30617224441671403</c:v>
                </c:pt>
                <c:pt idx="8187">
                  <c:v>0.30617224441671403</c:v>
                </c:pt>
                <c:pt idx="8188">
                  <c:v>0.30617224441671403</c:v>
                </c:pt>
                <c:pt idx="8189">
                  <c:v>0.30607221825863806</c:v>
                </c:pt>
                <c:pt idx="8190">
                  <c:v>0.30607221825863806</c:v>
                </c:pt>
                <c:pt idx="8191">
                  <c:v>0.30667205450753143</c:v>
                </c:pt>
                <c:pt idx="8192">
                  <c:v>0.30667205450753143</c:v>
                </c:pt>
                <c:pt idx="8193">
                  <c:v>0.30667205450753143</c:v>
                </c:pt>
                <c:pt idx="8194">
                  <c:v>0.30667205450753143</c:v>
                </c:pt>
                <c:pt idx="8195">
                  <c:v>0.30667205450753143</c:v>
                </c:pt>
                <c:pt idx="8196">
                  <c:v>0.30657213520362586</c:v>
                </c:pt>
                <c:pt idx="8197">
                  <c:v>0.30657213520362586</c:v>
                </c:pt>
                <c:pt idx="8198">
                  <c:v>0.30657213520362586</c:v>
                </c:pt>
                <c:pt idx="8199">
                  <c:v>0.30647219455628177</c:v>
                </c:pt>
                <c:pt idx="8200">
                  <c:v>0.30647219455628177</c:v>
                </c:pt>
                <c:pt idx="8201">
                  <c:v>0.30647219455628177</c:v>
                </c:pt>
                <c:pt idx="8202">
                  <c:v>0.30647219455628177</c:v>
                </c:pt>
                <c:pt idx="8203">
                  <c:v>0.30637223255181611</c:v>
                </c:pt>
                <c:pt idx="8204">
                  <c:v>0.30637223255181611</c:v>
                </c:pt>
                <c:pt idx="8205">
                  <c:v>0.30637223255181611</c:v>
                </c:pt>
                <c:pt idx="8206">
                  <c:v>0.30697168449522971</c:v>
                </c:pt>
                <c:pt idx="8207">
                  <c:v>0.30697168449522971</c:v>
                </c:pt>
                <c:pt idx="8208">
                  <c:v>0.30687182913968669</c:v>
                </c:pt>
                <c:pt idx="8209">
                  <c:v>0.30687182913968669</c:v>
                </c:pt>
                <c:pt idx="8210">
                  <c:v>0.30687182913968669</c:v>
                </c:pt>
                <c:pt idx="8211">
                  <c:v>0.30677195248166705</c:v>
                </c:pt>
                <c:pt idx="8212">
                  <c:v>0.30487023028074195</c:v>
                </c:pt>
                <c:pt idx="8213">
                  <c:v>0.30476992468941827</c:v>
                </c:pt>
                <c:pt idx="8214">
                  <c:v>0.30476992468941827</c:v>
                </c:pt>
                <c:pt idx="8215">
                  <c:v>0.30466959750610334</c:v>
                </c:pt>
                <c:pt idx="8216">
                  <c:v>0.30537143484468809</c:v>
                </c:pt>
                <c:pt idx="8217">
                  <c:v>0.30537143484468809</c:v>
                </c:pt>
                <c:pt idx="8218">
                  <c:v>0.30527123700459713</c:v>
                </c:pt>
                <c:pt idx="8219">
                  <c:v>0.30527123700459713</c:v>
                </c:pt>
                <c:pt idx="8220">
                  <c:v>0.30517101764203958</c:v>
                </c:pt>
                <c:pt idx="8221">
                  <c:v>0.30517101764203958</c:v>
                </c:pt>
                <c:pt idx="8222">
                  <c:v>0.30517101764203958</c:v>
                </c:pt>
                <c:pt idx="8223">
                  <c:v>0.30517101764203958</c:v>
                </c:pt>
                <c:pt idx="8224">
                  <c:v>0.30517101764203958</c:v>
                </c:pt>
                <c:pt idx="8225">
                  <c:v>0.30567189936868788</c:v>
                </c:pt>
                <c:pt idx="8226">
                  <c:v>0.30567189936868788</c:v>
                </c:pt>
                <c:pt idx="8227">
                  <c:v>0.30245690830433991</c:v>
                </c:pt>
                <c:pt idx="8228">
                  <c:v>0.30235608062442143</c:v>
                </c:pt>
                <c:pt idx="8229">
                  <c:v>0.30235608062442143</c:v>
                </c:pt>
                <c:pt idx="8230">
                  <c:v>0.30235608062442143</c:v>
                </c:pt>
                <c:pt idx="8231">
                  <c:v>0.30235608062442143</c:v>
                </c:pt>
                <c:pt idx="8232">
                  <c:v>0.30306141463304204</c:v>
                </c:pt>
                <c:pt idx="8233">
                  <c:v>0.30306141463304204</c:v>
                </c:pt>
                <c:pt idx="8234">
                  <c:v>0.30306141463304204</c:v>
                </c:pt>
                <c:pt idx="8235">
                  <c:v>0.30306141463304204</c:v>
                </c:pt>
                <c:pt idx="8236">
                  <c:v>0.30306141463304204</c:v>
                </c:pt>
                <c:pt idx="8237">
                  <c:v>0.30306141463304204</c:v>
                </c:pt>
                <c:pt idx="8238">
                  <c:v>0.2997268210202092</c:v>
                </c:pt>
                <c:pt idx="8239">
                  <c:v>0.30175065349268215</c:v>
                </c:pt>
                <c:pt idx="8240">
                  <c:v>0.29982822359946687</c:v>
                </c:pt>
                <c:pt idx="8241">
                  <c:v>0.29982822359946687</c:v>
                </c:pt>
                <c:pt idx="8242">
                  <c:v>0.30245690830433991</c:v>
                </c:pt>
                <c:pt idx="8243">
                  <c:v>0.30245690830433991</c:v>
                </c:pt>
                <c:pt idx="8244">
                  <c:v>0.30245690830433991</c:v>
                </c:pt>
                <c:pt idx="8245">
                  <c:v>0.30255771406757914</c:v>
                </c:pt>
                <c:pt idx="8246">
                  <c:v>0.30255771406757914</c:v>
                </c:pt>
                <c:pt idx="8247">
                  <c:v>0.29921947320390258</c:v>
                </c:pt>
                <c:pt idx="8248">
                  <c:v>0.29992960388509315</c:v>
                </c:pt>
                <c:pt idx="8249">
                  <c:v>0.30003096189178546</c:v>
                </c:pt>
                <c:pt idx="8250">
                  <c:v>0.30003096189178546</c:v>
                </c:pt>
                <c:pt idx="8251">
                  <c:v>0.30205346594149907</c:v>
                </c:pt>
                <c:pt idx="8252">
                  <c:v>0.30205346594149907</c:v>
                </c:pt>
                <c:pt idx="8253">
                  <c:v>0.29871156583286035</c:v>
                </c:pt>
                <c:pt idx="8254">
                  <c:v>0.29881319216036389</c:v>
                </c:pt>
                <c:pt idx="8255">
                  <c:v>0.29881319216036389</c:v>
                </c:pt>
                <c:pt idx="8256">
                  <c:v>0.29881319216036389</c:v>
                </c:pt>
                <c:pt idx="8257">
                  <c:v>0.29881319216036389</c:v>
                </c:pt>
                <c:pt idx="8258">
                  <c:v>0.29891479604636784</c:v>
                </c:pt>
                <c:pt idx="8259">
                  <c:v>0.29962539613260619</c:v>
                </c:pt>
                <c:pt idx="8260">
                  <c:v>0.29962539613260619</c:v>
                </c:pt>
                <c:pt idx="8261">
                  <c:v>0.29962539613260619</c:v>
                </c:pt>
                <c:pt idx="8262">
                  <c:v>0.29962539613260619</c:v>
                </c:pt>
                <c:pt idx="8263">
                  <c:v>0.29962539613260619</c:v>
                </c:pt>
                <c:pt idx="8264">
                  <c:v>0.29962539613260619</c:v>
                </c:pt>
                <c:pt idx="8265">
                  <c:v>0.2997268210202092</c:v>
                </c:pt>
                <c:pt idx="8266">
                  <c:v>0.2997268210202092</c:v>
                </c:pt>
                <c:pt idx="8267">
                  <c:v>0.2997268210202092</c:v>
                </c:pt>
                <c:pt idx="8268">
                  <c:v>0.2997268210202092</c:v>
                </c:pt>
                <c:pt idx="8269">
                  <c:v>0.2997268210202092</c:v>
                </c:pt>
                <c:pt idx="8270">
                  <c:v>0.2997268210202092</c:v>
                </c:pt>
                <c:pt idx="8271">
                  <c:v>0.2997268210202092</c:v>
                </c:pt>
                <c:pt idx="8272">
                  <c:v>0.2997268210202092</c:v>
                </c:pt>
                <c:pt idx="8273">
                  <c:v>0.29962539613260619</c:v>
                </c:pt>
                <c:pt idx="8274">
                  <c:v>0.29962539613260619</c:v>
                </c:pt>
                <c:pt idx="8275">
                  <c:v>0.29962539613260619</c:v>
                </c:pt>
                <c:pt idx="8276">
                  <c:v>0.29962539613260619</c:v>
                </c:pt>
                <c:pt idx="8277">
                  <c:v>0.29962539613260619</c:v>
                </c:pt>
                <c:pt idx="8278">
                  <c:v>0.29962539613260619</c:v>
                </c:pt>
                <c:pt idx="8279">
                  <c:v>0.29616357035287516</c:v>
                </c:pt>
                <c:pt idx="8280">
                  <c:v>0.29687843740184894</c:v>
                </c:pt>
                <c:pt idx="8281">
                  <c:v>0.29687843740184894</c:v>
                </c:pt>
                <c:pt idx="8282">
                  <c:v>0.29687843740184894</c:v>
                </c:pt>
                <c:pt idx="8283">
                  <c:v>0.29677638184040883</c:v>
                </c:pt>
                <c:pt idx="8284">
                  <c:v>0.29677638184040883</c:v>
                </c:pt>
                <c:pt idx="8285">
                  <c:v>0.29677638184040883</c:v>
                </c:pt>
                <c:pt idx="8286">
                  <c:v>0.29677638184040883</c:v>
                </c:pt>
                <c:pt idx="8287">
                  <c:v>0.29677638184040883</c:v>
                </c:pt>
                <c:pt idx="8288">
                  <c:v>0.29677638184040883</c:v>
                </c:pt>
                <c:pt idx="8289">
                  <c:v>0.29667430353678143</c:v>
                </c:pt>
                <c:pt idx="8290">
                  <c:v>0.29667430353678143</c:v>
                </c:pt>
                <c:pt idx="8291">
                  <c:v>0.29667430353678143</c:v>
                </c:pt>
                <c:pt idx="8292">
                  <c:v>0.29667430353678143</c:v>
                </c:pt>
                <c:pt idx="8293">
                  <c:v>0.29462793805600462</c:v>
                </c:pt>
                <c:pt idx="8294">
                  <c:v>0.29462793805600462</c:v>
                </c:pt>
                <c:pt idx="8295">
                  <c:v>0.29452537862650863</c:v>
                </c:pt>
                <c:pt idx="8296">
                  <c:v>0.29524281080748604</c:v>
                </c:pt>
                <c:pt idx="8297">
                  <c:v>0.29524281080748604</c:v>
                </c:pt>
                <c:pt idx="8298">
                  <c:v>0.29524281080748604</c:v>
                </c:pt>
                <c:pt idx="8299">
                  <c:v>0.29524281080748604</c:v>
                </c:pt>
                <c:pt idx="8300">
                  <c:v>0.29514038953624594</c:v>
                </c:pt>
                <c:pt idx="8301">
                  <c:v>0.29514038953624594</c:v>
                </c:pt>
                <c:pt idx="8302">
                  <c:v>0.29514038953624594</c:v>
                </c:pt>
                <c:pt idx="8303">
                  <c:v>0.29514038953624594</c:v>
                </c:pt>
                <c:pt idx="8304">
                  <c:v>0.29575457289037155</c:v>
                </c:pt>
                <c:pt idx="8305">
                  <c:v>0.29575457289037155</c:v>
                </c:pt>
                <c:pt idx="8306">
                  <c:v>0.29575457289037155</c:v>
                </c:pt>
                <c:pt idx="8307">
                  <c:v>0.29575457289037155</c:v>
                </c:pt>
                <c:pt idx="8308">
                  <c:v>0.2956522663254883</c:v>
                </c:pt>
                <c:pt idx="8309">
                  <c:v>0.2956522663254883</c:v>
                </c:pt>
                <c:pt idx="8310">
                  <c:v>0.2956522663254883</c:v>
                </c:pt>
                <c:pt idx="8311">
                  <c:v>0.2956522663254883</c:v>
                </c:pt>
                <c:pt idx="8312">
                  <c:v>0.2956522663254883</c:v>
                </c:pt>
                <c:pt idx="8313">
                  <c:v>0.29554993685016528</c:v>
                </c:pt>
                <c:pt idx="8314">
                  <c:v>0.29554993685016528</c:v>
                </c:pt>
                <c:pt idx="8315">
                  <c:v>0.29554993685016528</c:v>
                </c:pt>
                <c:pt idx="8316">
                  <c:v>0.29554993685016528</c:v>
                </c:pt>
                <c:pt idx="8317">
                  <c:v>0.29554993685016528</c:v>
                </c:pt>
                <c:pt idx="8318">
                  <c:v>0.29544758444900393</c:v>
                </c:pt>
                <c:pt idx="8319">
                  <c:v>0.29616357035287516</c:v>
                </c:pt>
                <c:pt idx="8320">
                  <c:v>0.29606135527610983</c:v>
                </c:pt>
                <c:pt idx="8321">
                  <c:v>0.29606135527610983</c:v>
                </c:pt>
                <c:pt idx="8322">
                  <c:v>0.29606135527610983</c:v>
                </c:pt>
                <c:pt idx="8323">
                  <c:v>0.29606135527610983</c:v>
                </c:pt>
                <c:pt idx="8324">
                  <c:v>0.29606135527610983</c:v>
                </c:pt>
                <c:pt idx="8325">
                  <c:v>0.29606135527610983</c:v>
                </c:pt>
                <c:pt idx="8326">
                  <c:v>0.29349851231067148</c:v>
                </c:pt>
                <c:pt idx="8327">
                  <c:v>0.29349851231067148</c:v>
                </c:pt>
                <c:pt idx="8328">
                  <c:v>0.29349851231067148</c:v>
                </c:pt>
                <c:pt idx="8329">
                  <c:v>0.29349851231067148</c:v>
                </c:pt>
                <c:pt idx="8330">
                  <c:v>0.29360130325159545</c:v>
                </c:pt>
                <c:pt idx="8331">
                  <c:v>0.29360130325159545</c:v>
                </c:pt>
                <c:pt idx="8332">
                  <c:v>0.29554993685016528</c:v>
                </c:pt>
                <c:pt idx="8333">
                  <c:v>0.29616357035287516</c:v>
                </c:pt>
                <c:pt idx="8334">
                  <c:v>0.29298420872841263</c:v>
                </c:pt>
                <c:pt idx="8335">
                  <c:v>0.29298420872841263</c:v>
                </c:pt>
                <c:pt idx="8336">
                  <c:v>0.29298420872841263</c:v>
                </c:pt>
                <c:pt idx="8337">
                  <c:v>0.29308711601452786</c:v>
                </c:pt>
                <c:pt idx="8338">
                  <c:v>0.29370407097079909</c:v>
                </c:pt>
                <c:pt idx="8339">
                  <c:v>0.29380681548401355</c:v>
                </c:pt>
                <c:pt idx="8340">
                  <c:v>0.29050740221913135</c:v>
                </c:pt>
                <c:pt idx="8341">
                  <c:v>0.29050740221913135</c:v>
                </c:pt>
                <c:pt idx="8342">
                  <c:v>0.29050740221913135</c:v>
                </c:pt>
                <c:pt idx="8343">
                  <c:v>0.29061087351379361</c:v>
                </c:pt>
                <c:pt idx="8344">
                  <c:v>0.29061087351379361</c:v>
                </c:pt>
                <c:pt idx="8345">
                  <c:v>0.29061087351379361</c:v>
                </c:pt>
                <c:pt idx="8346">
                  <c:v>0.2932928607006493</c:v>
                </c:pt>
                <c:pt idx="8347">
                  <c:v>0.29339569813227834</c:v>
                </c:pt>
                <c:pt idx="8348">
                  <c:v>0.29009327985693362</c:v>
                </c:pt>
                <c:pt idx="8349">
                  <c:v>0.29009327985693362</c:v>
                </c:pt>
                <c:pt idx="8350">
                  <c:v>0.29081774506205788</c:v>
                </c:pt>
                <c:pt idx="8351">
                  <c:v>0.28749635760554026</c:v>
                </c:pt>
                <c:pt idx="8352">
                  <c:v>0.28749635760554026</c:v>
                </c:pt>
                <c:pt idx="8353">
                  <c:v>0.28749635760554026</c:v>
                </c:pt>
                <c:pt idx="8354">
                  <c:v>0.28760052294467198</c:v>
                </c:pt>
                <c:pt idx="8355">
                  <c:v>0.28760052294467198</c:v>
                </c:pt>
                <c:pt idx="8356">
                  <c:v>0.28957509201551596</c:v>
                </c:pt>
                <c:pt idx="8357">
                  <c:v>0.28967877721684421</c:v>
                </c:pt>
                <c:pt idx="8358">
                  <c:v>0.28967877721684421</c:v>
                </c:pt>
                <c:pt idx="8359">
                  <c:v>0.28967877721684421</c:v>
                </c:pt>
                <c:pt idx="8360">
                  <c:v>0.28967877721684421</c:v>
                </c:pt>
                <c:pt idx="8361">
                  <c:v>0.28967877721684421</c:v>
                </c:pt>
                <c:pt idx="8362">
                  <c:v>0.28967877721684421</c:v>
                </c:pt>
                <c:pt idx="8363">
                  <c:v>0.28967877721684421</c:v>
                </c:pt>
                <c:pt idx="8364">
                  <c:v>0.28967877721684421</c:v>
                </c:pt>
                <c:pt idx="8365">
                  <c:v>0.28967877721684421</c:v>
                </c:pt>
                <c:pt idx="8366">
                  <c:v>0.28967877721684421</c:v>
                </c:pt>
                <c:pt idx="8367">
                  <c:v>0.28967877721684421</c:v>
                </c:pt>
                <c:pt idx="8368">
                  <c:v>0.28967877721684421</c:v>
                </c:pt>
                <c:pt idx="8369">
                  <c:v>0.28967877721684421</c:v>
                </c:pt>
                <c:pt idx="8370">
                  <c:v>0.28967877721684421</c:v>
                </c:pt>
                <c:pt idx="8371">
                  <c:v>0.28967877721684421</c:v>
                </c:pt>
                <c:pt idx="8372">
                  <c:v>0.28967877721684421</c:v>
                </c:pt>
                <c:pt idx="8373">
                  <c:v>0.29040390722241927</c:v>
                </c:pt>
                <c:pt idx="8374">
                  <c:v>0.29040390722241927</c:v>
                </c:pt>
                <c:pt idx="8375">
                  <c:v>0.29040390722241927</c:v>
                </c:pt>
                <c:pt idx="8376">
                  <c:v>0.29030038850736162</c:v>
                </c:pt>
                <c:pt idx="8377">
                  <c:v>0.29030038850736162</c:v>
                </c:pt>
                <c:pt idx="8378">
                  <c:v>0.29030038850736162</c:v>
                </c:pt>
                <c:pt idx="8379">
                  <c:v>0.28697516783779137</c:v>
                </c:pt>
                <c:pt idx="8380">
                  <c:v>0.28770466411831402</c:v>
                </c:pt>
                <c:pt idx="8381">
                  <c:v>0.28832900462492406</c:v>
                </c:pt>
                <c:pt idx="8382">
                  <c:v>0.28760052294467198</c:v>
                </c:pt>
                <c:pt idx="8383">
                  <c:v>0.28760052294467198</c:v>
                </c:pt>
                <c:pt idx="8384">
                  <c:v>0.28760052294467198</c:v>
                </c:pt>
                <c:pt idx="8385">
                  <c:v>0.28760052294467198</c:v>
                </c:pt>
                <c:pt idx="8386">
                  <c:v>0.28760052294467198</c:v>
                </c:pt>
                <c:pt idx="8387">
                  <c:v>0.28749635760554026</c:v>
                </c:pt>
                <c:pt idx="8388">
                  <c:v>0.28749635760554026</c:v>
                </c:pt>
                <c:pt idx="8389">
                  <c:v>0.28884862690004959</c:v>
                </c:pt>
                <c:pt idx="8390">
                  <c:v>0.28749635760554026</c:v>
                </c:pt>
                <c:pt idx="8391">
                  <c:v>0.28749635760554026</c:v>
                </c:pt>
                <c:pt idx="8392">
                  <c:v>0.28884862690004959</c:v>
                </c:pt>
                <c:pt idx="8393">
                  <c:v>0.28884862690004959</c:v>
                </c:pt>
                <c:pt idx="8394">
                  <c:v>0.28540795000760844</c:v>
                </c:pt>
                <c:pt idx="8395">
                  <c:v>0.28614000145270868</c:v>
                </c:pt>
                <c:pt idx="8396">
                  <c:v>0.28614000145270868</c:v>
                </c:pt>
                <c:pt idx="8397">
                  <c:v>0.28614000145270868</c:v>
                </c:pt>
                <c:pt idx="8398">
                  <c:v>0.28614000145270868</c:v>
                </c:pt>
                <c:pt idx="8399">
                  <c:v>0.28614000145270868</c:v>
                </c:pt>
                <c:pt idx="8400">
                  <c:v>0.28603549602060413</c:v>
                </c:pt>
                <c:pt idx="8401">
                  <c:v>0.28603549602060413</c:v>
                </c:pt>
                <c:pt idx="8402">
                  <c:v>0.28603549602060413</c:v>
                </c:pt>
                <c:pt idx="8403">
                  <c:v>0.28603549602060413</c:v>
                </c:pt>
                <c:pt idx="8404">
                  <c:v>0.28603549602060413</c:v>
                </c:pt>
                <c:pt idx="8405">
                  <c:v>0.28676652218169568</c:v>
                </c:pt>
                <c:pt idx="8406">
                  <c:v>0.28666216291111019</c:v>
                </c:pt>
                <c:pt idx="8407">
                  <c:v>0.28666216291111019</c:v>
                </c:pt>
                <c:pt idx="8408">
                  <c:v>0.28666216291111019</c:v>
                </c:pt>
                <c:pt idx="8409">
                  <c:v>0.28666216291111019</c:v>
                </c:pt>
                <c:pt idx="8410">
                  <c:v>0.28666216291111019</c:v>
                </c:pt>
                <c:pt idx="8411">
                  <c:v>0.28666216291111019</c:v>
                </c:pt>
                <c:pt idx="8412">
                  <c:v>0.28655777932285598</c:v>
                </c:pt>
                <c:pt idx="8413">
                  <c:v>0.28655777932285598</c:v>
                </c:pt>
                <c:pt idx="8414">
                  <c:v>0.28655777932285598</c:v>
                </c:pt>
                <c:pt idx="8415">
                  <c:v>0.28655777932285598</c:v>
                </c:pt>
                <c:pt idx="8416">
                  <c:v>0.28655777932285598</c:v>
                </c:pt>
                <c:pt idx="8417">
                  <c:v>0.28655777932285598</c:v>
                </c:pt>
                <c:pt idx="8418">
                  <c:v>0.28655777932285598</c:v>
                </c:pt>
                <c:pt idx="8419">
                  <c:v>0.28718371642680623</c:v>
                </c:pt>
                <c:pt idx="8420">
                  <c:v>0.28718371642680623</c:v>
                </c:pt>
                <c:pt idx="8421">
                  <c:v>0.28394023627700132</c:v>
                </c:pt>
                <c:pt idx="8422">
                  <c:v>0.28394023627700132</c:v>
                </c:pt>
                <c:pt idx="8423">
                  <c:v>0.28394023627700132</c:v>
                </c:pt>
                <c:pt idx="8424">
                  <c:v>0.28394023627700132</c:v>
                </c:pt>
                <c:pt idx="8425">
                  <c:v>0.28467469692797598</c:v>
                </c:pt>
                <c:pt idx="8426">
                  <c:v>0.28467469692797598</c:v>
                </c:pt>
                <c:pt idx="8427">
                  <c:v>0.28477952116186639</c:v>
                </c:pt>
                <c:pt idx="8428">
                  <c:v>0.28477952116186639</c:v>
                </c:pt>
                <c:pt idx="8429">
                  <c:v>0.28477952116186639</c:v>
                </c:pt>
                <c:pt idx="8430">
                  <c:v>0.28477952116186639</c:v>
                </c:pt>
                <c:pt idx="8431">
                  <c:v>0.28141283514260118</c:v>
                </c:pt>
                <c:pt idx="8432">
                  <c:v>0.28341487888308842</c:v>
                </c:pt>
                <c:pt idx="8433">
                  <c:v>0.28425515337609997</c:v>
                </c:pt>
                <c:pt idx="8434">
                  <c:v>0.28425515337609997</c:v>
                </c:pt>
                <c:pt idx="8435">
                  <c:v>0.28425515337609997</c:v>
                </c:pt>
                <c:pt idx="8436">
                  <c:v>0.28425515337609997</c:v>
                </c:pt>
                <c:pt idx="8437">
                  <c:v>0.28099019749481219</c:v>
                </c:pt>
                <c:pt idx="8438">
                  <c:v>0.28183506970222971</c:v>
                </c:pt>
                <c:pt idx="8439">
                  <c:v>0.28183506970222971</c:v>
                </c:pt>
                <c:pt idx="8440">
                  <c:v>0.28183506970222971</c:v>
                </c:pt>
                <c:pt idx="8441">
                  <c:v>0.28183506970222971</c:v>
                </c:pt>
                <c:pt idx="8442">
                  <c:v>0.2819405654946307</c:v>
                </c:pt>
                <c:pt idx="8443">
                  <c:v>0.28046133182975624</c:v>
                </c:pt>
                <c:pt idx="8444">
                  <c:v>0.28056715560222389</c:v>
                </c:pt>
                <c:pt idx="8445">
                  <c:v>0.28056715560222389</c:v>
                </c:pt>
                <c:pt idx="8446">
                  <c:v>0.28056715560222389</c:v>
                </c:pt>
                <c:pt idx="8447">
                  <c:v>0.28067295403678261</c:v>
                </c:pt>
                <c:pt idx="8448">
                  <c:v>0.28067295403678261</c:v>
                </c:pt>
                <c:pt idx="8449">
                  <c:v>0.28067295403678261</c:v>
                </c:pt>
                <c:pt idx="8450">
                  <c:v>0.28067295403678261</c:v>
                </c:pt>
                <c:pt idx="8451">
                  <c:v>0.28077872715162394</c:v>
                </c:pt>
                <c:pt idx="8452">
                  <c:v>0.28151843152696343</c:v>
                </c:pt>
                <c:pt idx="8453">
                  <c:v>0.28151843152696343</c:v>
                </c:pt>
                <c:pt idx="8454">
                  <c:v>0.28162400273636107</c:v>
                </c:pt>
                <c:pt idx="8455">
                  <c:v>0.28162400273636107</c:v>
                </c:pt>
                <c:pt idx="8456">
                  <c:v>0.28162400273636107</c:v>
                </c:pt>
                <c:pt idx="8457">
                  <c:v>0.28162400273636107</c:v>
                </c:pt>
                <c:pt idx="8458">
                  <c:v>0.28162400273636107</c:v>
                </c:pt>
                <c:pt idx="8459">
                  <c:v>0.28162400273636107</c:v>
                </c:pt>
                <c:pt idx="8460">
                  <c:v>0.28162400273636107</c:v>
                </c:pt>
                <c:pt idx="8461">
                  <c:v>0.27823314710042057</c:v>
                </c:pt>
                <c:pt idx="8462">
                  <c:v>0.27823314710042057</c:v>
                </c:pt>
                <c:pt idx="8463">
                  <c:v>0.28162400273636107</c:v>
                </c:pt>
                <c:pt idx="8464">
                  <c:v>0.27823314710042057</c:v>
                </c:pt>
                <c:pt idx="8465">
                  <c:v>0.27823314710042057</c:v>
                </c:pt>
                <c:pt idx="8466">
                  <c:v>0.27823314710042057</c:v>
                </c:pt>
                <c:pt idx="8467">
                  <c:v>0.27823314710042057</c:v>
                </c:pt>
                <c:pt idx="8468">
                  <c:v>0.27823314710042057</c:v>
                </c:pt>
                <c:pt idx="8469">
                  <c:v>0.27823314710042057</c:v>
                </c:pt>
                <c:pt idx="8470">
                  <c:v>0.27823314710042057</c:v>
                </c:pt>
                <c:pt idx="8471">
                  <c:v>0.27897712829534982</c:v>
                </c:pt>
                <c:pt idx="8472">
                  <c:v>0.27897712829534982</c:v>
                </c:pt>
                <c:pt idx="8473">
                  <c:v>0.27897712829534982</c:v>
                </c:pt>
                <c:pt idx="8474">
                  <c:v>0.27897712829534982</c:v>
                </c:pt>
                <c:pt idx="8475">
                  <c:v>0.27897712829534982</c:v>
                </c:pt>
                <c:pt idx="8476">
                  <c:v>0.27887092225634347</c:v>
                </c:pt>
                <c:pt idx="8477">
                  <c:v>0.27887092225634347</c:v>
                </c:pt>
                <c:pt idx="8478">
                  <c:v>0.27887092225634347</c:v>
                </c:pt>
                <c:pt idx="8479">
                  <c:v>0.27887092225634347</c:v>
                </c:pt>
                <c:pt idx="8480">
                  <c:v>0.27887092225634347</c:v>
                </c:pt>
                <c:pt idx="8481">
                  <c:v>0.27887092225634347</c:v>
                </c:pt>
                <c:pt idx="8482">
                  <c:v>0.27887092225634347</c:v>
                </c:pt>
                <c:pt idx="8483">
                  <c:v>0.2787646905853729</c:v>
                </c:pt>
                <c:pt idx="8484">
                  <c:v>0.2787646905853729</c:v>
                </c:pt>
                <c:pt idx="8485">
                  <c:v>0.27961382729508494</c:v>
                </c:pt>
                <c:pt idx="8486">
                  <c:v>0.27950777465920451</c:v>
                </c:pt>
                <c:pt idx="8487">
                  <c:v>0.27950777465920451</c:v>
                </c:pt>
                <c:pt idx="8488">
                  <c:v>0.27950777465920451</c:v>
                </c:pt>
                <c:pt idx="8489">
                  <c:v>0.27950777465920451</c:v>
                </c:pt>
                <c:pt idx="8490">
                  <c:v>0.27950777465920451</c:v>
                </c:pt>
                <c:pt idx="8491">
                  <c:v>0.27950777465920451</c:v>
                </c:pt>
                <c:pt idx="8492">
                  <c:v>0.27950777465920451</c:v>
                </c:pt>
                <c:pt idx="8493">
                  <c:v>0.27940169650229396</c:v>
                </c:pt>
                <c:pt idx="8494">
                  <c:v>0.27940169650229396</c:v>
                </c:pt>
                <c:pt idx="8495">
                  <c:v>0.27684811616621152</c:v>
                </c:pt>
                <c:pt idx="8496">
                  <c:v>0.28014370830265545</c:v>
                </c:pt>
                <c:pt idx="8497">
                  <c:v>0.28014370830265545</c:v>
                </c:pt>
                <c:pt idx="8498">
                  <c:v>0.27940169650229396</c:v>
                </c:pt>
                <c:pt idx="8499">
                  <c:v>0.28014370830265545</c:v>
                </c:pt>
                <c:pt idx="8500">
                  <c:v>0.28014370830265545</c:v>
                </c:pt>
                <c:pt idx="8501">
                  <c:v>0.28014370830265545</c:v>
                </c:pt>
                <c:pt idx="8502">
                  <c:v>0.28003778299619886</c:v>
                </c:pt>
                <c:pt idx="8503">
                  <c:v>0.28003778299619886</c:v>
                </c:pt>
                <c:pt idx="8504">
                  <c:v>0.28003778299619886</c:v>
                </c:pt>
                <c:pt idx="8505">
                  <c:v>0.28003778299619886</c:v>
                </c:pt>
                <c:pt idx="8506">
                  <c:v>0.28003778299619886</c:v>
                </c:pt>
                <c:pt idx="8507">
                  <c:v>0.28003778299619886</c:v>
                </c:pt>
                <c:pt idx="8508">
                  <c:v>0.28003778299619886</c:v>
                </c:pt>
                <c:pt idx="8509">
                  <c:v>0.28003778299619886</c:v>
                </c:pt>
                <c:pt idx="8510">
                  <c:v>0.28003778299619886</c:v>
                </c:pt>
                <c:pt idx="8511">
                  <c:v>0.27663464569499407</c:v>
                </c:pt>
                <c:pt idx="8512">
                  <c:v>0.27663464569499407</c:v>
                </c:pt>
                <c:pt idx="8513">
                  <c:v>0.27663464569499407</c:v>
                </c:pt>
                <c:pt idx="8514">
                  <c:v>0.27663464569499407</c:v>
                </c:pt>
                <c:pt idx="8515">
                  <c:v>0.27748790445954635</c:v>
                </c:pt>
                <c:pt idx="8516">
                  <c:v>0.27748790445954635</c:v>
                </c:pt>
                <c:pt idx="8517">
                  <c:v>0.27748790445954635</c:v>
                </c:pt>
                <c:pt idx="8518">
                  <c:v>0.27748790445954635</c:v>
                </c:pt>
                <c:pt idx="8519">
                  <c:v>0.27748790445954635</c:v>
                </c:pt>
                <c:pt idx="8520">
                  <c:v>0.27748790445954635</c:v>
                </c:pt>
                <c:pt idx="8521">
                  <c:v>0.27492312123499368</c:v>
                </c:pt>
                <c:pt idx="8522">
                  <c:v>0.27492312123499368</c:v>
                </c:pt>
                <c:pt idx="8523">
                  <c:v>0.27492312123499368</c:v>
                </c:pt>
                <c:pt idx="8524">
                  <c:v>0.27492312123499368</c:v>
                </c:pt>
                <c:pt idx="8525">
                  <c:v>0.27492312123499368</c:v>
                </c:pt>
                <c:pt idx="8526">
                  <c:v>0.2750302881992035</c:v>
                </c:pt>
                <c:pt idx="8527">
                  <c:v>0.2750302881992035</c:v>
                </c:pt>
                <c:pt idx="8528">
                  <c:v>0.27695481240940184</c:v>
                </c:pt>
                <c:pt idx="8529">
                  <c:v>0.27706148268295655</c:v>
                </c:pt>
                <c:pt idx="8530">
                  <c:v>0.27449418984194818</c:v>
                </c:pt>
                <c:pt idx="8531">
                  <c:v>0.27449418984194818</c:v>
                </c:pt>
                <c:pt idx="8532">
                  <c:v>0.27449418984194818</c:v>
                </c:pt>
                <c:pt idx="8533">
                  <c:v>0.27460146225953402</c:v>
                </c:pt>
                <c:pt idx="8534">
                  <c:v>0.27460146225953402</c:v>
                </c:pt>
                <c:pt idx="8535">
                  <c:v>0.27460146225953402</c:v>
                </c:pt>
                <c:pt idx="8536">
                  <c:v>0.27460146225953402</c:v>
                </c:pt>
                <c:pt idx="8537">
                  <c:v>0.27652787142894408</c:v>
                </c:pt>
                <c:pt idx="8538">
                  <c:v>0.27663464569499407</c:v>
                </c:pt>
                <c:pt idx="8539">
                  <c:v>0.27663464569499407</c:v>
                </c:pt>
                <c:pt idx="8540">
                  <c:v>0.27663464569499407</c:v>
                </c:pt>
                <c:pt idx="8541">
                  <c:v>0.27663464569499407</c:v>
                </c:pt>
                <c:pt idx="8542">
                  <c:v>0.27674139393440889</c:v>
                </c:pt>
                <c:pt idx="8543">
                  <c:v>0.27331244574908342</c:v>
                </c:pt>
                <c:pt idx="8544">
                  <c:v>0.27331244574908342</c:v>
                </c:pt>
                <c:pt idx="8545">
                  <c:v>0.27331244574908342</c:v>
                </c:pt>
                <c:pt idx="8546">
                  <c:v>0.27331244574908342</c:v>
                </c:pt>
                <c:pt idx="8547">
                  <c:v>0.27331244574908342</c:v>
                </c:pt>
                <c:pt idx="8548">
                  <c:v>0.27331244574908342</c:v>
                </c:pt>
                <c:pt idx="8549">
                  <c:v>0.27331244574908342</c:v>
                </c:pt>
                <c:pt idx="8550">
                  <c:v>0.27331244574908342</c:v>
                </c:pt>
                <c:pt idx="8551">
                  <c:v>0.27331244574908342</c:v>
                </c:pt>
                <c:pt idx="8552">
                  <c:v>0.27331244574908342</c:v>
                </c:pt>
                <c:pt idx="8553">
                  <c:v>0.27417221403896713</c:v>
                </c:pt>
                <c:pt idx="8554">
                  <c:v>0.27417221403896713</c:v>
                </c:pt>
                <c:pt idx="8555">
                  <c:v>0.27417221403896713</c:v>
                </c:pt>
                <c:pt idx="8556">
                  <c:v>0.27406483585608976</c:v>
                </c:pt>
                <c:pt idx="8557">
                  <c:v>0.27406483585608976</c:v>
                </c:pt>
                <c:pt idx="8558">
                  <c:v>0.27406483585608976</c:v>
                </c:pt>
                <c:pt idx="8559">
                  <c:v>0.27406483585608976</c:v>
                </c:pt>
                <c:pt idx="8560">
                  <c:v>0.27406483585608976</c:v>
                </c:pt>
                <c:pt idx="8561">
                  <c:v>0.27406483585608976</c:v>
                </c:pt>
                <c:pt idx="8562">
                  <c:v>0.27406483585608976</c:v>
                </c:pt>
                <c:pt idx="8563">
                  <c:v>0.27406483585608976</c:v>
                </c:pt>
                <c:pt idx="8564">
                  <c:v>0.27406483585608976</c:v>
                </c:pt>
                <c:pt idx="8565">
                  <c:v>0.27406483585608976</c:v>
                </c:pt>
                <c:pt idx="8566">
                  <c:v>0.27395743118297244</c:v>
                </c:pt>
                <c:pt idx="8567">
                  <c:v>0.27395743118297244</c:v>
                </c:pt>
                <c:pt idx="8568">
                  <c:v>0.27395743118297244</c:v>
                </c:pt>
                <c:pt idx="8569">
                  <c:v>0.27395743118297244</c:v>
                </c:pt>
                <c:pt idx="8570">
                  <c:v>0.27395743118297244</c:v>
                </c:pt>
                <c:pt idx="8571">
                  <c:v>0.27470870828459376</c:v>
                </c:pt>
                <c:pt idx="8572">
                  <c:v>0.27470870828459376</c:v>
                </c:pt>
                <c:pt idx="8573">
                  <c:v>0.27470870828459376</c:v>
                </c:pt>
                <c:pt idx="8574">
                  <c:v>0.27470870828459376</c:v>
                </c:pt>
                <c:pt idx="8575">
                  <c:v>0.27460146225953402</c:v>
                </c:pt>
                <c:pt idx="8576">
                  <c:v>0.27460146225953402</c:v>
                </c:pt>
                <c:pt idx="8577">
                  <c:v>0.27460146225953402</c:v>
                </c:pt>
                <c:pt idx="8578">
                  <c:v>0.27266650170260837</c:v>
                </c:pt>
                <c:pt idx="8579">
                  <c:v>0.27460146225953402</c:v>
                </c:pt>
                <c:pt idx="8580">
                  <c:v>0.27460146225953402</c:v>
                </c:pt>
                <c:pt idx="8581">
                  <c:v>0.27460146225953402</c:v>
                </c:pt>
                <c:pt idx="8582">
                  <c:v>0.27460146225953402</c:v>
                </c:pt>
                <c:pt idx="8583">
                  <c:v>0.27255875086253584</c:v>
                </c:pt>
                <c:pt idx="8584">
                  <c:v>0.27535163128058959</c:v>
                </c:pt>
                <c:pt idx="8585">
                  <c:v>0.27331244574908342</c:v>
                </c:pt>
                <c:pt idx="8586">
                  <c:v>0.27331244574908342</c:v>
                </c:pt>
                <c:pt idx="8587">
                  <c:v>0.27331244574908342</c:v>
                </c:pt>
                <c:pt idx="8588">
                  <c:v>0.27331244574908342</c:v>
                </c:pt>
                <c:pt idx="8589">
                  <c:v>0.27331244574908342</c:v>
                </c:pt>
                <c:pt idx="8590">
                  <c:v>0.27331244574908342</c:v>
                </c:pt>
                <c:pt idx="8591">
                  <c:v>0.27331244574908342</c:v>
                </c:pt>
                <c:pt idx="8592">
                  <c:v>0.27320485509370324</c:v>
                </c:pt>
                <c:pt idx="8593">
                  <c:v>0.27320485509370324</c:v>
                </c:pt>
                <c:pt idx="8594">
                  <c:v>0.27320485509370324</c:v>
                </c:pt>
                <c:pt idx="8595">
                  <c:v>0.27320485509370324</c:v>
                </c:pt>
                <c:pt idx="8596">
                  <c:v>0.27320485509370324</c:v>
                </c:pt>
                <c:pt idx="8597">
                  <c:v>0.27320485509370324</c:v>
                </c:pt>
                <c:pt idx="8598">
                  <c:v>0.27320485509370324</c:v>
                </c:pt>
                <c:pt idx="8599">
                  <c:v>0.27320485509370324</c:v>
                </c:pt>
                <c:pt idx="8600">
                  <c:v>0.27320485509370324</c:v>
                </c:pt>
                <c:pt idx="8601">
                  <c:v>0.27320485509370324</c:v>
                </c:pt>
                <c:pt idx="8602">
                  <c:v>0.27384999999999998</c:v>
                </c:pt>
                <c:pt idx="8603">
                  <c:v>0.27061463913602185</c:v>
                </c:pt>
                <c:pt idx="8604">
                  <c:v>0.27061463913602185</c:v>
                </c:pt>
                <c:pt idx="8605">
                  <c:v>0.27050637628455643</c:v>
                </c:pt>
                <c:pt idx="8606">
                  <c:v>0.27050637628455643</c:v>
                </c:pt>
                <c:pt idx="8607">
                  <c:v>0.27050637628455643</c:v>
                </c:pt>
                <c:pt idx="8608">
                  <c:v>0.27050637628455643</c:v>
                </c:pt>
                <c:pt idx="8609">
                  <c:v>0.27050637628455643</c:v>
                </c:pt>
                <c:pt idx="8610">
                  <c:v>0.27050637628455643</c:v>
                </c:pt>
                <c:pt idx="8611">
                  <c:v>0.27050637628455643</c:v>
                </c:pt>
                <c:pt idx="8612">
                  <c:v>0.27050637628455643</c:v>
                </c:pt>
                <c:pt idx="8613">
                  <c:v>0.27050637628455643</c:v>
                </c:pt>
                <c:pt idx="8614">
                  <c:v>0.27050637628455643</c:v>
                </c:pt>
                <c:pt idx="8615">
                  <c:v>0.27050637628455643</c:v>
                </c:pt>
                <c:pt idx="8616">
                  <c:v>0.27061463913602185</c:v>
                </c:pt>
                <c:pt idx="8617">
                  <c:v>0.27061463913602185</c:v>
                </c:pt>
                <c:pt idx="8618">
                  <c:v>0.27061463913602185</c:v>
                </c:pt>
                <c:pt idx="8619">
                  <c:v>0.27061463913602185</c:v>
                </c:pt>
                <c:pt idx="8620">
                  <c:v>0.27061463913602185</c:v>
                </c:pt>
                <c:pt idx="8621">
                  <c:v>0.27061463913602185</c:v>
                </c:pt>
                <c:pt idx="8622">
                  <c:v>0.2714797669716088</c:v>
                </c:pt>
                <c:pt idx="8623">
                  <c:v>0.2714797669716088</c:v>
                </c:pt>
                <c:pt idx="8624">
                  <c:v>0.2714797669716088</c:v>
                </c:pt>
                <c:pt idx="8625">
                  <c:v>0.27342000977640774</c:v>
                </c:pt>
                <c:pt idx="8626">
                  <c:v>0.27018142474502882</c:v>
                </c:pt>
                <c:pt idx="8627">
                  <c:v>0.27018142474502882</c:v>
                </c:pt>
                <c:pt idx="8628">
                  <c:v>0.27018142474502882</c:v>
                </c:pt>
                <c:pt idx="8629">
                  <c:v>0.27018142474502882</c:v>
                </c:pt>
                <c:pt idx="8630">
                  <c:v>0.27028976910950986</c:v>
                </c:pt>
                <c:pt idx="8631">
                  <c:v>0.27028976910950986</c:v>
                </c:pt>
                <c:pt idx="8632">
                  <c:v>0.27028976910950986</c:v>
                </c:pt>
                <c:pt idx="8633">
                  <c:v>0.26691834722487073</c:v>
                </c:pt>
                <c:pt idx="8634">
                  <c:v>0.26691834722487073</c:v>
                </c:pt>
                <c:pt idx="8635">
                  <c:v>0.26691834722487073</c:v>
                </c:pt>
                <c:pt idx="8636">
                  <c:v>0.26898783622129036</c:v>
                </c:pt>
                <c:pt idx="8637">
                  <c:v>0.26898783622129036</c:v>
                </c:pt>
                <c:pt idx="8638">
                  <c:v>0.26909648104974088</c:v>
                </c:pt>
                <c:pt idx="8639">
                  <c:v>0.26909648104974088</c:v>
                </c:pt>
                <c:pt idx="8640">
                  <c:v>0.26909648104974088</c:v>
                </c:pt>
                <c:pt idx="8641">
                  <c:v>0.26909648104974088</c:v>
                </c:pt>
                <c:pt idx="8642">
                  <c:v>0.26920509845993695</c:v>
                </c:pt>
                <c:pt idx="8643">
                  <c:v>0.26920509845993695</c:v>
                </c:pt>
                <c:pt idx="8644">
                  <c:v>0.27007305316860025</c:v>
                </c:pt>
                <c:pt idx="8645">
                  <c:v>0.27007305316860025</c:v>
                </c:pt>
                <c:pt idx="8646">
                  <c:v>0.27007305316860025</c:v>
                </c:pt>
                <c:pt idx="8647">
                  <c:v>0.26920509845993695</c:v>
                </c:pt>
                <c:pt idx="8648">
                  <c:v>0.27007305316860025</c:v>
                </c:pt>
                <c:pt idx="8649">
                  <c:v>0.27007305316860025</c:v>
                </c:pt>
                <c:pt idx="8650">
                  <c:v>0.26931368847262616</c:v>
                </c:pt>
                <c:pt idx="8651">
                  <c:v>0.27007305316860025</c:v>
                </c:pt>
                <c:pt idx="8652">
                  <c:v>0.27007305316860025</c:v>
                </c:pt>
                <c:pt idx="8653">
                  <c:v>0.27007305316860025</c:v>
                </c:pt>
                <c:pt idx="8654">
                  <c:v>0.27018142474502882</c:v>
                </c:pt>
                <c:pt idx="8655">
                  <c:v>0.27007305316860025</c:v>
                </c:pt>
                <c:pt idx="8656">
                  <c:v>0.27007305316860025</c:v>
                </c:pt>
                <c:pt idx="8657">
                  <c:v>0.27007305316860025</c:v>
                </c:pt>
                <c:pt idx="8658">
                  <c:v>0.26669992418223626</c:v>
                </c:pt>
                <c:pt idx="8659">
                  <c:v>0.26669992418223626</c:v>
                </c:pt>
                <c:pt idx="8660">
                  <c:v>0.27007305316860025</c:v>
                </c:pt>
                <c:pt idx="8661">
                  <c:v>0.26659067084945892</c:v>
                </c:pt>
                <c:pt idx="8662">
                  <c:v>0.26659067084945892</c:v>
                </c:pt>
                <c:pt idx="8663">
                  <c:v>0.26659067084945892</c:v>
                </c:pt>
                <c:pt idx="8664">
                  <c:v>0.26659067084945892</c:v>
                </c:pt>
                <c:pt idx="8665">
                  <c:v>0.26659067084945892</c:v>
                </c:pt>
                <c:pt idx="8666">
                  <c:v>0.26746391802482633</c:v>
                </c:pt>
                <c:pt idx="8667">
                  <c:v>0.26746391802482633</c:v>
                </c:pt>
                <c:pt idx="8668">
                  <c:v>0.26746391802482633</c:v>
                </c:pt>
                <c:pt idx="8669">
                  <c:v>0.26735485941489101</c:v>
                </c:pt>
                <c:pt idx="8670">
                  <c:v>0.26735485941489101</c:v>
                </c:pt>
                <c:pt idx="8671">
                  <c:v>0.26735485941489101</c:v>
                </c:pt>
                <c:pt idx="8672">
                  <c:v>0.26735485941489101</c:v>
                </c:pt>
                <c:pt idx="8673">
                  <c:v>0.26735485941489101</c:v>
                </c:pt>
                <c:pt idx="8674">
                  <c:v>0.26735485941489101</c:v>
                </c:pt>
                <c:pt idx="8675">
                  <c:v>0.26735485941489101</c:v>
                </c:pt>
                <c:pt idx="8676">
                  <c:v>0.26724577305114094</c:v>
                </c:pt>
                <c:pt idx="8677">
                  <c:v>0.26724577305114094</c:v>
                </c:pt>
                <c:pt idx="8678">
                  <c:v>0.26724577305114094</c:v>
                </c:pt>
                <c:pt idx="8679">
                  <c:v>0.26811768803811509</c:v>
                </c:pt>
                <c:pt idx="8680">
                  <c:v>0.26800879550738305</c:v>
                </c:pt>
                <c:pt idx="8681">
                  <c:v>0.26800879550738305</c:v>
                </c:pt>
                <c:pt idx="8682">
                  <c:v>0.26800879550738305</c:v>
                </c:pt>
                <c:pt idx="8683">
                  <c:v>0.26800879550738305</c:v>
                </c:pt>
                <c:pt idx="8684">
                  <c:v>0.26800879550738305</c:v>
                </c:pt>
                <c:pt idx="8685">
                  <c:v>0.26800879550738305</c:v>
                </c:pt>
                <c:pt idx="8686">
                  <c:v>0.26800879550738305</c:v>
                </c:pt>
                <c:pt idx="8687">
                  <c:v>0.26800879550738305</c:v>
                </c:pt>
                <c:pt idx="8688">
                  <c:v>0.26789987534946935</c:v>
                </c:pt>
                <c:pt idx="8689">
                  <c:v>0.26789987534946935</c:v>
                </c:pt>
                <c:pt idx="8690">
                  <c:v>0.26877046422650325</c:v>
                </c:pt>
                <c:pt idx="8691">
                  <c:v>0.26527744830218108</c:v>
                </c:pt>
                <c:pt idx="8692">
                  <c:v>0.26866173701853974</c:v>
                </c:pt>
                <c:pt idx="8693">
                  <c:v>0.26527744830218108</c:v>
                </c:pt>
                <c:pt idx="8694">
                  <c:v>0.26527744830218108</c:v>
                </c:pt>
                <c:pt idx="8695">
                  <c:v>0.26866173701853974</c:v>
                </c:pt>
                <c:pt idx="8696">
                  <c:v>0.26669992418223626</c:v>
                </c:pt>
                <c:pt idx="8697">
                  <c:v>0.26669992418223626</c:v>
                </c:pt>
                <c:pt idx="8698">
                  <c:v>0.26669992418223626</c:v>
                </c:pt>
                <c:pt idx="8699">
                  <c:v>0.26669992418223626</c:v>
                </c:pt>
                <c:pt idx="8700">
                  <c:v>0.26659067084945892</c:v>
                </c:pt>
                <c:pt idx="8701">
                  <c:v>0.26659067084945892</c:v>
                </c:pt>
                <c:pt idx="8702">
                  <c:v>0.26659067084945892</c:v>
                </c:pt>
                <c:pt idx="8703">
                  <c:v>0.26659067084945892</c:v>
                </c:pt>
                <c:pt idx="8704">
                  <c:v>0.26659067084945892</c:v>
                </c:pt>
                <c:pt idx="8705">
                  <c:v>0.26659067084945892</c:v>
                </c:pt>
                <c:pt idx="8706">
                  <c:v>0.26318987066831168</c:v>
                </c:pt>
                <c:pt idx="8707">
                  <c:v>0.26318987066831168</c:v>
                </c:pt>
                <c:pt idx="8708">
                  <c:v>0.26318987066831168</c:v>
                </c:pt>
                <c:pt idx="8709">
                  <c:v>0.26318987066831168</c:v>
                </c:pt>
                <c:pt idx="8710">
                  <c:v>0.26318987066831168</c:v>
                </c:pt>
                <c:pt idx="8711">
                  <c:v>0.26318987066831168</c:v>
                </c:pt>
                <c:pt idx="8712">
                  <c:v>0.26318987066831168</c:v>
                </c:pt>
                <c:pt idx="8713">
                  <c:v>0.26604398521565742</c:v>
                </c:pt>
                <c:pt idx="8714">
                  <c:v>0.26604398521565742</c:v>
                </c:pt>
                <c:pt idx="8715">
                  <c:v>0.26604398521565742</c:v>
                </c:pt>
                <c:pt idx="8716">
                  <c:v>0.26604398521565742</c:v>
                </c:pt>
                <c:pt idx="8717">
                  <c:v>0.26615337827650865</c:v>
                </c:pt>
                <c:pt idx="8718">
                  <c:v>0.26615337827650865</c:v>
                </c:pt>
                <c:pt idx="8719">
                  <c:v>0.26615337827650865</c:v>
                </c:pt>
                <c:pt idx="8720">
                  <c:v>0.26274907109908868</c:v>
                </c:pt>
                <c:pt idx="8721">
                  <c:v>0.26285931393758166</c:v>
                </c:pt>
                <c:pt idx="8722">
                  <c:v>0.26285931393758166</c:v>
                </c:pt>
                <c:pt idx="8723">
                  <c:v>0.26483880813650379</c:v>
                </c:pt>
                <c:pt idx="8724">
                  <c:v>0.26483880813650379</c:v>
                </c:pt>
                <c:pt idx="8725">
                  <c:v>0.26483880813650379</c:v>
                </c:pt>
                <c:pt idx="8726">
                  <c:v>0.26483880813650379</c:v>
                </c:pt>
                <c:pt idx="8727">
                  <c:v>0.26494851049593127</c:v>
                </c:pt>
                <c:pt idx="8728">
                  <c:v>0.26494851049593127</c:v>
                </c:pt>
                <c:pt idx="8729">
                  <c:v>0.26494851049593127</c:v>
                </c:pt>
                <c:pt idx="8730">
                  <c:v>0.26494851049593127</c:v>
                </c:pt>
                <c:pt idx="8731">
                  <c:v>0.26494851049593127</c:v>
                </c:pt>
                <c:pt idx="8732">
                  <c:v>0.26494851049593127</c:v>
                </c:pt>
                <c:pt idx="8733">
                  <c:v>0.26494851049593127</c:v>
                </c:pt>
                <c:pt idx="8734">
                  <c:v>0.26494851049593127</c:v>
                </c:pt>
                <c:pt idx="8735">
                  <c:v>0.26494851049593127</c:v>
                </c:pt>
                <c:pt idx="8736">
                  <c:v>0.26494851049593127</c:v>
                </c:pt>
                <c:pt idx="8737">
                  <c:v>0.26494851049593127</c:v>
                </c:pt>
                <c:pt idx="8738">
                  <c:v>0.26494851049593127</c:v>
                </c:pt>
                <c:pt idx="8739">
                  <c:v>0.26494851049593127</c:v>
                </c:pt>
                <c:pt idx="8740">
                  <c:v>0.26494851049593127</c:v>
                </c:pt>
                <c:pt idx="8741">
                  <c:v>0.26494851049593127</c:v>
                </c:pt>
                <c:pt idx="8742">
                  <c:v>0.26494851049593127</c:v>
                </c:pt>
                <c:pt idx="8743">
                  <c:v>0.26494851049593127</c:v>
                </c:pt>
                <c:pt idx="8744">
                  <c:v>0.26494851049593127</c:v>
                </c:pt>
                <c:pt idx="8745">
                  <c:v>0.26494851049593127</c:v>
                </c:pt>
                <c:pt idx="8746">
                  <c:v>0.2658251150424194</c:v>
                </c:pt>
                <c:pt idx="8747">
                  <c:v>0.2658251150424194</c:v>
                </c:pt>
                <c:pt idx="8748">
                  <c:v>0.2658251150424194</c:v>
                </c:pt>
                <c:pt idx="8749">
                  <c:v>0.2658251150424194</c:v>
                </c:pt>
                <c:pt idx="8750">
                  <c:v>0.2658251150424194</c:v>
                </c:pt>
                <c:pt idx="8751">
                  <c:v>0.26571563788695141</c:v>
                </c:pt>
                <c:pt idx="8752">
                  <c:v>0.26571563788695141</c:v>
                </c:pt>
                <c:pt idx="8753">
                  <c:v>0.26571563788695141</c:v>
                </c:pt>
                <c:pt idx="8754">
                  <c:v>0.26571563788695141</c:v>
                </c:pt>
                <c:pt idx="8755">
                  <c:v>0.26571563788695141</c:v>
                </c:pt>
                <c:pt idx="8756">
                  <c:v>0.26571563788695141</c:v>
                </c:pt>
                <c:pt idx="8757">
                  <c:v>0.26571563788695141</c:v>
                </c:pt>
                <c:pt idx="8758">
                  <c:v>0.26374022727266655</c:v>
                </c:pt>
                <c:pt idx="8759">
                  <c:v>0.26571563788695141</c:v>
                </c:pt>
                <c:pt idx="8760">
                  <c:v>0.26571563788695141</c:v>
                </c:pt>
                <c:pt idx="8761">
                  <c:v>0.28957509201551596</c:v>
                </c:pt>
                <c:pt idx="8762">
                  <c:v>0.28236229781219863</c:v>
                </c:pt>
                <c:pt idx="8763">
                  <c:v>0.28373016774146897</c:v>
                </c:pt>
                <c:pt idx="8764">
                  <c:v>0.28373016774146897</c:v>
                </c:pt>
                <c:pt idx="8765">
                  <c:v>0.28362509628026156</c:v>
                </c:pt>
                <c:pt idx="8766">
                  <c:v>0.28362509628026156</c:v>
                </c:pt>
                <c:pt idx="8767">
                  <c:v>0.28436007629133664</c:v>
                </c:pt>
                <c:pt idx="8768">
                  <c:v>0.28362509628026156</c:v>
                </c:pt>
                <c:pt idx="8769">
                  <c:v>0.28362509628026156</c:v>
                </c:pt>
                <c:pt idx="8770">
                  <c:v>0.28362509628026156</c:v>
                </c:pt>
                <c:pt idx="8771">
                  <c:v>0.28362509628026156</c:v>
                </c:pt>
                <c:pt idx="8772">
                  <c:v>0.28362509628026156</c:v>
                </c:pt>
                <c:pt idx="8773">
                  <c:v>0.28362509628026156</c:v>
                </c:pt>
                <c:pt idx="8774">
                  <c:v>0.28362509628026156</c:v>
                </c:pt>
                <c:pt idx="8775">
                  <c:v>0.28362509628026156</c:v>
                </c:pt>
                <c:pt idx="8776">
                  <c:v>0.28362509628026156</c:v>
                </c:pt>
                <c:pt idx="8777">
                  <c:v>0.28362509628026156</c:v>
                </c:pt>
                <c:pt idx="8778">
                  <c:v>0.2868708571516001</c:v>
                </c:pt>
                <c:pt idx="8779">
                  <c:v>0.2868708571516001</c:v>
                </c:pt>
                <c:pt idx="8780">
                  <c:v>0.28498909576641007</c:v>
                </c:pt>
                <c:pt idx="8781">
                  <c:v>0.28498909576641007</c:v>
                </c:pt>
                <c:pt idx="8782">
                  <c:v>0.28425515337609997</c:v>
                </c:pt>
                <c:pt idx="8783">
                  <c:v>0.28425515337609997</c:v>
                </c:pt>
                <c:pt idx="8784">
                  <c:v>0.28498909576641007</c:v>
                </c:pt>
                <c:pt idx="8785">
                  <c:v>0.28488432076889469</c:v>
                </c:pt>
                <c:pt idx="8786">
                  <c:v>0.28488432076889469</c:v>
                </c:pt>
                <c:pt idx="8787">
                  <c:v>0.28488432076889469</c:v>
                </c:pt>
                <c:pt idx="8788">
                  <c:v>0.28488432076889469</c:v>
                </c:pt>
                <c:pt idx="8789">
                  <c:v>0.28415020574694988</c:v>
                </c:pt>
                <c:pt idx="8790">
                  <c:v>0.28488432076889469</c:v>
                </c:pt>
                <c:pt idx="8791">
                  <c:v>0.28415020574694988</c:v>
                </c:pt>
                <c:pt idx="8792">
                  <c:v>0.28488432076889469</c:v>
                </c:pt>
                <c:pt idx="8793">
                  <c:v>0.28477952116186639</c:v>
                </c:pt>
                <c:pt idx="8794">
                  <c:v>0.28477952116186639</c:v>
                </c:pt>
                <c:pt idx="8795">
                  <c:v>0.28477952116186639</c:v>
                </c:pt>
                <c:pt idx="8796">
                  <c:v>0.28477952116186639</c:v>
                </c:pt>
                <c:pt idx="8797">
                  <c:v>0.28477952116186639</c:v>
                </c:pt>
                <c:pt idx="8798">
                  <c:v>0.28477952116186639</c:v>
                </c:pt>
                <c:pt idx="8799">
                  <c:v>0.28477952116186639</c:v>
                </c:pt>
                <c:pt idx="8800">
                  <c:v>0.28467469692797598</c:v>
                </c:pt>
                <c:pt idx="8801">
                  <c:v>0.28467469692797598</c:v>
                </c:pt>
                <c:pt idx="8802">
                  <c:v>0.28467469692797598</c:v>
                </c:pt>
                <c:pt idx="8803">
                  <c:v>0.28467469692797598</c:v>
                </c:pt>
                <c:pt idx="8804">
                  <c:v>0.28467469692797598</c:v>
                </c:pt>
                <c:pt idx="8805">
                  <c:v>0.28467469692797598</c:v>
                </c:pt>
                <c:pt idx="8806">
                  <c:v>0.28456984804985413</c:v>
                </c:pt>
                <c:pt idx="8807">
                  <c:v>0.28456984804985413</c:v>
                </c:pt>
                <c:pt idx="8808">
                  <c:v>0.28456984804985413</c:v>
                </c:pt>
                <c:pt idx="8809">
                  <c:v>0.28456984804985413</c:v>
                </c:pt>
                <c:pt idx="8810">
                  <c:v>0.28456984804985413</c:v>
                </c:pt>
                <c:pt idx="8811">
                  <c:v>0.28456984804985413</c:v>
                </c:pt>
                <c:pt idx="8812">
                  <c:v>0.28456984804985413</c:v>
                </c:pt>
                <c:pt idx="8813">
                  <c:v>0.28456984804985413</c:v>
                </c:pt>
                <c:pt idx="8814">
                  <c:v>0.28456984804985413</c:v>
                </c:pt>
                <c:pt idx="8815">
                  <c:v>0.28456984804985413</c:v>
                </c:pt>
                <c:pt idx="8816">
                  <c:v>0.28446497451011105</c:v>
                </c:pt>
                <c:pt idx="8817">
                  <c:v>0.28770466411831402</c:v>
                </c:pt>
                <c:pt idx="8818">
                  <c:v>0.28446497451011105</c:v>
                </c:pt>
                <c:pt idx="8819">
                  <c:v>0.28770466411831402</c:v>
                </c:pt>
                <c:pt idx="8820">
                  <c:v>0.28770466411831402</c:v>
                </c:pt>
                <c:pt idx="8821">
                  <c:v>0.28770466411831402</c:v>
                </c:pt>
                <c:pt idx="8822">
                  <c:v>0.28770466411831402</c:v>
                </c:pt>
                <c:pt idx="8823">
                  <c:v>0.28770466411831402</c:v>
                </c:pt>
                <c:pt idx="8824">
                  <c:v>0.28770466411831402</c:v>
                </c:pt>
                <c:pt idx="8825">
                  <c:v>0.28707945425721726</c:v>
                </c:pt>
                <c:pt idx="8826">
                  <c:v>0.28770466411831402</c:v>
                </c:pt>
                <c:pt idx="8827">
                  <c:v>0.28707945425721726</c:v>
                </c:pt>
                <c:pt idx="8828">
                  <c:v>0.28770466411831402</c:v>
                </c:pt>
                <c:pt idx="8829">
                  <c:v>0.28707945425721726</c:v>
                </c:pt>
                <c:pt idx="8830">
                  <c:v>0.28707945425721726</c:v>
                </c:pt>
                <c:pt idx="8831">
                  <c:v>0.28707945425721726</c:v>
                </c:pt>
                <c:pt idx="8832">
                  <c:v>0.28509384617174094</c:v>
                </c:pt>
                <c:pt idx="8833">
                  <c:v>0.28707945425721726</c:v>
                </c:pt>
                <c:pt idx="8834">
                  <c:v>0.28509384617174094</c:v>
                </c:pt>
                <c:pt idx="8835">
                  <c:v>0.28509384617174094</c:v>
                </c:pt>
                <c:pt idx="8836">
                  <c:v>0.28509384617174094</c:v>
                </c:pt>
                <c:pt idx="8837">
                  <c:v>0.28509384617174094</c:v>
                </c:pt>
                <c:pt idx="8838">
                  <c:v>0.28697516783779137</c:v>
                </c:pt>
                <c:pt idx="8839">
                  <c:v>0.28509384617174094</c:v>
                </c:pt>
                <c:pt idx="8840">
                  <c:v>0.28509384617174094</c:v>
                </c:pt>
                <c:pt idx="8841">
                  <c:v>0.28509384617174094</c:v>
                </c:pt>
                <c:pt idx="8842">
                  <c:v>0.28509384617174094</c:v>
                </c:pt>
                <c:pt idx="8843">
                  <c:v>0.28509384617174094</c:v>
                </c:pt>
                <c:pt idx="8844">
                  <c:v>0.28509384617174094</c:v>
                </c:pt>
                <c:pt idx="8845">
                  <c:v>0.28509384617174094</c:v>
                </c:pt>
                <c:pt idx="8846">
                  <c:v>0.28509384617174094</c:v>
                </c:pt>
                <c:pt idx="8847">
                  <c:v>0.28498909576641007</c:v>
                </c:pt>
                <c:pt idx="8848">
                  <c:v>0.28498909576641007</c:v>
                </c:pt>
                <c:pt idx="8849">
                  <c:v>0.28498909576641007</c:v>
                </c:pt>
                <c:pt idx="8850">
                  <c:v>0.28498909576641007</c:v>
                </c:pt>
                <c:pt idx="8851">
                  <c:v>0.28498909576641007</c:v>
                </c:pt>
                <c:pt idx="8852">
                  <c:v>0.28498909576641007</c:v>
                </c:pt>
                <c:pt idx="8853">
                  <c:v>0.28498909576641007</c:v>
                </c:pt>
                <c:pt idx="8854">
                  <c:v>0.28498909576641007</c:v>
                </c:pt>
                <c:pt idx="8855">
                  <c:v>0.28498909576641007</c:v>
                </c:pt>
                <c:pt idx="8856">
                  <c:v>0.28488432076889469</c:v>
                </c:pt>
                <c:pt idx="8857">
                  <c:v>0.28488432076889469</c:v>
                </c:pt>
                <c:pt idx="8858">
                  <c:v>0.28812098749390863</c:v>
                </c:pt>
                <c:pt idx="8859">
                  <c:v>0.28812098749390863</c:v>
                </c:pt>
                <c:pt idx="8860">
                  <c:v>0.28488432076889469</c:v>
                </c:pt>
                <c:pt idx="8861">
                  <c:v>0.28812098749390863</c:v>
                </c:pt>
                <c:pt idx="8862">
                  <c:v>0.28812098749390863</c:v>
                </c:pt>
                <c:pt idx="8863">
                  <c:v>0.28812098749390863</c:v>
                </c:pt>
                <c:pt idx="8864">
                  <c:v>0.28812098749390863</c:v>
                </c:pt>
                <c:pt idx="8865">
                  <c:v>0.28801694281431228</c:v>
                </c:pt>
                <c:pt idx="8866">
                  <c:v>0.28801694281431228</c:v>
                </c:pt>
                <c:pt idx="8867">
                  <c:v>0.28801694281431228</c:v>
                </c:pt>
                <c:pt idx="8868">
                  <c:v>0.28801694281431228</c:v>
                </c:pt>
                <c:pt idx="8869">
                  <c:v>0.28801694281431228</c:v>
                </c:pt>
                <c:pt idx="8870">
                  <c:v>0.28801694281431228</c:v>
                </c:pt>
                <c:pt idx="8871">
                  <c:v>0.28791287403635257</c:v>
                </c:pt>
                <c:pt idx="8872">
                  <c:v>0.28791287403635257</c:v>
                </c:pt>
                <c:pt idx="8873">
                  <c:v>0.28791287403635257</c:v>
                </c:pt>
                <c:pt idx="8874">
                  <c:v>0.28791287403635257</c:v>
                </c:pt>
                <c:pt idx="8875">
                  <c:v>0.28791287403635257</c:v>
                </c:pt>
                <c:pt idx="8876">
                  <c:v>0.28791287403635257</c:v>
                </c:pt>
                <c:pt idx="8877">
                  <c:v>0.28780878114327707</c:v>
                </c:pt>
                <c:pt idx="8878">
                  <c:v>0.28780878114327707</c:v>
                </c:pt>
                <c:pt idx="8879">
                  <c:v>0.28780878114327707</c:v>
                </c:pt>
                <c:pt idx="8880">
                  <c:v>0.28780878114327707</c:v>
                </c:pt>
                <c:pt idx="8881">
                  <c:v>0.28780878114327707</c:v>
                </c:pt>
                <c:pt idx="8882">
                  <c:v>0.28780878114327707</c:v>
                </c:pt>
                <c:pt idx="8883">
                  <c:v>0.28770466411831402</c:v>
                </c:pt>
                <c:pt idx="8884">
                  <c:v>0.28770466411831402</c:v>
                </c:pt>
                <c:pt idx="8885">
                  <c:v>0.28770466411831402</c:v>
                </c:pt>
                <c:pt idx="8886">
                  <c:v>0.2858264118792358</c:v>
                </c:pt>
                <c:pt idx="8887">
                  <c:v>0.28770466411831402</c:v>
                </c:pt>
                <c:pt idx="8888">
                  <c:v>0.28645337139992594</c:v>
                </c:pt>
                <c:pt idx="8889">
                  <c:v>0.28832900462492406</c:v>
                </c:pt>
                <c:pt idx="8890">
                  <c:v>0.28832900462492406</c:v>
                </c:pt>
                <c:pt idx="8891">
                  <c:v>0.28832900462492406</c:v>
                </c:pt>
                <c:pt idx="8892">
                  <c:v>0.2858264118792358</c:v>
                </c:pt>
                <c:pt idx="8893">
                  <c:v>0.28645337139992594</c:v>
                </c:pt>
                <c:pt idx="8894">
                  <c:v>0.28645337139992594</c:v>
                </c:pt>
                <c:pt idx="8895">
                  <c:v>0.28822500809187468</c:v>
                </c:pt>
                <c:pt idx="8896">
                  <c:v>0.28822500809187468</c:v>
                </c:pt>
                <c:pt idx="8897">
                  <c:v>0.28822500809187468</c:v>
                </c:pt>
                <c:pt idx="8898">
                  <c:v>0.28634893912529269</c:v>
                </c:pt>
                <c:pt idx="8899">
                  <c:v>0.28822500809187468</c:v>
                </c:pt>
                <c:pt idx="8900">
                  <c:v>0.28822500809187468</c:v>
                </c:pt>
                <c:pt idx="8901">
                  <c:v>0.28634893912529269</c:v>
                </c:pt>
                <c:pt idx="8902">
                  <c:v>0.28572183313569816</c:v>
                </c:pt>
                <c:pt idx="8903">
                  <c:v>0.28572183313569816</c:v>
                </c:pt>
                <c:pt idx="8904">
                  <c:v>0.28832900462492406</c:v>
                </c:pt>
                <c:pt idx="8905">
                  <c:v>0.28572183313569816</c:v>
                </c:pt>
                <c:pt idx="8906">
                  <c:v>0.2858264118792358</c:v>
                </c:pt>
                <c:pt idx="8907">
                  <c:v>0.2858264118792358</c:v>
                </c:pt>
                <c:pt idx="8908">
                  <c:v>0.28770466411831402</c:v>
                </c:pt>
                <c:pt idx="8909">
                  <c:v>0.28770466411831402</c:v>
                </c:pt>
                <c:pt idx="8910">
                  <c:v>0.28770466411831402</c:v>
                </c:pt>
                <c:pt idx="8911">
                  <c:v>0.28770466411831402</c:v>
                </c:pt>
                <c:pt idx="8912">
                  <c:v>0.28780878114327707</c:v>
                </c:pt>
                <c:pt idx="8913">
                  <c:v>0.28780878114327707</c:v>
                </c:pt>
                <c:pt idx="8914">
                  <c:v>0.28593096616848879</c:v>
                </c:pt>
                <c:pt idx="8915">
                  <c:v>0.28791287403635257</c:v>
                </c:pt>
                <c:pt idx="8916">
                  <c:v>0.28728795436346699</c:v>
                </c:pt>
                <c:pt idx="8917">
                  <c:v>0.28728795436346699</c:v>
                </c:pt>
                <c:pt idx="8918">
                  <c:v>0.28728795436346699</c:v>
                </c:pt>
                <c:pt idx="8919">
                  <c:v>0.28728795436346699</c:v>
                </c:pt>
                <c:pt idx="8920">
                  <c:v>0.28739216808408863</c:v>
                </c:pt>
                <c:pt idx="8921">
                  <c:v>0.28739216808408863</c:v>
                </c:pt>
                <c:pt idx="8922">
                  <c:v>0.28739216808408863</c:v>
                </c:pt>
                <c:pt idx="8923">
                  <c:v>0.28739216808408863</c:v>
                </c:pt>
                <c:pt idx="8924">
                  <c:v>0.28749635760554026</c:v>
                </c:pt>
                <c:pt idx="8925">
                  <c:v>0.28676652218169568</c:v>
                </c:pt>
                <c:pt idx="8926">
                  <c:v>0.2868708571516001</c:v>
                </c:pt>
                <c:pt idx="8927">
                  <c:v>0.2868708571516001</c:v>
                </c:pt>
                <c:pt idx="8928">
                  <c:v>0.2868708571516001</c:v>
                </c:pt>
                <c:pt idx="8929">
                  <c:v>0.2868708571516001</c:v>
                </c:pt>
                <c:pt idx="8930">
                  <c:v>0.28697516783779137</c:v>
                </c:pt>
                <c:pt idx="8931">
                  <c:v>0.28697516783779137</c:v>
                </c:pt>
                <c:pt idx="8932">
                  <c:v>0.28697516783779137</c:v>
                </c:pt>
                <c:pt idx="8933">
                  <c:v>0.29030038850736162</c:v>
                </c:pt>
                <c:pt idx="8934">
                  <c:v>0.28957509201551596</c:v>
                </c:pt>
                <c:pt idx="8935">
                  <c:v>0.28957509201551596</c:v>
                </c:pt>
                <c:pt idx="8936">
                  <c:v>0.28957509201551596</c:v>
                </c:pt>
                <c:pt idx="8937">
                  <c:v>0.28967877721684421</c:v>
                </c:pt>
                <c:pt idx="8938">
                  <c:v>0.28967877721684421</c:v>
                </c:pt>
                <c:pt idx="8939">
                  <c:v>0.28967877721684421</c:v>
                </c:pt>
                <c:pt idx="8940">
                  <c:v>0.28967877721684421</c:v>
                </c:pt>
                <c:pt idx="8941">
                  <c:v>0.28967877721684421</c:v>
                </c:pt>
                <c:pt idx="8942">
                  <c:v>0.28967877721684421</c:v>
                </c:pt>
                <c:pt idx="8943">
                  <c:v>0.28967877721684421</c:v>
                </c:pt>
                <c:pt idx="8944">
                  <c:v>0.28967877721684421</c:v>
                </c:pt>
                <c:pt idx="8945">
                  <c:v>0.28967877721684421</c:v>
                </c:pt>
                <c:pt idx="8946">
                  <c:v>0.28967877721684421</c:v>
                </c:pt>
                <c:pt idx="8947">
                  <c:v>0.28967877721684421</c:v>
                </c:pt>
                <c:pt idx="8948">
                  <c:v>0.28967877721684421</c:v>
                </c:pt>
                <c:pt idx="8949">
                  <c:v>0.28967877721684421</c:v>
                </c:pt>
                <c:pt idx="8950">
                  <c:v>0.28967877721684421</c:v>
                </c:pt>
                <c:pt idx="8951">
                  <c:v>0.28957509201551596</c:v>
                </c:pt>
                <c:pt idx="8952">
                  <c:v>0.28957509201551596</c:v>
                </c:pt>
                <c:pt idx="8953">
                  <c:v>0.28957509201551596</c:v>
                </c:pt>
                <c:pt idx="8954">
                  <c:v>0.28957509201551596</c:v>
                </c:pt>
                <c:pt idx="8955">
                  <c:v>0.28957509201551596</c:v>
                </c:pt>
                <c:pt idx="8956">
                  <c:v>0.28957509201551596</c:v>
                </c:pt>
                <c:pt idx="8957">
                  <c:v>0.29030038850736162</c:v>
                </c:pt>
                <c:pt idx="8958">
                  <c:v>0.28957509201551596</c:v>
                </c:pt>
                <c:pt idx="8959">
                  <c:v>0.29019684605764412</c:v>
                </c:pt>
                <c:pt idx="8960">
                  <c:v>0.29019684605764412</c:v>
                </c:pt>
                <c:pt idx="8961">
                  <c:v>0.29019684605764412</c:v>
                </c:pt>
                <c:pt idx="8962">
                  <c:v>0.29019684605764412</c:v>
                </c:pt>
                <c:pt idx="8963">
                  <c:v>0.29019684605764412</c:v>
                </c:pt>
                <c:pt idx="8964">
                  <c:v>0.29009327985693362</c:v>
                </c:pt>
                <c:pt idx="8965">
                  <c:v>0.29009327985693362</c:v>
                </c:pt>
                <c:pt idx="8966">
                  <c:v>0.29009327985693362</c:v>
                </c:pt>
                <c:pt idx="8967">
                  <c:v>0.29009327985693362</c:v>
                </c:pt>
                <c:pt idx="8968">
                  <c:v>0.29009327985693362</c:v>
                </c:pt>
                <c:pt idx="8969">
                  <c:v>0.29009327985693362</c:v>
                </c:pt>
                <c:pt idx="8970">
                  <c:v>0.28998968988887841</c:v>
                </c:pt>
                <c:pt idx="8971">
                  <c:v>0.28676652218169568</c:v>
                </c:pt>
                <c:pt idx="8972">
                  <c:v>0.28998968988887841</c:v>
                </c:pt>
                <c:pt idx="8973">
                  <c:v>0.29061087351379361</c:v>
                </c:pt>
                <c:pt idx="8974">
                  <c:v>0.28998968988887841</c:v>
                </c:pt>
                <c:pt idx="8975">
                  <c:v>0.29061087351379361</c:v>
                </c:pt>
                <c:pt idx="8976">
                  <c:v>0.29061087351379361</c:v>
                </c:pt>
                <c:pt idx="8977">
                  <c:v>0.29061087351379361</c:v>
                </c:pt>
                <c:pt idx="8978">
                  <c:v>0.29061087351379361</c:v>
                </c:pt>
                <c:pt idx="8979">
                  <c:v>0.29061087351379361</c:v>
                </c:pt>
                <c:pt idx="8980">
                  <c:v>0.29050740221913135</c:v>
                </c:pt>
                <c:pt idx="8981">
                  <c:v>0.29050740221913135</c:v>
                </c:pt>
                <c:pt idx="8982">
                  <c:v>0.28864085000141959</c:v>
                </c:pt>
                <c:pt idx="8983">
                  <c:v>0.28728795436346699</c:v>
                </c:pt>
                <c:pt idx="8984">
                  <c:v>0.28728795436346699</c:v>
                </c:pt>
                <c:pt idx="8985">
                  <c:v>0.29050740221913135</c:v>
                </c:pt>
                <c:pt idx="8986">
                  <c:v>0.28864085000141959</c:v>
                </c:pt>
                <c:pt idx="8987">
                  <c:v>0.28540795000760844</c:v>
                </c:pt>
                <c:pt idx="8988">
                  <c:v>0.28728795436346699</c:v>
                </c:pt>
                <c:pt idx="8989">
                  <c:v>0.28530327327506233</c:v>
                </c:pt>
                <c:pt idx="8990">
                  <c:v>0.28530327327506233</c:v>
                </c:pt>
                <c:pt idx="8991">
                  <c:v>0.28853692556303112</c:v>
                </c:pt>
                <c:pt idx="8992">
                  <c:v>0.28530327327506233</c:v>
                </c:pt>
                <c:pt idx="8993">
                  <c:v>0.28718371642680623</c:v>
                </c:pt>
                <c:pt idx="8994">
                  <c:v>0.28530327327506233</c:v>
                </c:pt>
                <c:pt idx="8995">
                  <c:v>0.28530327327506233</c:v>
                </c:pt>
                <c:pt idx="8996">
                  <c:v>0.28530327327506233</c:v>
                </c:pt>
                <c:pt idx="8997">
                  <c:v>0.28853692556303112</c:v>
                </c:pt>
                <c:pt idx="8998">
                  <c:v>0.28853692556303112</c:v>
                </c:pt>
                <c:pt idx="8999">
                  <c:v>0.28530327327506233</c:v>
                </c:pt>
                <c:pt idx="9000">
                  <c:v>0.28853692556303112</c:v>
                </c:pt>
                <c:pt idx="9001">
                  <c:v>0.28853692556303112</c:v>
                </c:pt>
                <c:pt idx="9002">
                  <c:v>0.28530327327506233</c:v>
                </c:pt>
                <c:pt idx="9003">
                  <c:v>0.28853692556303112</c:v>
                </c:pt>
                <c:pt idx="9004">
                  <c:v>0.28530327327506233</c:v>
                </c:pt>
                <c:pt idx="9005">
                  <c:v>0.28853692556303112</c:v>
                </c:pt>
                <c:pt idx="9006">
                  <c:v>0.28853692556303112</c:v>
                </c:pt>
                <c:pt idx="9007">
                  <c:v>0.28853692556303112</c:v>
                </c:pt>
                <c:pt idx="9008">
                  <c:v>0.28718371642680623</c:v>
                </c:pt>
                <c:pt idx="9009">
                  <c:v>0.28853692556303112</c:v>
                </c:pt>
                <c:pt idx="9010">
                  <c:v>0.28853692556303112</c:v>
                </c:pt>
                <c:pt idx="9011">
                  <c:v>0.28853692556303112</c:v>
                </c:pt>
                <c:pt idx="9012">
                  <c:v>0.28853692556303112</c:v>
                </c:pt>
                <c:pt idx="9013">
                  <c:v>0.28853692556303112</c:v>
                </c:pt>
                <c:pt idx="9014">
                  <c:v>0.28864085000141959</c:v>
                </c:pt>
                <c:pt idx="9015">
                  <c:v>0.28864085000141959</c:v>
                </c:pt>
                <c:pt idx="9016">
                  <c:v>0.28864085000141959</c:v>
                </c:pt>
                <c:pt idx="9017">
                  <c:v>0.28791287403635257</c:v>
                </c:pt>
                <c:pt idx="9018">
                  <c:v>0.28801694281431228</c:v>
                </c:pt>
                <c:pt idx="9019">
                  <c:v>0.28864085000141959</c:v>
                </c:pt>
                <c:pt idx="9020">
                  <c:v>0.28801694281431228</c:v>
                </c:pt>
                <c:pt idx="9021">
                  <c:v>0.28801694281431228</c:v>
                </c:pt>
                <c:pt idx="9022">
                  <c:v>0.28801694281431228</c:v>
                </c:pt>
                <c:pt idx="9023">
                  <c:v>0.28801694281431228</c:v>
                </c:pt>
                <c:pt idx="9024">
                  <c:v>0.28801694281431228</c:v>
                </c:pt>
                <c:pt idx="9025">
                  <c:v>0.28988607613710776</c:v>
                </c:pt>
                <c:pt idx="9026">
                  <c:v>0.28801694281431228</c:v>
                </c:pt>
                <c:pt idx="9027">
                  <c:v>0.28988607613710776</c:v>
                </c:pt>
                <c:pt idx="9028">
                  <c:v>0.28801694281431228</c:v>
                </c:pt>
                <c:pt idx="9029">
                  <c:v>0.28988607613710776</c:v>
                </c:pt>
                <c:pt idx="9030">
                  <c:v>0.28801694281431228</c:v>
                </c:pt>
                <c:pt idx="9031">
                  <c:v>0.28801694281431228</c:v>
                </c:pt>
                <c:pt idx="9032">
                  <c:v>0.28998968988887841</c:v>
                </c:pt>
                <c:pt idx="9033">
                  <c:v>0.28998968988887841</c:v>
                </c:pt>
                <c:pt idx="9034">
                  <c:v>0.28998968988887841</c:v>
                </c:pt>
                <c:pt idx="9035">
                  <c:v>0.28801694281431228</c:v>
                </c:pt>
                <c:pt idx="9036">
                  <c:v>0.28998968988887841</c:v>
                </c:pt>
                <c:pt idx="9037">
                  <c:v>0.28812098749390863</c:v>
                </c:pt>
                <c:pt idx="9038">
                  <c:v>0.28812098749390863</c:v>
                </c:pt>
                <c:pt idx="9039">
                  <c:v>0.28812098749390863</c:v>
                </c:pt>
                <c:pt idx="9040">
                  <c:v>0.28812098749390863</c:v>
                </c:pt>
                <c:pt idx="9041">
                  <c:v>0.28998968988887841</c:v>
                </c:pt>
                <c:pt idx="9042">
                  <c:v>0.28998968988887841</c:v>
                </c:pt>
                <c:pt idx="9043">
                  <c:v>0.28998968988887841</c:v>
                </c:pt>
                <c:pt idx="9044">
                  <c:v>0.28812098749390863</c:v>
                </c:pt>
                <c:pt idx="9045">
                  <c:v>0.28812098749390863</c:v>
                </c:pt>
                <c:pt idx="9046">
                  <c:v>0.28812098749390863</c:v>
                </c:pt>
                <c:pt idx="9047">
                  <c:v>0.28812098749390863</c:v>
                </c:pt>
                <c:pt idx="9048">
                  <c:v>0.28812098749390863</c:v>
                </c:pt>
                <c:pt idx="9049">
                  <c:v>0.28812098749390863</c:v>
                </c:pt>
                <c:pt idx="9050">
                  <c:v>0.28998968988887841</c:v>
                </c:pt>
                <c:pt idx="9051">
                  <c:v>0.28998968988887841</c:v>
                </c:pt>
                <c:pt idx="9052">
                  <c:v>0.28801694281431228</c:v>
                </c:pt>
                <c:pt idx="9053">
                  <c:v>0.28801694281431228</c:v>
                </c:pt>
                <c:pt idx="9054">
                  <c:v>0.28801694281431228</c:v>
                </c:pt>
                <c:pt idx="9055">
                  <c:v>0.28801694281431228</c:v>
                </c:pt>
                <c:pt idx="9056">
                  <c:v>0.28801694281431228</c:v>
                </c:pt>
                <c:pt idx="9057">
                  <c:v>0.28801694281431228</c:v>
                </c:pt>
                <c:pt idx="9058">
                  <c:v>0.28801694281431228</c:v>
                </c:pt>
                <c:pt idx="9059">
                  <c:v>0.28801694281431228</c:v>
                </c:pt>
                <c:pt idx="9060">
                  <c:v>0.28801694281431228</c:v>
                </c:pt>
                <c:pt idx="9061">
                  <c:v>0.28801694281431228</c:v>
                </c:pt>
                <c:pt idx="9062">
                  <c:v>0.28801694281431228</c:v>
                </c:pt>
                <c:pt idx="9063">
                  <c:v>0.28801694281431228</c:v>
                </c:pt>
                <c:pt idx="9064">
                  <c:v>0.28801694281431228</c:v>
                </c:pt>
                <c:pt idx="9065">
                  <c:v>0.28801694281431228</c:v>
                </c:pt>
                <c:pt idx="9066">
                  <c:v>0.28988607613710776</c:v>
                </c:pt>
                <c:pt idx="9067">
                  <c:v>0.28801694281431228</c:v>
                </c:pt>
                <c:pt idx="9068">
                  <c:v>0.28801694281431228</c:v>
                </c:pt>
                <c:pt idx="9069">
                  <c:v>0.28801694281431228</c:v>
                </c:pt>
                <c:pt idx="9070">
                  <c:v>0.28801694281431228</c:v>
                </c:pt>
                <c:pt idx="9071">
                  <c:v>0.28801694281431228</c:v>
                </c:pt>
                <c:pt idx="9072">
                  <c:v>0.28801694281431228</c:v>
                </c:pt>
                <c:pt idx="9073">
                  <c:v>0.28801694281431228</c:v>
                </c:pt>
                <c:pt idx="9074">
                  <c:v>0.28801694281431228</c:v>
                </c:pt>
                <c:pt idx="9075">
                  <c:v>0.28801694281431228</c:v>
                </c:pt>
                <c:pt idx="9076">
                  <c:v>0.28801694281431228</c:v>
                </c:pt>
                <c:pt idx="9077">
                  <c:v>0.28801694281431228</c:v>
                </c:pt>
                <c:pt idx="9078">
                  <c:v>0.28791287403635257</c:v>
                </c:pt>
                <c:pt idx="9079">
                  <c:v>0.28791287403635257</c:v>
                </c:pt>
                <c:pt idx="9080">
                  <c:v>0.28791287403635257</c:v>
                </c:pt>
                <c:pt idx="9081">
                  <c:v>0.28791287403635257</c:v>
                </c:pt>
                <c:pt idx="9082">
                  <c:v>0.28791287403635257</c:v>
                </c:pt>
                <c:pt idx="9083">
                  <c:v>0.28791287403635257</c:v>
                </c:pt>
                <c:pt idx="9084">
                  <c:v>0.28853692556303112</c:v>
                </c:pt>
                <c:pt idx="9085">
                  <c:v>0.28791287403635257</c:v>
                </c:pt>
                <c:pt idx="9086">
                  <c:v>0.28791287403635257</c:v>
                </c:pt>
                <c:pt idx="9087">
                  <c:v>0.28853692556303112</c:v>
                </c:pt>
                <c:pt idx="9088">
                  <c:v>0.28853692556303112</c:v>
                </c:pt>
                <c:pt idx="9089">
                  <c:v>0.28853692556303112</c:v>
                </c:pt>
                <c:pt idx="9090">
                  <c:v>0.28853692556303112</c:v>
                </c:pt>
                <c:pt idx="9091">
                  <c:v>0.28853692556303112</c:v>
                </c:pt>
                <c:pt idx="9092">
                  <c:v>0.28853692556303112</c:v>
                </c:pt>
                <c:pt idx="9093">
                  <c:v>0.28853692556303112</c:v>
                </c:pt>
                <c:pt idx="9094">
                  <c:v>0.28853692556303112</c:v>
                </c:pt>
                <c:pt idx="9095">
                  <c:v>0.28853692556303112</c:v>
                </c:pt>
                <c:pt idx="9096">
                  <c:v>0.28853692556303112</c:v>
                </c:pt>
                <c:pt idx="9097">
                  <c:v>0.28853692556303112</c:v>
                </c:pt>
                <c:pt idx="9098">
                  <c:v>0.28853692556303112</c:v>
                </c:pt>
                <c:pt idx="9099">
                  <c:v>0.28864085000141959</c:v>
                </c:pt>
                <c:pt idx="9100">
                  <c:v>0.28864085000141959</c:v>
                </c:pt>
                <c:pt idx="9101">
                  <c:v>0.29050740221913135</c:v>
                </c:pt>
                <c:pt idx="9102">
                  <c:v>0.28864085000141959</c:v>
                </c:pt>
                <c:pt idx="9103">
                  <c:v>0.29050740221913135</c:v>
                </c:pt>
                <c:pt idx="9104">
                  <c:v>0.28864085000141959</c:v>
                </c:pt>
                <c:pt idx="9105">
                  <c:v>0.28988607613710776</c:v>
                </c:pt>
                <c:pt idx="9106">
                  <c:v>0.28998968988887841</c:v>
                </c:pt>
                <c:pt idx="9107">
                  <c:v>0.28998968988887841</c:v>
                </c:pt>
                <c:pt idx="9108">
                  <c:v>0.28998968988887841</c:v>
                </c:pt>
                <c:pt idx="9109">
                  <c:v>0.28998968988887841</c:v>
                </c:pt>
                <c:pt idx="9110">
                  <c:v>0.28998968988887841</c:v>
                </c:pt>
                <c:pt idx="9111">
                  <c:v>0.29009327985693362</c:v>
                </c:pt>
                <c:pt idx="9112">
                  <c:v>0.29009327985693362</c:v>
                </c:pt>
                <c:pt idx="9113">
                  <c:v>0.29009327985693362</c:v>
                </c:pt>
                <c:pt idx="9114">
                  <c:v>0.29009327985693362</c:v>
                </c:pt>
                <c:pt idx="9115">
                  <c:v>0.29009327985693362</c:v>
                </c:pt>
                <c:pt idx="9116">
                  <c:v>0.29019684605764412</c:v>
                </c:pt>
                <c:pt idx="9117">
                  <c:v>0.29019684605764412</c:v>
                </c:pt>
                <c:pt idx="9118">
                  <c:v>0.29019684605764412</c:v>
                </c:pt>
                <c:pt idx="9119">
                  <c:v>0.29019684605764412</c:v>
                </c:pt>
                <c:pt idx="9120">
                  <c:v>0.29019684605764412</c:v>
                </c:pt>
                <c:pt idx="9121">
                  <c:v>0.29019684605764412</c:v>
                </c:pt>
                <c:pt idx="9122">
                  <c:v>0.29030038850736162</c:v>
                </c:pt>
                <c:pt idx="9123">
                  <c:v>0.29030038850736162</c:v>
                </c:pt>
                <c:pt idx="9124">
                  <c:v>0.29030038850736162</c:v>
                </c:pt>
                <c:pt idx="9125">
                  <c:v>0.28957509201551596</c:v>
                </c:pt>
                <c:pt idx="9126">
                  <c:v>0.28957509201551596</c:v>
                </c:pt>
                <c:pt idx="9127">
                  <c:v>0.28957509201551596</c:v>
                </c:pt>
                <c:pt idx="9128">
                  <c:v>0.28967877721684421</c:v>
                </c:pt>
                <c:pt idx="9129">
                  <c:v>0.28967877721684421</c:v>
                </c:pt>
                <c:pt idx="9130">
                  <c:v>0.28967877721684421</c:v>
                </c:pt>
                <c:pt idx="9131">
                  <c:v>0.28967877721684421</c:v>
                </c:pt>
                <c:pt idx="9132">
                  <c:v>0.28967877721684421</c:v>
                </c:pt>
                <c:pt idx="9133">
                  <c:v>0.28967877721684421</c:v>
                </c:pt>
                <c:pt idx="9134">
                  <c:v>0.28967877721684421</c:v>
                </c:pt>
                <c:pt idx="9135">
                  <c:v>0.28967877721684421</c:v>
                </c:pt>
                <c:pt idx="9136">
                  <c:v>0.28967877721684421</c:v>
                </c:pt>
                <c:pt idx="9137">
                  <c:v>0.28967877721684421</c:v>
                </c:pt>
                <c:pt idx="9138">
                  <c:v>0.28967877721684421</c:v>
                </c:pt>
                <c:pt idx="9139">
                  <c:v>0.28967877721684421</c:v>
                </c:pt>
                <c:pt idx="9140">
                  <c:v>0.28967877721684421</c:v>
                </c:pt>
                <c:pt idx="9141">
                  <c:v>0.28957509201551596</c:v>
                </c:pt>
                <c:pt idx="9142">
                  <c:v>0.29030038850736162</c:v>
                </c:pt>
                <c:pt idx="9143">
                  <c:v>0.29030038850736162</c:v>
                </c:pt>
                <c:pt idx="9144">
                  <c:v>0.29030038850736162</c:v>
                </c:pt>
                <c:pt idx="9145">
                  <c:v>0.29030038850736162</c:v>
                </c:pt>
                <c:pt idx="9146">
                  <c:v>0.29030038850736162</c:v>
                </c:pt>
                <c:pt idx="9147">
                  <c:v>0.29030038850736162</c:v>
                </c:pt>
                <c:pt idx="9148">
                  <c:v>0.29019684605764412</c:v>
                </c:pt>
                <c:pt idx="9149">
                  <c:v>0.28697516783779137</c:v>
                </c:pt>
                <c:pt idx="9150">
                  <c:v>0.29019684605764412</c:v>
                </c:pt>
                <c:pt idx="9151">
                  <c:v>0.29019684605764412</c:v>
                </c:pt>
                <c:pt idx="9152">
                  <c:v>0.29019684605764412</c:v>
                </c:pt>
                <c:pt idx="9153">
                  <c:v>0.29009327985693362</c:v>
                </c:pt>
                <c:pt idx="9154">
                  <c:v>0.2868708571516001</c:v>
                </c:pt>
                <c:pt idx="9155">
                  <c:v>0.2868708571516001</c:v>
                </c:pt>
                <c:pt idx="9156">
                  <c:v>0.28749635760554026</c:v>
                </c:pt>
                <c:pt idx="9157">
                  <c:v>0.28749635760554026</c:v>
                </c:pt>
                <c:pt idx="9158">
                  <c:v>0.28749635760554026</c:v>
                </c:pt>
                <c:pt idx="9159">
                  <c:v>0.28749635760554026</c:v>
                </c:pt>
                <c:pt idx="9160">
                  <c:v>0.28739216808408863</c:v>
                </c:pt>
                <c:pt idx="9161">
                  <c:v>0.28739216808408863</c:v>
                </c:pt>
                <c:pt idx="9162">
                  <c:v>0.28739216808408863</c:v>
                </c:pt>
                <c:pt idx="9163">
                  <c:v>0.28739216808408863</c:v>
                </c:pt>
                <c:pt idx="9164">
                  <c:v>0.28728795436346699</c:v>
                </c:pt>
                <c:pt idx="9165">
                  <c:v>0.28728795436346699</c:v>
                </c:pt>
                <c:pt idx="9166">
                  <c:v>0.28540795000760844</c:v>
                </c:pt>
                <c:pt idx="9167">
                  <c:v>0.28728795436346699</c:v>
                </c:pt>
                <c:pt idx="9168">
                  <c:v>0.28728795436346699</c:v>
                </c:pt>
                <c:pt idx="9169">
                  <c:v>0.28728795436346699</c:v>
                </c:pt>
                <c:pt idx="9170">
                  <c:v>0.28718371642680623</c:v>
                </c:pt>
                <c:pt idx="9171">
                  <c:v>0.28791287403635257</c:v>
                </c:pt>
                <c:pt idx="9172">
                  <c:v>0.28593096616848879</c:v>
                </c:pt>
                <c:pt idx="9173">
                  <c:v>0.28593096616848879</c:v>
                </c:pt>
                <c:pt idx="9174">
                  <c:v>0.28593096616848879</c:v>
                </c:pt>
                <c:pt idx="9175">
                  <c:v>0.28780878114327707</c:v>
                </c:pt>
                <c:pt idx="9176">
                  <c:v>0.28770466411831402</c:v>
                </c:pt>
                <c:pt idx="9177">
                  <c:v>0.2858264118792358</c:v>
                </c:pt>
                <c:pt idx="9178">
                  <c:v>0.2858264118792358</c:v>
                </c:pt>
                <c:pt idx="9179">
                  <c:v>0.2858264118792358</c:v>
                </c:pt>
                <c:pt idx="9180">
                  <c:v>0.2858264118792358</c:v>
                </c:pt>
                <c:pt idx="9181">
                  <c:v>0.2858264118792358</c:v>
                </c:pt>
                <c:pt idx="9182">
                  <c:v>0.28645337139992594</c:v>
                </c:pt>
                <c:pt idx="9183">
                  <c:v>0.28572183313569816</c:v>
                </c:pt>
                <c:pt idx="9184">
                  <c:v>0.28645337139992594</c:v>
                </c:pt>
                <c:pt idx="9185">
                  <c:v>0.28634893912529269</c:v>
                </c:pt>
                <c:pt idx="9186">
                  <c:v>0.28634893912529269</c:v>
                </c:pt>
                <c:pt idx="9187">
                  <c:v>0.28634893912529269</c:v>
                </c:pt>
                <c:pt idx="9188">
                  <c:v>0.28634893912529269</c:v>
                </c:pt>
                <c:pt idx="9189">
                  <c:v>0.28634893912529269</c:v>
                </c:pt>
                <c:pt idx="9190">
                  <c:v>0.28634893912529269</c:v>
                </c:pt>
                <c:pt idx="9191">
                  <c:v>0.28634893912529269</c:v>
                </c:pt>
                <c:pt idx="9192">
                  <c:v>0.28634893912529269</c:v>
                </c:pt>
                <c:pt idx="9193">
                  <c:v>0.28645337139992594</c:v>
                </c:pt>
                <c:pt idx="9194">
                  <c:v>0.28645337139992594</c:v>
                </c:pt>
                <c:pt idx="9195">
                  <c:v>0.28832900462492406</c:v>
                </c:pt>
                <c:pt idx="9196">
                  <c:v>0.28645337139992594</c:v>
                </c:pt>
                <c:pt idx="9197">
                  <c:v>0.28832900462492406</c:v>
                </c:pt>
                <c:pt idx="9198">
                  <c:v>0.28832900462492406</c:v>
                </c:pt>
                <c:pt idx="9199">
                  <c:v>0.28832900462492406</c:v>
                </c:pt>
                <c:pt idx="9200">
                  <c:v>0.28655777932285598</c:v>
                </c:pt>
                <c:pt idx="9201">
                  <c:v>0.28843297710975113</c:v>
                </c:pt>
                <c:pt idx="9202">
                  <c:v>0.28780878114327707</c:v>
                </c:pt>
                <c:pt idx="9203">
                  <c:v>0.28780878114327707</c:v>
                </c:pt>
                <c:pt idx="9204">
                  <c:v>0.28780878114327707</c:v>
                </c:pt>
                <c:pt idx="9205">
                  <c:v>0.28780878114327707</c:v>
                </c:pt>
                <c:pt idx="9206">
                  <c:v>0.28791287403635257</c:v>
                </c:pt>
                <c:pt idx="9207">
                  <c:v>0.28791287403635257</c:v>
                </c:pt>
                <c:pt idx="9208">
                  <c:v>0.28791287403635257</c:v>
                </c:pt>
                <c:pt idx="9209">
                  <c:v>0.28801694281431228</c:v>
                </c:pt>
                <c:pt idx="9210">
                  <c:v>0.28801694281431228</c:v>
                </c:pt>
                <c:pt idx="9211">
                  <c:v>0.28801694281431228</c:v>
                </c:pt>
                <c:pt idx="9212">
                  <c:v>0.28812098749390863</c:v>
                </c:pt>
                <c:pt idx="9213">
                  <c:v>0.28812098749390863</c:v>
                </c:pt>
                <c:pt idx="9214">
                  <c:v>0.28749635760554026</c:v>
                </c:pt>
                <c:pt idx="9215">
                  <c:v>0.28749635760554026</c:v>
                </c:pt>
                <c:pt idx="9216">
                  <c:v>0.28749635760554026</c:v>
                </c:pt>
                <c:pt idx="9217">
                  <c:v>0.28760052294467198</c:v>
                </c:pt>
                <c:pt idx="9218">
                  <c:v>0.28760052294467198</c:v>
                </c:pt>
                <c:pt idx="9219">
                  <c:v>0.28760052294467198</c:v>
                </c:pt>
                <c:pt idx="9220">
                  <c:v>0.28770466411831402</c:v>
                </c:pt>
                <c:pt idx="9221">
                  <c:v>0.28770466411831402</c:v>
                </c:pt>
                <c:pt idx="9222">
                  <c:v>0.28770466411831402</c:v>
                </c:pt>
                <c:pt idx="9223">
                  <c:v>0.28770466411831402</c:v>
                </c:pt>
                <c:pt idx="9224">
                  <c:v>0.28770466411831402</c:v>
                </c:pt>
                <c:pt idx="9225">
                  <c:v>0.28770466411831402</c:v>
                </c:pt>
                <c:pt idx="9226">
                  <c:v>0.28780878114327707</c:v>
                </c:pt>
                <c:pt idx="9227">
                  <c:v>0.28780878114327707</c:v>
                </c:pt>
                <c:pt idx="9228">
                  <c:v>0.28780878114327707</c:v>
                </c:pt>
                <c:pt idx="9229">
                  <c:v>0.28780878114327707</c:v>
                </c:pt>
                <c:pt idx="9230">
                  <c:v>0.28780878114327707</c:v>
                </c:pt>
                <c:pt idx="9231">
                  <c:v>0.28780878114327707</c:v>
                </c:pt>
                <c:pt idx="9232">
                  <c:v>0.28780878114327707</c:v>
                </c:pt>
                <c:pt idx="9233">
                  <c:v>0.28780878114327707</c:v>
                </c:pt>
                <c:pt idx="9234">
                  <c:v>0.28780878114327707</c:v>
                </c:pt>
                <c:pt idx="9235">
                  <c:v>0.28780878114327707</c:v>
                </c:pt>
                <c:pt idx="9236">
                  <c:v>0.28780878114327707</c:v>
                </c:pt>
                <c:pt idx="9237">
                  <c:v>0.28780878114327707</c:v>
                </c:pt>
                <c:pt idx="9238">
                  <c:v>0.28780878114327707</c:v>
                </c:pt>
                <c:pt idx="9239">
                  <c:v>0.28770466411831402</c:v>
                </c:pt>
                <c:pt idx="9240">
                  <c:v>0.28770466411831402</c:v>
                </c:pt>
                <c:pt idx="9241">
                  <c:v>0.28446497451011105</c:v>
                </c:pt>
                <c:pt idx="9242">
                  <c:v>0.28446497451011105</c:v>
                </c:pt>
                <c:pt idx="9243">
                  <c:v>0.28436007629133664</c:v>
                </c:pt>
                <c:pt idx="9244">
                  <c:v>0.28436007629133664</c:v>
                </c:pt>
                <c:pt idx="9245">
                  <c:v>0.28436007629133664</c:v>
                </c:pt>
                <c:pt idx="9246">
                  <c:v>0.28509384617174094</c:v>
                </c:pt>
                <c:pt idx="9247">
                  <c:v>0.28509384617174094</c:v>
                </c:pt>
                <c:pt idx="9248">
                  <c:v>0.28509384617174094</c:v>
                </c:pt>
                <c:pt idx="9249">
                  <c:v>0.28498909576641007</c:v>
                </c:pt>
                <c:pt idx="9250">
                  <c:v>0.28498909576641007</c:v>
                </c:pt>
                <c:pt idx="9251">
                  <c:v>0.28498909576641007</c:v>
                </c:pt>
                <c:pt idx="9252">
                  <c:v>0.28498909576641007</c:v>
                </c:pt>
                <c:pt idx="9253">
                  <c:v>0.28498909576641007</c:v>
                </c:pt>
                <c:pt idx="9254">
                  <c:v>0.28488432076889469</c:v>
                </c:pt>
                <c:pt idx="9255">
                  <c:v>0.28561722992070909</c:v>
                </c:pt>
                <c:pt idx="9256">
                  <c:v>0.28488432076889469</c:v>
                </c:pt>
                <c:pt idx="9257">
                  <c:v>0.28561722992070909</c:v>
                </c:pt>
                <c:pt idx="9258">
                  <c:v>0.28561722992070909</c:v>
                </c:pt>
                <c:pt idx="9259">
                  <c:v>0.28561722992070909</c:v>
                </c:pt>
                <c:pt idx="9260">
                  <c:v>0.28551260221708163</c:v>
                </c:pt>
                <c:pt idx="9261">
                  <c:v>0.28551260221708163</c:v>
                </c:pt>
                <c:pt idx="9262">
                  <c:v>0.28551260221708163</c:v>
                </c:pt>
                <c:pt idx="9263">
                  <c:v>0.28551260221708163</c:v>
                </c:pt>
                <c:pt idx="9264">
                  <c:v>0.28551260221708163</c:v>
                </c:pt>
                <c:pt idx="9265">
                  <c:v>0.28540795000760844</c:v>
                </c:pt>
                <c:pt idx="9266">
                  <c:v>0.28540795000760844</c:v>
                </c:pt>
                <c:pt idx="9267">
                  <c:v>0.28540795000760844</c:v>
                </c:pt>
                <c:pt idx="9268">
                  <c:v>0.28540795000760844</c:v>
                </c:pt>
                <c:pt idx="9269">
                  <c:v>0.28540795000760844</c:v>
                </c:pt>
                <c:pt idx="9270">
                  <c:v>0.28603549602060413</c:v>
                </c:pt>
                <c:pt idx="9271">
                  <c:v>0.28603549602060413</c:v>
                </c:pt>
                <c:pt idx="9272">
                  <c:v>0.28603549602060413</c:v>
                </c:pt>
                <c:pt idx="9273">
                  <c:v>0.28603549602060413</c:v>
                </c:pt>
                <c:pt idx="9274">
                  <c:v>0.28593096616848879</c:v>
                </c:pt>
                <c:pt idx="9275">
                  <c:v>0.28593096616848879</c:v>
                </c:pt>
                <c:pt idx="9276">
                  <c:v>0.28593096616848879</c:v>
                </c:pt>
                <c:pt idx="9277">
                  <c:v>0.28593096616848879</c:v>
                </c:pt>
                <c:pt idx="9278">
                  <c:v>0.28593096616848879</c:v>
                </c:pt>
                <c:pt idx="9279">
                  <c:v>0.28593096616848879</c:v>
                </c:pt>
                <c:pt idx="9280">
                  <c:v>0.28593096616848879</c:v>
                </c:pt>
                <c:pt idx="9281">
                  <c:v>0.28593096616848879</c:v>
                </c:pt>
                <c:pt idx="9282">
                  <c:v>0.28593096616848879</c:v>
                </c:pt>
                <c:pt idx="9283">
                  <c:v>0.28593096616848879</c:v>
                </c:pt>
                <c:pt idx="9284">
                  <c:v>0.28593096616848879</c:v>
                </c:pt>
                <c:pt idx="9285">
                  <c:v>0.28593096616848879</c:v>
                </c:pt>
                <c:pt idx="9286">
                  <c:v>0.28593096616848879</c:v>
                </c:pt>
                <c:pt idx="9287">
                  <c:v>0.28593096616848879</c:v>
                </c:pt>
                <c:pt idx="9288">
                  <c:v>0.28593096616848879</c:v>
                </c:pt>
                <c:pt idx="9289">
                  <c:v>0.28593096616848879</c:v>
                </c:pt>
                <c:pt idx="9290">
                  <c:v>0.28593096616848879</c:v>
                </c:pt>
                <c:pt idx="9291">
                  <c:v>0.28593096616848879</c:v>
                </c:pt>
                <c:pt idx="9292">
                  <c:v>0.28603549602060413</c:v>
                </c:pt>
                <c:pt idx="9293">
                  <c:v>0.28278362962397069</c:v>
                </c:pt>
                <c:pt idx="9294">
                  <c:v>0.28278362962397069</c:v>
                </c:pt>
                <c:pt idx="9295">
                  <c:v>0.28278362962397069</c:v>
                </c:pt>
                <c:pt idx="9296">
                  <c:v>0.28278362962397069</c:v>
                </c:pt>
                <c:pt idx="9297">
                  <c:v>0.28288890013146428</c:v>
                </c:pt>
                <c:pt idx="9298">
                  <c:v>0.28288890013146428</c:v>
                </c:pt>
                <c:pt idx="9299">
                  <c:v>0.28288890013146428</c:v>
                </c:pt>
                <c:pt idx="9300">
                  <c:v>0.28288890013146428</c:v>
                </c:pt>
                <c:pt idx="9301">
                  <c:v>0.28299414569629433</c:v>
                </c:pt>
                <c:pt idx="9302">
                  <c:v>0.28299414569629433</c:v>
                </c:pt>
                <c:pt idx="9303">
                  <c:v>0.28299414569629433</c:v>
                </c:pt>
                <c:pt idx="9304">
                  <c:v>0.28299414569629433</c:v>
                </c:pt>
                <c:pt idx="9305">
                  <c:v>0.28309936633618188</c:v>
                </c:pt>
                <c:pt idx="9306">
                  <c:v>0.28309936633618188</c:v>
                </c:pt>
                <c:pt idx="9307">
                  <c:v>0.28509384617174094</c:v>
                </c:pt>
                <c:pt idx="9308">
                  <c:v>0.28509384617174094</c:v>
                </c:pt>
                <c:pt idx="9309">
                  <c:v>0.28509384617174094</c:v>
                </c:pt>
                <c:pt idx="9310">
                  <c:v>0.28519857200219578</c:v>
                </c:pt>
                <c:pt idx="9311">
                  <c:v>0.28519857200219578</c:v>
                </c:pt>
                <c:pt idx="9312">
                  <c:v>0.28519857200219578</c:v>
                </c:pt>
                <c:pt idx="9313">
                  <c:v>0.28530327327506233</c:v>
                </c:pt>
                <c:pt idx="9314">
                  <c:v>0.28530327327506233</c:v>
                </c:pt>
                <c:pt idx="9315">
                  <c:v>0.28456984804985413</c:v>
                </c:pt>
                <c:pt idx="9316">
                  <c:v>0.28456984804985413</c:v>
                </c:pt>
                <c:pt idx="9317">
                  <c:v>0.28467469692797598</c:v>
                </c:pt>
                <c:pt idx="9318">
                  <c:v>0.28467469692797598</c:v>
                </c:pt>
                <c:pt idx="9319">
                  <c:v>0.28467469692797598</c:v>
                </c:pt>
                <c:pt idx="9320">
                  <c:v>0.28467469692797598</c:v>
                </c:pt>
                <c:pt idx="9321">
                  <c:v>0.28467469692797598</c:v>
                </c:pt>
                <c:pt idx="9322">
                  <c:v>0.28477952116186639</c:v>
                </c:pt>
                <c:pt idx="9323">
                  <c:v>0.28477952116186639</c:v>
                </c:pt>
                <c:pt idx="9324">
                  <c:v>0.28477952116186639</c:v>
                </c:pt>
                <c:pt idx="9325">
                  <c:v>0.28477952116186639</c:v>
                </c:pt>
                <c:pt idx="9326">
                  <c:v>0.28477952116186639</c:v>
                </c:pt>
                <c:pt idx="9327">
                  <c:v>0.28477952116186639</c:v>
                </c:pt>
                <c:pt idx="9328">
                  <c:v>0.28477952116186639</c:v>
                </c:pt>
                <c:pt idx="9329">
                  <c:v>0.28477952116186639</c:v>
                </c:pt>
                <c:pt idx="9330">
                  <c:v>0.28477952116186639</c:v>
                </c:pt>
                <c:pt idx="9331">
                  <c:v>0.28477952116186639</c:v>
                </c:pt>
                <c:pt idx="9332">
                  <c:v>0.28540795000760844</c:v>
                </c:pt>
                <c:pt idx="9333">
                  <c:v>0.28540795000760844</c:v>
                </c:pt>
                <c:pt idx="9334">
                  <c:v>0.28540795000760844</c:v>
                </c:pt>
                <c:pt idx="9335">
                  <c:v>0.28540795000760844</c:v>
                </c:pt>
                <c:pt idx="9336">
                  <c:v>0.28540795000760844</c:v>
                </c:pt>
                <c:pt idx="9337">
                  <c:v>0.28540795000760844</c:v>
                </c:pt>
                <c:pt idx="9338">
                  <c:v>0.28540795000760844</c:v>
                </c:pt>
                <c:pt idx="9339">
                  <c:v>0.28530327327506233</c:v>
                </c:pt>
                <c:pt idx="9340">
                  <c:v>0.28530327327506233</c:v>
                </c:pt>
                <c:pt idx="9341">
                  <c:v>0.28530327327506233</c:v>
                </c:pt>
                <c:pt idx="9342">
                  <c:v>0.2820460361839271</c:v>
                </c:pt>
                <c:pt idx="9343">
                  <c:v>0.28267833415607108</c:v>
                </c:pt>
                <c:pt idx="9344">
                  <c:v>0.28267833415607108</c:v>
                </c:pt>
                <c:pt idx="9345">
                  <c:v>0.28267833415607108</c:v>
                </c:pt>
                <c:pt idx="9346">
                  <c:v>0.28267833415607108</c:v>
                </c:pt>
                <c:pt idx="9347">
                  <c:v>0.28267833415607108</c:v>
                </c:pt>
                <c:pt idx="9348">
                  <c:v>0.28267833415607108</c:v>
                </c:pt>
                <c:pt idx="9349">
                  <c:v>0.28267833415607108</c:v>
                </c:pt>
                <c:pt idx="9350">
                  <c:v>0.28257301371000237</c:v>
                </c:pt>
                <c:pt idx="9351">
                  <c:v>0.28257301371000237</c:v>
                </c:pt>
                <c:pt idx="9352">
                  <c:v>0.28257301371000237</c:v>
                </c:pt>
                <c:pt idx="9353">
                  <c:v>0.28257301371000237</c:v>
                </c:pt>
                <c:pt idx="9354">
                  <c:v>0.28257301371000237</c:v>
                </c:pt>
                <c:pt idx="9355">
                  <c:v>0.28246766826797998</c:v>
                </c:pt>
                <c:pt idx="9356">
                  <c:v>0.28320456206882733</c:v>
                </c:pt>
                <c:pt idx="9357">
                  <c:v>0.28320456206882733</c:v>
                </c:pt>
                <c:pt idx="9358">
                  <c:v>0.28309936633618188</c:v>
                </c:pt>
                <c:pt idx="9359">
                  <c:v>0.28309936633618188</c:v>
                </c:pt>
                <c:pt idx="9360">
                  <c:v>0.28309936633618188</c:v>
                </c:pt>
                <c:pt idx="9361">
                  <c:v>0.28309936633618188</c:v>
                </c:pt>
                <c:pt idx="9362">
                  <c:v>0.28309936633618188</c:v>
                </c:pt>
                <c:pt idx="9363">
                  <c:v>0.28309936633618188</c:v>
                </c:pt>
                <c:pt idx="9364">
                  <c:v>0.28299414569629433</c:v>
                </c:pt>
                <c:pt idx="9365">
                  <c:v>0.28373016774146897</c:v>
                </c:pt>
                <c:pt idx="9366">
                  <c:v>0.28373016774146897</c:v>
                </c:pt>
                <c:pt idx="9367">
                  <c:v>0.28362509628026156</c:v>
                </c:pt>
                <c:pt idx="9368">
                  <c:v>0.28362509628026156</c:v>
                </c:pt>
                <c:pt idx="9369">
                  <c:v>0.28362509628026156</c:v>
                </c:pt>
                <c:pt idx="9370">
                  <c:v>0.28362509628026156</c:v>
                </c:pt>
                <c:pt idx="9371">
                  <c:v>0.28362509628026156</c:v>
                </c:pt>
                <c:pt idx="9372">
                  <c:v>0.28362509628026156</c:v>
                </c:pt>
                <c:pt idx="9373">
                  <c:v>0.28362509628026156</c:v>
                </c:pt>
                <c:pt idx="9374">
                  <c:v>0.28362509628026156</c:v>
                </c:pt>
                <c:pt idx="9375">
                  <c:v>0.28351999999999994</c:v>
                </c:pt>
                <c:pt idx="9376">
                  <c:v>0.28351999999999994</c:v>
                </c:pt>
                <c:pt idx="9377">
                  <c:v>0.280355482701166</c:v>
                </c:pt>
                <c:pt idx="9378">
                  <c:v>0.280355482701166</c:v>
                </c:pt>
                <c:pt idx="9379">
                  <c:v>0.28024960819821815</c:v>
                </c:pt>
                <c:pt idx="9380">
                  <c:v>0.280355482701166</c:v>
                </c:pt>
                <c:pt idx="9381">
                  <c:v>0.280355482701166</c:v>
                </c:pt>
                <c:pt idx="9382">
                  <c:v>0.280355482701166</c:v>
                </c:pt>
                <c:pt idx="9383">
                  <c:v>0.280355482701166</c:v>
                </c:pt>
                <c:pt idx="9384">
                  <c:v>0.280355482701166</c:v>
                </c:pt>
                <c:pt idx="9385">
                  <c:v>0.280355482701166</c:v>
                </c:pt>
                <c:pt idx="9386">
                  <c:v>0.280355482701166</c:v>
                </c:pt>
                <c:pt idx="9387">
                  <c:v>0.28109589475943375</c:v>
                </c:pt>
                <c:pt idx="9388">
                  <c:v>0.28109589475943375</c:v>
                </c:pt>
                <c:pt idx="9389">
                  <c:v>0.28109589475943375</c:v>
                </c:pt>
                <c:pt idx="9390">
                  <c:v>0.280355482701166</c:v>
                </c:pt>
                <c:pt idx="9391">
                  <c:v>0.28046133182975624</c:v>
                </c:pt>
                <c:pt idx="9392">
                  <c:v>0.28046133182975624</c:v>
                </c:pt>
                <c:pt idx="9393">
                  <c:v>0.28046133182975624</c:v>
                </c:pt>
                <c:pt idx="9394">
                  <c:v>0.28056715560222389</c:v>
                </c:pt>
                <c:pt idx="9395">
                  <c:v>0.28056715560222389</c:v>
                </c:pt>
                <c:pt idx="9396">
                  <c:v>0.28056715560222389</c:v>
                </c:pt>
                <c:pt idx="9397">
                  <c:v>0.28056715560222389</c:v>
                </c:pt>
                <c:pt idx="9398">
                  <c:v>0.28067295403678261</c:v>
                </c:pt>
                <c:pt idx="9399">
                  <c:v>0.28067295403678261</c:v>
                </c:pt>
                <c:pt idx="9400">
                  <c:v>0.28067295403678261</c:v>
                </c:pt>
                <c:pt idx="9401">
                  <c:v>0.28077872715162394</c:v>
                </c:pt>
                <c:pt idx="9402">
                  <c:v>0.28077872715162394</c:v>
                </c:pt>
                <c:pt idx="9403">
                  <c:v>0.28077872715162394</c:v>
                </c:pt>
                <c:pt idx="9404">
                  <c:v>0.27748790445954635</c:v>
                </c:pt>
                <c:pt idx="9405">
                  <c:v>0.28088447496491775</c:v>
                </c:pt>
                <c:pt idx="9406">
                  <c:v>0.28088447496491775</c:v>
                </c:pt>
                <c:pt idx="9407">
                  <c:v>0.27950777465920451</c:v>
                </c:pt>
                <c:pt idx="9408">
                  <c:v>0.27961382729508494</c:v>
                </c:pt>
                <c:pt idx="9409">
                  <c:v>0.27961382729508494</c:v>
                </c:pt>
                <c:pt idx="9410">
                  <c:v>0.28288890013146428</c:v>
                </c:pt>
                <c:pt idx="9411">
                  <c:v>0.27961382729508494</c:v>
                </c:pt>
                <c:pt idx="9412">
                  <c:v>0.27971985442834657</c:v>
                </c:pt>
                <c:pt idx="9413">
                  <c:v>0.27971985442834657</c:v>
                </c:pt>
                <c:pt idx="9414">
                  <c:v>0.27971985442834657</c:v>
                </c:pt>
                <c:pt idx="9415">
                  <c:v>0.27971985442834657</c:v>
                </c:pt>
                <c:pt idx="9416">
                  <c:v>0.27971985442834657</c:v>
                </c:pt>
                <c:pt idx="9417">
                  <c:v>0.27982585607737842</c:v>
                </c:pt>
                <c:pt idx="9418">
                  <c:v>0.27982585607737842</c:v>
                </c:pt>
                <c:pt idx="9419">
                  <c:v>0.27982585607737842</c:v>
                </c:pt>
                <c:pt idx="9420">
                  <c:v>0.27982585607737842</c:v>
                </c:pt>
                <c:pt idx="9421">
                  <c:v>0.27982585607737842</c:v>
                </c:pt>
                <c:pt idx="9422">
                  <c:v>0.27982585607737842</c:v>
                </c:pt>
                <c:pt idx="9423">
                  <c:v>0.27982585607737842</c:v>
                </c:pt>
                <c:pt idx="9424">
                  <c:v>0.27982585607737842</c:v>
                </c:pt>
                <c:pt idx="9425">
                  <c:v>0.27982585607737842</c:v>
                </c:pt>
                <c:pt idx="9426">
                  <c:v>0.27982585607737842</c:v>
                </c:pt>
                <c:pt idx="9427">
                  <c:v>0.27982585607737842</c:v>
                </c:pt>
                <c:pt idx="9428">
                  <c:v>0.27982585607737842</c:v>
                </c:pt>
                <c:pt idx="9429">
                  <c:v>0.27982585607737842</c:v>
                </c:pt>
                <c:pt idx="9430">
                  <c:v>0.27982585607737842</c:v>
                </c:pt>
                <c:pt idx="9431">
                  <c:v>0.27982585607737842</c:v>
                </c:pt>
                <c:pt idx="9432">
                  <c:v>0.27982585607737842</c:v>
                </c:pt>
                <c:pt idx="9433">
                  <c:v>0.27982585607737842</c:v>
                </c:pt>
                <c:pt idx="9434">
                  <c:v>0.27982585607737842</c:v>
                </c:pt>
                <c:pt idx="9435">
                  <c:v>0.28056715560222389</c:v>
                </c:pt>
                <c:pt idx="9436">
                  <c:v>0.28046133182975624</c:v>
                </c:pt>
                <c:pt idx="9437">
                  <c:v>0.28046133182975624</c:v>
                </c:pt>
                <c:pt idx="9438">
                  <c:v>0.28046133182975624</c:v>
                </c:pt>
                <c:pt idx="9439">
                  <c:v>0.28046133182975624</c:v>
                </c:pt>
                <c:pt idx="9440">
                  <c:v>0.28046133182975624</c:v>
                </c:pt>
                <c:pt idx="9441">
                  <c:v>0.28046133182975624</c:v>
                </c:pt>
                <c:pt idx="9442">
                  <c:v>0.28046133182975624</c:v>
                </c:pt>
                <c:pt idx="9443">
                  <c:v>0.28046133182975624</c:v>
                </c:pt>
                <c:pt idx="9444">
                  <c:v>0.28046133182975624</c:v>
                </c:pt>
                <c:pt idx="9445">
                  <c:v>0.28046133182975624</c:v>
                </c:pt>
                <c:pt idx="9446">
                  <c:v>0.28046133182975624</c:v>
                </c:pt>
                <c:pt idx="9447">
                  <c:v>0.28046133182975624</c:v>
                </c:pt>
                <c:pt idx="9448">
                  <c:v>0.28046133182975624</c:v>
                </c:pt>
                <c:pt idx="9449">
                  <c:v>0.28046133182975624</c:v>
                </c:pt>
                <c:pt idx="9450">
                  <c:v>0.28109589475943375</c:v>
                </c:pt>
                <c:pt idx="9451">
                  <c:v>0.28109589475943375</c:v>
                </c:pt>
                <c:pt idx="9452">
                  <c:v>0.28109589475943375</c:v>
                </c:pt>
                <c:pt idx="9453">
                  <c:v>0.280355482701166</c:v>
                </c:pt>
                <c:pt idx="9454">
                  <c:v>0.28109589475943375</c:v>
                </c:pt>
                <c:pt idx="9455">
                  <c:v>0.28109589475943375</c:v>
                </c:pt>
                <c:pt idx="9456">
                  <c:v>0.28109589475943375</c:v>
                </c:pt>
                <c:pt idx="9457">
                  <c:v>0.28109589475943375</c:v>
                </c:pt>
                <c:pt idx="9458">
                  <c:v>0.28099019749481219</c:v>
                </c:pt>
                <c:pt idx="9459">
                  <c:v>0.28099019749481219</c:v>
                </c:pt>
                <c:pt idx="9460">
                  <c:v>0.28099019749481219</c:v>
                </c:pt>
                <c:pt idx="9461">
                  <c:v>0.28099019749481219</c:v>
                </c:pt>
                <c:pt idx="9462">
                  <c:v>0.28099019749481219</c:v>
                </c:pt>
                <c:pt idx="9463">
                  <c:v>0.28099019749481219</c:v>
                </c:pt>
                <c:pt idx="9464">
                  <c:v>0.28099019749481219</c:v>
                </c:pt>
                <c:pt idx="9465">
                  <c:v>0.28099019749481219</c:v>
                </c:pt>
                <c:pt idx="9466">
                  <c:v>0.27770096002172934</c:v>
                </c:pt>
                <c:pt idx="9467">
                  <c:v>0.27770096002172934</c:v>
                </c:pt>
                <c:pt idx="9468">
                  <c:v>0.28099019749481219</c:v>
                </c:pt>
                <c:pt idx="9469">
                  <c:v>0.27770096002172934</c:v>
                </c:pt>
                <c:pt idx="9470">
                  <c:v>0.27770096002172934</c:v>
                </c:pt>
                <c:pt idx="9471">
                  <c:v>0.27770096002172934</c:v>
                </c:pt>
                <c:pt idx="9472">
                  <c:v>0.27770096002172934</c:v>
                </c:pt>
                <c:pt idx="9473">
                  <c:v>0.27770096002172934</c:v>
                </c:pt>
                <c:pt idx="9474">
                  <c:v>0.27770096002172934</c:v>
                </c:pt>
                <c:pt idx="9475">
                  <c:v>0.27770096002172934</c:v>
                </c:pt>
                <c:pt idx="9476">
                  <c:v>0.27770096002172934</c:v>
                </c:pt>
                <c:pt idx="9477">
                  <c:v>0.27770096002172934</c:v>
                </c:pt>
                <c:pt idx="9478">
                  <c:v>0.27770096002172934</c:v>
                </c:pt>
                <c:pt idx="9479">
                  <c:v>0.27770096002172934</c:v>
                </c:pt>
                <c:pt idx="9480">
                  <c:v>0.27844584159489211</c:v>
                </c:pt>
                <c:pt idx="9481">
                  <c:v>0.27844584159489211</c:v>
                </c:pt>
                <c:pt idx="9482">
                  <c:v>0.27844584159489211</c:v>
                </c:pt>
                <c:pt idx="9483">
                  <c:v>0.27844584159489211</c:v>
                </c:pt>
                <c:pt idx="9484">
                  <c:v>0.27844584159489211</c:v>
                </c:pt>
                <c:pt idx="9485">
                  <c:v>0.27844584159489211</c:v>
                </c:pt>
                <c:pt idx="9486">
                  <c:v>0.27844584159489211</c:v>
                </c:pt>
                <c:pt idx="9487">
                  <c:v>0.27844584159489211</c:v>
                </c:pt>
                <c:pt idx="9488">
                  <c:v>0.27844584159489211</c:v>
                </c:pt>
                <c:pt idx="9489">
                  <c:v>0.27844584159489211</c:v>
                </c:pt>
                <c:pt idx="9490">
                  <c:v>0.27844584159489211</c:v>
                </c:pt>
                <c:pt idx="9491">
                  <c:v>0.27844584159489211</c:v>
                </c:pt>
                <c:pt idx="9492">
                  <c:v>0.27855215027324809</c:v>
                </c:pt>
                <c:pt idx="9493">
                  <c:v>0.27855215027324809</c:v>
                </c:pt>
                <c:pt idx="9494">
                  <c:v>0.27855215027324809</c:v>
                </c:pt>
                <c:pt idx="9495">
                  <c:v>0.27855215027324809</c:v>
                </c:pt>
                <c:pt idx="9496">
                  <c:v>0.27855215027324809</c:v>
                </c:pt>
                <c:pt idx="9497">
                  <c:v>0.27855215027324809</c:v>
                </c:pt>
                <c:pt idx="9498">
                  <c:v>0.27865843326387091</c:v>
                </c:pt>
                <c:pt idx="9499">
                  <c:v>0.27535163128058959</c:v>
                </c:pt>
                <c:pt idx="9500">
                  <c:v>0.27535163128058959</c:v>
                </c:pt>
                <c:pt idx="9501">
                  <c:v>0.27535163128058959</c:v>
                </c:pt>
                <c:pt idx="9502">
                  <c:v>0.27727474539695052</c:v>
                </c:pt>
                <c:pt idx="9503">
                  <c:v>0.27738133787522801</c:v>
                </c:pt>
                <c:pt idx="9504">
                  <c:v>0.27738133787522801</c:v>
                </c:pt>
                <c:pt idx="9505">
                  <c:v>0.27738133787522801</c:v>
                </c:pt>
                <c:pt idx="9506">
                  <c:v>0.27738133787522801</c:v>
                </c:pt>
                <c:pt idx="9507">
                  <c:v>0.27738133787522801</c:v>
                </c:pt>
                <c:pt idx="9508">
                  <c:v>0.27748790445954635</c:v>
                </c:pt>
                <c:pt idx="9509">
                  <c:v>0.27748790445954635</c:v>
                </c:pt>
                <c:pt idx="9510">
                  <c:v>0.27748790445954635</c:v>
                </c:pt>
                <c:pt idx="9511">
                  <c:v>0.27748790445954635</c:v>
                </c:pt>
                <c:pt idx="9512">
                  <c:v>0.27748790445954635</c:v>
                </c:pt>
                <c:pt idx="9513">
                  <c:v>0.27748790445954635</c:v>
                </c:pt>
                <c:pt idx="9514">
                  <c:v>0.27748790445954635</c:v>
                </c:pt>
                <c:pt idx="9515">
                  <c:v>0.27748790445954635</c:v>
                </c:pt>
                <c:pt idx="9516">
                  <c:v>0.27748790445954635</c:v>
                </c:pt>
                <c:pt idx="9517">
                  <c:v>0.27748790445954635</c:v>
                </c:pt>
                <c:pt idx="9518">
                  <c:v>0.27748790445954635</c:v>
                </c:pt>
                <c:pt idx="9519">
                  <c:v>0.27748790445954635</c:v>
                </c:pt>
                <c:pt idx="9520">
                  <c:v>0.27748790445954635</c:v>
                </c:pt>
                <c:pt idx="9521">
                  <c:v>0.27823314710042057</c:v>
                </c:pt>
                <c:pt idx="9522">
                  <c:v>0.27823314710042057</c:v>
                </c:pt>
                <c:pt idx="9523">
                  <c:v>0.27823314710042057</c:v>
                </c:pt>
                <c:pt idx="9524">
                  <c:v>0.27823314710042057</c:v>
                </c:pt>
                <c:pt idx="9525">
                  <c:v>0.27823314710042057</c:v>
                </c:pt>
                <c:pt idx="9526">
                  <c:v>0.27812676124696817</c:v>
                </c:pt>
                <c:pt idx="9527">
                  <c:v>0.27812676124696817</c:v>
                </c:pt>
                <c:pt idx="9528">
                  <c:v>0.27812676124696817</c:v>
                </c:pt>
                <c:pt idx="9529">
                  <c:v>0.27812676124696817</c:v>
                </c:pt>
                <c:pt idx="9530">
                  <c:v>0.27812676124696817</c:v>
                </c:pt>
                <c:pt idx="9531">
                  <c:v>0.27812676124696817</c:v>
                </c:pt>
                <c:pt idx="9532">
                  <c:v>0.27802034963110911</c:v>
                </c:pt>
                <c:pt idx="9533">
                  <c:v>0.27802034963110911</c:v>
                </c:pt>
                <c:pt idx="9534">
                  <c:v>0.2787646905853729</c:v>
                </c:pt>
                <c:pt idx="9535">
                  <c:v>0.2754586931018087</c:v>
                </c:pt>
                <c:pt idx="9536">
                  <c:v>0.2787646905853729</c:v>
                </c:pt>
                <c:pt idx="9537">
                  <c:v>0.2754586931018087</c:v>
                </c:pt>
                <c:pt idx="9538">
                  <c:v>0.2754586931018087</c:v>
                </c:pt>
                <c:pt idx="9539">
                  <c:v>0.2754586931018087</c:v>
                </c:pt>
                <c:pt idx="9540">
                  <c:v>0.27535163128058959</c:v>
                </c:pt>
                <c:pt idx="9541">
                  <c:v>0.27535163128058959</c:v>
                </c:pt>
                <c:pt idx="9542">
                  <c:v>0.27610051371711947</c:v>
                </c:pt>
                <c:pt idx="9543">
                  <c:v>0.27610051371711947</c:v>
                </c:pt>
                <c:pt idx="9544">
                  <c:v>0.27610051371711947</c:v>
                </c:pt>
                <c:pt idx="9545">
                  <c:v>0.27610051371711947</c:v>
                </c:pt>
                <c:pt idx="9546">
                  <c:v>0.27599360903173509</c:v>
                </c:pt>
                <c:pt idx="9547">
                  <c:v>0.27599360903173509</c:v>
                </c:pt>
                <c:pt idx="9548">
                  <c:v>0.27599360903173509</c:v>
                </c:pt>
                <c:pt idx="9549">
                  <c:v>0.27406483585608976</c:v>
                </c:pt>
                <c:pt idx="9550">
                  <c:v>0.27599360903173509</c:v>
                </c:pt>
                <c:pt idx="9551">
                  <c:v>0.27395743118297244</c:v>
                </c:pt>
                <c:pt idx="9552">
                  <c:v>0.275886678205089</c:v>
                </c:pt>
                <c:pt idx="9553">
                  <c:v>0.27395743118297244</c:v>
                </c:pt>
                <c:pt idx="9554">
                  <c:v>0.27395743118297244</c:v>
                </c:pt>
                <c:pt idx="9555">
                  <c:v>0.27470870828459376</c:v>
                </c:pt>
                <c:pt idx="9556">
                  <c:v>0.27652787142894408</c:v>
                </c:pt>
                <c:pt idx="9557">
                  <c:v>0.27460146225953402</c:v>
                </c:pt>
                <c:pt idx="9558">
                  <c:v>0.27460146225953402</c:v>
                </c:pt>
                <c:pt idx="9559">
                  <c:v>0.27460146225953402</c:v>
                </c:pt>
                <c:pt idx="9560">
                  <c:v>0.27460146225953402</c:v>
                </c:pt>
                <c:pt idx="9561">
                  <c:v>0.27460146225953402</c:v>
                </c:pt>
                <c:pt idx="9562">
                  <c:v>0.27449418984194818</c:v>
                </c:pt>
                <c:pt idx="9563">
                  <c:v>0.27449418984194818</c:v>
                </c:pt>
                <c:pt idx="9564">
                  <c:v>0.27524454320263814</c:v>
                </c:pt>
                <c:pt idx="9565">
                  <c:v>0.27524454320263814</c:v>
                </c:pt>
                <c:pt idx="9566">
                  <c:v>0.27524454320263814</c:v>
                </c:pt>
                <c:pt idx="9567">
                  <c:v>0.27524454320263814</c:v>
                </c:pt>
                <c:pt idx="9568">
                  <c:v>0.27513742884862658</c:v>
                </c:pt>
                <c:pt idx="9569">
                  <c:v>0.27191168301420493</c:v>
                </c:pt>
                <c:pt idx="9570">
                  <c:v>0.27191168301420493</c:v>
                </c:pt>
                <c:pt idx="9571">
                  <c:v>0.27513742884862658</c:v>
                </c:pt>
                <c:pt idx="9572">
                  <c:v>0.27191168301420493</c:v>
                </c:pt>
                <c:pt idx="9573">
                  <c:v>0.27191168301420493</c:v>
                </c:pt>
                <c:pt idx="9574">
                  <c:v>0.27191168301420493</c:v>
                </c:pt>
                <c:pt idx="9575">
                  <c:v>0.27191168301420493</c:v>
                </c:pt>
                <c:pt idx="9576">
                  <c:v>0.27191168301420493</c:v>
                </c:pt>
                <c:pt idx="9577">
                  <c:v>0.27384999999999998</c:v>
                </c:pt>
                <c:pt idx="9578">
                  <c:v>0.27191168301420493</c:v>
                </c:pt>
                <c:pt idx="9579">
                  <c:v>0.27191168301420493</c:v>
                </c:pt>
                <c:pt idx="9580">
                  <c:v>0.27384999999999998</c:v>
                </c:pt>
                <c:pt idx="9581">
                  <c:v>0.27384999999999998</c:v>
                </c:pt>
                <c:pt idx="9582">
                  <c:v>0.27384999999999998</c:v>
                </c:pt>
                <c:pt idx="9583">
                  <c:v>0.27384999999999998</c:v>
                </c:pt>
                <c:pt idx="9584">
                  <c:v>0.27395743118297244</c:v>
                </c:pt>
                <c:pt idx="9585">
                  <c:v>0.27395743118297244</c:v>
                </c:pt>
                <c:pt idx="9586">
                  <c:v>0.27395743118297244</c:v>
                </c:pt>
                <c:pt idx="9587">
                  <c:v>0.27395743118297244</c:v>
                </c:pt>
                <c:pt idx="9588">
                  <c:v>0.27395743118297244</c:v>
                </c:pt>
                <c:pt idx="9589">
                  <c:v>0.27406483585608976</c:v>
                </c:pt>
                <c:pt idx="9590">
                  <c:v>0.27406483585608976</c:v>
                </c:pt>
                <c:pt idx="9591">
                  <c:v>0.27406483585608976</c:v>
                </c:pt>
                <c:pt idx="9592">
                  <c:v>0.27406483585608976</c:v>
                </c:pt>
                <c:pt idx="9593">
                  <c:v>0.27406483585608976</c:v>
                </c:pt>
                <c:pt idx="9594">
                  <c:v>0.27406483585608976</c:v>
                </c:pt>
                <c:pt idx="9595">
                  <c:v>0.27417221403896713</c:v>
                </c:pt>
                <c:pt idx="9596">
                  <c:v>0.27481592793659804</c:v>
                </c:pt>
                <c:pt idx="9597">
                  <c:v>0.27492312123499368</c:v>
                </c:pt>
                <c:pt idx="9598">
                  <c:v>0.27093926499104637</c:v>
                </c:pt>
                <c:pt idx="9599">
                  <c:v>0.27093926499104637</c:v>
                </c:pt>
                <c:pt idx="9600">
                  <c:v>0.27093926499104637</c:v>
                </c:pt>
                <c:pt idx="9601">
                  <c:v>0.27093926499104637</c:v>
                </c:pt>
                <c:pt idx="9602">
                  <c:v>0.27169577884778506</c:v>
                </c:pt>
                <c:pt idx="9603">
                  <c:v>0.27093926499104637</c:v>
                </c:pt>
                <c:pt idx="9604">
                  <c:v>0.27093926499104637</c:v>
                </c:pt>
                <c:pt idx="9605">
                  <c:v>0.27180374438464511</c:v>
                </c:pt>
                <c:pt idx="9606">
                  <c:v>0.27104741944413169</c:v>
                </c:pt>
                <c:pt idx="9607">
                  <c:v>0.27104741944413169</c:v>
                </c:pt>
                <c:pt idx="9608">
                  <c:v>0.27104741944413169</c:v>
                </c:pt>
                <c:pt idx="9609">
                  <c:v>0.27180374438464511</c:v>
                </c:pt>
                <c:pt idx="9610">
                  <c:v>0.27180374438464511</c:v>
                </c:pt>
                <c:pt idx="9611">
                  <c:v>0.27180374438464511</c:v>
                </c:pt>
                <c:pt idx="9612">
                  <c:v>0.27180374438464511</c:v>
                </c:pt>
                <c:pt idx="9613">
                  <c:v>0.27180374438464511</c:v>
                </c:pt>
                <c:pt idx="9614">
                  <c:v>0.27180374438464511</c:v>
                </c:pt>
                <c:pt idx="9615">
                  <c:v>0.27180374438464511</c:v>
                </c:pt>
                <c:pt idx="9616">
                  <c:v>0.27180374438464511</c:v>
                </c:pt>
                <c:pt idx="9617">
                  <c:v>0.27180374438464511</c:v>
                </c:pt>
                <c:pt idx="9618">
                  <c:v>0.27180374438464511</c:v>
                </c:pt>
                <c:pt idx="9619">
                  <c:v>0.27180374438464511</c:v>
                </c:pt>
                <c:pt idx="9620">
                  <c:v>0.27180374438464511</c:v>
                </c:pt>
                <c:pt idx="9621">
                  <c:v>0.27180374438464511</c:v>
                </c:pt>
                <c:pt idx="9622">
                  <c:v>0.27169577884778506</c:v>
                </c:pt>
                <c:pt idx="9623">
                  <c:v>0.27169577884778506</c:v>
                </c:pt>
                <c:pt idx="9624">
                  <c:v>0.27255875086253584</c:v>
                </c:pt>
                <c:pt idx="9625">
                  <c:v>0.27245097325539219</c:v>
                </c:pt>
                <c:pt idx="9626">
                  <c:v>0.27245097325539219</c:v>
                </c:pt>
                <c:pt idx="9627">
                  <c:v>0.27245097325539219</c:v>
                </c:pt>
                <c:pt idx="9628">
                  <c:v>0.27245097325539219</c:v>
                </c:pt>
                <c:pt idx="9629">
                  <c:v>0.27245097325539219</c:v>
                </c:pt>
                <c:pt idx="9630">
                  <c:v>0.27234316886121929</c:v>
                </c:pt>
                <c:pt idx="9631">
                  <c:v>0.27234316886121929</c:v>
                </c:pt>
                <c:pt idx="9632">
                  <c:v>0.26898783622129036</c:v>
                </c:pt>
                <c:pt idx="9633">
                  <c:v>0.26898783622129036</c:v>
                </c:pt>
                <c:pt idx="9634">
                  <c:v>0.27234316886121929</c:v>
                </c:pt>
                <c:pt idx="9635">
                  <c:v>0.26898783622129036</c:v>
                </c:pt>
                <c:pt idx="9636">
                  <c:v>0.26974777496235841</c:v>
                </c:pt>
                <c:pt idx="9637">
                  <c:v>0.26974777496235841</c:v>
                </c:pt>
                <c:pt idx="9638">
                  <c:v>0.26974777496235841</c:v>
                </c:pt>
                <c:pt idx="9639">
                  <c:v>0.26963929433274009</c:v>
                </c:pt>
                <c:pt idx="9640">
                  <c:v>0.26963929433274009</c:v>
                </c:pt>
                <c:pt idx="9641">
                  <c:v>0.26963929433274009</c:v>
                </c:pt>
                <c:pt idx="9642">
                  <c:v>0.26963929433274009</c:v>
                </c:pt>
                <c:pt idx="9643">
                  <c:v>0.26963929433274009</c:v>
                </c:pt>
                <c:pt idx="9644">
                  <c:v>0.27039808628253148</c:v>
                </c:pt>
                <c:pt idx="9645">
                  <c:v>0.27028976910950986</c:v>
                </c:pt>
                <c:pt idx="9646">
                  <c:v>0.27028976910950986</c:v>
                </c:pt>
                <c:pt idx="9647">
                  <c:v>0.27028976910950986</c:v>
                </c:pt>
                <c:pt idx="9648">
                  <c:v>0.27028976910950986</c:v>
                </c:pt>
                <c:pt idx="9649">
                  <c:v>0.27028976910950986</c:v>
                </c:pt>
                <c:pt idx="9650">
                  <c:v>0.27028976910950986</c:v>
                </c:pt>
                <c:pt idx="9651">
                  <c:v>0.27018142474502882</c:v>
                </c:pt>
                <c:pt idx="9652">
                  <c:v>0.27093926499104637</c:v>
                </c:pt>
                <c:pt idx="9653">
                  <c:v>0.27093926499104637</c:v>
                </c:pt>
                <c:pt idx="9654">
                  <c:v>0.27093926499104637</c:v>
                </c:pt>
                <c:pt idx="9655">
                  <c:v>0.27093926499104637</c:v>
                </c:pt>
                <c:pt idx="9656">
                  <c:v>0.27083108346889373</c:v>
                </c:pt>
                <c:pt idx="9657">
                  <c:v>0.27083108346889373</c:v>
                </c:pt>
                <c:pt idx="9658">
                  <c:v>0.27083108346889373</c:v>
                </c:pt>
                <c:pt idx="9659">
                  <c:v>0.27083108346889373</c:v>
                </c:pt>
                <c:pt idx="9660">
                  <c:v>0.26757294890211947</c:v>
                </c:pt>
                <c:pt idx="9661">
                  <c:v>0.27083108346889373</c:v>
                </c:pt>
                <c:pt idx="9662">
                  <c:v>0.26746391802482633</c:v>
                </c:pt>
                <c:pt idx="9663">
                  <c:v>0.26822655296267767</c:v>
                </c:pt>
                <c:pt idx="9664">
                  <c:v>0.26822655296267767</c:v>
                </c:pt>
                <c:pt idx="9665">
                  <c:v>0.26822655296267767</c:v>
                </c:pt>
                <c:pt idx="9666">
                  <c:v>0.26822655296267767</c:v>
                </c:pt>
                <c:pt idx="9667">
                  <c:v>0.26822655296267767</c:v>
                </c:pt>
                <c:pt idx="9668">
                  <c:v>0.26822655296267767</c:v>
                </c:pt>
                <c:pt idx="9669">
                  <c:v>0.26822655296267767</c:v>
                </c:pt>
                <c:pt idx="9670">
                  <c:v>0.26822655296267767</c:v>
                </c:pt>
                <c:pt idx="9671">
                  <c:v>0.26822655296267767</c:v>
                </c:pt>
                <c:pt idx="9672">
                  <c:v>0.26822655296267767</c:v>
                </c:pt>
                <c:pt idx="9673">
                  <c:v>0.26822655296267767</c:v>
                </c:pt>
                <c:pt idx="9674">
                  <c:v>0.26822655296267767</c:v>
                </c:pt>
                <c:pt idx="9675">
                  <c:v>0.26822655296267767</c:v>
                </c:pt>
                <c:pt idx="9676">
                  <c:v>0.268335390302056</c:v>
                </c:pt>
                <c:pt idx="9677">
                  <c:v>0.268335390302056</c:v>
                </c:pt>
                <c:pt idx="9678">
                  <c:v>0.268335390302056</c:v>
                </c:pt>
                <c:pt idx="9679">
                  <c:v>0.268335390302056</c:v>
                </c:pt>
                <c:pt idx="9680">
                  <c:v>0.268335390302056</c:v>
                </c:pt>
                <c:pt idx="9681">
                  <c:v>0.268335390302056</c:v>
                </c:pt>
                <c:pt idx="9682">
                  <c:v>0.26844420007720871</c:v>
                </c:pt>
                <c:pt idx="9683">
                  <c:v>0.26844420007720871</c:v>
                </c:pt>
                <c:pt idx="9684">
                  <c:v>0.26844420007720871</c:v>
                </c:pt>
                <c:pt idx="9685">
                  <c:v>0.26844420007720871</c:v>
                </c:pt>
                <c:pt idx="9686">
                  <c:v>0.26844420007720871</c:v>
                </c:pt>
                <c:pt idx="9687">
                  <c:v>0.2685529823090681</c:v>
                </c:pt>
                <c:pt idx="9688">
                  <c:v>0.2685529823090681</c:v>
                </c:pt>
                <c:pt idx="9689">
                  <c:v>0.2685529823090681</c:v>
                </c:pt>
                <c:pt idx="9690">
                  <c:v>0.2685529823090681</c:v>
                </c:pt>
                <c:pt idx="9691">
                  <c:v>0.26866173701853974</c:v>
                </c:pt>
                <c:pt idx="9692">
                  <c:v>0.26866173701853974</c:v>
                </c:pt>
                <c:pt idx="9693">
                  <c:v>0.26866173701853974</c:v>
                </c:pt>
                <c:pt idx="9694">
                  <c:v>0.26877046422650325</c:v>
                </c:pt>
                <c:pt idx="9695">
                  <c:v>0.27061463913602185</c:v>
                </c:pt>
                <c:pt idx="9696">
                  <c:v>0.26735485941489101</c:v>
                </c:pt>
                <c:pt idx="9697">
                  <c:v>0.26735485941489101</c:v>
                </c:pt>
                <c:pt idx="9698">
                  <c:v>0.27072287485733904</c:v>
                </c:pt>
                <c:pt idx="9699">
                  <c:v>0.26746391802482633</c:v>
                </c:pt>
                <c:pt idx="9700">
                  <c:v>0.27072287485733904</c:v>
                </c:pt>
                <c:pt idx="9701">
                  <c:v>0.27072287485733904</c:v>
                </c:pt>
                <c:pt idx="9702">
                  <c:v>0.26669992418223626</c:v>
                </c:pt>
                <c:pt idx="9703">
                  <c:v>0.26669992418223626</c:v>
                </c:pt>
                <c:pt idx="9704">
                  <c:v>0.26669992418223626</c:v>
                </c:pt>
                <c:pt idx="9705">
                  <c:v>0.26757294890211947</c:v>
                </c:pt>
                <c:pt idx="9706">
                  <c:v>0.26680914963359514</c:v>
                </c:pt>
                <c:pt idx="9707">
                  <c:v>0.26680914963359514</c:v>
                </c:pt>
                <c:pt idx="9708">
                  <c:v>0.26680914963359514</c:v>
                </c:pt>
                <c:pt idx="9709">
                  <c:v>0.26680914963359514</c:v>
                </c:pt>
                <c:pt idx="9710">
                  <c:v>0.26757294890211947</c:v>
                </c:pt>
                <c:pt idx="9711">
                  <c:v>0.26680914963359514</c:v>
                </c:pt>
                <c:pt idx="9712">
                  <c:v>0.26757294890211947</c:v>
                </c:pt>
                <c:pt idx="9713">
                  <c:v>0.26757294890211947</c:v>
                </c:pt>
                <c:pt idx="9714">
                  <c:v>0.26757294890211947</c:v>
                </c:pt>
                <c:pt idx="9715">
                  <c:v>0.26757294890211947</c:v>
                </c:pt>
                <c:pt idx="9716">
                  <c:v>0.26757294890211947</c:v>
                </c:pt>
                <c:pt idx="9717">
                  <c:v>0.26757294890211947</c:v>
                </c:pt>
                <c:pt idx="9718">
                  <c:v>0.26757294890211947</c:v>
                </c:pt>
                <c:pt idx="9719">
                  <c:v>0.26757294890211947</c:v>
                </c:pt>
                <c:pt idx="9720">
                  <c:v>0.26757294890211947</c:v>
                </c:pt>
                <c:pt idx="9721">
                  <c:v>0.26757294890211947</c:v>
                </c:pt>
                <c:pt idx="9722">
                  <c:v>0.26757294890211947</c:v>
                </c:pt>
                <c:pt idx="9723">
                  <c:v>0.26757294890211947</c:v>
                </c:pt>
                <c:pt idx="9724">
                  <c:v>0.26757294890211947</c:v>
                </c:pt>
                <c:pt idx="9725">
                  <c:v>0.26746391802482633</c:v>
                </c:pt>
                <c:pt idx="9726">
                  <c:v>0.26746391802482633</c:v>
                </c:pt>
                <c:pt idx="9727">
                  <c:v>0.26746391802482633</c:v>
                </c:pt>
                <c:pt idx="9728">
                  <c:v>0.26746391802482633</c:v>
                </c:pt>
                <c:pt idx="9729">
                  <c:v>0.26822655296267767</c:v>
                </c:pt>
                <c:pt idx="9730">
                  <c:v>0.26822655296267767</c:v>
                </c:pt>
                <c:pt idx="9731">
                  <c:v>0.26822655296267767</c:v>
                </c:pt>
                <c:pt idx="9732">
                  <c:v>0.26822655296267767</c:v>
                </c:pt>
                <c:pt idx="9733">
                  <c:v>0.26822655296267767</c:v>
                </c:pt>
                <c:pt idx="9734">
                  <c:v>0.26811768803811509</c:v>
                </c:pt>
                <c:pt idx="9735">
                  <c:v>0.26811768803811509</c:v>
                </c:pt>
                <c:pt idx="9736">
                  <c:v>0.26811768803811509</c:v>
                </c:pt>
                <c:pt idx="9737">
                  <c:v>0.26811768803811509</c:v>
                </c:pt>
                <c:pt idx="9738">
                  <c:v>0.26560613265681715</c:v>
                </c:pt>
                <c:pt idx="9739">
                  <c:v>0.26887916395381117</c:v>
                </c:pt>
                <c:pt idx="9740">
                  <c:v>0.26560613265681715</c:v>
                </c:pt>
                <c:pt idx="9741">
                  <c:v>0.26560613265681715</c:v>
                </c:pt>
                <c:pt idx="9742">
                  <c:v>0.26549659933040703</c:v>
                </c:pt>
                <c:pt idx="9743">
                  <c:v>0.26549659933040703</c:v>
                </c:pt>
                <c:pt idx="9744">
                  <c:v>0.26549659933040703</c:v>
                </c:pt>
                <c:pt idx="9745">
                  <c:v>0.26549659933040703</c:v>
                </c:pt>
                <c:pt idx="9746">
                  <c:v>0.26549659933040703</c:v>
                </c:pt>
                <c:pt idx="9747">
                  <c:v>0.26549659933040703</c:v>
                </c:pt>
                <c:pt idx="9748">
                  <c:v>0.26549659933040703</c:v>
                </c:pt>
                <c:pt idx="9749">
                  <c:v>0.26549659933040703</c:v>
                </c:pt>
                <c:pt idx="9750">
                  <c:v>0.26626274334885636</c:v>
                </c:pt>
                <c:pt idx="9751">
                  <c:v>0.26626274334885636</c:v>
                </c:pt>
                <c:pt idx="9752">
                  <c:v>0.26615337827650865</c:v>
                </c:pt>
                <c:pt idx="9753">
                  <c:v>0.26615337827650865</c:v>
                </c:pt>
                <c:pt idx="9754">
                  <c:v>0.26615337827650865</c:v>
                </c:pt>
                <c:pt idx="9755">
                  <c:v>0.26615337827650865</c:v>
                </c:pt>
                <c:pt idx="9756">
                  <c:v>0.26615337827650865</c:v>
                </c:pt>
                <c:pt idx="9757">
                  <c:v>0.26615337827650865</c:v>
                </c:pt>
                <c:pt idx="9758">
                  <c:v>0.26615337827650865</c:v>
                </c:pt>
                <c:pt idx="9759">
                  <c:v>0.26615337827650865</c:v>
                </c:pt>
                <c:pt idx="9760">
                  <c:v>0.26615337827650865</c:v>
                </c:pt>
                <c:pt idx="9761">
                  <c:v>0.26604398521565742</c:v>
                </c:pt>
                <c:pt idx="9762">
                  <c:v>0.26604398521565742</c:v>
                </c:pt>
                <c:pt idx="9763">
                  <c:v>0.26604398521565742</c:v>
                </c:pt>
                <c:pt idx="9764">
                  <c:v>0.26604398521565742</c:v>
                </c:pt>
                <c:pt idx="9765">
                  <c:v>0.26604398521565742</c:v>
                </c:pt>
                <c:pt idx="9766">
                  <c:v>0.26604398521565742</c:v>
                </c:pt>
                <c:pt idx="9767">
                  <c:v>0.26691834722487073</c:v>
                </c:pt>
                <c:pt idx="9768">
                  <c:v>0.26691834722487073</c:v>
                </c:pt>
                <c:pt idx="9769">
                  <c:v>0.26691834722487073</c:v>
                </c:pt>
                <c:pt idx="9770">
                  <c:v>0.26691834722487073</c:v>
                </c:pt>
                <c:pt idx="9771">
                  <c:v>0.26691834722487073</c:v>
                </c:pt>
                <c:pt idx="9772">
                  <c:v>0.26691834722487073</c:v>
                </c:pt>
                <c:pt idx="9773">
                  <c:v>0.26374022727266655</c:v>
                </c:pt>
                <c:pt idx="9774">
                  <c:v>0.26374022727266655</c:v>
                </c:pt>
                <c:pt idx="9775">
                  <c:v>0.26374022727266655</c:v>
                </c:pt>
                <c:pt idx="9776">
                  <c:v>0.26374022727266655</c:v>
                </c:pt>
                <c:pt idx="9777">
                  <c:v>0.26374022727266655</c:v>
                </c:pt>
                <c:pt idx="9778">
                  <c:v>0.26385021310120493</c:v>
                </c:pt>
                <c:pt idx="9779">
                  <c:v>0.26385021310120493</c:v>
                </c:pt>
                <c:pt idx="9780">
                  <c:v>0.26385021310120493</c:v>
                </c:pt>
                <c:pt idx="9781">
                  <c:v>0.26385021310120493</c:v>
                </c:pt>
                <c:pt idx="9782">
                  <c:v>0.26385021310120493</c:v>
                </c:pt>
                <c:pt idx="9783">
                  <c:v>0.26396017048390508</c:v>
                </c:pt>
                <c:pt idx="9784">
                  <c:v>0.26396017048390508</c:v>
                </c:pt>
                <c:pt idx="9785">
                  <c:v>0.26318987066831168</c:v>
                </c:pt>
                <c:pt idx="9786">
                  <c:v>0.26318987066831168</c:v>
                </c:pt>
                <c:pt idx="9787">
                  <c:v>0.26318987066831168</c:v>
                </c:pt>
                <c:pt idx="9788">
                  <c:v>0.26318987066831168</c:v>
                </c:pt>
                <c:pt idx="9789">
                  <c:v>0.26329999905793683</c:v>
                </c:pt>
                <c:pt idx="9790">
                  <c:v>0.26329999905793683</c:v>
                </c:pt>
                <c:pt idx="9791">
                  <c:v>0.26527744830218108</c:v>
                </c:pt>
                <c:pt idx="9792">
                  <c:v>0.26527744830218108</c:v>
                </c:pt>
                <c:pt idx="9793">
                  <c:v>0.26527744830218108</c:v>
                </c:pt>
                <c:pt idx="9794">
                  <c:v>0.26527744830218108</c:v>
                </c:pt>
                <c:pt idx="9795">
                  <c:v>0.26538703788608337</c:v>
                </c:pt>
                <c:pt idx="9796">
                  <c:v>0.26538703788608337</c:v>
                </c:pt>
                <c:pt idx="9797">
                  <c:v>0.26538703788608337</c:v>
                </c:pt>
                <c:pt idx="9798">
                  <c:v>0.26538703788608337</c:v>
                </c:pt>
                <c:pt idx="9799">
                  <c:v>0.26538703788608337</c:v>
                </c:pt>
                <c:pt idx="9800">
                  <c:v>0.26538703788608337</c:v>
                </c:pt>
                <c:pt idx="9801">
                  <c:v>0.26538703788608337</c:v>
                </c:pt>
                <c:pt idx="9802">
                  <c:v>0.26538703788608337</c:v>
                </c:pt>
                <c:pt idx="9803">
                  <c:v>0.26549659933040703</c:v>
                </c:pt>
                <c:pt idx="9804">
                  <c:v>0.26549659933040703</c:v>
                </c:pt>
                <c:pt idx="9805">
                  <c:v>0.26549659933040703</c:v>
                </c:pt>
                <c:pt idx="9806">
                  <c:v>0.26549659933040703</c:v>
                </c:pt>
                <c:pt idx="9807">
                  <c:v>0.26549659933040703</c:v>
                </c:pt>
                <c:pt idx="9808">
                  <c:v>0.26549659933040703</c:v>
                </c:pt>
                <c:pt idx="9809">
                  <c:v>0.26549659933040703</c:v>
                </c:pt>
                <c:pt idx="9810">
                  <c:v>0.26549659933040703</c:v>
                </c:pt>
                <c:pt idx="9811">
                  <c:v>0.26549659933040703</c:v>
                </c:pt>
                <c:pt idx="9812">
                  <c:v>0.26549659933040703</c:v>
                </c:pt>
                <c:pt idx="9813">
                  <c:v>0.26549659933040703</c:v>
                </c:pt>
                <c:pt idx="9814">
                  <c:v>0.26549659933040703</c:v>
                </c:pt>
                <c:pt idx="9815">
                  <c:v>0.26549659933040703</c:v>
                </c:pt>
                <c:pt idx="9816">
                  <c:v>0.26549659933040703</c:v>
                </c:pt>
                <c:pt idx="9817">
                  <c:v>0.26549659933040703</c:v>
                </c:pt>
                <c:pt idx="9818">
                  <c:v>0.26296952813040908</c:v>
                </c:pt>
                <c:pt idx="9819">
                  <c:v>0.26296952813040908</c:v>
                </c:pt>
                <c:pt idx="9820">
                  <c:v>0.26296952813040908</c:v>
                </c:pt>
                <c:pt idx="9821">
                  <c:v>0.26296952813040908</c:v>
                </c:pt>
                <c:pt idx="9822">
                  <c:v>0.26296952813040908</c:v>
                </c:pt>
                <c:pt idx="9823">
                  <c:v>0.26296952813040908</c:v>
                </c:pt>
                <c:pt idx="9824">
                  <c:v>0.26296952813040908</c:v>
                </c:pt>
                <c:pt idx="9825">
                  <c:v>0.26296952813040908</c:v>
                </c:pt>
                <c:pt idx="9826">
                  <c:v>0.26285931393758166</c:v>
                </c:pt>
                <c:pt idx="9827">
                  <c:v>0.26285931393758166</c:v>
                </c:pt>
                <c:pt idx="9828">
                  <c:v>0.26285931393758166</c:v>
                </c:pt>
                <c:pt idx="9829">
                  <c:v>0.26285931393758166</c:v>
                </c:pt>
                <c:pt idx="9830">
                  <c:v>0.26285931393758166</c:v>
                </c:pt>
                <c:pt idx="9831">
                  <c:v>0.26285931393758166</c:v>
                </c:pt>
                <c:pt idx="9832">
                  <c:v>0.26285931393758166</c:v>
                </c:pt>
                <c:pt idx="9833">
                  <c:v>0.26285931393758166</c:v>
                </c:pt>
                <c:pt idx="9834">
                  <c:v>0.26363021297620154</c:v>
                </c:pt>
                <c:pt idx="9835">
                  <c:v>0.26363021297620154</c:v>
                </c:pt>
                <c:pt idx="9836">
                  <c:v>0.26363021297620154</c:v>
                </c:pt>
                <c:pt idx="9837">
                  <c:v>0.26363021297620154</c:v>
                </c:pt>
                <c:pt idx="9838">
                  <c:v>0.26363021297620154</c:v>
                </c:pt>
                <c:pt idx="9839">
                  <c:v>0.26363021297620154</c:v>
                </c:pt>
                <c:pt idx="9840">
                  <c:v>0.26363021297620154</c:v>
                </c:pt>
                <c:pt idx="9841">
                  <c:v>0.26363021297620154</c:v>
                </c:pt>
                <c:pt idx="9842">
                  <c:v>0.26352017018969331</c:v>
                </c:pt>
                <c:pt idx="9843">
                  <c:v>0.26352017018969331</c:v>
                </c:pt>
                <c:pt idx="9844">
                  <c:v>0.26352017018969331</c:v>
                </c:pt>
                <c:pt idx="9845">
                  <c:v>0.26352017018969331</c:v>
                </c:pt>
                <c:pt idx="9846">
                  <c:v>0.26352017018969331</c:v>
                </c:pt>
                <c:pt idx="9847">
                  <c:v>0.26428987217742861</c:v>
                </c:pt>
                <c:pt idx="9848">
                  <c:v>0.26428987217742861</c:v>
                </c:pt>
                <c:pt idx="9849">
                  <c:v>0.26428987217742861</c:v>
                </c:pt>
                <c:pt idx="9850">
                  <c:v>0.26428987217742861</c:v>
                </c:pt>
                <c:pt idx="9851">
                  <c:v>0.26428987217742861</c:v>
                </c:pt>
                <c:pt idx="9852">
                  <c:v>0.26428987217742861</c:v>
                </c:pt>
                <c:pt idx="9853">
                  <c:v>0.26098127154776829</c:v>
                </c:pt>
                <c:pt idx="9854">
                  <c:v>0.26098127154776829</c:v>
                </c:pt>
                <c:pt idx="9855">
                  <c:v>0.26098127154776829</c:v>
                </c:pt>
                <c:pt idx="9856">
                  <c:v>0.26098127154776829</c:v>
                </c:pt>
                <c:pt idx="9857">
                  <c:v>0.26098127154776829</c:v>
                </c:pt>
                <c:pt idx="9858">
                  <c:v>0.26098127154776829</c:v>
                </c:pt>
                <c:pt idx="9859">
                  <c:v>0.26098127154776829</c:v>
                </c:pt>
                <c:pt idx="9860">
                  <c:v>0.26098127154776829</c:v>
                </c:pt>
                <c:pt idx="9861">
                  <c:v>0.26098127154776829</c:v>
                </c:pt>
                <c:pt idx="9862">
                  <c:v>0.26098127154776829</c:v>
                </c:pt>
                <c:pt idx="9863">
                  <c:v>0.26098127154776829</c:v>
                </c:pt>
                <c:pt idx="9864">
                  <c:v>0.26098127154776829</c:v>
                </c:pt>
                <c:pt idx="9865">
                  <c:v>0.26098127154776829</c:v>
                </c:pt>
                <c:pt idx="9866">
                  <c:v>0.26098127154776829</c:v>
                </c:pt>
                <c:pt idx="9867">
                  <c:v>0.26098127154776829</c:v>
                </c:pt>
                <c:pt idx="9868">
                  <c:v>0.26098127154776829</c:v>
                </c:pt>
                <c:pt idx="9869">
                  <c:v>0.26109197577605564</c:v>
                </c:pt>
                <c:pt idx="9870">
                  <c:v>0.26109197577605564</c:v>
                </c:pt>
                <c:pt idx="9871">
                  <c:v>0.26109197577605564</c:v>
                </c:pt>
                <c:pt idx="9872">
                  <c:v>0.26109197577605564</c:v>
                </c:pt>
                <c:pt idx="9873">
                  <c:v>0.26109197577605564</c:v>
                </c:pt>
                <c:pt idx="9874">
                  <c:v>0.26109197577605564</c:v>
                </c:pt>
                <c:pt idx="9875">
                  <c:v>0.26120265099760026</c:v>
                </c:pt>
                <c:pt idx="9876">
                  <c:v>0.26120265099760026</c:v>
                </c:pt>
                <c:pt idx="9877">
                  <c:v>0.26120265099760026</c:v>
                </c:pt>
                <c:pt idx="9878">
                  <c:v>0.26120265099760026</c:v>
                </c:pt>
                <c:pt idx="9879">
                  <c:v>0.26120265099760026</c:v>
                </c:pt>
                <c:pt idx="9880">
                  <c:v>0.26318987066831168</c:v>
                </c:pt>
                <c:pt idx="9881">
                  <c:v>0.26131329723519114</c:v>
                </c:pt>
                <c:pt idx="9882">
                  <c:v>0.26131329723519114</c:v>
                </c:pt>
                <c:pt idx="9883">
                  <c:v>0.26329999905793683</c:v>
                </c:pt>
                <c:pt idx="9884">
                  <c:v>0.26329999905793683</c:v>
                </c:pt>
                <c:pt idx="9885">
                  <c:v>0.26329999905793683</c:v>
                </c:pt>
                <c:pt idx="9886">
                  <c:v>0.25998362441471662</c:v>
                </c:pt>
                <c:pt idx="9887">
                  <c:v>0.26341009889099642</c:v>
                </c:pt>
                <c:pt idx="9888">
                  <c:v>0.26341009889099642</c:v>
                </c:pt>
                <c:pt idx="9889">
                  <c:v>0.26009459073414781</c:v>
                </c:pt>
                <c:pt idx="9890">
                  <c:v>0.26009459073414781</c:v>
                </c:pt>
                <c:pt idx="9891">
                  <c:v>0.26009459073414781</c:v>
                </c:pt>
                <c:pt idx="9892">
                  <c:v>0.26020552784038314</c:v>
                </c:pt>
                <c:pt idx="9893">
                  <c:v>0.26020552784038314</c:v>
                </c:pt>
                <c:pt idx="9894">
                  <c:v>0.26020552784038314</c:v>
                </c:pt>
                <c:pt idx="9895">
                  <c:v>0.26020552784038314</c:v>
                </c:pt>
                <c:pt idx="9896">
                  <c:v>0.26219742643846133</c:v>
                </c:pt>
                <c:pt idx="9897">
                  <c:v>0.26020552784038314</c:v>
                </c:pt>
                <c:pt idx="9898">
                  <c:v>0.26020552784038314</c:v>
                </c:pt>
                <c:pt idx="9899">
                  <c:v>0.26020552784038314</c:v>
                </c:pt>
                <c:pt idx="9900">
                  <c:v>0.26219742643846133</c:v>
                </c:pt>
                <c:pt idx="9901">
                  <c:v>0.26219742643846133</c:v>
                </c:pt>
                <c:pt idx="9902">
                  <c:v>0.26219742643846133</c:v>
                </c:pt>
                <c:pt idx="9903">
                  <c:v>0.26219742643846133</c:v>
                </c:pt>
                <c:pt idx="9904">
                  <c:v>0.26219742643846133</c:v>
                </c:pt>
                <c:pt idx="9905">
                  <c:v>0.26219742643846133</c:v>
                </c:pt>
                <c:pt idx="9906">
                  <c:v>0.26020552784038314</c:v>
                </c:pt>
                <c:pt idx="9907">
                  <c:v>0.26219742643846133</c:v>
                </c:pt>
                <c:pt idx="9908">
                  <c:v>0.26296952813040908</c:v>
                </c:pt>
                <c:pt idx="9909">
                  <c:v>0.26296952813040908</c:v>
                </c:pt>
                <c:pt idx="9910">
                  <c:v>0.26296952813040908</c:v>
                </c:pt>
                <c:pt idx="9911">
                  <c:v>0.26296952813040908</c:v>
                </c:pt>
                <c:pt idx="9912">
                  <c:v>0.26296952813040908</c:v>
                </c:pt>
                <c:pt idx="9913">
                  <c:v>0.26296952813040908</c:v>
                </c:pt>
                <c:pt idx="9914">
                  <c:v>0.26296952813040908</c:v>
                </c:pt>
                <c:pt idx="9915">
                  <c:v>0.26296952813040908</c:v>
                </c:pt>
                <c:pt idx="9916">
                  <c:v>0.26296952813040908</c:v>
                </c:pt>
                <c:pt idx="9917">
                  <c:v>0.26098127154776829</c:v>
                </c:pt>
                <c:pt idx="9918">
                  <c:v>0.26098127154776829</c:v>
                </c:pt>
                <c:pt idx="9919">
                  <c:v>0.25953946654276616</c:v>
                </c:pt>
                <c:pt idx="9920">
                  <c:v>0.25953946654276616</c:v>
                </c:pt>
                <c:pt idx="9921">
                  <c:v>0.26098127154776829</c:v>
                </c:pt>
                <c:pt idx="9922">
                  <c:v>0.26098127154776829</c:v>
                </c:pt>
                <c:pt idx="9923">
                  <c:v>0.26098127154776829</c:v>
                </c:pt>
                <c:pt idx="9924">
                  <c:v>0.26175559280075711</c:v>
                </c:pt>
                <c:pt idx="9925">
                  <c:v>0.26175559280075711</c:v>
                </c:pt>
                <c:pt idx="9926">
                  <c:v>0.25842701557083503</c:v>
                </c:pt>
                <c:pt idx="9927">
                  <c:v>0.26175559280075711</c:v>
                </c:pt>
                <c:pt idx="9928">
                  <c:v>0.26175559280075711</c:v>
                </c:pt>
                <c:pt idx="9929">
                  <c:v>0.25831560826546945</c:v>
                </c:pt>
                <c:pt idx="9930">
                  <c:v>0.25831560826546945</c:v>
                </c:pt>
                <c:pt idx="9931">
                  <c:v>0.25831560826546945</c:v>
                </c:pt>
                <c:pt idx="9932">
                  <c:v>0.25831560826546945</c:v>
                </c:pt>
                <c:pt idx="9933">
                  <c:v>0.25831560826546945</c:v>
                </c:pt>
                <c:pt idx="9934">
                  <c:v>0.25831560826546945</c:v>
                </c:pt>
                <c:pt idx="9935">
                  <c:v>0.25831560826546945</c:v>
                </c:pt>
                <c:pt idx="9936">
                  <c:v>0.25831560826546945</c:v>
                </c:pt>
                <c:pt idx="9937">
                  <c:v>0.25820417137377782</c:v>
                </c:pt>
                <c:pt idx="9938">
                  <c:v>0.25820417137377782</c:v>
                </c:pt>
                <c:pt idx="9939">
                  <c:v>0.25820417137377782</c:v>
                </c:pt>
                <c:pt idx="9940">
                  <c:v>0.25820417137377782</c:v>
                </c:pt>
                <c:pt idx="9941">
                  <c:v>0.2590948394069556</c:v>
                </c:pt>
                <c:pt idx="9942">
                  <c:v>0.2590948394069556</c:v>
                </c:pt>
                <c:pt idx="9943">
                  <c:v>0.2590948394069556</c:v>
                </c:pt>
                <c:pt idx="9944">
                  <c:v>0.25898360912602808</c:v>
                </c:pt>
                <c:pt idx="9945">
                  <c:v>0.25898360912602808</c:v>
                </c:pt>
                <c:pt idx="9946">
                  <c:v>0.25898360912602808</c:v>
                </c:pt>
                <c:pt idx="9947">
                  <c:v>0.25898360912602808</c:v>
                </c:pt>
                <c:pt idx="9948">
                  <c:v>0.25898360912602808</c:v>
                </c:pt>
                <c:pt idx="9949">
                  <c:v>0.25976160404387383</c:v>
                </c:pt>
                <c:pt idx="9950">
                  <c:v>0.25898360912602808</c:v>
                </c:pt>
                <c:pt idx="9951">
                  <c:v>0.25976160404387383</c:v>
                </c:pt>
                <c:pt idx="9952">
                  <c:v>0.25976160404387383</c:v>
                </c:pt>
                <c:pt idx="9953">
                  <c:v>0.25976160404387383</c:v>
                </c:pt>
                <c:pt idx="9954">
                  <c:v>0.25976160404387383</c:v>
                </c:pt>
                <c:pt idx="9955">
                  <c:v>0.25976160404387383</c:v>
                </c:pt>
                <c:pt idx="9956">
                  <c:v>0.25976160404387383</c:v>
                </c:pt>
                <c:pt idx="9957">
                  <c:v>0.25976160404387383</c:v>
                </c:pt>
                <c:pt idx="9958">
                  <c:v>0.25976160404387383</c:v>
                </c:pt>
                <c:pt idx="9959">
                  <c:v>0.25641713802524307</c:v>
                </c:pt>
                <c:pt idx="9960">
                  <c:v>0.25641713802524307</c:v>
                </c:pt>
                <c:pt idx="9961">
                  <c:v>0.25976160404387383</c:v>
                </c:pt>
                <c:pt idx="9962">
                  <c:v>0.25652905152705691</c:v>
                </c:pt>
                <c:pt idx="9963">
                  <c:v>0.25652905152705691</c:v>
                </c:pt>
                <c:pt idx="9964">
                  <c:v>0.25652905152705691</c:v>
                </c:pt>
                <c:pt idx="9965">
                  <c:v>0.25652905152705691</c:v>
                </c:pt>
                <c:pt idx="9966">
                  <c:v>0.25652905152705691</c:v>
                </c:pt>
                <c:pt idx="9967">
                  <c:v>0.25652905152705691</c:v>
                </c:pt>
                <c:pt idx="9968">
                  <c:v>0.25664093506140306</c:v>
                </c:pt>
                <c:pt idx="9969">
                  <c:v>0.25664093506140306</c:v>
                </c:pt>
                <c:pt idx="9970">
                  <c:v>0.25664093506140306</c:v>
                </c:pt>
                <c:pt idx="9971">
                  <c:v>0.25864974151676767</c:v>
                </c:pt>
                <c:pt idx="9972">
                  <c:v>0.25864974151676767</c:v>
                </c:pt>
                <c:pt idx="9973">
                  <c:v>0.25864974151676767</c:v>
                </c:pt>
                <c:pt idx="9974">
                  <c:v>0.25864974151676767</c:v>
                </c:pt>
                <c:pt idx="9975">
                  <c:v>0.25864974151676767</c:v>
                </c:pt>
                <c:pt idx="9976">
                  <c:v>0.25876106020434692</c:v>
                </c:pt>
                <c:pt idx="9977">
                  <c:v>0.25876106020434692</c:v>
                </c:pt>
                <c:pt idx="9978">
                  <c:v>0.25876106020434692</c:v>
                </c:pt>
                <c:pt idx="9979">
                  <c:v>0.25876106020434692</c:v>
                </c:pt>
                <c:pt idx="9980">
                  <c:v>0.25876106020434692</c:v>
                </c:pt>
                <c:pt idx="9981">
                  <c:v>0.25887234939962428</c:v>
                </c:pt>
                <c:pt idx="9982">
                  <c:v>0.25887234939962428</c:v>
                </c:pt>
                <c:pt idx="9983">
                  <c:v>0.25887234939962428</c:v>
                </c:pt>
                <c:pt idx="9984">
                  <c:v>0.25887234939962428</c:v>
                </c:pt>
                <c:pt idx="9985">
                  <c:v>0.25552074828395954</c:v>
                </c:pt>
                <c:pt idx="9986">
                  <c:v>0.25898360912602808</c:v>
                </c:pt>
                <c:pt idx="9987">
                  <c:v>0.25552074828395954</c:v>
                </c:pt>
                <c:pt idx="9988">
                  <c:v>0.25552074828395954</c:v>
                </c:pt>
                <c:pt idx="9989">
                  <c:v>0.25552074828395954</c:v>
                </c:pt>
                <c:pt idx="9990">
                  <c:v>0.25753492738786721</c:v>
                </c:pt>
                <c:pt idx="9991">
                  <c:v>0.25563290239557734</c:v>
                </c:pt>
                <c:pt idx="9992">
                  <c:v>0.25753492738786721</c:v>
                </c:pt>
                <c:pt idx="9993">
                  <c:v>0.25753492738786721</c:v>
                </c:pt>
                <c:pt idx="9994">
                  <c:v>0.25764654229388267</c:v>
                </c:pt>
                <c:pt idx="9995">
                  <c:v>0.25764654229388267</c:v>
                </c:pt>
                <c:pt idx="9996">
                  <c:v>0.25764654229388267</c:v>
                </c:pt>
                <c:pt idx="9997">
                  <c:v>0.25764654229388267</c:v>
                </c:pt>
                <c:pt idx="9998">
                  <c:v>0.25764654229388267</c:v>
                </c:pt>
                <c:pt idx="9999">
                  <c:v>0.25764654229388267</c:v>
                </c:pt>
                <c:pt idx="10000">
                  <c:v>0.25764654229388267</c:v>
                </c:pt>
                <c:pt idx="10001">
                  <c:v>0.25764654229388267</c:v>
                </c:pt>
                <c:pt idx="10002">
                  <c:v>0.25764654229388267</c:v>
                </c:pt>
                <c:pt idx="10003">
                  <c:v>0.25764654229388267</c:v>
                </c:pt>
                <c:pt idx="10004">
                  <c:v>0.25764654229388267</c:v>
                </c:pt>
                <c:pt idx="10005">
                  <c:v>0.25764654229388267</c:v>
                </c:pt>
                <c:pt idx="10006">
                  <c:v>0.25764654229388267</c:v>
                </c:pt>
                <c:pt idx="10007">
                  <c:v>0.25764654229388267</c:v>
                </c:pt>
                <c:pt idx="10008">
                  <c:v>0.25764654229388267</c:v>
                </c:pt>
                <c:pt idx="10009">
                  <c:v>0.25764654229388267</c:v>
                </c:pt>
                <c:pt idx="10010">
                  <c:v>0.25764654229388267</c:v>
                </c:pt>
                <c:pt idx="10011">
                  <c:v>0.25764654229388267</c:v>
                </c:pt>
                <c:pt idx="10012">
                  <c:v>0.25753492738786721</c:v>
                </c:pt>
                <c:pt idx="10013">
                  <c:v>0.25753492738786721</c:v>
                </c:pt>
                <c:pt idx="10014">
                  <c:v>0.25753492738786721</c:v>
                </c:pt>
                <c:pt idx="10015">
                  <c:v>0.25842701557083503</c:v>
                </c:pt>
                <c:pt idx="10016">
                  <c:v>0.25842701557083503</c:v>
                </c:pt>
                <c:pt idx="10017">
                  <c:v>0.25842701557083503</c:v>
                </c:pt>
                <c:pt idx="10018">
                  <c:v>0.25842701557083503</c:v>
                </c:pt>
                <c:pt idx="10019">
                  <c:v>0.25842701557083503</c:v>
                </c:pt>
                <c:pt idx="10020">
                  <c:v>0.25842701557083503</c:v>
                </c:pt>
                <c:pt idx="10021">
                  <c:v>0.25842701557083503</c:v>
                </c:pt>
                <c:pt idx="10022">
                  <c:v>0.25842701557083503</c:v>
                </c:pt>
                <c:pt idx="10023">
                  <c:v>0.25842701557083503</c:v>
                </c:pt>
                <c:pt idx="10024">
                  <c:v>0.25831560826546945</c:v>
                </c:pt>
                <c:pt idx="10025">
                  <c:v>0.25831560826546945</c:v>
                </c:pt>
                <c:pt idx="10026">
                  <c:v>0.25831560826546945</c:v>
                </c:pt>
                <c:pt idx="10027">
                  <c:v>0.25831560826546945</c:v>
                </c:pt>
                <c:pt idx="10028">
                  <c:v>0.25831560826546945</c:v>
                </c:pt>
                <c:pt idx="10029">
                  <c:v>0.25831560826546945</c:v>
                </c:pt>
                <c:pt idx="10030">
                  <c:v>0.25831560826546945</c:v>
                </c:pt>
                <c:pt idx="10031">
                  <c:v>0.25831560826546945</c:v>
                </c:pt>
                <c:pt idx="10032">
                  <c:v>0.25831560826546945</c:v>
                </c:pt>
                <c:pt idx="10033">
                  <c:v>0.25831560826546945</c:v>
                </c:pt>
                <c:pt idx="10034">
                  <c:v>0.25920604026577304</c:v>
                </c:pt>
                <c:pt idx="10035">
                  <c:v>0.25574502634607693</c:v>
                </c:pt>
                <c:pt idx="10036">
                  <c:v>0.25574502634607693</c:v>
                </c:pt>
                <c:pt idx="10037">
                  <c:v>0.25574502634607693</c:v>
                </c:pt>
                <c:pt idx="10038">
                  <c:v>0.25574502634607693</c:v>
                </c:pt>
                <c:pt idx="10039">
                  <c:v>0.25574502634607693</c:v>
                </c:pt>
                <c:pt idx="10040">
                  <c:v>0.25719990406211568</c:v>
                </c:pt>
                <c:pt idx="10041">
                  <c:v>0.25574502634607693</c:v>
                </c:pt>
                <c:pt idx="10042">
                  <c:v>0.25574502634607693</c:v>
                </c:pt>
                <c:pt idx="10043">
                  <c:v>0.25574502634607693</c:v>
                </c:pt>
                <c:pt idx="10044">
                  <c:v>0.25574502634607693</c:v>
                </c:pt>
                <c:pt idx="10045">
                  <c:v>0.25574502634607693</c:v>
                </c:pt>
                <c:pt idx="10046">
                  <c:v>0.25574502634607693</c:v>
                </c:pt>
                <c:pt idx="10047">
                  <c:v>0.25574502634607693</c:v>
                </c:pt>
                <c:pt idx="10048">
                  <c:v>0.25372216061314123</c:v>
                </c:pt>
                <c:pt idx="10049">
                  <c:v>0.25574502634607693</c:v>
                </c:pt>
                <c:pt idx="10050">
                  <c:v>0.25574502634607693</c:v>
                </c:pt>
                <c:pt idx="10051">
                  <c:v>0.25574502634607693</c:v>
                </c:pt>
                <c:pt idx="10052">
                  <c:v>0.25708817000484124</c:v>
                </c:pt>
                <c:pt idx="10053">
                  <c:v>0.25574502634607693</c:v>
                </c:pt>
                <c:pt idx="10054">
                  <c:v>0.25574502634607693</c:v>
                </c:pt>
                <c:pt idx="10055">
                  <c:v>0.25372216061314123</c:v>
                </c:pt>
                <c:pt idx="10056">
                  <c:v>0.25372216061314123</c:v>
                </c:pt>
                <c:pt idx="10057">
                  <c:v>0.25574502634607693</c:v>
                </c:pt>
                <c:pt idx="10058">
                  <c:v>0.25574502634607693</c:v>
                </c:pt>
                <c:pt idx="10059">
                  <c:v>0.25372216061314123</c:v>
                </c:pt>
                <c:pt idx="10060">
                  <c:v>0.25372216061314123</c:v>
                </c:pt>
                <c:pt idx="10061">
                  <c:v>0.25372216061314123</c:v>
                </c:pt>
                <c:pt idx="10062">
                  <c:v>0.25664093506140306</c:v>
                </c:pt>
                <c:pt idx="10063">
                  <c:v>0.25664093506140306</c:v>
                </c:pt>
                <c:pt idx="10064">
                  <c:v>0.25664093506140306</c:v>
                </c:pt>
                <c:pt idx="10065">
                  <c:v>0.25664093506140306</c:v>
                </c:pt>
                <c:pt idx="10066">
                  <c:v>0.25585712015977863</c:v>
                </c:pt>
                <c:pt idx="10067">
                  <c:v>0.25585712015977863</c:v>
                </c:pt>
                <c:pt idx="10068">
                  <c:v>0.25585712015977863</c:v>
                </c:pt>
                <c:pt idx="10069">
                  <c:v>0.2567527886523423</c:v>
                </c:pt>
                <c:pt idx="10070">
                  <c:v>0.25585712015977863</c:v>
                </c:pt>
                <c:pt idx="10071">
                  <c:v>0.25585712015977863</c:v>
                </c:pt>
                <c:pt idx="10072">
                  <c:v>0.25585712015977863</c:v>
                </c:pt>
                <c:pt idx="10073">
                  <c:v>0.2567527886523423</c:v>
                </c:pt>
                <c:pt idx="10074">
                  <c:v>0.2567527886523423</c:v>
                </c:pt>
                <c:pt idx="10075">
                  <c:v>0.2568646123239029</c:v>
                </c:pt>
                <c:pt idx="10076">
                  <c:v>0.25338405696385286</c:v>
                </c:pt>
                <c:pt idx="10077">
                  <c:v>0.25338405696385286</c:v>
                </c:pt>
                <c:pt idx="10078">
                  <c:v>0.2568646123239029</c:v>
                </c:pt>
                <c:pt idx="10079">
                  <c:v>0.25259407437169235</c:v>
                </c:pt>
                <c:pt idx="10080">
                  <c:v>0.25259407437169235</c:v>
                </c:pt>
                <c:pt idx="10081">
                  <c:v>0.25259407437169235</c:v>
                </c:pt>
                <c:pt idx="10082">
                  <c:v>0.25259407437169235</c:v>
                </c:pt>
                <c:pt idx="10083">
                  <c:v>0.25259407437169235</c:v>
                </c:pt>
                <c:pt idx="10084">
                  <c:v>0.25259407437169235</c:v>
                </c:pt>
                <c:pt idx="10085">
                  <c:v>0.25259407437169235</c:v>
                </c:pt>
                <c:pt idx="10086">
                  <c:v>0.25259407437169235</c:v>
                </c:pt>
                <c:pt idx="10087">
                  <c:v>0.25349678880145637</c:v>
                </c:pt>
                <c:pt idx="10088">
                  <c:v>0.25349678880145637</c:v>
                </c:pt>
                <c:pt idx="10089">
                  <c:v>0.25259407437169235</c:v>
                </c:pt>
                <c:pt idx="10090">
                  <c:v>0.25349678880145637</c:v>
                </c:pt>
                <c:pt idx="10091">
                  <c:v>0.25360949000956823</c:v>
                </c:pt>
                <c:pt idx="10092">
                  <c:v>0.25349678880145637</c:v>
                </c:pt>
                <c:pt idx="10093">
                  <c:v>0.25349678880145637</c:v>
                </c:pt>
                <c:pt idx="10094">
                  <c:v>0.25349678880145637</c:v>
                </c:pt>
                <c:pt idx="10095">
                  <c:v>0.25349678880145637</c:v>
                </c:pt>
                <c:pt idx="10096">
                  <c:v>0.25349678880145637</c:v>
                </c:pt>
                <c:pt idx="10097">
                  <c:v>0.25349678880145637</c:v>
                </c:pt>
                <c:pt idx="10098">
                  <c:v>0.25552074828395954</c:v>
                </c:pt>
                <c:pt idx="10099">
                  <c:v>0.25349678880145637</c:v>
                </c:pt>
                <c:pt idx="10100">
                  <c:v>0.25349678880145637</c:v>
                </c:pt>
                <c:pt idx="10101">
                  <c:v>0.25349678880145637</c:v>
                </c:pt>
                <c:pt idx="10102">
                  <c:v>0.25349678880145637</c:v>
                </c:pt>
                <c:pt idx="10103">
                  <c:v>0.25349678880145637</c:v>
                </c:pt>
                <c:pt idx="10104">
                  <c:v>0.25630519453186879</c:v>
                </c:pt>
                <c:pt idx="10105">
                  <c:v>0.25439754293235844</c:v>
                </c:pt>
                <c:pt idx="10106">
                  <c:v>0.25439754293235844</c:v>
                </c:pt>
                <c:pt idx="10107">
                  <c:v>0.25439754293235844</c:v>
                </c:pt>
                <c:pt idx="10108">
                  <c:v>0.25439754293235844</c:v>
                </c:pt>
                <c:pt idx="10109">
                  <c:v>0.25619322102280895</c:v>
                </c:pt>
                <c:pt idx="10110">
                  <c:v>0.25428505543390273</c:v>
                </c:pt>
                <c:pt idx="10111">
                  <c:v>0.25619322102280895</c:v>
                </c:pt>
                <c:pt idx="10112">
                  <c:v>0.25428505543390273</c:v>
                </c:pt>
                <c:pt idx="10113">
                  <c:v>0.25428505543390273</c:v>
                </c:pt>
                <c:pt idx="10114">
                  <c:v>0.25078271305649308</c:v>
                </c:pt>
                <c:pt idx="10115">
                  <c:v>0.25078271305649308</c:v>
                </c:pt>
                <c:pt idx="10116">
                  <c:v>0.25417253747991575</c:v>
                </c:pt>
                <c:pt idx="10117">
                  <c:v>0.25078271305649308</c:v>
                </c:pt>
                <c:pt idx="10118">
                  <c:v>0.25417253747991575</c:v>
                </c:pt>
                <c:pt idx="10119">
                  <c:v>0.25168938678857111</c:v>
                </c:pt>
                <c:pt idx="10120">
                  <c:v>0.25168938678857111</c:v>
                </c:pt>
                <c:pt idx="10121">
                  <c:v>0.25360949000956823</c:v>
                </c:pt>
                <c:pt idx="10122">
                  <c:v>0.25168938678857111</c:v>
                </c:pt>
                <c:pt idx="10123">
                  <c:v>0.25360949000956823</c:v>
                </c:pt>
                <c:pt idx="10124">
                  <c:v>0.25157616145764577</c:v>
                </c:pt>
                <c:pt idx="10125">
                  <c:v>0.25157616145764577</c:v>
                </c:pt>
                <c:pt idx="10126">
                  <c:v>0.25157616145764577</c:v>
                </c:pt>
                <c:pt idx="10127">
                  <c:v>0.25157616145764577</c:v>
                </c:pt>
                <c:pt idx="10128">
                  <c:v>0.25157616145764577</c:v>
                </c:pt>
                <c:pt idx="10129">
                  <c:v>0.25248109659577245</c:v>
                </c:pt>
                <c:pt idx="10130">
                  <c:v>0.25248109659577245</c:v>
                </c:pt>
                <c:pt idx="10131">
                  <c:v>0.25157616145764577</c:v>
                </c:pt>
                <c:pt idx="10132">
                  <c:v>0.25236808796425186</c:v>
                </c:pt>
                <c:pt idx="10133">
                  <c:v>0.25236808796425186</c:v>
                </c:pt>
                <c:pt idx="10134">
                  <c:v>0.25236808796425186</c:v>
                </c:pt>
                <c:pt idx="10135">
                  <c:v>0.25236808796425186</c:v>
                </c:pt>
                <c:pt idx="10136">
                  <c:v>0.25236808796425186</c:v>
                </c:pt>
                <c:pt idx="10137">
                  <c:v>0.25236808796425186</c:v>
                </c:pt>
                <c:pt idx="10138">
                  <c:v>0.25236808796425186</c:v>
                </c:pt>
                <c:pt idx="10139">
                  <c:v>0.25236808796425186</c:v>
                </c:pt>
                <c:pt idx="10140">
                  <c:v>0.2522550484518355</c:v>
                </c:pt>
                <c:pt idx="10141">
                  <c:v>0.2522550484518355</c:v>
                </c:pt>
                <c:pt idx="10142">
                  <c:v>0.2522550484518355</c:v>
                </c:pt>
                <c:pt idx="10143">
                  <c:v>0.2522550484518355</c:v>
                </c:pt>
                <c:pt idx="10144">
                  <c:v>0.2522550484518355</c:v>
                </c:pt>
                <c:pt idx="10145">
                  <c:v>0.2522550484518355</c:v>
                </c:pt>
                <c:pt idx="10146">
                  <c:v>0.2522550484518355</c:v>
                </c:pt>
                <c:pt idx="10147">
                  <c:v>0.2522550484518355</c:v>
                </c:pt>
                <c:pt idx="10148">
                  <c:v>0.2522550484518355</c:v>
                </c:pt>
                <c:pt idx="10149">
                  <c:v>0.2522550484518355</c:v>
                </c:pt>
                <c:pt idx="10150">
                  <c:v>0.25304567742405615</c:v>
                </c:pt>
                <c:pt idx="10151">
                  <c:v>0.25304567742405615</c:v>
                </c:pt>
                <c:pt idx="10152">
                  <c:v>0.25304567742405615</c:v>
                </c:pt>
                <c:pt idx="10153">
                  <c:v>0.25304567742405615</c:v>
                </c:pt>
                <c:pt idx="10154">
                  <c:v>0.25315850130019046</c:v>
                </c:pt>
                <c:pt idx="10155">
                  <c:v>0.25315850130019046</c:v>
                </c:pt>
                <c:pt idx="10156">
                  <c:v>0.25315850130019046</c:v>
                </c:pt>
                <c:pt idx="10157">
                  <c:v>0.25315850130019046</c:v>
                </c:pt>
                <c:pt idx="10158">
                  <c:v>0.24976031467413629</c:v>
                </c:pt>
                <c:pt idx="10159">
                  <c:v>0.25315850130019046</c:v>
                </c:pt>
                <c:pt idx="10160">
                  <c:v>0.25315850130019046</c:v>
                </c:pt>
                <c:pt idx="10161">
                  <c:v>0.24976031467413629</c:v>
                </c:pt>
                <c:pt idx="10162">
                  <c:v>0.24987404003657615</c:v>
                </c:pt>
                <c:pt idx="10163">
                  <c:v>0.24987404003657615</c:v>
                </c:pt>
                <c:pt idx="10164">
                  <c:v>0.24987404003657615</c:v>
                </c:pt>
                <c:pt idx="10165">
                  <c:v>0.24987404003657615</c:v>
                </c:pt>
                <c:pt idx="10166">
                  <c:v>0.24987404003657615</c:v>
                </c:pt>
                <c:pt idx="10167">
                  <c:v>0.25180258108610259</c:v>
                </c:pt>
                <c:pt idx="10168">
                  <c:v>0.25180258108610259</c:v>
                </c:pt>
                <c:pt idx="10169">
                  <c:v>0.24987404003657615</c:v>
                </c:pt>
                <c:pt idx="10170">
                  <c:v>0.24998773395276452</c:v>
                </c:pt>
                <c:pt idx="10171">
                  <c:v>0.25191574437574377</c:v>
                </c:pt>
                <c:pt idx="10172">
                  <c:v>0.25191574437574377</c:v>
                </c:pt>
                <c:pt idx="10173">
                  <c:v>0.25191574437574377</c:v>
                </c:pt>
                <c:pt idx="10174">
                  <c:v>0.25202887668296292</c:v>
                </c:pt>
                <c:pt idx="10175">
                  <c:v>0.25202887668296292</c:v>
                </c:pt>
                <c:pt idx="10176">
                  <c:v>0.25202887668296292</c:v>
                </c:pt>
                <c:pt idx="10177">
                  <c:v>0.25202887668296292</c:v>
                </c:pt>
                <c:pt idx="10178">
                  <c:v>0.25202887668296292</c:v>
                </c:pt>
                <c:pt idx="10179">
                  <c:v>0.25202887668296292</c:v>
                </c:pt>
                <c:pt idx="10180">
                  <c:v>0.25202887668296292</c:v>
                </c:pt>
                <c:pt idx="10181">
                  <c:v>0.25202887668296292</c:v>
                </c:pt>
                <c:pt idx="10182">
                  <c:v>0.25214197803319394</c:v>
                </c:pt>
                <c:pt idx="10183">
                  <c:v>0.25214197803319394</c:v>
                </c:pt>
                <c:pt idx="10184">
                  <c:v>0.25214197803319394</c:v>
                </c:pt>
                <c:pt idx="10185">
                  <c:v>0.25214197803319394</c:v>
                </c:pt>
                <c:pt idx="10186">
                  <c:v>0.25214197803319394</c:v>
                </c:pt>
                <c:pt idx="10187">
                  <c:v>0.25214197803319394</c:v>
                </c:pt>
                <c:pt idx="10188">
                  <c:v>0.25214197803319394</c:v>
                </c:pt>
                <c:pt idx="10189">
                  <c:v>0.25214197803319394</c:v>
                </c:pt>
                <c:pt idx="10190">
                  <c:v>0.25214197803319394</c:v>
                </c:pt>
                <c:pt idx="10191">
                  <c:v>0.25214197803319394</c:v>
                </c:pt>
                <c:pt idx="10192">
                  <c:v>0.25214197803319394</c:v>
                </c:pt>
                <c:pt idx="10193">
                  <c:v>0.25214197803319394</c:v>
                </c:pt>
                <c:pt idx="10194">
                  <c:v>0.25214197803319394</c:v>
                </c:pt>
                <c:pt idx="10195">
                  <c:v>0.25214197803319394</c:v>
                </c:pt>
                <c:pt idx="10196">
                  <c:v>0.25202887668296292</c:v>
                </c:pt>
                <c:pt idx="10197">
                  <c:v>0.24862132574434326</c:v>
                </c:pt>
                <c:pt idx="10198">
                  <c:v>0.24862132574434326</c:v>
                </c:pt>
                <c:pt idx="10199">
                  <c:v>0.24862132574434326</c:v>
                </c:pt>
                <c:pt idx="10200">
                  <c:v>0.24953276950603637</c:v>
                </c:pt>
                <c:pt idx="10201">
                  <c:v>0.24953276950603637</c:v>
                </c:pt>
                <c:pt idx="10202">
                  <c:v>0.24953276950603637</c:v>
                </c:pt>
                <c:pt idx="10203">
                  <c:v>0.24953276950603637</c:v>
                </c:pt>
                <c:pt idx="10204">
                  <c:v>0.24941894964805311</c:v>
                </c:pt>
                <c:pt idx="10205">
                  <c:v>0.24941894964805311</c:v>
                </c:pt>
                <c:pt idx="10206">
                  <c:v>0.24941894964805311</c:v>
                </c:pt>
                <c:pt idx="10207">
                  <c:v>0.24941894964805311</c:v>
                </c:pt>
                <c:pt idx="10208">
                  <c:v>0.24941894964805311</c:v>
                </c:pt>
                <c:pt idx="10209">
                  <c:v>0.24941894964805311</c:v>
                </c:pt>
                <c:pt idx="10210">
                  <c:v>0.24941894964805311</c:v>
                </c:pt>
                <c:pt idx="10211">
                  <c:v>0.24941894964805311</c:v>
                </c:pt>
                <c:pt idx="10212">
                  <c:v>0.25032862728435201</c:v>
                </c:pt>
                <c:pt idx="10213">
                  <c:v>0.24941894964805311</c:v>
                </c:pt>
                <c:pt idx="10214">
                  <c:v>0.24941894964805311</c:v>
                </c:pt>
                <c:pt idx="10215">
                  <c:v>0.25021502755063513</c:v>
                </c:pt>
                <c:pt idx="10216">
                  <c:v>0.25021502755063513</c:v>
                </c:pt>
                <c:pt idx="10217">
                  <c:v>0.25021502755063513</c:v>
                </c:pt>
                <c:pt idx="10218">
                  <c:v>0.25021502755063513</c:v>
                </c:pt>
                <c:pt idx="10219">
                  <c:v>0.25021502755063513</c:v>
                </c:pt>
                <c:pt idx="10220">
                  <c:v>0.25021502755063513</c:v>
                </c:pt>
                <c:pt idx="10221">
                  <c:v>0.25021502755063513</c:v>
                </c:pt>
                <c:pt idx="10222">
                  <c:v>0.25021502755063513</c:v>
                </c:pt>
                <c:pt idx="10223">
                  <c:v>0.25021502755063513</c:v>
                </c:pt>
                <c:pt idx="10224">
                  <c:v>0.25021502755063513</c:v>
                </c:pt>
                <c:pt idx="10225">
                  <c:v>0.24816484305737407</c:v>
                </c:pt>
                <c:pt idx="10226">
                  <c:v>0.25010139644877238</c:v>
                </c:pt>
                <c:pt idx="10227">
                  <c:v>0.25010139644877238</c:v>
                </c:pt>
                <c:pt idx="10228">
                  <c:v>0.25100956840704042</c:v>
                </c:pt>
                <c:pt idx="10229">
                  <c:v>0.24907730066366973</c:v>
                </c:pt>
                <c:pt idx="10230">
                  <c:v>0.24896335444443479</c:v>
                </c:pt>
                <c:pt idx="10231">
                  <c:v>0.24896335444443479</c:v>
                </c:pt>
                <c:pt idx="10232">
                  <c:v>0.24896335444443479</c:v>
                </c:pt>
                <c:pt idx="10233">
                  <c:v>0.24896335444443479</c:v>
                </c:pt>
                <c:pt idx="10234">
                  <c:v>0.24896335444443479</c:v>
                </c:pt>
                <c:pt idx="10235">
                  <c:v>0.24896335444443479</c:v>
                </c:pt>
                <c:pt idx="10236">
                  <c:v>0.24896335444443479</c:v>
                </c:pt>
                <c:pt idx="10237">
                  <c:v>0.24896335444443479</c:v>
                </c:pt>
                <c:pt idx="10238">
                  <c:v>0.24747916324098518</c:v>
                </c:pt>
                <c:pt idx="10239">
                  <c:v>0.24553012794039725</c:v>
                </c:pt>
                <c:pt idx="10240">
                  <c:v>0.24553012794039725</c:v>
                </c:pt>
                <c:pt idx="10241">
                  <c:v>0.24553012794039725</c:v>
                </c:pt>
                <c:pt idx="10242">
                  <c:v>0.24884937656907391</c:v>
                </c:pt>
                <c:pt idx="10243">
                  <c:v>0.24644848154223697</c:v>
                </c:pt>
                <c:pt idx="10244">
                  <c:v>0.24644848154223697</c:v>
                </c:pt>
                <c:pt idx="10245">
                  <c:v>0.24644848154223697</c:v>
                </c:pt>
                <c:pt idx="10246">
                  <c:v>0.24644848154223697</c:v>
                </c:pt>
                <c:pt idx="10247">
                  <c:v>0.24644848154223697</c:v>
                </c:pt>
                <c:pt idx="10248">
                  <c:v>0.24839314797784934</c:v>
                </c:pt>
                <c:pt idx="10249">
                  <c:v>0.24644848154223697</c:v>
                </c:pt>
                <c:pt idx="10250">
                  <c:v>0.24644848154223697</c:v>
                </c:pt>
                <c:pt idx="10251">
                  <c:v>0.24839314797784934</c:v>
                </c:pt>
                <c:pt idx="10252">
                  <c:v>0.24839314797784934</c:v>
                </c:pt>
                <c:pt idx="10253">
                  <c:v>0.24839314797784934</c:v>
                </c:pt>
                <c:pt idx="10254">
                  <c:v>0.24839314797784934</c:v>
                </c:pt>
                <c:pt idx="10255">
                  <c:v>0.24839314797784934</c:v>
                </c:pt>
                <c:pt idx="10256">
                  <c:v>0.24839314797784934</c:v>
                </c:pt>
                <c:pt idx="10257">
                  <c:v>0.24839314797784934</c:v>
                </c:pt>
                <c:pt idx="10258">
                  <c:v>0.24850725274206653</c:v>
                </c:pt>
                <c:pt idx="10259">
                  <c:v>0.24850725274206653</c:v>
                </c:pt>
                <c:pt idx="10260">
                  <c:v>0.24850725274206653</c:v>
                </c:pt>
                <c:pt idx="10261">
                  <c:v>0.24850725274206653</c:v>
                </c:pt>
                <c:pt idx="10262">
                  <c:v>0.24850725274206653</c:v>
                </c:pt>
                <c:pt idx="10263">
                  <c:v>0.24862132574434326</c:v>
                </c:pt>
                <c:pt idx="10264">
                  <c:v>0.24862132574434326</c:v>
                </c:pt>
                <c:pt idx="10265">
                  <c:v>0.24862132574434326</c:v>
                </c:pt>
                <c:pt idx="10266">
                  <c:v>0.24862132574434326</c:v>
                </c:pt>
                <c:pt idx="10267">
                  <c:v>0.24862132574434326</c:v>
                </c:pt>
                <c:pt idx="10268">
                  <c:v>0.24862132574434326</c:v>
                </c:pt>
                <c:pt idx="10269">
                  <c:v>0.2478221467972615</c:v>
                </c:pt>
                <c:pt idx="10270">
                  <c:v>0.24530021544509784</c:v>
                </c:pt>
                <c:pt idx="10271">
                  <c:v>0.24725034757052894</c:v>
                </c:pt>
                <c:pt idx="10272">
                  <c:v>0.25066923853608286</c:v>
                </c:pt>
                <c:pt idx="10273">
                  <c:v>0.24725034757052894</c:v>
                </c:pt>
                <c:pt idx="10274">
                  <c:v>0.24725034757052894</c:v>
                </c:pt>
                <c:pt idx="10275">
                  <c:v>0.24987404003657615</c:v>
                </c:pt>
                <c:pt idx="10276">
                  <c:v>0.24644848154223697</c:v>
                </c:pt>
                <c:pt idx="10277">
                  <c:v>0.24644848154223697</c:v>
                </c:pt>
                <c:pt idx="10278">
                  <c:v>0.24644848154223697</c:v>
                </c:pt>
                <c:pt idx="10279">
                  <c:v>0.24644848154223697</c:v>
                </c:pt>
                <c:pt idx="10280">
                  <c:v>0.24644848154223697</c:v>
                </c:pt>
                <c:pt idx="10281">
                  <c:v>0.24644848154223697</c:v>
                </c:pt>
                <c:pt idx="10282">
                  <c:v>0.24644848154223697</c:v>
                </c:pt>
                <c:pt idx="10283">
                  <c:v>0.24644848154223697</c:v>
                </c:pt>
                <c:pt idx="10284">
                  <c:v>0.24644848154223697</c:v>
                </c:pt>
                <c:pt idx="10285">
                  <c:v>0.24644848154223697</c:v>
                </c:pt>
                <c:pt idx="10286">
                  <c:v>0.24736477142029251</c:v>
                </c:pt>
                <c:pt idx="10287">
                  <c:v>0.24644848154223697</c:v>
                </c:pt>
                <c:pt idx="10288">
                  <c:v>0.24736477142029251</c:v>
                </c:pt>
                <c:pt idx="10289">
                  <c:v>0.24736477142029251</c:v>
                </c:pt>
                <c:pt idx="10290">
                  <c:v>0.24736477142029251</c:v>
                </c:pt>
                <c:pt idx="10291">
                  <c:v>0.24736477142029251</c:v>
                </c:pt>
                <c:pt idx="10292">
                  <c:v>0.24736477142029251</c:v>
                </c:pt>
                <c:pt idx="10293">
                  <c:v>0.24736477142029251</c:v>
                </c:pt>
                <c:pt idx="10294">
                  <c:v>0.24736477142029251</c:v>
                </c:pt>
                <c:pt idx="10295">
                  <c:v>0.24736477142029251</c:v>
                </c:pt>
                <c:pt idx="10296">
                  <c:v>0.24736477142029251</c:v>
                </c:pt>
                <c:pt idx="10297">
                  <c:v>0.24736477142029251</c:v>
                </c:pt>
                <c:pt idx="10298">
                  <c:v>0.24725034757052894</c:v>
                </c:pt>
                <c:pt idx="10299">
                  <c:v>0.24816484305737407</c:v>
                </c:pt>
                <c:pt idx="10300">
                  <c:v>0.24816484305737407</c:v>
                </c:pt>
                <c:pt idx="10301">
                  <c:v>0.24816484305737407</c:v>
                </c:pt>
                <c:pt idx="10302">
                  <c:v>0.24816484305737407</c:v>
                </c:pt>
                <c:pt idx="10303">
                  <c:v>0.24816484305737407</c:v>
                </c:pt>
                <c:pt idx="10304">
                  <c:v>0.24621908716034391</c:v>
                </c:pt>
                <c:pt idx="10305">
                  <c:v>0.24610434153307692</c:v>
                </c:pt>
                <c:pt idx="10306">
                  <c:v>0.24610434153307692</c:v>
                </c:pt>
                <c:pt idx="10307">
                  <c:v>0.24610434153307692</c:v>
                </c:pt>
                <c:pt idx="10308">
                  <c:v>0.24610434153307692</c:v>
                </c:pt>
                <c:pt idx="10309">
                  <c:v>0.24610434153307692</c:v>
                </c:pt>
                <c:pt idx="10310">
                  <c:v>0.24610434153307692</c:v>
                </c:pt>
                <c:pt idx="10311">
                  <c:v>0.24610434153307692</c:v>
                </c:pt>
                <c:pt idx="10312">
                  <c:v>0.24690688357743301</c:v>
                </c:pt>
                <c:pt idx="10313">
                  <c:v>0.24690688357743301</c:v>
                </c:pt>
                <c:pt idx="10314">
                  <c:v>0.24690688357743301</c:v>
                </c:pt>
                <c:pt idx="10315">
                  <c:v>0.24690688357743301</c:v>
                </c:pt>
                <c:pt idx="10316">
                  <c:v>0.24345621403506573</c:v>
                </c:pt>
                <c:pt idx="10317">
                  <c:v>0.24690688357743301</c:v>
                </c:pt>
                <c:pt idx="10318">
                  <c:v>0.24345621403506573</c:v>
                </c:pt>
                <c:pt idx="10319">
                  <c:v>0.24690688357743301</c:v>
                </c:pt>
                <c:pt idx="10320">
                  <c:v>0.24345621403506573</c:v>
                </c:pt>
                <c:pt idx="10321">
                  <c:v>0.24437926247221464</c:v>
                </c:pt>
                <c:pt idx="10322">
                  <c:v>0.24437926247221464</c:v>
                </c:pt>
                <c:pt idx="10323">
                  <c:v>0.24437926247221464</c:v>
                </c:pt>
                <c:pt idx="10324">
                  <c:v>0.24426399630637818</c:v>
                </c:pt>
                <c:pt idx="10325">
                  <c:v>0.24426399630637818</c:v>
                </c:pt>
                <c:pt idx="10326">
                  <c:v>0.24426399630637818</c:v>
                </c:pt>
                <c:pt idx="10327">
                  <c:v>0.24426399630637818</c:v>
                </c:pt>
                <c:pt idx="10328">
                  <c:v>0.24426399630637818</c:v>
                </c:pt>
                <c:pt idx="10329">
                  <c:v>0.24426399630637818</c:v>
                </c:pt>
                <c:pt idx="10330">
                  <c:v>0.24426399630637818</c:v>
                </c:pt>
                <c:pt idx="10331">
                  <c:v>0.24426399630637818</c:v>
                </c:pt>
                <c:pt idx="10332">
                  <c:v>0.24426399630637818</c:v>
                </c:pt>
                <c:pt idx="10333">
                  <c:v>0.24414869737119632</c:v>
                </c:pt>
                <c:pt idx="10334">
                  <c:v>0.24414869737119632</c:v>
                </c:pt>
                <c:pt idx="10335">
                  <c:v>0.24414869737119632</c:v>
                </c:pt>
                <c:pt idx="10336">
                  <c:v>0.24414869737119632</c:v>
                </c:pt>
                <c:pt idx="10337">
                  <c:v>0.24414869737119632</c:v>
                </c:pt>
                <c:pt idx="10338">
                  <c:v>0.24507017287197641</c:v>
                </c:pt>
                <c:pt idx="10339">
                  <c:v>0.24507017287197641</c:v>
                </c:pt>
                <c:pt idx="10340">
                  <c:v>0.24507017287197641</c:v>
                </c:pt>
                <c:pt idx="10341">
                  <c:v>0.24414869737119632</c:v>
                </c:pt>
                <c:pt idx="10342">
                  <c:v>0.24507017287197641</c:v>
                </c:pt>
                <c:pt idx="10343">
                  <c:v>0.24507017287197641</c:v>
                </c:pt>
                <c:pt idx="10344">
                  <c:v>0.24507017287197641</c:v>
                </c:pt>
                <c:pt idx="10345">
                  <c:v>0.24507017287197641</c:v>
                </c:pt>
                <c:pt idx="10346">
                  <c:v>0.24518521043206476</c:v>
                </c:pt>
                <c:pt idx="10347">
                  <c:v>0.24426399630637818</c:v>
                </c:pt>
                <c:pt idx="10348">
                  <c:v>0.24426399630637818</c:v>
                </c:pt>
                <c:pt idx="10349">
                  <c:v>0.24426399630637818</c:v>
                </c:pt>
                <c:pt idx="10350">
                  <c:v>0.24426399630637818</c:v>
                </c:pt>
                <c:pt idx="10351">
                  <c:v>0.24426399630637818</c:v>
                </c:pt>
                <c:pt idx="10352">
                  <c:v>0.24426399630637818</c:v>
                </c:pt>
                <c:pt idx="10353">
                  <c:v>0.24437926247221464</c:v>
                </c:pt>
                <c:pt idx="10354">
                  <c:v>0.24437926247221464</c:v>
                </c:pt>
                <c:pt idx="10355">
                  <c:v>0.24437926247221464</c:v>
                </c:pt>
                <c:pt idx="10356">
                  <c:v>0.24437926247221464</c:v>
                </c:pt>
                <c:pt idx="10357">
                  <c:v>0.24437926247221464</c:v>
                </c:pt>
                <c:pt idx="10358">
                  <c:v>0.24437926247221464</c:v>
                </c:pt>
                <c:pt idx="10359">
                  <c:v>0.24449449589662992</c:v>
                </c:pt>
                <c:pt idx="10360">
                  <c:v>0.24644848154223697</c:v>
                </c:pt>
                <c:pt idx="10361">
                  <c:v>0.24644848154223697</c:v>
                </c:pt>
                <c:pt idx="10362">
                  <c:v>0.24644848154223697</c:v>
                </c:pt>
                <c:pt idx="10363">
                  <c:v>0.24644848154223697</c:v>
                </c:pt>
                <c:pt idx="10364">
                  <c:v>0.24644848154223697</c:v>
                </c:pt>
                <c:pt idx="10365">
                  <c:v>0.24310952770675415</c:v>
                </c:pt>
                <c:pt idx="10366">
                  <c:v>0.24656313035134714</c:v>
                </c:pt>
                <c:pt idx="10367">
                  <c:v>0.24322512282922554</c:v>
                </c:pt>
                <c:pt idx="10368">
                  <c:v>0.24322512282922554</c:v>
                </c:pt>
                <c:pt idx="10369">
                  <c:v>0.24322512282922554</c:v>
                </c:pt>
                <c:pt idx="10370">
                  <c:v>0.24322512282922554</c:v>
                </c:pt>
                <c:pt idx="10371">
                  <c:v>0.24322512282922554</c:v>
                </c:pt>
                <c:pt idx="10372">
                  <c:v>0.24322512282922554</c:v>
                </c:pt>
                <c:pt idx="10373">
                  <c:v>0.24334068492923444</c:v>
                </c:pt>
                <c:pt idx="10374">
                  <c:v>0.24229943483607602</c:v>
                </c:pt>
                <c:pt idx="10375">
                  <c:v>0.24229943483607602</c:v>
                </c:pt>
                <c:pt idx="10376">
                  <c:v>0.24229943483607602</c:v>
                </c:pt>
                <c:pt idx="10377">
                  <c:v>0.24229943483607602</c:v>
                </c:pt>
                <c:pt idx="10378">
                  <c:v>0.2424152619111643</c:v>
                </c:pt>
                <c:pt idx="10379">
                  <c:v>0.24437926247221464</c:v>
                </c:pt>
                <c:pt idx="10380">
                  <c:v>0.24437926247221464</c:v>
                </c:pt>
                <c:pt idx="10381">
                  <c:v>0.24437926247221464</c:v>
                </c:pt>
                <c:pt idx="10382">
                  <c:v>0.24437926247221464</c:v>
                </c:pt>
                <c:pt idx="10383">
                  <c:v>0.24437926247221464</c:v>
                </c:pt>
                <c:pt idx="10384">
                  <c:v>0.24530021544509784</c:v>
                </c:pt>
                <c:pt idx="10385">
                  <c:v>0.2424152619111643</c:v>
                </c:pt>
                <c:pt idx="10386">
                  <c:v>0.24530021544509784</c:v>
                </c:pt>
                <c:pt idx="10387">
                  <c:v>0.24530021544509784</c:v>
                </c:pt>
                <c:pt idx="10388">
                  <c:v>0.24530021544509784</c:v>
                </c:pt>
                <c:pt idx="10389">
                  <c:v>0.24530021544509784</c:v>
                </c:pt>
                <c:pt idx="10390">
                  <c:v>0.24530021544509784</c:v>
                </c:pt>
                <c:pt idx="10391">
                  <c:v>0.24530021544509784</c:v>
                </c:pt>
                <c:pt idx="10392">
                  <c:v>0.24334068492923444</c:v>
                </c:pt>
                <c:pt idx="10393">
                  <c:v>0.24530021544509784</c:v>
                </c:pt>
                <c:pt idx="10394">
                  <c:v>0.24530021544509784</c:v>
                </c:pt>
                <c:pt idx="10395">
                  <c:v>0.24530021544509784</c:v>
                </c:pt>
                <c:pt idx="10396">
                  <c:v>0.24334068492923444</c:v>
                </c:pt>
                <c:pt idx="10397">
                  <c:v>0.24334068492923444</c:v>
                </c:pt>
                <c:pt idx="10398">
                  <c:v>0.24530021544509784</c:v>
                </c:pt>
                <c:pt idx="10399">
                  <c:v>0.26549659933040703</c:v>
                </c:pt>
                <c:pt idx="10400">
                  <c:v>0.40122477065459083</c:v>
                </c:pt>
                <c:pt idx="10401">
                  <c:v>0.38366262844345567</c:v>
                </c:pt>
                <c:pt idx="10402">
                  <c:v>0.38185796919496628</c:v>
                </c:pt>
                <c:pt idx="10403">
                  <c:v>0.37221765818949237</c:v>
                </c:pt>
                <c:pt idx="10404">
                  <c:v>0.36657926839382504</c:v>
                </c:pt>
                <c:pt idx="10405">
                  <c:v>0.3640934457147329</c:v>
                </c:pt>
                <c:pt idx="10406">
                  <c:v>0.36123802541059147</c:v>
                </c:pt>
                <c:pt idx="10407">
                  <c:v>0.36347015016100137</c:v>
                </c:pt>
                <c:pt idx="10408">
                  <c:v>0.36034250114422228</c:v>
                </c:pt>
                <c:pt idx="10409">
                  <c:v>0.36070089520996029</c:v>
                </c:pt>
                <c:pt idx="10410">
                  <c:v>0.36070089520996029</c:v>
                </c:pt>
                <c:pt idx="10411">
                  <c:v>0.36070089520996029</c:v>
                </c:pt>
                <c:pt idx="10412">
                  <c:v>0.36070089520996029</c:v>
                </c:pt>
                <c:pt idx="10413">
                  <c:v>0.35791687058492228</c:v>
                </c:pt>
                <c:pt idx="10414">
                  <c:v>0.35791687058492228</c:v>
                </c:pt>
                <c:pt idx="10415">
                  <c:v>0.35791687058492228</c:v>
                </c:pt>
                <c:pt idx="10416">
                  <c:v>0.35791687058492228</c:v>
                </c:pt>
                <c:pt idx="10417">
                  <c:v>0.35791687058492228</c:v>
                </c:pt>
                <c:pt idx="10418">
                  <c:v>0.35791687058492228</c:v>
                </c:pt>
                <c:pt idx="10419">
                  <c:v>0.35791687058492228</c:v>
                </c:pt>
                <c:pt idx="10420">
                  <c:v>0.35791687058492228</c:v>
                </c:pt>
                <c:pt idx="10421">
                  <c:v>0.35791687058492228</c:v>
                </c:pt>
                <c:pt idx="10422">
                  <c:v>0.35502729339053929</c:v>
                </c:pt>
                <c:pt idx="10423">
                  <c:v>0.35502729339053929</c:v>
                </c:pt>
                <c:pt idx="10424">
                  <c:v>0.35502729339053929</c:v>
                </c:pt>
                <c:pt idx="10425">
                  <c:v>0.35502729339053929</c:v>
                </c:pt>
                <c:pt idx="10426">
                  <c:v>0.35538937428594364</c:v>
                </c:pt>
                <c:pt idx="10427">
                  <c:v>0.35538937428594364</c:v>
                </c:pt>
                <c:pt idx="10428">
                  <c:v>0.35538937428594364</c:v>
                </c:pt>
                <c:pt idx="10429">
                  <c:v>0.35538937428594364</c:v>
                </c:pt>
                <c:pt idx="10430">
                  <c:v>0.35538937428594364</c:v>
                </c:pt>
                <c:pt idx="10431">
                  <c:v>0.35538937428594364</c:v>
                </c:pt>
                <c:pt idx="10432">
                  <c:v>0.35538937428594364</c:v>
                </c:pt>
                <c:pt idx="10433">
                  <c:v>0.35728615137699149</c:v>
                </c:pt>
                <c:pt idx="10434">
                  <c:v>0.35538937428594364</c:v>
                </c:pt>
                <c:pt idx="10435">
                  <c:v>0.35728615137699149</c:v>
                </c:pt>
                <c:pt idx="10436">
                  <c:v>0.35728615137699149</c:v>
                </c:pt>
                <c:pt idx="10437">
                  <c:v>0.35728615137699149</c:v>
                </c:pt>
                <c:pt idx="10438">
                  <c:v>0.35221251007156584</c:v>
                </c:pt>
                <c:pt idx="10439">
                  <c:v>0.35412097832742506</c:v>
                </c:pt>
                <c:pt idx="10440">
                  <c:v>0.35412097832742506</c:v>
                </c:pt>
                <c:pt idx="10441">
                  <c:v>0.35412097832742506</c:v>
                </c:pt>
                <c:pt idx="10442">
                  <c:v>0.35448369545769853</c:v>
                </c:pt>
                <c:pt idx="10443">
                  <c:v>0.35448369545769853</c:v>
                </c:pt>
                <c:pt idx="10444">
                  <c:v>0.35457433489174472</c:v>
                </c:pt>
                <c:pt idx="10445">
                  <c:v>0.35457433489174472</c:v>
                </c:pt>
                <c:pt idx="10446">
                  <c:v>0.35466495840318457</c:v>
                </c:pt>
                <c:pt idx="10447">
                  <c:v>0.35466495840318457</c:v>
                </c:pt>
                <c:pt idx="10448">
                  <c:v>0.35466495840318457</c:v>
                </c:pt>
                <c:pt idx="10449">
                  <c:v>0.35148360621221109</c:v>
                </c:pt>
                <c:pt idx="10450">
                  <c:v>0.35475556600040647</c:v>
                </c:pt>
                <c:pt idx="10451">
                  <c:v>0.35148360621221109</c:v>
                </c:pt>
                <c:pt idx="10452">
                  <c:v>0.35157477584689223</c:v>
                </c:pt>
                <c:pt idx="10453">
                  <c:v>0.35193929243579936</c:v>
                </c:pt>
                <c:pt idx="10454">
                  <c:v>0.352030381138697</c:v>
                </c:pt>
                <c:pt idx="10455">
                  <c:v>0.352030381138697</c:v>
                </c:pt>
                <c:pt idx="10456">
                  <c:v>0.352030381138697</c:v>
                </c:pt>
                <c:pt idx="10457">
                  <c:v>0.352030381138697</c:v>
                </c:pt>
                <c:pt idx="10458">
                  <c:v>0.352030381138697</c:v>
                </c:pt>
                <c:pt idx="10459">
                  <c:v>0.35212145368108638</c:v>
                </c:pt>
                <c:pt idx="10460">
                  <c:v>0.35212145368108638</c:v>
                </c:pt>
                <c:pt idx="10461">
                  <c:v>0.35403025915426312</c:v>
                </c:pt>
                <c:pt idx="10462">
                  <c:v>0.35403025915426312</c:v>
                </c:pt>
                <c:pt idx="10463">
                  <c:v>0.3508449643411522</c:v>
                </c:pt>
                <c:pt idx="10464">
                  <c:v>0.35412097832742506</c:v>
                </c:pt>
                <c:pt idx="10465">
                  <c:v>0.35093624764360443</c:v>
                </c:pt>
                <c:pt idx="10466">
                  <c:v>0.35102751468177062</c:v>
                </c:pt>
                <c:pt idx="10467">
                  <c:v>0.35102751468177062</c:v>
                </c:pt>
                <c:pt idx="10468">
                  <c:v>0.35102751468177062</c:v>
                </c:pt>
                <c:pt idx="10469">
                  <c:v>0.35102751468177062</c:v>
                </c:pt>
                <c:pt idx="10470">
                  <c:v>0.35102751468177062</c:v>
                </c:pt>
                <c:pt idx="10471">
                  <c:v>0.35111876546434162</c:v>
                </c:pt>
                <c:pt idx="10472">
                  <c:v>0.35111876546434162</c:v>
                </c:pt>
                <c:pt idx="10473">
                  <c:v>0.35111876546434162</c:v>
                </c:pt>
                <c:pt idx="10474">
                  <c:v>0.35111876546434162</c:v>
                </c:pt>
                <c:pt idx="10475">
                  <c:v>0.35111876546434162</c:v>
                </c:pt>
                <c:pt idx="10476">
                  <c:v>0.35111876546434162</c:v>
                </c:pt>
                <c:pt idx="10477">
                  <c:v>0.35111876546434162</c:v>
                </c:pt>
                <c:pt idx="10478">
                  <c:v>0.35111876546434162</c:v>
                </c:pt>
                <c:pt idx="10479">
                  <c:v>0.35111876546434162</c:v>
                </c:pt>
                <c:pt idx="10480">
                  <c:v>0.35111876546434162</c:v>
                </c:pt>
                <c:pt idx="10481">
                  <c:v>0.35120999999999991</c:v>
                </c:pt>
                <c:pt idx="10482">
                  <c:v>0.35120999999999991</c:v>
                </c:pt>
                <c:pt idx="10483">
                  <c:v>0.35111876546434162</c:v>
                </c:pt>
                <c:pt idx="10484">
                  <c:v>0.35111876546434162</c:v>
                </c:pt>
                <c:pt idx="10485">
                  <c:v>0.35120999999999991</c:v>
                </c:pt>
                <c:pt idx="10486">
                  <c:v>0.35157477584689223</c:v>
                </c:pt>
                <c:pt idx="10487">
                  <c:v>0.35148360621221109</c:v>
                </c:pt>
                <c:pt idx="10488">
                  <c:v>0.35148360621221109</c:v>
                </c:pt>
                <c:pt idx="10489">
                  <c:v>0.35148360621221109</c:v>
                </c:pt>
                <c:pt idx="10490">
                  <c:v>0.35148360621221109</c:v>
                </c:pt>
                <c:pt idx="10491">
                  <c:v>0.35148360621221109</c:v>
                </c:pt>
                <c:pt idx="10492">
                  <c:v>0.34828239304355868</c:v>
                </c:pt>
                <c:pt idx="10493">
                  <c:v>0.35020552509234937</c:v>
                </c:pt>
                <c:pt idx="10494">
                  <c:v>0.35148360621221109</c:v>
                </c:pt>
                <c:pt idx="10495">
                  <c:v>0.34819063426131791</c:v>
                </c:pt>
                <c:pt idx="10496">
                  <c:v>0.34819063426131791</c:v>
                </c:pt>
                <c:pt idx="10497">
                  <c:v>0.34819063426131791</c:v>
                </c:pt>
                <c:pt idx="10498">
                  <c:v>0.34819063426131791</c:v>
                </c:pt>
                <c:pt idx="10499">
                  <c:v>0.34819063426131791</c:v>
                </c:pt>
                <c:pt idx="10500">
                  <c:v>0.34855757030763013</c:v>
                </c:pt>
                <c:pt idx="10501">
                  <c:v>0.40030975748289832</c:v>
                </c:pt>
                <c:pt idx="10502">
                  <c:v>0.39822461715281121</c:v>
                </c:pt>
                <c:pt idx="10503">
                  <c:v>0.39805747013872972</c:v>
                </c:pt>
                <c:pt idx="10504">
                  <c:v>0.39789027316290115</c:v>
                </c:pt>
                <c:pt idx="10505">
                  <c:v>0.39780665592532516</c:v>
                </c:pt>
                <c:pt idx="10506">
                  <c:v>0.39763938392280063</c:v>
                </c:pt>
                <c:pt idx="10507">
                  <c:v>0.39763938392280063</c:v>
                </c:pt>
                <c:pt idx="10508">
                  <c:v>0.39755572914661963</c:v>
                </c:pt>
                <c:pt idx="10509">
                  <c:v>0.39763938392280063</c:v>
                </c:pt>
                <c:pt idx="10510">
                  <c:v>0.39763938392280063</c:v>
                </c:pt>
                <c:pt idx="10511">
                  <c:v>0.39772302618049649</c:v>
                </c:pt>
                <c:pt idx="10512">
                  <c:v>0.39772302618049649</c:v>
                </c:pt>
                <c:pt idx="10513">
                  <c:v>0.39772302618049649</c:v>
                </c:pt>
                <c:pt idx="10514">
                  <c:v>0.39780665592532516</c:v>
                </c:pt>
                <c:pt idx="10515">
                  <c:v>0.39780665592532516</c:v>
                </c:pt>
                <c:pt idx="10516">
                  <c:v>0.39780665592532516</c:v>
                </c:pt>
                <c:pt idx="10517">
                  <c:v>0.39780665592532516</c:v>
                </c:pt>
                <c:pt idx="10518">
                  <c:v>0.39780665592532516</c:v>
                </c:pt>
                <c:pt idx="10519">
                  <c:v>0.39780665592532516</c:v>
                </c:pt>
                <c:pt idx="10520">
                  <c:v>0.39780665592532516</c:v>
                </c:pt>
                <c:pt idx="10521">
                  <c:v>0.39780665592532516</c:v>
                </c:pt>
                <c:pt idx="10522">
                  <c:v>0.39780665592532516</c:v>
                </c:pt>
                <c:pt idx="10523">
                  <c:v>0.39780665592532516</c:v>
                </c:pt>
                <c:pt idx="10524">
                  <c:v>0.39789027316290115</c:v>
                </c:pt>
                <c:pt idx="10525">
                  <c:v>0.39789027316290115</c:v>
                </c:pt>
                <c:pt idx="10526">
                  <c:v>0.39789027316290115</c:v>
                </c:pt>
                <c:pt idx="10527">
                  <c:v>0.39789027316290115</c:v>
                </c:pt>
                <c:pt idx="10528">
                  <c:v>0.39789027316290115</c:v>
                </c:pt>
                <c:pt idx="10529">
                  <c:v>0.39789027316290115</c:v>
                </c:pt>
                <c:pt idx="10530">
                  <c:v>0.39789027316290115</c:v>
                </c:pt>
                <c:pt idx="10531">
                  <c:v>0.39789027316290115</c:v>
                </c:pt>
                <c:pt idx="10532">
                  <c:v>0.39780665592532516</c:v>
                </c:pt>
                <c:pt idx="10533">
                  <c:v>0.39780665592532516</c:v>
                </c:pt>
                <c:pt idx="10534">
                  <c:v>0.39780665592532516</c:v>
                </c:pt>
                <c:pt idx="10535">
                  <c:v>0.39780665592532516</c:v>
                </c:pt>
                <c:pt idx="10536">
                  <c:v>0.39780665592532516</c:v>
                </c:pt>
                <c:pt idx="10537">
                  <c:v>0.39780665592532516</c:v>
                </c:pt>
                <c:pt idx="10538">
                  <c:v>0.39780665592532516</c:v>
                </c:pt>
                <c:pt idx="10539">
                  <c:v>0.39780665592532516</c:v>
                </c:pt>
                <c:pt idx="10540">
                  <c:v>0.39780665592532516</c:v>
                </c:pt>
                <c:pt idx="10541">
                  <c:v>0.39780665592532516</c:v>
                </c:pt>
                <c:pt idx="10542">
                  <c:v>0.39780665592532516</c:v>
                </c:pt>
                <c:pt idx="10543">
                  <c:v>0.39780665592532516</c:v>
                </c:pt>
                <c:pt idx="10544">
                  <c:v>0.39780665592532516</c:v>
                </c:pt>
                <c:pt idx="10545">
                  <c:v>0.39789027316290115</c:v>
                </c:pt>
                <c:pt idx="10546">
                  <c:v>0.39789027316290115</c:v>
                </c:pt>
                <c:pt idx="10547">
                  <c:v>0.39789027316290115</c:v>
                </c:pt>
                <c:pt idx="10548">
                  <c:v>0.39789027316290115</c:v>
                </c:pt>
                <c:pt idx="10549">
                  <c:v>0.39797387789883409</c:v>
                </c:pt>
                <c:pt idx="10550">
                  <c:v>0.39797387789883409</c:v>
                </c:pt>
                <c:pt idx="10551">
                  <c:v>0.39805747013872972</c:v>
                </c:pt>
                <c:pt idx="10552">
                  <c:v>0.39805747013872972</c:v>
                </c:pt>
                <c:pt idx="10553">
                  <c:v>0.39805747013872972</c:v>
                </c:pt>
                <c:pt idx="10554">
                  <c:v>0.39386243965167533</c:v>
                </c:pt>
                <c:pt idx="10555">
                  <c:v>0.38793557004258195</c:v>
                </c:pt>
                <c:pt idx="10556">
                  <c:v>0.39014441496854413</c:v>
                </c:pt>
                <c:pt idx="10557">
                  <c:v>0.38716889729500614</c:v>
                </c:pt>
                <c:pt idx="10558">
                  <c:v>0.38733936160286564</c:v>
                </c:pt>
                <c:pt idx="10559">
                  <c:v>0.38733936160286564</c:v>
                </c:pt>
                <c:pt idx="10560">
                  <c:v>0.38733936160286564</c:v>
                </c:pt>
                <c:pt idx="10561">
                  <c:v>0.384262854948905</c:v>
                </c:pt>
                <c:pt idx="10562">
                  <c:v>0.384262854948905</c:v>
                </c:pt>
                <c:pt idx="10563">
                  <c:v>0.384262854948905</c:v>
                </c:pt>
                <c:pt idx="10564">
                  <c:v>0.384262854948905</c:v>
                </c:pt>
                <c:pt idx="10565">
                  <c:v>0.384262854948905</c:v>
                </c:pt>
                <c:pt idx="10566">
                  <c:v>0.384262854948905</c:v>
                </c:pt>
                <c:pt idx="10567">
                  <c:v>0.384262854948905</c:v>
                </c:pt>
                <c:pt idx="10568">
                  <c:v>0.384262854948905</c:v>
                </c:pt>
                <c:pt idx="10569">
                  <c:v>0.38434854769347637</c:v>
                </c:pt>
                <c:pt idx="10570">
                  <c:v>0.38623039495538503</c:v>
                </c:pt>
                <c:pt idx="10571">
                  <c:v>0.38623039495538503</c:v>
                </c:pt>
                <c:pt idx="10572">
                  <c:v>0.38434854769347637</c:v>
                </c:pt>
                <c:pt idx="10573">
                  <c:v>0.38306174011405314</c:v>
                </c:pt>
                <c:pt idx="10574">
                  <c:v>0.38297584476991076</c:v>
                </c:pt>
                <c:pt idx="10575">
                  <c:v>0.38297584476991076</c:v>
                </c:pt>
                <c:pt idx="10576">
                  <c:v>0.38323349015464603</c:v>
                </c:pt>
                <c:pt idx="10577">
                  <c:v>0.38451989282179877</c:v>
                </c:pt>
                <c:pt idx="10578">
                  <c:v>0.38451989282179877</c:v>
                </c:pt>
                <c:pt idx="10579">
                  <c:v>0.38323349015464603</c:v>
                </c:pt>
                <c:pt idx="10580">
                  <c:v>0.38451989282179877</c:v>
                </c:pt>
                <c:pt idx="10581">
                  <c:v>0.38314762190682761</c:v>
                </c:pt>
                <c:pt idx="10582">
                  <c:v>0.38443422698232887</c:v>
                </c:pt>
                <c:pt idx="10583">
                  <c:v>0.38314762190682761</c:v>
                </c:pt>
                <c:pt idx="10584">
                  <c:v>0.38443422698232887</c:v>
                </c:pt>
                <c:pt idx="10585">
                  <c:v>0.38116890076759236</c:v>
                </c:pt>
                <c:pt idx="10586">
                  <c:v>0.38108270566086444</c:v>
                </c:pt>
                <c:pt idx="10587">
                  <c:v>0.38108270566086444</c:v>
                </c:pt>
                <c:pt idx="10588">
                  <c:v>0.38099649685388892</c:v>
                </c:pt>
                <c:pt idx="10589">
                  <c:v>0.38099649685388892</c:v>
                </c:pt>
                <c:pt idx="10590">
                  <c:v>0.384262854948905</c:v>
                </c:pt>
                <c:pt idx="10591">
                  <c:v>0.38099649685388892</c:v>
                </c:pt>
                <c:pt idx="10592">
                  <c:v>0.38099649685388892</c:v>
                </c:pt>
                <c:pt idx="10593">
                  <c:v>0.38099649685388892</c:v>
                </c:pt>
                <c:pt idx="10594">
                  <c:v>0.38116890076759236</c:v>
                </c:pt>
                <c:pt idx="10595">
                  <c:v>0.38091027434013092</c:v>
                </c:pt>
                <c:pt idx="10596">
                  <c:v>0.38108270566086444</c:v>
                </c:pt>
                <c:pt idx="10597">
                  <c:v>0.384262854948905</c:v>
                </c:pt>
                <c:pt idx="10598">
                  <c:v>0.38108270566086444</c:v>
                </c:pt>
                <c:pt idx="10599">
                  <c:v>0.38108270566086444</c:v>
                </c:pt>
                <c:pt idx="10600">
                  <c:v>0.38099649685388892</c:v>
                </c:pt>
                <c:pt idx="10601">
                  <c:v>0.38099649685388892</c:v>
                </c:pt>
                <c:pt idx="10602">
                  <c:v>0.38091027434013092</c:v>
                </c:pt>
                <c:pt idx="10603">
                  <c:v>0.38091027434013092</c:v>
                </c:pt>
                <c:pt idx="10604">
                  <c:v>0.37788379992355114</c:v>
                </c:pt>
                <c:pt idx="10605">
                  <c:v>0.3781438773403587</c:v>
                </c:pt>
                <c:pt idx="10606">
                  <c:v>0.37831719264678731</c:v>
                </c:pt>
                <c:pt idx="10607">
                  <c:v>0.37831719264678731</c:v>
                </c:pt>
                <c:pt idx="10608">
                  <c:v>0.37527609255351657</c:v>
                </c:pt>
                <c:pt idx="10609">
                  <c:v>0.37527609255351657</c:v>
                </c:pt>
                <c:pt idx="10610">
                  <c:v>0.37527609255351657</c:v>
                </c:pt>
                <c:pt idx="10611">
                  <c:v>0.37518895067838998</c:v>
                </c:pt>
                <c:pt idx="10612">
                  <c:v>0.37518895067838998</c:v>
                </c:pt>
                <c:pt idx="10613">
                  <c:v>0.37518895067838998</c:v>
                </c:pt>
                <c:pt idx="10614">
                  <c:v>0.37518895067838998</c:v>
                </c:pt>
                <c:pt idx="10615">
                  <c:v>0.37510179464651305</c:v>
                </c:pt>
                <c:pt idx="10616">
                  <c:v>0.37510179464651305</c:v>
                </c:pt>
                <c:pt idx="10617">
                  <c:v>0.37501462445098399</c:v>
                </c:pt>
                <c:pt idx="10618">
                  <c:v>0.37501462445098399</c:v>
                </c:pt>
                <c:pt idx="10619">
                  <c:v>0.37501462445098399</c:v>
                </c:pt>
                <c:pt idx="10620">
                  <c:v>0.37518895067838998</c:v>
                </c:pt>
                <c:pt idx="10621">
                  <c:v>0.37518895067838998</c:v>
                </c:pt>
                <c:pt idx="10622">
                  <c:v>0.37510179464651305</c:v>
                </c:pt>
                <c:pt idx="10623">
                  <c:v>0.37510179464651305</c:v>
                </c:pt>
                <c:pt idx="10624">
                  <c:v>0.37510179464651305</c:v>
                </c:pt>
                <c:pt idx="10625">
                  <c:v>0.37510179464651305</c:v>
                </c:pt>
                <c:pt idx="10626">
                  <c:v>0.37510179464651305</c:v>
                </c:pt>
                <c:pt idx="10627">
                  <c:v>0.37501462445098399</c:v>
                </c:pt>
                <c:pt idx="10628">
                  <c:v>0.37501462445098399</c:v>
                </c:pt>
                <c:pt idx="10629">
                  <c:v>0.37501462445098399</c:v>
                </c:pt>
                <c:pt idx="10630">
                  <c:v>0.37501462445098399</c:v>
                </c:pt>
                <c:pt idx="10631">
                  <c:v>0.37501462445098399</c:v>
                </c:pt>
                <c:pt idx="10632">
                  <c:v>0.37501462445098399</c:v>
                </c:pt>
                <c:pt idx="10633">
                  <c:v>0.37501462445098399</c:v>
                </c:pt>
                <c:pt idx="10634">
                  <c:v>0.37501462445098399</c:v>
                </c:pt>
                <c:pt idx="10635">
                  <c:v>0.37501462445098399</c:v>
                </c:pt>
                <c:pt idx="10636">
                  <c:v>0.37501462445098399</c:v>
                </c:pt>
                <c:pt idx="10637">
                  <c:v>0.37501462445098399</c:v>
                </c:pt>
                <c:pt idx="10638">
                  <c:v>0.37501462445098399</c:v>
                </c:pt>
                <c:pt idx="10639">
                  <c:v>0.37501462445098399</c:v>
                </c:pt>
                <c:pt idx="10640">
                  <c:v>0.37501462445098399</c:v>
                </c:pt>
                <c:pt idx="10641">
                  <c:v>0.37501462445098399</c:v>
                </c:pt>
                <c:pt idx="10642">
                  <c:v>0.37510179464651305</c:v>
                </c:pt>
                <c:pt idx="10643">
                  <c:v>0.37510179464651305</c:v>
                </c:pt>
                <c:pt idx="10644">
                  <c:v>0.37510179464651305</c:v>
                </c:pt>
                <c:pt idx="10645">
                  <c:v>0.37510179464651305</c:v>
                </c:pt>
                <c:pt idx="10646">
                  <c:v>0.37518895067838998</c:v>
                </c:pt>
                <c:pt idx="10647">
                  <c:v>0.37518895067838998</c:v>
                </c:pt>
                <c:pt idx="10648">
                  <c:v>0.37527609255351657</c:v>
                </c:pt>
                <c:pt idx="10649">
                  <c:v>0.37527609255351657</c:v>
                </c:pt>
                <c:pt idx="10650">
                  <c:v>0.37527609255351657</c:v>
                </c:pt>
                <c:pt idx="10651">
                  <c:v>0.37527609255351657</c:v>
                </c:pt>
                <c:pt idx="10652">
                  <c:v>0.37536322027878899</c:v>
                </c:pt>
                <c:pt idx="10653">
                  <c:v>0.37213001668447565</c:v>
                </c:pt>
                <c:pt idx="10654">
                  <c:v>0.37536322027878899</c:v>
                </c:pt>
                <c:pt idx="10655">
                  <c:v>0.37536322027878899</c:v>
                </c:pt>
                <c:pt idx="10656">
                  <c:v>0.37221765818949237</c:v>
                </c:pt>
                <c:pt idx="10657">
                  <c:v>0.37221765818949237</c:v>
                </c:pt>
                <c:pt idx="10658">
                  <c:v>0.37545033386109783</c:v>
                </c:pt>
                <c:pt idx="10659">
                  <c:v>0.37221765818949237</c:v>
                </c:pt>
                <c:pt idx="10660">
                  <c:v>0.37230528529991147</c:v>
                </c:pt>
                <c:pt idx="10661">
                  <c:v>0.37230528529991147</c:v>
                </c:pt>
                <c:pt idx="10662">
                  <c:v>0.37230528529991147</c:v>
                </c:pt>
                <c:pt idx="10663">
                  <c:v>0.37422945418529496</c:v>
                </c:pt>
                <c:pt idx="10664">
                  <c:v>0.37422945418529496</c:v>
                </c:pt>
                <c:pt idx="10665">
                  <c:v>0.37422945418529496</c:v>
                </c:pt>
                <c:pt idx="10666">
                  <c:v>0.37422945418529496</c:v>
                </c:pt>
                <c:pt idx="10667">
                  <c:v>0.37431675216520255</c:v>
                </c:pt>
                <c:pt idx="10668">
                  <c:v>0.37431675216520255</c:v>
                </c:pt>
                <c:pt idx="10669">
                  <c:v>0.37431675216520255</c:v>
                </c:pt>
                <c:pt idx="10670">
                  <c:v>0.37431675216520255</c:v>
                </c:pt>
                <c:pt idx="10671">
                  <c:v>0.37422945418529496</c:v>
                </c:pt>
                <c:pt idx="10672">
                  <c:v>0.37422945418529496</c:v>
                </c:pt>
                <c:pt idx="10673">
                  <c:v>0.37422945418529496</c:v>
                </c:pt>
                <c:pt idx="10674">
                  <c:v>0.37230528529991147</c:v>
                </c:pt>
                <c:pt idx="10675">
                  <c:v>0.37230528529991147</c:v>
                </c:pt>
                <c:pt idx="10676">
                  <c:v>0.37230528529991147</c:v>
                </c:pt>
                <c:pt idx="10677">
                  <c:v>0.37440403591908844</c:v>
                </c:pt>
                <c:pt idx="10678">
                  <c:v>0.37440403591908844</c:v>
                </c:pt>
                <c:pt idx="10679">
                  <c:v>0.37440403591908844</c:v>
                </c:pt>
                <c:pt idx="10680">
                  <c:v>0.37440403591908844</c:v>
                </c:pt>
                <c:pt idx="10681">
                  <c:v>0.37440403591908844</c:v>
                </c:pt>
                <c:pt idx="10682">
                  <c:v>0.37116500805217234</c:v>
                </c:pt>
                <c:pt idx="10683">
                  <c:v>0.37142836558606485</c:v>
                </c:pt>
                <c:pt idx="10684">
                  <c:v>0.37142836558606485</c:v>
                </c:pt>
                <c:pt idx="10685">
                  <c:v>0.37134059420964149</c:v>
                </c:pt>
                <c:pt idx="10686">
                  <c:v>0.37134059420964149</c:v>
                </c:pt>
                <c:pt idx="10687">
                  <c:v>0.37134059420964149</c:v>
                </c:pt>
                <c:pt idx="10688">
                  <c:v>0.37134059420964149</c:v>
                </c:pt>
                <c:pt idx="10689">
                  <c:v>0.37134059420964149</c:v>
                </c:pt>
                <c:pt idx="10690">
                  <c:v>0.37151612250381461</c:v>
                </c:pt>
                <c:pt idx="10691">
                  <c:v>0.37151612250381461</c:v>
                </c:pt>
                <c:pt idx="10692">
                  <c:v>0.37142836558606485</c:v>
                </c:pt>
                <c:pt idx="10693">
                  <c:v>0.37142836558606485</c:v>
                </c:pt>
                <c:pt idx="10694">
                  <c:v>0.37142836558606485</c:v>
                </c:pt>
                <c:pt idx="10695">
                  <c:v>0.37142836558606485</c:v>
                </c:pt>
                <c:pt idx="10696">
                  <c:v>0.37134059420964149</c:v>
                </c:pt>
                <c:pt idx="10697">
                  <c:v>0.37134059420964149</c:v>
                </c:pt>
                <c:pt idx="10698">
                  <c:v>0.37134059420964149</c:v>
                </c:pt>
                <c:pt idx="10699">
                  <c:v>0.36940595135159349</c:v>
                </c:pt>
                <c:pt idx="10700">
                  <c:v>0.3712528083673956</c:v>
                </c:pt>
                <c:pt idx="10701">
                  <c:v>0.37116500805217234</c:v>
                </c:pt>
                <c:pt idx="10702">
                  <c:v>0.37116500805217234</c:v>
                </c:pt>
                <c:pt idx="10703">
                  <c:v>0.37116500805217234</c:v>
                </c:pt>
                <c:pt idx="10704">
                  <c:v>0.37116500805217234</c:v>
                </c:pt>
                <c:pt idx="10705">
                  <c:v>0.3710771932568111</c:v>
                </c:pt>
                <c:pt idx="10706">
                  <c:v>0.36922972489767236</c:v>
                </c:pt>
                <c:pt idx="10707">
                  <c:v>0.36914158971558786</c:v>
                </c:pt>
                <c:pt idx="10708">
                  <c:v>0.36914158971558786</c:v>
                </c:pt>
                <c:pt idx="10709">
                  <c:v>0.36940595135159349</c:v>
                </c:pt>
                <c:pt idx="10710">
                  <c:v>0.37116500805217234</c:v>
                </c:pt>
                <c:pt idx="10711">
                  <c:v>0.36931784544057689</c:v>
                </c:pt>
                <c:pt idx="10712">
                  <c:v>0.36931784544057689</c:v>
                </c:pt>
                <c:pt idx="10713">
                  <c:v>0.37116500805217234</c:v>
                </c:pt>
                <c:pt idx="10714">
                  <c:v>0.3710771932568111</c:v>
                </c:pt>
                <c:pt idx="10715">
                  <c:v>0.36825943113119974</c:v>
                </c:pt>
                <c:pt idx="10716">
                  <c:v>0.36817113443510774</c:v>
                </c:pt>
                <c:pt idx="10717">
                  <c:v>0.36817113443510774</c:v>
                </c:pt>
                <c:pt idx="10718">
                  <c:v>0.36817113443510774</c:v>
                </c:pt>
                <c:pt idx="10719">
                  <c:v>0.3662248680394129</c:v>
                </c:pt>
                <c:pt idx="10720">
                  <c:v>0.36817113443510774</c:v>
                </c:pt>
                <c:pt idx="10721">
                  <c:v>0.36808282301185402</c:v>
                </c:pt>
                <c:pt idx="10722">
                  <c:v>0.3662248680394129</c:v>
                </c:pt>
                <c:pt idx="10723">
                  <c:v>0.36808282301185402</c:v>
                </c:pt>
                <c:pt idx="10724">
                  <c:v>0.36808282301185402</c:v>
                </c:pt>
                <c:pt idx="10725">
                  <c:v>0.3662248680394129</c:v>
                </c:pt>
                <c:pt idx="10726">
                  <c:v>0.36808282301185402</c:v>
                </c:pt>
                <c:pt idx="10727">
                  <c:v>0.36808282301185402</c:v>
                </c:pt>
                <c:pt idx="10728">
                  <c:v>0.36613623074263668</c:v>
                </c:pt>
                <c:pt idx="10729">
                  <c:v>0.36808282301185402</c:v>
                </c:pt>
                <c:pt idx="10730">
                  <c:v>0.36808282301185402</c:v>
                </c:pt>
                <c:pt idx="10731">
                  <c:v>0.36808282301185402</c:v>
                </c:pt>
                <c:pt idx="10732">
                  <c:v>0.36808282301185402</c:v>
                </c:pt>
                <c:pt idx="10733">
                  <c:v>0.36808282301185402</c:v>
                </c:pt>
                <c:pt idx="10734">
                  <c:v>0.36808282301185402</c:v>
                </c:pt>
                <c:pt idx="10735">
                  <c:v>0.36817113443510774</c:v>
                </c:pt>
                <c:pt idx="10736">
                  <c:v>0.36817113443510774</c:v>
                </c:pt>
                <c:pt idx="10737">
                  <c:v>0.36817113443510774</c:v>
                </c:pt>
                <c:pt idx="10738">
                  <c:v>0.36817113443510774</c:v>
                </c:pt>
                <c:pt idx="10739">
                  <c:v>0.36817113443510774</c:v>
                </c:pt>
                <c:pt idx="10740">
                  <c:v>0.36825943113119974</c:v>
                </c:pt>
                <c:pt idx="10741">
                  <c:v>0.36825943113119974</c:v>
                </c:pt>
                <c:pt idx="10742">
                  <c:v>0.36825943113119974</c:v>
                </c:pt>
                <c:pt idx="10743">
                  <c:v>0.36834771310749559</c:v>
                </c:pt>
                <c:pt idx="10744">
                  <c:v>0.36834771310749559</c:v>
                </c:pt>
                <c:pt idx="10745">
                  <c:v>0.36834771310749559</c:v>
                </c:pt>
                <c:pt idx="10746">
                  <c:v>0.36834771310749559</c:v>
                </c:pt>
                <c:pt idx="10747">
                  <c:v>0.36843598037135439</c:v>
                </c:pt>
                <c:pt idx="10748">
                  <c:v>0.36852423293012937</c:v>
                </c:pt>
                <c:pt idx="10749">
                  <c:v>0.36852423293012937</c:v>
                </c:pt>
                <c:pt idx="10750">
                  <c:v>0.36852423293012937</c:v>
                </c:pt>
                <c:pt idx="10751">
                  <c:v>0.36852423293012937</c:v>
                </c:pt>
                <c:pt idx="10752">
                  <c:v>0.36861247079116755</c:v>
                </c:pt>
                <c:pt idx="10753">
                  <c:v>0.36861247079116755</c:v>
                </c:pt>
                <c:pt idx="10754">
                  <c:v>0.36861247079116755</c:v>
                </c:pt>
                <c:pt idx="10755">
                  <c:v>0.36861247079116755</c:v>
                </c:pt>
                <c:pt idx="10756">
                  <c:v>0.36551535209217278</c:v>
                </c:pt>
                <c:pt idx="10757">
                  <c:v>0.36551535209217278</c:v>
                </c:pt>
                <c:pt idx="10758">
                  <c:v>0.36870069396180982</c:v>
                </c:pt>
                <c:pt idx="10759">
                  <c:v>0.36870069396180982</c:v>
                </c:pt>
                <c:pt idx="10760">
                  <c:v>0.36551535209217278</c:v>
                </c:pt>
                <c:pt idx="10761">
                  <c:v>0.36551535209217278</c:v>
                </c:pt>
                <c:pt idx="10762">
                  <c:v>0.368788902449391</c:v>
                </c:pt>
                <c:pt idx="10763">
                  <c:v>0.36560409383492176</c:v>
                </c:pt>
                <c:pt idx="10764">
                  <c:v>0.36560409383492176</c:v>
                </c:pt>
                <c:pt idx="10765">
                  <c:v>0.36560409383492176</c:v>
                </c:pt>
                <c:pt idx="10766">
                  <c:v>0.36560409383492176</c:v>
                </c:pt>
                <c:pt idx="10767">
                  <c:v>0.36560409383492176</c:v>
                </c:pt>
                <c:pt idx="10768">
                  <c:v>0.36560409383492176</c:v>
                </c:pt>
                <c:pt idx="10769">
                  <c:v>0.36551535209217278</c:v>
                </c:pt>
                <c:pt idx="10770">
                  <c:v>0.36551535209217278</c:v>
                </c:pt>
                <c:pt idx="10771">
                  <c:v>0.36551535209217278</c:v>
                </c:pt>
                <c:pt idx="10772">
                  <c:v>0.36551535209217278</c:v>
                </c:pt>
                <c:pt idx="10773">
                  <c:v>0.36551535209217278</c:v>
                </c:pt>
                <c:pt idx="10774">
                  <c:v>0.36551535209217278</c:v>
                </c:pt>
                <c:pt idx="10775">
                  <c:v>0.36551535209217278</c:v>
                </c:pt>
                <c:pt idx="10776">
                  <c:v>0.36551535209217278</c:v>
                </c:pt>
                <c:pt idx="10777">
                  <c:v>0.36542659539840971</c:v>
                </c:pt>
                <c:pt idx="10778">
                  <c:v>0.36542659539840971</c:v>
                </c:pt>
                <c:pt idx="10779">
                  <c:v>0.36542659539840971</c:v>
                </c:pt>
                <c:pt idx="10780">
                  <c:v>0.36542659539840971</c:v>
                </c:pt>
                <c:pt idx="10781">
                  <c:v>0.36542659539840971</c:v>
                </c:pt>
                <c:pt idx="10782">
                  <c:v>0.36533782374607304</c:v>
                </c:pt>
                <c:pt idx="10783">
                  <c:v>0.36533782374607304</c:v>
                </c:pt>
                <c:pt idx="10784">
                  <c:v>0.36524903712759738</c:v>
                </c:pt>
                <c:pt idx="10785">
                  <c:v>0.36524903712759738</c:v>
                </c:pt>
                <c:pt idx="10786">
                  <c:v>0.36551535209217278</c:v>
                </c:pt>
                <c:pt idx="10787">
                  <c:v>0.36551535209217278</c:v>
                </c:pt>
                <c:pt idx="10788">
                  <c:v>0.36551535209217278</c:v>
                </c:pt>
                <c:pt idx="10789">
                  <c:v>0.36551535209217278</c:v>
                </c:pt>
                <c:pt idx="10790">
                  <c:v>0.36542659539840971</c:v>
                </c:pt>
                <c:pt idx="10791">
                  <c:v>0.36542659539840971</c:v>
                </c:pt>
                <c:pt idx="10792">
                  <c:v>0.36569282063420938</c:v>
                </c:pt>
                <c:pt idx="10793">
                  <c:v>0.36542659539840971</c:v>
                </c:pt>
                <c:pt idx="10794">
                  <c:v>0.36560409383492176</c:v>
                </c:pt>
                <c:pt idx="10795">
                  <c:v>0.36560409383492176</c:v>
                </c:pt>
                <c:pt idx="10796">
                  <c:v>0.36560409383492176</c:v>
                </c:pt>
                <c:pt idx="10797">
                  <c:v>0.36551535209217278</c:v>
                </c:pt>
                <c:pt idx="10798">
                  <c:v>0.36551535209217278</c:v>
                </c:pt>
                <c:pt idx="10799">
                  <c:v>0.36551535209217278</c:v>
                </c:pt>
                <c:pt idx="10800">
                  <c:v>0.36542659539840971</c:v>
                </c:pt>
                <c:pt idx="10801">
                  <c:v>0.36542659539840971</c:v>
                </c:pt>
                <c:pt idx="10802">
                  <c:v>0.36542659539840971</c:v>
                </c:pt>
                <c:pt idx="10803">
                  <c:v>0.36542659539840971</c:v>
                </c:pt>
                <c:pt idx="10804">
                  <c:v>0.36533782374607304</c:v>
                </c:pt>
                <c:pt idx="10805">
                  <c:v>0.36533782374607304</c:v>
                </c:pt>
                <c:pt idx="10806">
                  <c:v>0.36533782374607304</c:v>
                </c:pt>
                <c:pt idx="10807">
                  <c:v>0.36524903712759738</c:v>
                </c:pt>
                <c:pt idx="10808">
                  <c:v>0.36524903712759738</c:v>
                </c:pt>
                <c:pt idx="10809">
                  <c:v>0.36524903712759738</c:v>
                </c:pt>
                <c:pt idx="10810">
                  <c:v>0.36542659539840971</c:v>
                </c:pt>
                <c:pt idx="10811">
                  <c:v>0.36542659539840971</c:v>
                </c:pt>
                <c:pt idx="10812">
                  <c:v>0.36542659539840971</c:v>
                </c:pt>
                <c:pt idx="10813">
                  <c:v>0.36533782374607304</c:v>
                </c:pt>
                <c:pt idx="10814">
                  <c:v>0.36533782374607304</c:v>
                </c:pt>
                <c:pt idx="10815">
                  <c:v>0.36533782374607304</c:v>
                </c:pt>
                <c:pt idx="10816">
                  <c:v>0.36524903712759738</c:v>
                </c:pt>
                <c:pt idx="10817">
                  <c:v>0.36524903712759738</c:v>
                </c:pt>
                <c:pt idx="10818">
                  <c:v>0.36524903712759738</c:v>
                </c:pt>
                <c:pt idx="10819">
                  <c:v>0.36524903712759738</c:v>
                </c:pt>
                <c:pt idx="10820">
                  <c:v>0.36524903712759738</c:v>
                </c:pt>
                <c:pt idx="10821">
                  <c:v>0.36524903712759738</c:v>
                </c:pt>
                <c:pt idx="10822">
                  <c:v>0.36524903712759738</c:v>
                </c:pt>
                <c:pt idx="10823">
                  <c:v>0.36524903712759738</c:v>
                </c:pt>
                <c:pt idx="10824">
                  <c:v>0.36516023553541055</c:v>
                </c:pt>
                <c:pt idx="10825">
                  <c:v>0.36524903712759738</c:v>
                </c:pt>
                <c:pt idx="10826">
                  <c:v>0.36516023553541055</c:v>
                </c:pt>
                <c:pt idx="10827">
                  <c:v>0.36524903712759738</c:v>
                </c:pt>
                <c:pt idx="10828">
                  <c:v>0.36524903712759738</c:v>
                </c:pt>
                <c:pt idx="10829">
                  <c:v>0.36524903712759738</c:v>
                </c:pt>
                <c:pt idx="10830">
                  <c:v>0.36524903712759738</c:v>
                </c:pt>
                <c:pt idx="10831">
                  <c:v>0.36524903712759738</c:v>
                </c:pt>
                <c:pt idx="10832">
                  <c:v>0.36524903712759738</c:v>
                </c:pt>
                <c:pt idx="10833">
                  <c:v>0.36524903712759738</c:v>
                </c:pt>
                <c:pt idx="10834">
                  <c:v>0.36533782374607304</c:v>
                </c:pt>
                <c:pt idx="10835">
                  <c:v>0.36533782374607304</c:v>
                </c:pt>
                <c:pt idx="10836">
                  <c:v>0.36533782374607304</c:v>
                </c:pt>
                <c:pt idx="10837">
                  <c:v>0.36533782374607304</c:v>
                </c:pt>
                <c:pt idx="10838">
                  <c:v>0.36542659539840971</c:v>
                </c:pt>
                <c:pt idx="10839">
                  <c:v>0.36542659539840971</c:v>
                </c:pt>
                <c:pt idx="10840">
                  <c:v>0.36231063281793652</c:v>
                </c:pt>
                <c:pt idx="10841">
                  <c:v>0.36551535209217278</c:v>
                </c:pt>
                <c:pt idx="10842">
                  <c:v>0.36239991760549284</c:v>
                </c:pt>
                <c:pt idx="10843">
                  <c:v>0.36551535209217278</c:v>
                </c:pt>
                <c:pt idx="10844">
                  <c:v>0.36560409383492176</c:v>
                </c:pt>
                <c:pt idx="10845">
                  <c:v>0.36560409383492176</c:v>
                </c:pt>
                <c:pt idx="10846">
                  <c:v>0.36560409383492176</c:v>
                </c:pt>
                <c:pt idx="10847">
                  <c:v>0.36542659539840971</c:v>
                </c:pt>
                <c:pt idx="10848">
                  <c:v>0.36542659539840971</c:v>
                </c:pt>
                <c:pt idx="10849">
                  <c:v>0.36542659539840971</c:v>
                </c:pt>
                <c:pt idx="10850">
                  <c:v>0.36551535209217278</c:v>
                </c:pt>
                <c:pt idx="10851">
                  <c:v>0.36231063281793652</c:v>
                </c:pt>
                <c:pt idx="10852">
                  <c:v>0.36551535209217278</c:v>
                </c:pt>
                <c:pt idx="10853">
                  <c:v>0.36551535209217278</c:v>
                </c:pt>
                <c:pt idx="10854">
                  <c:v>0.36551535209217278</c:v>
                </c:pt>
                <c:pt idx="10855">
                  <c:v>0.36239991760549284</c:v>
                </c:pt>
                <c:pt idx="10856">
                  <c:v>0.36560409383492176</c:v>
                </c:pt>
                <c:pt idx="10857">
                  <c:v>0.36239991760549284</c:v>
                </c:pt>
                <c:pt idx="10858">
                  <c:v>0.36239991760549284</c:v>
                </c:pt>
                <c:pt idx="10859">
                  <c:v>0.36239991760549284</c:v>
                </c:pt>
                <c:pt idx="10860">
                  <c:v>0.36248918717361844</c:v>
                </c:pt>
                <c:pt idx="10861">
                  <c:v>0.36248918717361844</c:v>
                </c:pt>
                <c:pt idx="10862">
                  <c:v>0.36248918717361844</c:v>
                </c:pt>
                <c:pt idx="10863">
                  <c:v>0.36275690463918131</c:v>
                </c:pt>
                <c:pt idx="10864">
                  <c:v>0.36275690463918131</c:v>
                </c:pt>
                <c:pt idx="10865">
                  <c:v>0.36275690463918131</c:v>
                </c:pt>
                <c:pt idx="10866">
                  <c:v>0.36275690463918131</c:v>
                </c:pt>
                <c:pt idx="10867">
                  <c:v>0.36275690463918131</c:v>
                </c:pt>
                <c:pt idx="10868">
                  <c:v>0.36275690463918131</c:v>
                </c:pt>
                <c:pt idx="10869">
                  <c:v>0.36266768068269251</c:v>
                </c:pt>
                <c:pt idx="10870">
                  <c:v>0.36266768068269251</c:v>
                </c:pt>
                <c:pt idx="10871">
                  <c:v>0.36266768068269251</c:v>
                </c:pt>
                <c:pt idx="10872">
                  <c:v>0.36266768068269251</c:v>
                </c:pt>
                <c:pt idx="10873">
                  <c:v>0.36266768068269251</c:v>
                </c:pt>
                <c:pt idx="10874">
                  <c:v>0.36257844153009389</c:v>
                </c:pt>
                <c:pt idx="10875">
                  <c:v>0.36257844153009389</c:v>
                </c:pt>
                <c:pt idx="10876">
                  <c:v>0.36257844153009389</c:v>
                </c:pt>
                <c:pt idx="10877">
                  <c:v>0.36284611340732076</c:v>
                </c:pt>
                <c:pt idx="10878">
                  <c:v>0.36284611340732076</c:v>
                </c:pt>
                <c:pt idx="10879">
                  <c:v>0.36275690463918131</c:v>
                </c:pt>
                <c:pt idx="10880">
                  <c:v>0.36275690463918131</c:v>
                </c:pt>
                <c:pt idx="10881">
                  <c:v>0.36275690463918131</c:v>
                </c:pt>
                <c:pt idx="10882">
                  <c:v>0.36266768068269251</c:v>
                </c:pt>
                <c:pt idx="10883">
                  <c:v>0.36266768068269251</c:v>
                </c:pt>
                <c:pt idx="10884">
                  <c:v>0.36266768068269251</c:v>
                </c:pt>
                <c:pt idx="10885">
                  <c:v>0.36266768068269251</c:v>
                </c:pt>
                <c:pt idx="10886">
                  <c:v>0.36257844153009389</c:v>
                </c:pt>
                <c:pt idx="10887">
                  <c:v>0.36257844153009389</c:v>
                </c:pt>
                <c:pt idx="10888">
                  <c:v>0.36257844153009389</c:v>
                </c:pt>
                <c:pt idx="10889">
                  <c:v>0.36257844153009389</c:v>
                </c:pt>
                <c:pt idx="10890">
                  <c:v>0.36248918717361844</c:v>
                </c:pt>
                <c:pt idx="10891">
                  <c:v>0.36248918717361844</c:v>
                </c:pt>
                <c:pt idx="10892">
                  <c:v>0.36248918717361844</c:v>
                </c:pt>
                <c:pt idx="10893">
                  <c:v>0.36248918717361844</c:v>
                </c:pt>
                <c:pt idx="10894">
                  <c:v>0.36239991760549284</c:v>
                </c:pt>
                <c:pt idx="10895">
                  <c:v>0.36239991760549284</c:v>
                </c:pt>
                <c:pt idx="10896">
                  <c:v>0.36239991760549284</c:v>
                </c:pt>
                <c:pt idx="10897">
                  <c:v>0.36266768068269251</c:v>
                </c:pt>
                <c:pt idx="10898">
                  <c:v>0.36257844153009389</c:v>
                </c:pt>
                <c:pt idx="10899">
                  <c:v>0.36257844153009389</c:v>
                </c:pt>
                <c:pt idx="10900">
                  <c:v>0.36257844153009389</c:v>
                </c:pt>
                <c:pt idx="10901">
                  <c:v>0.36248918717361844</c:v>
                </c:pt>
                <c:pt idx="10902">
                  <c:v>0.36248918717361844</c:v>
                </c:pt>
                <c:pt idx="10903">
                  <c:v>0.36248918717361844</c:v>
                </c:pt>
                <c:pt idx="10904">
                  <c:v>0.36248918717361844</c:v>
                </c:pt>
                <c:pt idx="10905">
                  <c:v>0.36239991760549284</c:v>
                </c:pt>
                <c:pt idx="10906">
                  <c:v>0.36239991760549284</c:v>
                </c:pt>
                <c:pt idx="10907">
                  <c:v>0.36239991760549284</c:v>
                </c:pt>
                <c:pt idx="10908">
                  <c:v>0.35926583848731375</c:v>
                </c:pt>
                <c:pt idx="10909">
                  <c:v>0.36231063281793652</c:v>
                </c:pt>
                <c:pt idx="10910">
                  <c:v>0.36231063281793652</c:v>
                </c:pt>
                <c:pt idx="10911">
                  <c:v>0.36231063281793652</c:v>
                </c:pt>
                <c:pt idx="10912">
                  <c:v>0.35917601606606231</c:v>
                </c:pt>
                <c:pt idx="10913">
                  <c:v>0.35953521280727552</c:v>
                </c:pt>
                <c:pt idx="10914">
                  <c:v>0.35944543684990649</c:v>
                </c:pt>
                <c:pt idx="10915">
                  <c:v>0.35944543684990649</c:v>
                </c:pt>
                <c:pt idx="10916">
                  <c:v>0.35944543684990649</c:v>
                </c:pt>
                <c:pt idx="10917">
                  <c:v>0.35944543684990649</c:v>
                </c:pt>
                <c:pt idx="10918">
                  <c:v>0.35944543684990649</c:v>
                </c:pt>
                <c:pt idx="10919">
                  <c:v>0.35944543684990649</c:v>
                </c:pt>
                <c:pt idx="10920">
                  <c:v>0.35944543684990649</c:v>
                </c:pt>
                <c:pt idx="10921">
                  <c:v>0.35944543684990649</c:v>
                </c:pt>
                <c:pt idx="10922">
                  <c:v>0.35944543684990649</c:v>
                </c:pt>
                <c:pt idx="10923">
                  <c:v>0.35953521280727552</c:v>
                </c:pt>
                <c:pt idx="10924">
                  <c:v>0.35953521280727552</c:v>
                </c:pt>
                <c:pt idx="10925">
                  <c:v>0.35953521280727552</c:v>
                </c:pt>
                <c:pt idx="10926">
                  <c:v>0.35953521280727552</c:v>
                </c:pt>
                <c:pt idx="10927">
                  <c:v>0.35926583848731375</c:v>
                </c:pt>
                <c:pt idx="10928">
                  <c:v>0.35926583848731375</c:v>
                </c:pt>
                <c:pt idx="10929">
                  <c:v>0.35926583848731375</c:v>
                </c:pt>
                <c:pt idx="10930">
                  <c:v>0.35935564541258935</c:v>
                </c:pt>
                <c:pt idx="10931">
                  <c:v>0.35935564541258935</c:v>
                </c:pt>
                <c:pt idx="10932">
                  <c:v>0.35935564541258935</c:v>
                </c:pt>
                <c:pt idx="10933">
                  <c:v>0.35944543684990649</c:v>
                </c:pt>
                <c:pt idx="10934">
                  <c:v>0.35944543684990649</c:v>
                </c:pt>
                <c:pt idx="10935">
                  <c:v>0.35953521280727552</c:v>
                </c:pt>
                <c:pt idx="10936">
                  <c:v>0.35953521280727552</c:v>
                </c:pt>
                <c:pt idx="10937">
                  <c:v>0.35953521280727552</c:v>
                </c:pt>
                <c:pt idx="10938">
                  <c:v>0.35962497329269971</c:v>
                </c:pt>
                <c:pt idx="10939">
                  <c:v>0.35962497329269971</c:v>
                </c:pt>
                <c:pt idx="10940">
                  <c:v>0.35971471831417579</c:v>
                </c:pt>
                <c:pt idx="10941">
                  <c:v>0.35971471831417579</c:v>
                </c:pt>
                <c:pt idx="10942">
                  <c:v>0.35944543684990649</c:v>
                </c:pt>
                <c:pt idx="10943">
                  <c:v>0.35944543684990649</c:v>
                </c:pt>
                <c:pt idx="10944">
                  <c:v>0.35944543684990649</c:v>
                </c:pt>
                <c:pt idx="10945">
                  <c:v>0.35953521280727552</c:v>
                </c:pt>
                <c:pt idx="10946">
                  <c:v>0.35953521280727552</c:v>
                </c:pt>
                <c:pt idx="10947">
                  <c:v>0.35953521280727552</c:v>
                </c:pt>
                <c:pt idx="10948">
                  <c:v>0.35962497329269971</c:v>
                </c:pt>
                <c:pt idx="10949">
                  <c:v>0.35962497329269971</c:v>
                </c:pt>
                <c:pt idx="10950">
                  <c:v>0.35962497329269971</c:v>
                </c:pt>
                <c:pt idx="10951">
                  <c:v>0.35962497329269971</c:v>
                </c:pt>
                <c:pt idx="10952">
                  <c:v>0.35971471831417579</c:v>
                </c:pt>
                <c:pt idx="10953">
                  <c:v>0.35971471831417579</c:v>
                </c:pt>
                <c:pt idx="10954">
                  <c:v>0.35971471831417579</c:v>
                </c:pt>
                <c:pt idx="10955">
                  <c:v>0.35980444787969323</c:v>
                </c:pt>
                <c:pt idx="10956">
                  <c:v>0.35980444787969323</c:v>
                </c:pt>
                <c:pt idx="10957">
                  <c:v>0.35980444787969323</c:v>
                </c:pt>
                <c:pt idx="10958">
                  <c:v>0.35980444787969323</c:v>
                </c:pt>
                <c:pt idx="10959">
                  <c:v>0.35980444787969323</c:v>
                </c:pt>
                <c:pt idx="10960">
                  <c:v>0.35980444787969323</c:v>
                </c:pt>
                <c:pt idx="10961">
                  <c:v>0.35980444787969323</c:v>
                </c:pt>
                <c:pt idx="10962">
                  <c:v>0.35980444787969323</c:v>
                </c:pt>
                <c:pt idx="10963">
                  <c:v>0.35980444787969323</c:v>
                </c:pt>
                <c:pt idx="10964">
                  <c:v>0.36007354392028745</c:v>
                </c:pt>
                <c:pt idx="10965">
                  <c:v>0.36168521250605168</c:v>
                </c:pt>
                <c:pt idx="10966">
                  <c:v>0.36007354392028745</c:v>
                </c:pt>
                <c:pt idx="10967">
                  <c:v>0.36007354392028745</c:v>
                </c:pt>
                <c:pt idx="10968">
                  <c:v>0.36007354392028745</c:v>
                </c:pt>
                <c:pt idx="10969">
                  <c:v>0.36007354392028745</c:v>
                </c:pt>
                <c:pt idx="10970">
                  <c:v>0.36007354392028745</c:v>
                </c:pt>
                <c:pt idx="10971">
                  <c:v>0.36007354392028745</c:v>
                </c:pt>
                <c:pt idx="10972">
                  <c:v>0.35998386067477672</c:v>
                </c:pt>
                <c:pt idx="10973">
                  <c:v>0.35998386067477672</c:v>
                </c:pt>
                <c:pt idx="10974">
                  <c:v>0.35998386067477672</c:v>
                </c:pt>
                <c:pt idx="10975">
                  <c:v>0.35998386067477672</c:v>
                </c:pt>
                <c:pt idx="10976">
                  <c:v>0.35998386067477672</c:v>
                </c:pt>
                <c:pt idx="10977">
                  <c:v>0.35998386067477672</c:v>
                </c:pt>
                <c:pt idx="10978">
                  <c:v>0.35998386067477672</c:v>
                </c:pt>
                <c:pt idx="10979">
                  <c:v>0.35998386067477672</c:v>
                </c:pt>
                <c:pt idx="10980">
                  <c:v>0.3598941619972349</c:v>
                </c:pt>
                <c:pt idx="10981">
                  <c:v>0.3598941619972349</c:v>
                </c:pt>
                <c:pt idx="10982">
                  <c:v>0.3598941619972349</c:v>
                </c:pt>
                <c:pt idx="10983">
                  <c:v>0.3598941619972349</c:v>
                </c:pt>
                <c:pt idx="10984">
                  <c:v>0.36016321174172961</c:v>
                </c:pt>
                <c:pt idx="10985">
                  <c:v>0.36016321174172961</c:v>
                </c:pt>
                <c:pt idx="10986">
                  <c:v>0.36016321174172961</c:v>
                </c:pt>
                <c:pt idx="10987">
                  <c:v>0.36016321174172961</c:v>
                </c:pt>
                <c:pt idx="10988">
                  <c:v>0.36016321174172961</c:v>
                </c:pt>
                <c:pt idx="10989">
                  <c:v>0.36016321174172961</c:v>
                </c:pt>
                <c:pt idx="10990">
                  <c:v>0.36007354392028745</c:v>
                </c:pt>
                <c:pt idx="10991">
                  <c:v>0.36007354392028745</c:v>
                </c:pt>
                <c:pt idx="10992">
                  <c:v>0.36007354392028745</c:v>
                </c:pt>
                <c:pt idx="10993">
                  <c:v>0.36007354392028745</c:v>
                </c:pt>
                <c:pt idx="10994">
                  <c:v>0.36007354392028745</c:v>
                </c:pt>
                <c:pt idx="10995">
                  <c:v>0.35998386067477672</c:v>
                </c:pt>
                <c:pt idx="10996">
                  <c:v>0.35998386067477672</c:v>
                </c:pt>
                <c:pt idx="10997">
                  <c:v>0.35998386067477672</c:v>
                </c:pt>
                <c:pt idx="10998">
                  <c:v>0.35998386067477672</c:v>
                </c:pt>
                <c:pt idx="10999">
                  <c:v>0.3598941619972349</c:v>
                </c:pt>
                <c:pt idx="11000">
                  <c:v>0.3598941619972349</c:v>
                </c:pt>
                <c:pt idx="11001">
                  <c:v>0.3598941619972349</c:v>
                </c:pt>
                <c:pt idx="11002">
                  <c:v>0.3598941619972349</c:v>
                </c:pt>
                <c:pt idx="11003">
                  <c:v>0.35665466413577163</c:v>
                </c:pt>
                <c:pt idx="11004">
                  <c:v>0.35980444787969323</c:v>
                </c:pt>
                <c:pt idx="11005">
                  <c:v>0.35980444787969323</c:v>
                </c:pt>
                <c:pt idx="11006">
                  <c:v>0.35665466413577163</c:v>
                </c:pt>
                <c:pt idx="11007">
                  <c:v>0.36007354392028745</c:v>
                </c:pt>
                <c:pt idx="11008">
                  <c:v>0.36007354392028745</c:v>
                </c:pt>
                <c:pt idx="11009">
                  <c:v>0.35692539574976445</c:v>
                </c:pt>
                <c:pt idx="11010">
                  <c:v>0.35692539574976445</c:v>
                </c:pt>
                <c:pt idx="11011">
                  <c:v>0.35692539574976445</c:v>
                </c:pt>
                <c:pt idx="11012">
                  <c:v>0.35692539574976445</c:v>
                </c:pt>
                <c:pt idx="11013">
                  <c:v>0.35692539574976445</c:v>
                </c:pt>
                <c:pt idx="11014">
                  <c:v>0.35692539574976445</c:v>
                </c:pt>
                <c:pt idx="11015">
                  <c:v>0.35692539574976445</c:v>
                </c:pt>
                <c:pt idx="11016">
                  <c:v>0.35692539574976445</c:v>
                </c:pt>
                <c:pt idx="11017">
                  <c:v>0.35692539574976445</c:v>
                </c:pt>
                <c:pt idx="11018">
                  <c:v>0.35692539574976445</c:v>
                </c:pt>
                <c:pt idx="11019">
                  <c:v>0.35692539574976445</c:v>
                </c:pt>
                <c:pt idx="11020">
                  <c:v>0.35692539574976445</c:v>
                </c:pt>
                <c:pt idx="11021">
                  <c:v>0.35692539574976445</c:v>
                </c:pt>
                <c:pt idx="11022">
                  <c:v>0.35890645574617774</c:v>
                </c:pt>
                <c:pt idx="11023">
                  <c:v>0.35890645574617774</c:v>
                </c:pt>
                <c:pt idx="11024">
                  <c:v>0.35890645574617774</c:v>
                </c:pt>
                <c:pt idx="11025">
                  <c:v>0.35890645574617774</c:v>
                </c:pt>
                <c:pt idx="11026">
                  <c:v>0.35899632470352894</c:v>
                </c:pt>
                <c:pt idx="11027">
                  <c:v>0.35899632470352894</c:v>
                </c:pt>
                <c:pt idx="11028">
                  <c:v>0.35719598600182045</c:v>
                </c:pt>
                <c:pt idx="11029">
                  <c:v>0.35908617814081112</c:v>
                </c:pt>
                <c:pt idx="11030">
                  <c:v>0.35881657126071265</c:v>
                </c:pt>
                <c:pt idx="11031">
                  <c:v>0.35881657126071265</c:v>
                </c:pt>
                <c:pt idx="11032">
                  <c:v>0.35881657126071265</c:v>
                </c:pt>
                <c:pt idx="11033">
                  <c:v>0.35692539574976445</c:v>
                </c:pt>
                <c:pt idx="11034">
                  <c:v>0.35890645574617774</c:v>
                </c:pt>
                <c:pt idx="11035">
                  <c:v>0.35899632470352894</c:v>
                </c:pt>
                <c:pt idx="11036">
                  <c:v>0.35899632470352894</c:v>
                </c:pt>
                <c:pt idx="11037">
                  <c:v>0.35908617814081112</c:v>
                </c:pt>
                <c:pt idx="11038">
                  <c:v>0.35908617814081112</c:v>
                </c:pt>
                <c:pt idx="11039">
                  <c:v>0.35908617814081112</c:v>
                </c:pt>
                <c:pt idx="11040">
                  <c:v>0.35917601606606231</c:v>
                </c:pt>
                <c:pt idx="11041">
                  <c:v>0.35917601606606231</c:v>
                </c:pt>
                <c:pt idx="11042">
                  <c:v>0.35917601606606231</c:v>
                </c:pt>
                <c:pt idx="11043">
                  <c:v>0.35926583848731375</c:v>
                </c:pt>
                <c:pt idx="11044">
                  <c:v>0.35926583848731375</c:v>
                </c:pt>
                <c:pt idx="11045">
                  <c:v>0.35926583848731375</c:v>
                </c:pt>
                <c:pt idx="11046">
                  <c:v>0.35926583848731375</c:v>
                </c:pt>
                <c:pt idx="11047">
                  <c:v>0.35935564541258935</c:v>
                </c:pt>
                <c:pt idx="11048">
                  <c:v>0.35935564541258935</c:v>
                </c:pt>
                <c:pt idx="11049">
                  <c:v>0.35935564541258935</c:v>
                </c:pt>
                <c:pt idx="11050">
                  <c:v>0.35935564541258935</c:v>
                </c:pt>
                <c:pt idx="11051">
                  <c:v>0.35935564541258935</c:v>
                </c:pt>
                <c:pt idx="11052">
                  <c:v>0.35935564541258935</c:v>
                </c:pt>
                <c:pt idx="11053">
                  <c:v>0.35944543684990649</c:v>
                </c:pt>
                <c:pt idx="11054">
                  <c:v>0.35944543684990649</c:v>
                </c:pt>
                <c:pt idx="11055">
                  <c:v>0.35944543684990649</c:v>
                </c:pt>
                <c:pt idx="11056">
                  <c:v>0.35944543684990649</c:v>
                </c:pt>
                <c:pt idx="11057">
                  <c:v>0.35944543684990649</c:v>
                </c:pt>
                <c:pt idx="11058">
                  <c:v>0.35944543684990649</c:v>
                </c:pt>
                <c:pt idx="11059">
                  <c:v>0.35944543684990649</c:v>
                </c:pt>
                <c:pt idx="11060">
                  <c:v>0.35935564541258935</c:v>
                </c:pt>
                <c:pt idx="11061">
                  <c:v>0.35935564541258935</c:v>
                </c:pt>
                <c:pt idx="11062">
                  <c:v>0.35935564541258935</c:v>
                </c:pt>
                <c:pt idx="11063">
                  <c:v>0.35935564541258935</c:v>
                </c:pt>
                <c:pt idx="11064">
                  <c:v>0.35935564541258935</c:v>
                </c:pt>
                <c:pt idx="11065">
                  <c:v>0.35935564541258935</c:v>
                </c:pt>
                <c:pt idx="11066">
                  <c:v>0.35935564541258935</c:v>
                </c:pt>
                <c:pt idx="11067">
                  <c:v>0.35962497329269971</c:v>
                </c:pt>
                <c:pt idx="11068">
                  <c:v>0.35962497329269971</c:v>
                </c:pt>
                <c:pt idx="11069">
                  <c:v>0.35962497329269971</c:v>
                </c:pt>
                <c:pt idx="11070">
                  <c:v>0.35962497329269971</c:v>
                </c:pt>
                <c:pt idx="11071">
                  <c:v>0.35962497329269971</c:v>
                </c:pt>
                <c:pt idx="11072">
                  <c:v>0.3564740977492018</c:v>
                </c:pt>
                <c:pt idx="11073">
                  <c:v>0.35962497329269971</c:v>
                </c:pt>
                <c:pt idx="11074">
                  <c:v>0.35962497329269971</c:v>
                </c:pt>
                <c:pt idx="11075">
                  <c:v>0.35638379093805905</c:v>
                </c:pt>
                <c:pt idx="11076">
                  <c:v>0.35953521280727552</c:v>
                </c:pt>
                <c:pt idx="11077">
                  <c:v>0.35638379093805905</c:v>
                </c:pt>
                <c:pt idx="11078">
                  <c:v>0.35638379093805905</c:v>
                </c:pt>
                <c:pt idx="11079">
                  <c:v>0.35953521280727552</c:v>
                </c:pt>
                <c:pt idx="11080">
                  <c:v>0.35638379093805905</c:v>
                </c:pt>
                <c:pt idx="11081">
                  <c:v>0.35638379093805905</c:v>
                </c:pt>
                <c:pt idx="11082">
                  <c:v>0.35629346837068954</c:v>
                </c:pt>
                <c:pt idx="11083">
                  <c:v>0.35944543684990649</c:v>
                </c:pt>
                <c:pt idx="11084">
                  <c:v>0.35665466413577163</c:v>
                </c:pt>
                <c:pt idx="11085">
                  <c:v>0.35665466413577163</c:v>
                </c:pt>
                <c:pt idx="11086">
                  <c:v>0.35665466413577163</c:v>
                </c:pt>
                <c:pt idx="11087">
                  <c:v>0.35656438881236074</c:v>
                </c:pt>
                <c:pt idx="11088">
                  <c:v>0.35656438881236074</c:v>
                </c:pt>
                <c:pt idx="11089">
                  <c:v>0.35656438881236074</c:v>
                </c:pt>
                <c:pt idx="11090">
                  <c:v>0.35656438881236074</c:v>
                </c:pt>
                <c:pt idx="11091">
                  <c:v>0.35656438881236074</c:v>
                </c:pt>
                <c:pt idx="11092">
                  <c:v>0.35656438881236074</c:v>
                </c:pt>
                <c:pt idx="11093">
                  <c:v>0.35656438881236074</c:v>
                </c:pt>
                <c:pt idx="11094">
                  <c:v>0.35656438881236074</c:v>
                </c:pt>
                <c:pt idx="11095">
                  <c:v>0.35656438881236074</c:v>
                </c:pt>
                <c:pt idx="11096">
                  <c:v>0.3564740977492018</c:v>
                </c:pt>
                <c:pt idx="11097">
                  <c:v>0.3564740977492018</c:v>
                </c:pt>
                <c:pt idx="11098">
                  <c:v>0.3564740977492018</c:v>
                </c:pt>
                <c:pt idx="11099">
                  <c:v>0.3564740977492018</c:v>
                </c:pt>
                <c:pt idx="11100">
                  <c:v>0.3564740977492018</c:v>
                </c:pt>
                <c:pt idx="11101">
                  <c:v>0.3564740977492018</c:v>
                </c:pt>
                <c:pt idx="11102">
                  <c:v>0.3564740977492018</c:v>
                </c:pt>
                <c:pt idx="11103">
                  <c:v>0.3564740977492018</c:v>
                </c:pt>
                <c:pt idx="11104">
                  <c:v>0.35638379093805905</c:v>
                </c:pt>
                <c:pt idx="11105">
                  <c:v>0.35638379093805905</c:v>
                </c:pt>
                <c:pt idx="11106">
                  <c:v>0.35638379093805905</c:v>
                </c:pt>
                <c:pt idx="11107">
                  <c:v>0.35638379093805905</c:v>
                </c:pt>
                <c:pt idx="11108">
                  <c:v>0.35638379093805905</c:v>
                </c:pt>
                <c:pt idx="11109">
                  <c:v>0.35638379093805905</c:v>
                </c:pt>
                <c:pt idx="11110">
                  <c:v>0.35638379093805905</c:v>
                </c:pt>
                <c:pt idx="11111">
                  <c:v>0.35638379093805905</c:v>
                </c:pt>
                <c:pt idx="11112">
                  <c:v>0.35638379093805905</c:v>
                </c:pt>
                <c:pt idx="11113">
                  <c:v>0.35638379093805905</c:v>
                </c:pt>
                <c:pt idx="11114">
                  <c:v>0.35638379093805905</c:v>
                </c:pt>
                <c:pt idx="11115">
                  <c:v>0.35638379093805905</c:v>
                </c:pt>
                <c:pt idx="11116">
                  <c:v>0.3564740977492018</c:v>
                </c:pt>
                <c:pt idx="11117">
                  <c:v>0.3564740977492018</c:v>
                </c:pt>
                <c:pt idx="11118">
                  <c:v>0.3564740977492018</c:v>
                </c:pt>
                <c:pt idx="11119">
                  <c:v>0.3564740977492018</c:v>
                </c:pt>
                <c:pt idx="11120">
                  <c:v>0.3564740977492018</c:v>
                </c:pt>
                <c:pt idx="11121">
                  <c:v>0.35656438881236074</c:v>
                </c:pt>
                <c:pt idx="11122">
                  <c:v>0.35656438881236074</c:v>
                </c:pt>
                <c:pt idx="11123">
                  <c:v>0.35656438881236074</c:v>
                </c:pt>
                <c:pt idx="11124">
                  <c:v>0.35656438881236074</c:v>
                </c:pt>
                <c:pt idx="11125">
                  <c:v>0.35665466413577163</c:v>
                </c:pt>
                <c:pt idx="11126">
                  <c:v>0.35665466413577163</c:v>
                </c:pt>
                <c:pt idx="11127">
                  <c:v>0.35665466413577163</c:v>
                </c:pt>
                <c:pt idx="11128">
                  <c:v>0.35674492372766275</c:v>
                </c:pt>
                <c:pt idx="11129">
                  <c:v>0.35674492372766275</c:v>
                </c:pt>
                <c:pt idx="11130">
                  <c:v>0.35674492372766275</c:v>
                </c:pt>
                <c:pt idx="11131">
                  <c:v>0.35683516759625566</c:v>
                </c:pt>
                <c:pt idx="11132">
                  <c:v>0.35683516759625566</c:v>
                </c:pt>
                <c:pt idx="11133">
                  <c:v>0.35683516759625566</c:v>
                </c:pt>
                <c:pt idx="11134">
                  <c:v>0.35692539574976445</c:v>
                </c:pt>
                <c:pt idx="11135">
                  <c:v>0.35701560819639611</c:v>
                </c:pt>
                <c:pt idx="11136">
                  <c:v>0.35701560819639611</c:v>
                </c:pt>
                <c:pt idx="11137">
                  <c:v>0.3571058049443504</c:v>
                </c:pt>
                <c:pt idx="11138">
                  <c:v>0.3571058049443504</c:v>
                </c:pt>
                <c:pt idx="11139">
                  <c:v>0.35674492372766275</c:v>
                </c:pt>
                <c:pt idx="11140">
                  <c:v>0.35674492372766275</c:v>
                </c:pt>
                <c:pt idx="11141">
                  <c:v>0.35683516759625566</c:v>
                </c:pt>
                <c:pt idx="11142">
                  <c:v>0.35683516759625566</c:v>
                </c:pt>
                <c:pt idx="11143">
                  <c:v>0.35683516759625566</c:v>
                </c:pt>
                <c:pt idx="11144">
                  <c:v>0.35683516759625566</c:v>
                </c:pt>
                <c:pt idx="11145">
                  <c:v>0.35683516759625566</c:v>
                </c:pt>
                <c:pt idx="11146">
                  <c:v>0.35683516759625566</c:v>
                </c:pt>
                <c:pt idx="11147">
                  <c:v>0.35692539574976445</c:v>
                </c:pt>
                <c:pt idx="11148">
                  <c:v>0.35692539574976445</c:v>
                </c:pt>
                <c:pt idx="11149">
                  <c:v>0.35692539574976445</c:v>
                </c:pt>
                <c:pt idx="11150">
                  <c:v>0.35728615137699149</c:v>
                </c:pt>
                <c:pt idx="11151">
                  <c:v>0.35728615137699149</c:v>
                </c:pt>
                <c:pt idx="11152">
                  <c:v>0.35692539574976445</c:v>
                </c:pt>
                <c:pt idx="11153">
                  <c:v>0.36257844153009389</c:v>
                </c:pt>
                <c:pt idx="11154">
                  <c:v>0.36613623074263668</c:v>
                </c:pt>
                <c:pt idx="11155">
                  <c:v>0.36870069396180982</c:v>
                </c:pt>
                <c:pt idx="11156">
                  <c:v>0.37160386497003373</c:v>
                </c:pt>
                <c:pt idx="11157">
                  <c:v>0.36914158971558786</c:v>
                </c:pt>
                <c:pt idx="11158">
                  <c:v>0.37204236077776531</c:v>
                </c:pt>
                <c:pt idx="11159">
                  <c:v>0.37204236077776531</c:v>
                </c:pt>
                <c:pt idx="11160">
                  <c:v>0.37204236077776531</c:v>
                </c:pt>
                <c:pt idx="11161">
                  <c:v>0.37204236077776531</c:v>
                </c:pt>
                <c:pt idx="11162">
                  <c:v>0.37204236077776531</c:v>
                </c:pt>
                <c:pt idx="11163">
                  <c:v>0.37204236077776531</c:v>
                </c:pt>
                <c:pt idx="11164">
                  <c:v>0.37204236077776531</c:v>
                </c:pt>
                <c:pt idx="11165">
                  <c:v>0.37204236077776531</c:v>
                </c:pt>
                <c:pt idx="11166">
                  <c:v>0.37204236077776531</c:v>
                </c:pt>
                <c:pt idx="11167">
                  <c:v>0.37195469046225937</c:v>
                </c:pt>
                <c:pt idx="11168">
                  <c:v>0.37221765818949237</c:v>
                </c:pt>
                <c:pt idx="11169">
                  <c:v>0.36896527540467883</c:v>
                </c:pt>
                <c:pt idx="11170">
                  <c:v>0.36896527540467883</c:v>
                </c:pt>
                <c:pt idx="11171">
                  <c:v>0.36922972489767236</c:v>
                </c:pt>
                <c:pt idx="11172">
                  <c:v>0.36922972489767236</c:v>
                </c:pt>
                <c:pt idx="11173">
                  <c:v>0.36922972489767236</c:v>
                </c:pt>
                <c:pt idx="11174">
                  <c:v>0.36922972489767236</c:v>
                </c:pt>
                <c:pt idx="11175">
                  <c:v>0.36922972489767236</c:v>
                </c:pt>
                <c:pt idx="11176">
                  <c:v>0.36922972489767236</c:v>
                </c:pt>
                <c:pt idx="11177">
                  <c:v>0.36922972489767236</c:v>
                </c:pt>
                <c:pt idx="11178">
                  <c:v>0.36922972489767236</c:v>
                </c:pt>
                <c:pt idx="11179">
                  <c:v>0.36914158971558786</c:v>
                </c:pt>
                <c:pt idx="11180">
                  <c:v>0.36914158971558786</c:v>
                </c:pt>
                <c:pt idx="11181">
                  <c:v>0.36914158971558786</c:v>
                </c:pt>
                <c:pt idx="11182">
                  <c:v>0.36914158971558786</c:v>
                </c:pt>
                <c:pt idx="11183">
                  <c:v>0.36914158971558786</c:v>
                </c:pt>
                <c:pt idx="11184">
                  <c:v>0.36914158971558786</c:v>
                </c:pt>
                <c:pt idx="11185">
                  <c:v>0.36914158971558786</c:v>
                </c:pt>
                <c:pt idx="11186">
                  <c:v>0.36905343988702477</c:v>
                </c:pt>
                <c:pt idx="11187">
                  <c:v>0.36905343988702477</c:v>
                </c:pt>
                <c:pt idx="11188">
                  <c:v>0.36905343988702477</c:v>
                </c:pt>
                <c:pt idx="11189">
                  <c:v>0.36905343988702477</c:v>
                </c:pt>
                <c:pt idx="11190">
                  <c:v>0.36896527540467883</c:v>
                </c:pt>
                <c:pt idx="11191">
                  <c:v>0.36896527540467883</c:v>
                </c:pt>
                <c:pt idx="11192">
                  <c:v>0.36896527540467883</c:v>
                </c:pt>
                <c:pt idx="11193">
                  <c:v>0.36896527540467883</c:v>
                </c:pt>
                <c:pt idx="11194">
                  <c:v>0.36896527540467883</c:v>
                </c:pt>
                <c:pt idx="11195">
                  <c:v>0.36896527540467883</c:v>
                </c:pt>
                <c:pt idx="11196">
                  <c:v>0.36896527540467883</c:v>
                </c:pt>
                <c:pt idx="11197">
                  <c:v>0.36887709626123977</c:v>
                </c:pt>
                <c:pt idx="11198">
                  <c:v>0.36887709626123977</c:v>
                </c:pt>
                <c:pt idx="11199">
                  <c:v>0.36887709626123977</c:v>
                </c:pt>
                <c:pt idx="11200">
                  <c:v>0.36887709626123977</c:v>
                </c:pt>
                <c:pt idx="11201">
                  <c:v>0.36887709626123977</c:v>
                </c:pt>
                <c:pt idx="11202">
                  <c:v>0.36887709626123977</c:v>
                </c:pt>
                <c:pt idx="11203">
                  <c:v>0.36887709626123977</c:v>
                </c:pt>
                <c:pt idx="11204">
                  <c:v>0.36887709626123977</c:v>
                </c:pt>
                <c:pt idx="11205">
                  <c:v>0.36887709626123977</c:v>
                </c:pt>
                <c:pt idx="11206">
                  <c:v>0.36887709626123977</c:v>
                </c:pt>
                <c:pt idx="11207">
                  <c:v>0.36887709626123977</c:v>
                </c:pt>
                <c:pt idx="11208">
                  <c:v>0.36887709626123977</c:v>
                </c:pt>
                <c:pt idx="11209">
                  <c:v>0.36887709626123977</c:v>
                </c:pt>
                <c:pt idx="11210">
                  <c:v>0.36887709626123977</c:v>
                </c:pt>
                <c:pt idx="11211">
                  <c:v>0.36887709626123977</c:v>
                </c:pt>
                <c:pt idx="11212">
                  <c:v>0.36887709626123977</c:v>
                </c:pt>
                <c:pt idx="11213">
                  <c:v>0.36887709626123977</c:v>
                </c:pt>
                <c:pt idx="11214">
                  <c:v>0.36887709626123977</c:v>
                </c:pt>
                <c:pt idx="11215">
                  <c:v>0.36887709626123977</c:v>
                </c:pt>
                <c:pt idx="11216">
                  <c:v>0.36896527540467883</c:v>
                </c:pt>
                <c:pt idx="11217">
                  <c:v>0.36896527540467883</c:v>
                </c:pt>
                <c:pt idx="11218">
                  <c:v>0.36896527540467883</c:v>
                </c:pt>
                <c:pt idx="11219">
                  <c:v>0.36896527540467883</c:v>
                </c:pt>
                <c:pt idx="11220">
                  <c:v>0.36896527540467883</c:v>
                </c:pt>
                <c:pt idx="11221">
                  <c:v>0.36896527540467883</c:v>
                </c:pt>
                <c:pt idx="11222">
                  <c:v>0.36905343988702477</c:v>
                </c:pt>
                <c:pt idx="11223">
                  <c:v>0.36914158971558786</c:v>
                </c:pt>
                <c:pt idx="11224">
                  <c:v>0.36914158971558786</c:v>
                </c:pt>
                <c:pt idx="11225">
                  <c:v>0.36914158971558786</c:v>
                </c:pt>
                <c:pt idx="11226">
                  <c:v>0.36922972489767236</c:v>
                </c:pt>
                <c:pt idx="11227">
                  <c:v>0.3710771932568111</c:v>
                </c:pt>
                <c:pt idx="11228">
                  <c:v>0.36922972489767236</c:v>
                </c:pt>
                <c:pt idx="11229">
                  <c:v>0.36931784544057689</c:v>
                </c:pt>
                <c:pt idx="11230">
                  <c:v>0.36931784544057689</c:v>
                </c:pt>
                <c:pt idx="11231">
                  <c:v>0.3712528083673956</c:v>
                </c:pt>
                <c:pt idx="11232">
                  <c:v>0.3712528083673956</c:v>
                </c:pt>
                <c:pt idx="11233">
                  <c:v>0.37134059420964149</c:v>
                </c:pt>
                <c:pt idx="11234">
                  <c:v>0.37134059420964149</c:v>
                </c:pt>
                <c:pt idx="11235">
                  <c:v>0.37134059420964149</c:v>
                </c:pt>
                <c:pt idx="11236">
                  <c:v>0.37134059420964149</c:v>
                </c:pt>
                <c:pt idx="11237">
                  <c:v>0.37116500805217234</c:v>
                </c:pt>
                <c:pt idx="11238">
                  <c:v>0.37142836558606485</c:v>
                </c:pt>
                <c:pt idx="11239">
                  <c:v>0.37142836558606485</c:v>
                </c:pt>
                <c:pt idx="11240">
                  <c:v>0.37116500805217234</c:v>
                </c:pt>
                <c:pt idx="11241">
                  <c:v>0.37116500805217234</c:v>
                </c:pt>
                <c:pt idx="11242">
                  <c:v>0.37142836558606485</c:v>
                </c:pt>
                <c:pt idx="11243">
                  <c:v>0.3712528083673956</c:v>
                </c:pt>
                <c:pt idx="11244">
                  <c:v>0.37116500805217234</c:v>
                </c:pt>
                <c:pt idx="11245">
                  <c:v>0.37116500805217234</c:v>
                </c:pt>
                <c:pt idx="11246">
                  <c:v>0.3712528083673956</c:v>
                </c:pt>
                <c:pt idx="11247">
                  <c:v>0.37151612250381461</c:v>
                </c:pt>
                <c:pt idx="11248">
                  <c:v>0.37151612250381461</c:v>
                </c:pt>
                <c:pt idx="11249">
                  <c:v>0.37151612250381461</c:v>
                </c:pt>
                <c:pt idx="11250">
                  <c:v>0.37151612250381461</c:v>
                </c:pt>
                <c:pt idx="11251">
                  <c:v>0.37116500805217234</c:v>
                </c:pt>
                <c:pt idx="11252">
                  <c:v>0.37142836558606485</c:v>
                </c:pt>
                <c:pt idx="11253">
                  <c:v>0.37142836558606485</c:v>
                </c:pt>
                <c:pt idx="11254">
                  <c:v>0.37142836558606485</c:v>
                </c:pt>
                <c:pt idx="11255">
                  <c:v>0.37142836558606485</c:v>
                </c:pt>
                <c:pt idx="11256">
                  <c:v>0.37142836558606485</c:v>
                </c:pt>
                <c:pt idx="11257">
                  <c:v>0.37142836558606485</c:v>
                </c:pt>
                <c:pt idx="11258">
                  <c:v>0.37142836558606485</c:v>
                </c:pt>
                <c:pt idx="11259">
                  <c:v>0.37142836558606485</c:v>
                </c:pt>
                <c:pt idx="11260">
                  <c:v>0.37134059420964149</c:v>
                </c:pt>
                <c:pt idx="11261">
                  <c:v>0.37134059420964149</c:v>
                </c:pt>
                <c:pt idx="11262">
                  <c:v>0.37134059420964149</c:v>
                </c:pt>
                <c:pt idx="11263">
                  <c:v>0.37134059420964149</c:v>
                </c:pt>
                <c:pt idx="11264">
                  <c:v>0.36940595135159349</c:v>
                </c:pt>
                <c:pt idx="11265">
                  <c:v>0.37134059420964149</c:v>
                </c:pt>
                <c:pt idx="11266">
                  <c:v>0.3712528083673956</c:v>
                </c:pt>
                <c:pt idx="11267">
                  <c:v>0.3712528083673956</c:v>
                </c:pt>
                <c:pt idx="11268">
                  <c:v>0.36931784544057689</c:v>
                </c:pt>
                <c:pt idx="11269">
                  <c:v>0.36931784544057689</c:v>
                </c:pt>
                <c:pt idx="11270">
                  <c:v>0.37116500805217234</c:v>
                </c:pt>
                <c:pt idx="11271">
                  <c:v>0.37116500805217234</c:v>
                </c:pt>
                <c:pt idx="11272">
                  <c:v>0.37116500805217234</c:v>
                </c:pt>
                <c:pt idx="11273">
                  <c:v>0.3710771932568111</c:v>
                </c:pt>
                <c:pt idx="11274">
                  <c:v>0.36922972489767236</c:v>
                </c:pt>
                <c:pt idx="11275">
                  <c:v>0.3710771932568111</c:v>
                </c:pt>
                <c:pt idx="11276">
                  <c:v>0.3710771932568111</c:v>
                </c:pt>
                <c:pt idx="11277">
                  <c:v>0.36914158971558786</c:v>
                </c:pt>
                <c:pt idx="11278">
                  <c:v>0.36914158971558786</c:v>
                </c:pt>
                <c:pt idx="11279">
                  <c:v>0.36914158971558786</c:v>
                </c:pt>
                <c:pt idx="11280">
                  <c:v>0.36905343988702477</c:v>
                </c:pt>
                <c:pt idx="11281">
                  <c:v>0.36905343988702477</c:v>
                </c:pt>
                <c:pt idx="11282">
                  <c:v>0.36905343988702477</c:v>
                </c:pt>
                <c:pt idx="11283">
                  <c:v>0.36931784544057689</c:v>
                </c:pt>
                <c:pt idx="11284">
                  <c:v>0.36896527540467883</c:v>
                </c:pt>
                <c:pt idx="11285">
                  <c:v>0.36922972489767236</c:v>
                </c:pt>
                <c:pt idx="11286">
                  <c:v>0.36922972489767236</c:v>
                </c:pt>
                <c:pt idx="11287">
                  <c:v>0.36914158971558786</c:v>
                </c:pt>
                <c:pt idx="11288">
                  <c:v>0.36914158971558786</c:v>
                </c:pt>
                <c:pt idx="11289">
                  <c:v>0.36914158971558786</c:v>
                </c:pt>
                <c:pt idx="11290">
                  <c:v>0.36914158971558786</c:v>
                </c:pt>
                <c:pt idx="11291">
                  <c:v>0.36905343988702477</c:v>
                </c:pt>
                <c:pt idx="11292">
                  <c:v>0.36905343988702477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30-49D5-A788-965B861F65D2}"/>
            </c:ext>
          </c:extLst>
        </c:ser>
        <c:ser>
          <c:idx val="3"/>
          <c:order val="3"/>
          <c:tx>
            <c:v>sm40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Sheet1!$A$2:$A$11294</c:f>
              <c:numCache>
                <c:formatCode>m/d/yyyy\ h:mm</c:formatCode>
                <c:ptCount val="11293"/>
                <c:pt idx="0">
                  <c:v>42858.729166666664</c:v>
                </c:pt>
                <c:pt idx="1">
                  <c:v>42858.739583333336</c:v>
                </c:pt>
                <c:pt idx="2">
                  <c:v>42858.75</c:v>
                </c:pt>
                <c:pt idx="3">
                  <c:v>42858.760416666664</c:v>
                </c:pt>
                <c:pt idx="4">
                  <c:v>42858.770833333336</c:v>
                </c:pt>
                <c:pt idx="5">
                  <c:v>42858.78125</c:v>
                </c:pt>
                <c:pt idx="6">
                  <c:v>42858.791666666664</c:v>
                </c:pt>
                <c:pt idx="7">
                  <c:v>42858.802083333336</c:v>
                </c:pt>
                <c:pt idx="8">
                  <c:v>42858.8125</c:v>
                </c:pt>
                <c:pt idx="9">
                  <c:v>42858.822916666664</c:v>
                </c:pt>
                <c:pt idx="10">
                  <c:v>42858.833333333336</c:v>
                </c:pt>
                <c:pt idx="11">
                  <c:v>42858.84375</c:v>
                </c:pt>
                <c:pt idx="12">
                  <c:v>42858.854166666664</c:v>
                </c:pt>
                <c:pt idx="13">
                  <c:v>42858.864583333336</c:v>
                </c:pt>
                <c:pt idx="14">
                  <c:v>42858.875</c:v>
                </c:pt>
                <c:pt idx="15">
                  <c:v>42858.885416666664</c:v>
                </c:pt>
                <c:pt idx="16">
                  <c:v>42858.895833333336</c:v>
                </c:pt>
                <c:pt idx="17">
                  <c:v>42858.90625</c:v>
                </c:pt>
                <c:pt idx="18">
                  <c:v>42858.916666666664</c:v>
                </c:pt>
                <c:pt idx="19">
                  <c:v>42858.927083333336</c:v>
                </c:pt>
                <c:pt idx="20">
                  <c:v>42858.9375</c:v>
                </c:pt>
                <c:pt idx="21">
                  <c:v>42858.947916666664</c:v>
                </c:pt>
                <c:pt idx="22">
                  <c:v>42858.958333333336</c:v>
                </c:pt>
                <c:pt idx="23">
                  <c:v>42858.96875</c:v>
                </c:pt>
                <c:pt idx="24">
                  <c:v>42858.979166666664</c:v>
                </c:pt>
                <c:pt idx="25">
                  <c:v>42858.989583333336</c:v>
                </c:pt>
                <c:pt idx="26">
                  <c:v>42859</c:v>
                </c:pt>
                <c:pt idx="27">
                  <c:v>42859.010416666664</c:v>
                </c:pt>
                <c:pt idx="28">
                  <c:v>42859.020833333336</c:v>
                </c:pt>
                <c:pt idx="29">
                  <c:v>42859.03125</c:v>
                </c:pt>
                <c:pt idx="30">
                  <c:v>42859.041666666664</c:v>
                </c:pt>
                <c:pt idx="31">
                  <c:v>42859.052083333336</c:v>
                </c:pt>
                <c:pt idx="32">
                  <c:v>42859.0625</c:v>
                </c:pt>
                <c:pt idx="33">
                  <c:v>42859.072916666664</c:v>
                </c:pt>
                <c:pt idx="34">
                  <c:v>42859.083333333336</c:v>
                </c:pt>
                <c:pt idx="35">
                  <c:v>42859.09375</c:v>
                </c:pt>
                <c:pt idx="36">
                  <c:v>42859.104166666664</c:v>
                </c:pt>
                <c:pt idx="37">
                  <c:v>42859.114583333336</c:v>
                </c:pt>
                <c:pt idx="38">
                  <c:v>42859.125</c:v>
                </c:pt>
                <c:pt idx="39">
                  <c:v>42859.135416666664</c:v>
                </c:pt>
                <c:pt idx="40">
                  <c:v>42859.145833333336</c:v>
                </c:pt>
                <c:pt idx="41">
                  <c:v>42859.15625</c:v>
                </c:pt>
                <c:pt idx="42">
                  <c:v>42859.166666666664</c:v>
                </c:pt>
                <c:pt idx="43">
                  <c:v>42859.177083333336</c:v>
                </c:pt>
                <c:pt idx="44">
                  <c:v>42859.1875</c:v>
                </c:pt>
                <c:pt idx="45">
                  <c:v>42859.197916666664</c:v>
                </c:pt>
                <c:pt idx="46">
                  <c:v>42859.208333333336</c:v>
                </c:pt>
                <c:pt idx="47">
                  <c:v>42859.21875</c:v>
                </c:pt>
                <c:pt idx="48">
                  <c:v>42859.229166666664</c:v>
                </c:pt>
                <c:pt idx="49">
                  <c:v>42859.239583333336</c:v>
                </c:pt>
                <c:pt idx="50">
                  <c:v>42859.25</c:v>
                </c:pt>
                <c:pt idx="51">
                  <c:v>42859.260416666664</c:v>
                </c:pt>
                <c:pt idx="52">
                  <c:v>42859.270833333336</c:v>
                </c:pt>
                <c:pt idx="53">
                  <c:v>42859.28125</c:v>
                </c:pt>
                <c:pt idx="54">
                  <c:v>42859.291666666664</c:v>
                </c:pt>
                <c:pt idx="55">
                  <c:v>42859.302083333336</c:v>
                </c:pt>
                <c:pt idx="56">
                  <c:v>42859.3125</c:v>
                </c:pt>
                <c:pt idx="57">
                  <c:v>42859.322916666664</c:v>
                </c:pt>
                <c:pt idx="58">
                  <c:v>42859.333333333336</c:v>
                </c:pt>
                <c:pt idx="59">
                  <c:v>42859.34375</c:v>
                </c:pt>
                <c:pt idx="60">
                  <c:v>42859.354166666664</c:v>
                </c:pt>
                <c:pt idx="61">
                  <c:v>42859.364583333336</c:v>
                </c:pt>
                <c:pt idx="62">
                  <c:v>42859.375</c:v>
                </c:pt>
                <c:pt idx="63">
                  <c:v>42859.385416666664</c:v>
                </c:pt>
                <c:pt idx="64">
                  <c:v>42859.395833333336</c:v>
                </c:pt>
                <c:pt idx="65">
                  <c:v>42859.40625</c:v>
                </c:pt>
                <c:pt idx="66">
                  <c:v>42859.416666666664</c:v>
                </c:pt>
                <c:pt idx="67">
                  <c:v>42859.427083333336</c:v>
                </c:pt>
                <c:pt idx="68">
                  <c:v>42859.4375</c:v>
                </c:pt>
                <c:pt idx="69">
                  <c:v>42859.447916666664</c:v>
                </c:pt>
                <c:pt idx="70">
                  <c:v>42859.458333333336</c:v>
                </c:pt>
                <c:pt idx="71">
                  <c:v>42859.46875</c:v>
                </c:pt>
                <c:pt idx="72">
                  <c:v>42859.479166666664</c:v>
                </c:pt>
                <c:pt idx="73">
                  <c:v>42859.489583333336</c:v>
                </c:pt>
                <c:pt idx="74">
                  <c:v>42859.5</c:v>
                </c:pt>
                <c:pt idx="75">
                  <c:v>42859.510416666664</c:v>
                </c:pt>
                <c:pt idx="76">
                  <c:v>42859.520833333336</c:v>
                </c:pt>
                <c:pt idx="77">
                  <c:v>42859.53125</c:v>
                </c:pt>
                <c:pt idx="78">
                  <c:v>42859.541666666664</c:v>
                </c:pt>
                <c:pt idx="79">
                  <c:v>42859.552083333336</c:v>
                </c:pt>
                <c:pt idx="80">
                  <c:v>42859.5625</c:v>
                </c:pt>
                <c:pt idx="81">
                  <c:v>42859.572916666664</c:v>
                </c:pt>
                <c:pt idx="82">
                  <c:v>42859.583333333336</c:v>
                </c:pt>
                <c:pt idx="83">
                  <c:v>42859.59375</c:v>
                </c:pt>
                <c:pt idx="84">
                  <c:v>42859.604166666664</c:v>
                </c:pt>
                <c:pt idx="85">
                  <c:v>42859.614583333336</c:v>
                </c:pt>
                <c:pt idx="86">
                  <c:v>42859.625</c:v>
                </c:pt>
                <c:pt idx="87">
                  <c:v>42859.635416666664</c:v>
                </c:pt>
                <c:pt idx="88">
                  <c:v>42859.645833333336</c:v>
                </c:pt>
                <c:pt idx="89">
                  <c:v>42859.65625</c:v>
                </c:pt>
                <c:pt idx="90">
                  <c:v>42859.666666666664</c:v>
                </c:pt>
                <c:pt idx="91">
                  <c:v>42859.677083333336</c:v>
                </c:pt>
                <c:pt idx="92">
                  <c:v>42859.6875</c:v>
                </c:pt>
                <c:pt idx="93">
                  <c:v>42859.697916666664</c:v>
                </c:pt>
                <c:pt idx="94">
                  <c:v>42859.708333333336</c:v>
                </c:pt>
                <c:pt idx="95">
                  <c:v>42859.71875</c:v>
                </c:pt>
                <c:pt idx="96">
                  <c:v>42859.729166666664</c:v>
                </c:pt>
                <c:pt idx="97">
                  <c:v>42859.739583333336</c:v>
                </c:pt>
                <c:pt idx="98">
                  <c:v>42859.75</c:v>
                </c:pt>
                <c:pt idx="99">
                  <c:v>42859.760416666664</c:v>
                </c:pt>
                <c:pt idx="100">
                  <c:v>42859.770833333336</c:v>
                </c:pt>
                <c:pt idx="101">
                  <c:v>42859.78125</c:v>
                </c:pt>
                <c:pt idx="102">
                  <c:v>42859.791666666664</c:v>
                </c:pt>
                <c:pt idx="103">
                  <c:v>42859.802083333336</c:v>
                </c:pt>
                <c:pt idx="104">
                  <c:v>42859.8125</c:v>
                </c:pt>
                <c:pt idx="105">
                  <c:v>42859.822916666664</c:v>
                </c:pt>
                <c:pt idx="106">
                  <c:v>42859.833333333336</c:v>
                </c:pt>
                <c:pt idx="107">
                  <c:v>42859.84375</c:v>
                </c:pt>
                <c:pt idx="108">
                  <c:v>42859.854166666664</c:v>
                </c:pt>
                <c:pt idx="109">
                  <c:v>42859.864583333336</c:v>
                </c:pt>
                <c:pt idx="110">
                  <c:v>42859.875</c:v>
                </c:pt>
                <c:pt idx="111">
                  <c:v>42859.885416666664</c:v>
                </c:pt>
                <c:pt idx="112">
                  <c:v>42859.895833333336</c:v>
                </c:pt>
                <c:pt idx="113">
                  <c:v>42859.90625</c:v>
                </c:pt>
                <c:pt idx="114">
                  <c:v>42859.916666666664</c:v>
                </c:pt>
                <c:pt idx="115">
                  <c:v>42859.927083333336</c:v>
                </c:pt>
                <c:pt idx="116">
                  <c:v>42859.9375</c:v>
                </c:pt>
                <c:pt idx="117">
                  <c:v>42859.947916666664</c:v>
                </c:pt>
                <c:pt idx="118">
                  <c:v>42859.958333333336</c:v>
                </c:pt>
                <c:pt idx="119">
                  <c:v>42859.96875</c:v>
                </c:pt>
                <c:pt idx="120">
                  <c:v>42859.979166666664</c:v>
                </c:pt>
                <c:pt idx="121">
                  <c:v>42859.989583333336</c:v>
                </c:pt>
                <c:pt idx="122">
                  <c:v>42860</c:v>
                </c:pt>
                <c:pt idx="123">
                  <c:v>42860.010416666664</c:v>
                </c:pt>
                <c:pt idx="124">
                  <c:v>42860.020833333336</c:v>
                </c:pt>
                <c:pt idx="125">
                  <c:v>42860.03125</c:v>
                </c:pt>
                <c:pt idx="126">
                  <c:v>42860.041666666664</c:v>
                </c:pt>
                <c:pt idx="127">
                  <c:v>42860.052083333336</c:v>
                </c:pt>
                <c:pt idx="128">
                  <c:v>42860.0625</c:v>
                </c:pt>
                <c:pt idx="129">
                  <c:v>42860.072916666664</c:v>
                </c:pt>
                <c:pt idx="130">
                  <c:v>42860.083333333336</c:v>
                </c:pt>
                <c:pt idx="131">
                  <c:v>42860.09375</c:v>
                </c:pt>
                <c:pt idx="132">
                  <c:v>42860.104166666664</c:v>
                </c:pt>
                <c:pt idx="133">
                  <c:v>42860.114583333336</c:v>
                </c:pt>
                <c:pt idx="134">
                  <c:v>42860.125</c:v>
                </c:pt>
                <c:pt idx="135">
                  <c:v>42860.135416666664</c:v>
                </c:pt>
                <c:pt idx="136">
                  <c:v>42860.145833333336</c:v>
                </c:pt>
                <c:pt idx="137">
                  <c:v>42860.15625</c:v>
                </c:pt>
                <c:pt idx="138">
                  <c:v>42860.166666666664</c:v>
                </c:pt>
                <c:pt idx="139">
                  <c:v>42860.177083333336</c:v>
                </c:pt>
                <c:pt idx="140">
                  <c:v>42860.1875</c:v>
                </c:pt>
                <c:pt idx="141">
                  <c:v>42860.197916666664</c:v>
                </c:pt>
                <c:pt idx="142">
                  <c:v>42860.208333333336</c:v>
                </c:pt>
                <c:pt idx="143">
                  <c:v>42860.21875</c:v>
                </c:pt>
                <c:pt idx="144">
                  <c:v>42860.229166666664</c:v>
                </c:pt>
                <c:pt idx="145">
                  <c:v>42860.239583333336</c:v>
                </c:pt>
                <c:pt idx="146">
                  <c:v>42860.25</c:v>
                </c:pt>
                <c:pt idx="147">
                  <c:v>42860.260416666664</c:v>
                </c:pt>
                <c:pt idx="148">
                  <c:v>42860.270833333336</c:v>
                </c:pt>
                <c:pt idx="149">
                  <c:v>42860.28125</c:v>
                </c:pt>
                <c:pt idx="150">
                  <c:v>42860.291666666664</c:v>
                </c:pt>
                <c:pt idx="151">
                  <c:v>42860.302083333336</c:v>
                </c:pt>
                <c:pt idx="152">
                  <c:v>42860.3125</c:v>
                </c:pt>
                <c:pt idx="153">
                  <c:v>42860.322916666664</c:v>
                </c:pt>
                <c:pt idx="154">
                  <c:v>42860.333333333336</c:v>
                </c:pt>
                <c:pt idx="155">
                  <c:v>42860.34375</c:v>
                </c:pt>
                <c:pt idx="156">
                  <c:v>42860.354166666664</c:v>
                </c:pt>
                <c:pt idx="157">
                  <c:v>42860.364583333336</c:v>
                </c:pt>
                <c:pt idx="158">
                  <c:v>42860.375</c:v>
                </c:pt>
                <c:pt idx="159">
                  <c:v>42860.385416666664</c:v>
                </c:pt>
                <c:pt idx="160">
                  <c:v>42860.395833333336</c:v>
                </c:pt>
                <c:pt idx="161">
                  <c:v>42860.40625</c:v>
                </c:pt>
                <c:pt idx="162">
                  <c:v>42860.416666666664</c:v>
                </c:pt>
                <c:pt idx="163">
                  <c:v>42860.427083333336</c:v>
                </c:pt>
                <c:pt idx="164">
                  <c:v>42860.4375</c:v>
                </c:pt>
                <c:pt idx="165">
                  <c:v>42860.447916666664</c:v>
                </c:pt>
                <c:pt idx="166">
                  <c:v>42860.458333333336</c:v>
                </c:pt>
                <c:pt idx="167">
                  <c:v>42860.46875</c:v>
                </c:pt>
                <c:pt idx="168">
                  <c:v>42860.479166666664</c:v>
                </c:pt>
                <c:pt idx="169">
                  <c:v>42860.489583333336</c:v>
                </c:pt>
                <c:pt idx="170">
                  <c:v>42860.5</c:v>
                </c:pt>
                <c:pt idx="171">
                  <c:v>42860.510416666664</c:v>
                </c:pt>
                <c:pt idx="172">
                  <c:v>42860.520833333336</c:v>
                </c:pt>
                <c:pt idx="173">
                  <c:v>42860.53125</c:v>
                </c:pt>
                <c:pt idx="174">
                  <c:v>42860.541666666664</c:v>
                </c:pt>
                <c:pt idx="175">
                  <c:v>42860.552083333336</c:v>
                </c:pt>
                <c:pt idx="176">
                  <c:v>42860.5625</c:v>
                </c:pt>
                <c:pt idx="177">
                  <c:v>42860.572916666664</c:v>
                </c:pt>
                <c:pt idx="178">
                  <c:v>42860.583333333336</c:v>
                </c:pt>
                <c:pt idx="179">
                  <c:v>42860.59375</c:v>
                </c:pt>
                <c:pt idx="180">
                  <c:v>42860.604166666664</c:v>
                </c:pt>
                <c:pt idx="181">
                  <c:v>42860.614583333336</c:v>
                </c:pt>
                <c:pt idx="182">
                  <c:v>42860.625</c:v>
                </c:pt>
                <c:pt idx="183">
                  <c:v>42860.635416666664</c:v>
                </c:pt>
                <c:pt idx="184">
                  <c:v>42860.645833333336</c:v>
                </c:pt>
                <c:pt idx="185">
                  <c:v>42860.65625</c:v>
                </c:pt>
                <c:pt idx="186">
                  <c:v>42860.666666666664</c:v>
                </c:pt>
                <c:pt idx="187">
                  <c:v>42860.677083333336</c:v>
                </c:pt>
                <c:pt idx="188">
                  <c:v>42860.6875</c:v>
                </c:pt>
                <c:pt idx="189">
                  <c:v>42860.697916666664</c:v>
                </c:pt>
                <c:pt idx="190">
                  <c:v>42860.708333333336</c:v>
                </c:pt>
                <c:pt idx="191">
                  <c:v>42860.71875</c:v>
                </c:pt>
                <c:pt idx="192">
                  <c:v>42860.729166666664</c:v>
                </c:pt>
                <c:pt idx="193">
                  <c:v>42860.739583333336</c:v>
                </c:pt>
                <c:pt idx="194">
                  <c:v>42860.75</c:v>
                </c:pt>
                <c:pt idx="195">
                  <c:v>42860.760416666664</c:v>
                </c:pt>
                <c:pt idx="196">
                  <c:v>42860.770833333336</c:v>
                </c:pt>
                <c:pt idx="197">
                  <c:v>42860.78125</c:v>
                </c:pt>
                <c:pt idx="198">
                  <c:v>42860.791666666664</c:v>
                </c:pt>
                <c:pt idx="199">
                  <c:v>42860.802083333336</c:v>
                </c:pt>
                <c:pt idx="200">
                  <c:v>42860.8125</c:v>
                </c:pt>
                <c:pt idx="201">
                  <c:v>42860.822916666664</c:v>
                </c:pt>
                <c:pt idx="202">
                  <c:v>42860.833333333336</c:v>
                </c:pt>
                <c:pt idx="203">
                  <c:v>42860.84375</c:v>
                </c:pt>
                <c:pt idx="204">
                  <c:v>42860.854166666664</c:v>
                </c:pt>
                <c:pt idx="205">
                  <c:v>42860.864583333336</c:v>
                </c:pt>
                <c:pt idx="206">
                  <c:v>42860.875</c:v>
                </c:pt>
                <c:pt idx="207">
                  <c:v>42860.885416666664</c:v>
                </c:pt>
                <c:pt idx="208">
                  <c:v>42860.895833333336</c:v>
                </c:pt>
                <c:pt idx="209">
                  <c:v>42860.90625</c:v>
                </c:pt>
                <c:pt idx="210">
                  <c:v>42860.916666666664</c:v>
                </c:pt>
                <c:pt idx="211">
                  <c:v>42860.927083333336</c:v>
                </c:pt>
                <c:pt idx="212">
                  <c:v>42860.9375</c:v>
                </c:pt>
                <c:pt idx="213">
                  <c:v>42860.947916666664</c:v>
                </c:pt>
                <c:pt idx="214">
                  <c:v>42860.958333333336</c:v>
                </c:pt>
                <c:pt idx="215">
                  <c:v>42860.96875</c:v>
                </c:pt>
                <c:pt idx="216">
                  <c:v>42860.979166666664</c:v>
                </c:pt>
                <c:pt idx="217">
                  <c:v>42860.989583333336</c:v>
                </c:pt>
                <c:pt idx="218">
                  <c:v>42861</c:v>
                </c:pt>
                <c:pt idx="219">
                  <c:v>42861.010416666664</c:v>
                </c:pt>
                <c:pt idx="220">
                  <c:v>42861.020833333336</c:v>
                </c:pt>
                <c:pt idx="221">
                  <c:v>42861.03125</c:v>
                </c:pt>
                <c:pt idx="222">
                  <c:v>42861.041666666664</c:v>
                </c:pt>
                <c:pt idx="223">
                  <c:v>42861.052083333336</c:v>
                </c:pt>
                <c:pt idx="224">
                  <c:v>42861.0625</c:v>
                </c:pt>
                <c:pt idx="225">
                  <c:v>42861.072916666664</c:v>
                </c:pt>
                <c:pt idx="226">
                  <c:v>42861.083333333336</c:v>
                </c:pt>
                <c:pt idx="227">
                  <c:v>42861.09375</c:v>
                </c:pt>
                <c:pt idx="228">
                  <c:v>42861.104166666664</c:v>
                </c:pt>
                <c:pt idx="229">
                  <c:v>42861.114583333336</c:v>
                </c:pt>
                <c:pt idx="230">
                  <c:v>42861.125</c:v>
                </c:pt>
                <c:pt idx="231">
                  <c:v>42861.135416666664</c:v>
                </c:pt>
                <c:pt idx="232">
                  <c:v>42861.145833333336</c:v>
                </c:pt>
                <c:pt idx="233">
                  <c:v>42861.15625</c:v>
                </c:pt>
                <c:pt idx="234">
                  <c:v>42861.166666666664</c:v>
                </c:pt>
                <c:pt idx="235">
                  <c:v>42861.177083333336</c:v>
                </c:pt>
                <c:pt idx="236">
                  <c:v>42861.1875</c:v>
                </c:pt>
                <c:pt idx="237">
                  <c:v>42861.197916666664</c:v>
                </c:pt>
                <c:pt idx="238">
                  <c:v>42861.208333333336</c:v>
                </c:pt>
                <c:pt idx="239">
                  <c:v>42861.21875</c:v>
                </c:pt>
                <c:pt idx="240">
                  <c:v>42861.229166666664</c:v>
                </c:pt>
                <c:pt idx="241">
                  <c:v>42861.239583333336</c:v>
                </c:pt>
                <c:pt idx="242">
                  <c:v>42861.25</c:v>
                </c:pt>
                <c:pt idx="243">
                  <c:v>42861.260416666664</c:v>
                </c:pt>
                <c:pt idx="244">
                  <c:v>42861.270833333336</c:v>
                </c:pt>
                <c:pt idx="245">
                  <c:v>42861.28125</c:v>
                </c:pt>
                <c:pt idx="246">
                  <c:v>42861.291666666664</c:v>
                </c:pt>
                <c:pt idx="247">
                  <c:v>42861.302083333336</c:v>
                </c:pt>
                <c:pt idx="248">
                  <c:v>42861.3125</c:v>
                </c:pt>
                <c:pt idx="249">
                  <c:v>42861.322916666664</c:v>
                </c:pt>
                <c:pt idx="250">
                  <c:v>42861.333333333336</c:v>
                </c:pt>
                <c:pt idx="251">
                  <c:v>42861.34375</c:v>
                </c:pt>
                <c:pt idx="252">
                  <c:v>42861.354166666664</c:v>
                </c:pt>
                <c:pt idx="253">
                  <c:v>42861.364583333336</c:v>
                </c:pt>
                <c:pt idx="254">
                  <c:v>42861.375</c:v>
                </c:pt>
                <c:pt idx="255">
                  <c:v>42861.385416666664</c:v>
                </c:pt>
                <c:pt idx="256">
                  <c:v>42861.395833333336</c:v>
                </c:pt>
                <c:pt idx="257">
                  <c:v>42861.40625</c:v>
                </c:pt>
                <c:pt idx="258">
                  <c:v>42861.416666666664</c:v>
                </c:pt>
                <c:pt idx="259">
                  <c:v>42861.427083333336</c:v>
                </c:pt>
                <c:pt idx="260">
                  <c:v>42861.4375</c:v>
                </c:pt>
                <c:pt idx="261">
                  <c:v>42861.447916666664</c:v>
                </c:pt>
                <c:pt idx="262">
                  <c:v>42861.458333333336</c:v>
                </c:pt>
                <c:pt idx="263">
                  <c:v>42861.46875</c:v>
                </c:pt>
                <c:pt idx="264">
                  <c:v>42861.479166666664</c:v>
                </c:pt>
                <c:pt idx="265">
                  <c:v>42861.489583333336</c:v>
                </c:pt>
                <c:pt idx="266">
                  <c:v>42861.5</c:v>
                </c:pt>
                <c:pt idx="267">
                  <c:v>42861.510416666664</c:v>
                </c:pt>
                <c:pt idx="268">
                  <c:v>42861.520833333336</c:v>
                </c:pt>
                <c:pt idx="269">
                  <c:v>42861.53125</c:v>
                </c:pt>
                <c:pt idx="270">
                  <c:v>42861.541666666664</c:v>
                </c:pt>
                <c:pt idx="271">
                  <c:v>42861.552083333336</c:v>
                </c:pt>
                <c:pt idx="272">
                  <c:v>42861.5625</c:v>
                </c:pt>
                <c:pt idx="273">
                  <c:v>42861.572916666664</c:v>
                </c:pt>
                <c:pt idx="274">
                  <c:v>42861.583333333336</c:v>
                </c:pt>
                <c:pt idx="275">
                  <c:v>42861.59375</c:v>
                </c:pt>
                <c:pt idx="276">
                  <c:v>42861.604166666664</c:v>
                </c:pt>
                <c:pt idx="277">
                  <c:v>42861.614583333336</c:v>
                </c:pt>
                <c:pt idx="278">
                  <c:v>42861.625</c:v>
                </c:pt>
                <c:pt idx="279">
                  <c:v>42861.635416666664</c:v>
                </c:pt>
                <c:pt idx="280">
                  <c:v>42861.645833333336</c:v>
                </c:pt>
                <c:pt idx="281">
                  <c:v>42861.65625</c:v>
                </c:pt>
                <c:pt idx="282">
                  <c:v>42861.666666666664</c:v>
                </c:pt>
                <c:pt idx="283">
                  <c:v>42861.677083333336</c:v>
                </c:pt>
                <c:pt idx="284">
                  <c:v>42861.6875</c:v>
                </c:pt>
                <c:pt idx="285">
                  <c:v>42861.697916666664</c:v>
                </c:pt>
                <c:pt idx="286">
                  <c:v>42861.708333333336</c:v>
                </c:pt>
                <c:pt idx="287">
                  <c:v>42861.71875</c:v>
                </c:pt>
                <c:pt idx="288">
                  <c:v>42861.729166666664</c:v>
                </c:pt>
                <c:pt idx="289">
                  <c:v>42861.739583333336</c:v>
                </c:pt>
                <c:pt idx="290">
                  <c:v>42861.75</c:v>
                </c:pt>
                <c:pt idx="291">
                  <c:v>42861.760416666664</c:v>
                </c:pt>
                <c:pt idx="292">
                  <c:v>42861.770833333336</c:v>
                </c:pt>
                <c:pt idx="293">
                  <c:v>42861.78125</c:v>
                </c:pt>
                <c:pt idx="294">
                  <c:v>42861.791666666664</c:v>
                </c:pt>
                <c:pt idx="295">
                  <c:v>42861.802083333336</c:v>
                </c:pt>
                <c:pt idx="296">
                  <c:v>42861.8125</c:v>
                </c:pt>
                <c:pt idx="297">
                  <c:v>42861.822916666664</c:v>
                </c:pt>
                <c:pt idx="298">
                  <c:v>42861.833333333336</c:v>
                </c:pt>
                <c:pt idx="299">
                  <c:v>42861.84375</c:v>
                </c:pt>
                <c:pt idx="300">
                  <c:v>42861.854166666664</c:v>
                </c:pt>
                <c:pt idx="301">
                  <c:v>42861.864583333336</c:v>
                </c:pt>
                <c:pt idx="302">
                  <c:v>42861.875</c:v>
                </c:pt>
                <c:pt idx="303">
                  <c:v>42861.885416666664</c:v>
                </c:pt>
                <c:pt idx="304">
                  <c:v>42861.895833333336</c:v>
                </c:pt>
                <c:pt idx="305">
                  <c:v>42861.90625</c:v>
                </c:pt>
                <c:pt idx="306">
                  <c:v>42861.916666666664</c:v>
                </c:pt>
                <c:pt idx="307">
                  <c:v>42861.927083333336</c:v>
                </c:pt>
                <c:pt idx="308">
                  <c:v>42861.9375</c:v>
                </c:pt>
                <c:pt idx="309">
                  <c:v>42861.947916666664</c:v>
                </c:pt>
                <c:pt idx="310">
                  <c:v>42861.958333333336</c:v>
                </c:pt>
                <c:pt idx="311">
                  <c:v>42861.96875</c:v>
                </c:pt>
                <c:pt idx="312">
                  <c:v>42861.979166666664</c:v>
                </c:pt>
                <c:pt idx="313">
                  <c:v>42861.989583333336</c:v>
                </c:pt>
                <c:pt idx="314">
                  <c:v>42862</c:v>
                </c:pt>
                <c:pt idx="315">
                  <c:v>42862.010416666664</c:v>
                </c:pt>
                <c:pt idx="316">
                  <c:v>42862.020833333336</c:v>
                </c:pt>
                <c:pt idx="317">
                  <c:v>42862.03125</c:v>
                </c:pt>
                <c:pt idx="318">
                  <c:v>42862.041666666664</c:v>
                </c:pt>
                <c:pt idx="319">
                  <c:v>42862.052083333336</c:v>
                </c:pt>
                <c:pt idx="320">
                  <c:v>42862.0625</c:v>
                </c:pt>
                <c:pt idx="321">
                  <c:v>42862.072916666664</c:v>
                </c:pt>
                <c:pt idx="322">
                  <c:v>42862.083333333336</c:v>
                </c:pt>
                <c:pt idx="323">
                  <c:v>42862.09375</c:v>
                </c:pt>
                <c:pt idx="324">
                  <c:v>42862.104166666664</c:v>
                </c:pt>
                <c:pt idx="325">
                  <c:v>42862.114583333336</c:v>
                </c:pt>
                <c:pt idx="326">
                  <c:v>42862.125</c:v>
                </c:pt>
                <c:pt idx="327">
                  <c:v>42862.135416666664</c:v>
                </c:pt>
                <c:pt idx="328">
                  <c:v>42862.145833333336</c:v>
                </c:pt>
                <c:pt idx="329">
                  <c:v>42862.15625</c:v>
                </c:pt>
                <c:pt idx="330">
                  <c:v>42862.166666666664</c:v>
                </c:pt>
                <c:pt idx="331">
                  <c:v>42862.177083333336</c:v>
                </c:pt>
                <c:pt idx="332">
                  <c:v>42862.1875</c:v>
                </c:pt>
                <c:pt idx="333">
                  <c:v>42862.197916666664</c:v>
                </c:pt>
                <c:pt idx="334">
                  <c:v>42862.208333333336</c:v>
                </c:pt>
                <c:pt idx="335">
                  <c:v>42862.21875</c:v>
                </c:pt>
                <c:pt idx="336">
                  <c:v>42862.229166666664</c:v>
                </c:pt>
                <c:pt idx="337">
                  <c:v>42862.239583333336</c:v>
                </c:pt>
                <c:pt idx="338">
                  <c:v>42862.25</c:v>
                </c:pt>
                <c:pt idx="339">
                  <c:v>42862.260416666664</c:v>
                </c:pt>
                <c:pt idx="340">
                  <c:v>42862.270833333336</c:v>
                </c:pt>
                <c:pt idx="341">
                  <c:v>42862.28125</c:v>
                </c:pt>
                <c:pt idx="342">
                  <c:v>42862.291666666664</c:v>
                </c:pt>
                <c:pt idx="343">
                  <c:v>42862.302083333336</c:v>
                </c:pt>
                <c:pt idx="344">
                  <c:v>42862.3125</c:v>
                </c:pt>
                <c:pt idx="345">
                  <c:v>42862.322916666664</c:v>
                </c:pt>
                <c:pt idx="346">
                  <c:v>42862.333333333336</c:v>
                </c:pt>
                <c:pt idx="347">
                  <c:v>42862.34375</c:v>
                </c:pt>
                <c:pt idx="348">
                  <c:v>42862.354166666664</c:v>
                </c:pt>
                <c:pt idx="349">
                  <c:v>42862.364583333336</c:v>
                </c:pt>
                <c:pt idx="350">
                  <c:v>42862.375</c:v>
                </c:pt>
                <c:pt idx="351">
                  <c:v>42862.385416666664</c:v>
                </c:pt>
                <c:pt idx="352">
                  <c:v>42862.395833333336</c:v>
                </c:pt>
                <c:pt idx="353">
                  <c:v>42862.40625</c:v>
                </c:pt>
                <c:pt idx="354">
                  <c:v>42862.416666666664</c:v>
                </c:pt>
                <c:pt idx="355">
                  <c:v>42862.427083333336</c:v>
                </c:pt>
                <c:pt idx="356">
                  <c:v>42862.4375</c:v>
                </c:pt>
                <c:pt idx="357">
                  <c:v>42862.447916666664</c:v>
                </c:pt>
                <c:pt idx="358">
                  <c:v>42862.458333333336</c:v>
                </c:pt>
                <c:pt idx="359">
                  <c:v>42862.46875</c:v>
                </c:pt>
                <c:pt idx="360">
                  <c:v>42862.479166666664</c:v>
                </c:pt>
                <c:pt idx="361">
                  <c:v>42862.489583333336</c:v>
                </c:pt>
                <c:pt idx="362">
                  <c:v>42862.5</c:v>
                </c:pt>
                <c:pt idx="363">
                  <c:v>42862.510416666664</c:v>
                </c:pt>
                <c:pt idx="364">
                  <c:v>42862.520833333336</c:v>
                </c:pt>
                <c:pt idx="365">
                  <c:v>42862.53125</c:v>
                </c:pt>
                <c:pt idx="366">
                  <c:v>42862.541666666664</c:v>
                </c:pt>
                <c:pt idx="367">
                  <c:v>42862.552083333336</c:v>
                </c:pt>
                <c:pt idx="368">
                  <c:v>42862.5625</c:v>
                </c:pt>
                <c:pt idx="369">
                  <c:v>42862.572916666664</c:v>
                </c:pt>
                <c:pt idx="370">
                  <c:v>42862.583333333336</c:v>
                </c:pt>
                <c:pt idx="371">
                  <c:v>42862.59375</c:v>
                </c:pt>
                <c:pt idx="372">
                  <c:v>42862.604166666664</c:v>
                </c:pt>
                <c:pt idx="373">
                  <c:v>42862.614583333336</c:v>
                </c:pt>
                <c:pt idx="374">
                  <c:v>42862.625</c:v>
                </c:pt>
                <c:pt idx="375">
                  <c:v>42862.635416666664</c:v>
                </c:pt>
                <c:pt idx="376">
                  <c:v>42862.645833333336</c:v>
                </c:pt>
                <c:pt idx="377">
                  <c:v>42862.65625</c:v>
                </c:pt>
                <c:pt idx="378">
                  <c:v>42862.666666666664</c:v>
                </c:pt>
                <c:pt idx="379">
                  <c:v>42862.677083333336</c:v>
                </c:pt>
                <c:pt idx="380">
                  <c:v>42862.6875</c:v>
                </c:pt>
                <c:pt idx="381">
                  <c:v>42862.697916666664</c:v>
                </c:pt>
                <c:pt idx="382">
                  <c:v>42862.708333333336</c:v>
                </c:pt>
                <c:pt idx="383">
                  <c:v>42862.71875</c:v>
                </c:pt>
                <c:pt idx="384">
                  <c:v>42862.729166666664</c:v>
                </c:pt>
                <c:pt idx="385">
                  <c:v>42862.739583333336</c:v>
                </c:pt>
                <c:pt idx="386">
                  <c:v>42862.75</c:v>
                </c:pt>
                <c:pt idx="387">
                  <c:v>42862.760416666664</c:v>
                </c:pt>
                <c:pt idx="388">
                  <c:v>42862.770833333336</c:v>
                </c:pt>
                <c:pt idx="389">
                  <c:v>42862.78125</c:v>
                </c:pt>
                <c:pt idx="390">
                  <c:v>42862.791666666664</c:v>
                </c:pt>
                <c:pt idx="391">
                  <c:v>42862.802083333336</c:v>
                </c:pt>
                <c:pt idx="392">
                  <c:v>42862.8125</c:v>
                </c:pt>
                <c:pt idx="393">
                  <c:v>42862.822916666664</c:v>
                </c:pt>
                <c:pt idx="394">
                  <c:v>42862.833333333336</c:v>
                </c:pt>
                <c:pt idx="395">
                  <c:v>42862.84375</c:v>
                </c:pt>
                <c:pt idx="396">
                  <c:v>42862.854166666664</c:v>
                </c:pt>
                <c:pt idx="397">
                  <c:v>42862.864583333336</c:v>
                </c:pt>
                <c:pt idx="398">
                  <c:v>42862.875</c:v>
                </c:pt>
                <c:pt idx="399">
                  <c:v>42862.885416666664</c:v>
                </c:pt>
                <c:pt idx="400">
                  <c:v>42862.895833333336</c:v>
                </c:pt>
                <c:pt idx="401">
                  <c:v>42862.90625</c:v>
                </c:pt>
                <c:pt idx="402">
                  <c:v>42862.916666666664</c:v>
                </c:pt>
                <c:pt idx="403">
                  <c:v>42862.927083333336</c:v>
                </c:pt>
                <c:pt idx="404">
                  <c:v>42862.9375</c:v>
                </c:pt>
                <c:pt idx="405">
                  <c:v>42862.947916666664</c:v>
                </c:pt>
                <c:pt idx="406">
                  <c:v>42862.958333333336</c:v>
                </c:pt>
                <c:pt idx="407">
                  <c:v>42862.96875</c:v>
                </c:pt>
                <c:pt idx="408">
                  <c:v>42862.979166666664</c:v>
                </c:pt>
                <c:pt idx="409">
                  <c:v>42862.989583333336</c:v>
                </c:pt>
                <c:pt idx="410">
                  <c:v>42863</c:v>
                </c:pt>
                <c:pt idx="411">
                  <c:v>42863.010416666664</c:v>
                </c:pt>
                <c:pt idx="412">
                  <c:v>42863.020833333336</c:v>
                </c:pt>
                <c:pt idx="413">
                  <c:v>42863.03125</c:v>
                </c:pt>
                <c:pt idx="414">
                  <c:v>42863.041666666664</c:v>
                </c:pt>
                <c:pt idx="415">
                  <c:v>42863.052083333336</c:v>
                </c:pt>
                <c:pt idx="416">
                  <c:v>42863.0625</c:v>
                </c:pt>
                <c:pt idx="417">
                  <c:v>42863.072916666664</c:v>
                </c:pt>
                <c:pt idx="418">
                  <c:v>42863.083333333336</c:v>
                </c:pt>
                <c:pt idx="419">
                  <c:v>42863.09375</c:v>
                </c:pt>
                <c:pt idx="420">
                  <c:v>42863.104166666664</c:v>
                </c:pt>
                <c:pt idx="421">
                  <c:v>42863.114583333336</c:v>
                </c:pt>
                <c:pt idx="422">
                  <c:v>42863.125</c:v>
                </c:pt>
                <c:pt idx="423">
                  <c:v>42863.135416666664</c:v>
                </c:pt>
                <c:pt idx="424">
                  <c:v>42863.145833333336</c:v>
                </c:pt>
                <c:pt idx="425">
                  <c:v>42863.15625</c:v>
                </c:pt>
                <c:pt idx="426">
                  <c:v>42863.166666666664</c:v>
                </c:pt>
                <c:pt idx="427">
                  <c:v>42863.177083333336</c:v>
                </c:pt>
                <c:pt idx="428">
                  <c:v>42863.1875</c:v>
                </c:pt>
                <c:pt idx="429">
                  <c:v>42863.197916666664</c:v>
                </c:pt>
                <c:pt idx="430">
                  <c:v>42863.208333333336</c:v>
                </c:pt>
                <c:pt idx="431">
                  <c:v>42863.21875</c:v>
                </c:pt>
                <c:pt idx="432">
                  <c:v>42863.229166666664</c:v>
                </c:pt>
                <c:pt idx="433">
                  <c:v>42863.239583333336</c:v>
                </c:pt>
                <c:pt idx="434">
                  <c:v>42863.25</c:v>
                </c:pt>
                <c:pt idx="435">
                  <c:v>42863.260416666664</c:v>
                </c:pt>
                <c:pt idx="436">
                  <c:v>42863.270833333336</c:v>
                </c:pt>
                <c:pt idx="437">
                  <c:v>42863.28125</c:v>
                </c:pt>
                <c:pt idx="438">
                  <c:v>42863.291666666664</c:v>
                </c:pt>
                <c:pt idx="439">
                  <c:v>42863.302083333336</c:v>
                </c:pt>
                <c:pt idx="440">
                  <c:v>42863.3125</c:v>
                </c:pt>
                <c:pt idx="441">
                  <c:v>42863.322916666664</c:v>
                </c:pt>
                <c:pt idx="442">
                  <c:v>42863.333333333336</c:v>
                </c:pt>
                <c:pt idx="443">
                  <c:v>42863.34375</c:v>
                </c:pt>
                <c:pt idx="444">
                  <c:v>42863.354166666664</c:v>
                </c:pt>
                <c:pt idx="445">
                  <c:v>42863.364583333336</c:v>
                </c:pt>
                <c:pt idx="446">
                  <c:v>42863.375</c:v>
                </c:pt>
                <c:pt idx="447">
                  <c:v>42863.385416666664</c:v>
                </c:pt>
                <c:pt idx="448">
                  <c:v>42863.395833333336</c:v>
                </c:pt>
                <c:pt idx="449">
                  <c:v>42863.40625</c:v>
                </c:pt>
                <c:pt idx="450">
                  <c:v>42863.416666666664</c:v>
                </c:pt>
                <c:pt idx="451">
                  <c:v>42863.427083333336</c:v>
                </c:pt>
                <c:pt idx="452">
                  <c:v>42863.4375</c:v>
                </c:pt>
                <c:pt idx="453">
                  <c:v>42863.447916666664</c:v>
                </c:pt>
                <c:pt idx="454">
                  <c:v>42863.458333333336</c:v>
                </c:pt>
                <c:pt idx="455">
                  <c:v>42863.46875</c:v>
                </c:pt>
                <c:pt idx="456">
                  <c:v>42863.479166666664</c:v>
                </c:pt>
                <c:pt idx="457">
                  <c:v>42863.489583333336</c:v>
                </c:pt>
                <c:pt idx="458">
                  <c:v>42863.5</c:v>
                </c:pt>
                <c:pt idx="459">
                  <c:v>42863.510416666664</c:v>
                </c:pt>
                <c:pt idx="460">
                  <c:v>42863.520833333336</c:v>
                </c:pt>
                <c:pt idx="461">
                  <c:v>42863.53125</c:v>
                </c:pt>
                <c:pt idx="462">
                  <c:v>42863.541666666664</c:v>
                </c:pt>
                <c:pt idx="463">
                  <c:v>42863.552083333336</c:v>
                </c:pt>
                <c:pt idx="464">
                  <c:v>42863.5625</c:v>
                </c:pt>
                <c:pt idx="465">
                  <c:v>42863.572916666664</c:v>
                </c:pt>
                <c:pt idx="466">
                  <c:v>42863.583333333336</c:v>
                </c:pt>
                <c:pt idx="467">
                  <c:v>42863.59375</c:v>
                </c:pt>
                <c:pt idx="468">
                  <c:v>42863.604166666664</c:v>
                </c:pt>
                <c:pt idx="469">
                  <c:v>42863.614583333336</c:v>
                </c:pt>
                <c:pt idx="470">
                  <c:v>42863.625</c:v>
                </c:pt>
                <c:pt idx="471">
                  <c:v>42863.635416666664</c:v>
                </c:pt>
                <c:pt idx="472">
                  <c:v>42863.645833333336</c:v>
                </c:pt>
                <c:pt idx="473">
                  <c:v>42863.65625</c:v>
                </c:pt>
                <c:pt idx="474">
                  <c:v>42863.666666666664</c:v>
                </c:pt>
                <c:pt idx="475">
                  <c:v>42863.677083333336</c:v>
                </c:pt>
                <c:pt idx="476">
                  <c:v>42863.6875</c:v>
                </c:pt>
                <c:pt idx="477">
                  <c:v>42863.697916666664</c:v>
                </c:pt>
                <c:pt idx="478">
                  <c:v>42863.708333333336</c:v>
                </c:pt>
                <c:pt idx="479">
                  <c:v>42863.71875</c:v>
                </c:pt>
                <c:pt idx="480">
                  <c:v>42863.729166666664</c:v>
                </c:pt>
                <c:pt idx="481">
                  <c:v>42863.739583333336</c:v>
                </c:pt>
                <c:pt idx="482">
                  <c:v>42863.75</c:v>
                </c:pt>
                <c:pt idx="483">
                  <c:v>42863.760416666664</c:v>
                </c:pt>
                <c:pt idx="484">
                  <c:v>42863.770833333336</c:v>
                </c:pt>
                <c:pt idx="485">
                  <c:v>42863.78125</c:v>
                </c:pt>
                <c:pt idx="486">
                  <c:v>42863.791666666664</c:v>
                </c:pt>
                <c:pt idx="487">
                  <c:v>42863.802083333336</c:v>
                </c:pt>
                <c:pt idx="488">
                  <c:v>42863.8125</c:v>
                </c:pt>
                <c:pt idx="489">
                  <c:v>42863.822916666664</c:v>
                </c:pt>
                <c:pt idx="490">
                  <c:v>42863.833333333336</c:v>
                </c:pt>
                <c:pt idx="491">
                  <c:v>42863.84375</c:v>
                </c:pt>
                <c:pt idx="492">
                  <c:v>42863.854166666664</c:v>
                </c:pt>
                <c:pt idx="493">
                  <c:v>42863.864583333336</c:v>
                </c:pt>
                <c:pt idx="494">
                  <c:v>42863.875</c:v>
                </c:pt>
                <c:pt idx="495">
                  <c:v>42863.885416666664</c:v>
                </c:pt>
                <c:pt idx="496">
                  <c:v>42863.895833333336</c:v>
                </c:pt>
                <c:pt idx="497">
                  <c:v>42863.90625</c:v>
                </c:pt>
                <c:pt idx="498">
                  <c:v>42863.916666666664</c:v>
                </c:pt>
                <c:pt idx="499">
                  <c:v>42863.927083333336</c:v>
                </c:pt>
                <c:pt idx="500">
                  <c:v>42863.9375</c:v>
                </c:pt>
                <c:pt idx="501">
                  <c:v>42863.947916666664</c:v>
                </c:pt>
                <c:pt idx="502">
                  <c:v>42863.958333333336</c:v>
                </c:pt>
                <c:pt idx="503">
                  <c:v>42863.96875</c:v>
                </c:pt>
                <c:pt idx="504">
                  <c:v>42863.979166666664</c:v>
                </c:pt>
                <c:pt idx="505">
                  <c:v>42863.989583333336</c:v>
                </c:pt>
                <c:pt idx="506">
                  <c:v>42864</c:v>
                </c:pt>
                <c:pt idx="507">
                  <c:v>42864.010416666664</c:v>
                </c:pt>
                <c:pt idx="508">
                  <c:v>42864.020833333336</c:v>
                </c:pt>
                <c:pt idx="509">
                  <c:v>42864.03125</c:v>
                </c:pt>
                <c:pt idx="510">
                  <c:v>42864.041666666664</c:v>
                </c:pt>
                <c:pt idx="511">
                  <c:v>42864.052083333336</c:v>
                </c:pt>
                <c:pt idx="512">
                  <c:v>42864.0625</c:v>
                </c:pt>
                <c:pt idx="513">
                  <c:v>42864.072916666664</c:v>
                </c:pt>
                <c:pt idx="514">
                  <c:v>42864.083333333336</c:v>
                </c:pt>
                <c:pt idx="515">
                  <c:v>42864.09375</c:v>
                </c:pt>
                <c:pt idx="516">
                  <c:v>42864.104166666664</c:v>
                </c:pt>
                <c:pt idx="517">
                  <c:v>42864.114583333336</c:v>
                </c:pt>
                <c:pt idx="518">
                  <c:v>42864.125</c:v>
                </c:pt>
                <c:pt idx="519">
                  <c:v>42864.135416666664</c:v>
                </c:pt>
                <c:pt idx="520">
                  <c:v>42864.145833333336</c:v>
                </c:pt>
                <c:pt idx="521">
                  <c:v>42864.15625</c:v>
                </c:pt>
                <c:pt idx="522">
                  <c:v>42864.166666666664</c:v>
                </c:pt>
                <c:pt idx="523">
                  <c:v>42864.177083333336</c:v>
                </c:pt>
                <c:pt idx="524">
                  <c:v>42864.1875</c:v>
                </c:pt>
                <c:pt idx="525">
                  <c:v>42864.197916666664</c:v>
                </c:pt>
                <c:pt idx="526">
                  <c:v>42864.208333333336</c:v>
                </c:pt>
                <c:pt idx="527">
                  <c:v>42864.21875</c:v>
                </c:pt>
                <c:pt idx="528">
                  <c:v>42864.229166666664</c:v>
                </c:pt>
                <c:pt idx="529">
                  <c:v>42864.239583333336</c:v>
                </c:pt>
                <c:pt idx="530">
                  <c:v>42864.25</c:v>
                </c:pt>
                <c:pt idx="531">
                  <c:v>42864.260416666664</c:v>
                </c:pt>
                <c:pt idx="532">
                  <c:v>42864.270833333336</c:v>
                </c:pt>
                <c:pt idx="533">
                  <c:v>42864.28125</c:v>
                </c:pt>
                <c:pt idx="534">
                  <c:v>42864.291666666664</c:v>
                </c:pt>
                <c:pt idx="535">
                  <c:v>42864.302083333336</c:v>
                </c:pt>
                <c:pt idx="536">
                  <c:v>42864.3125</c:v>
                </c:pt>
                <c:pt idx="537">
                  <c:v>42864.322916666664</c:v>
                </c:pt>
                <c:pt idx="538">
                  <c:v>42864.333333333336</c:v>
                </c:pt>
                <c:pt idx="539">
                  <c:v>42864.34375</c:v>
                </c:pt>
                <c:pt idx="540">
                  <c:v>42864.354166666664</c:v>
                </c:pt>
                <c:pt idx="541">
                  <c:v>42864.364583333336</c:v>
                </c:pt>
                <c:pt idx="542">
                  <c:v>42864.375</c:v>
                </c:pt>
                <c:pt idx="543">
                  <c:v>42864.385416666664</c:v>
                </c:pt>
                <c:pt idx="544">
                  <c:v>42864.395833333336</c:v>
                </c:pt>
                <c:pt idx="545">
                  <c:v>42864.40625</c:v>
                </c:pt>
                <c:pt idx="546">
                  <c:v>42864.416666666664</c:v>
                </c:pt>
                <c:pt idx="547">
                  <c:v>42864.427083333336</c:v>
                </c:pt>
                <c:pt idx="548">
                  <c:v>42864.4375</c:v>
                </c:pt>
                <c:pt idx="549">
                  <c:v>42864.447916666664</c:v>
                </c:pt>
                <c:pt idx="550">
                  <c:v>42864.458333333336</c:v>
                </c:pt>
                <c:pt idx="551">
                  <c:v>42864.46875</c:v>
                </c:pt>
                <c:pt idx="552">
                  <c:v>42864.479166666664</c:v>
                </c:pt>
                <c:pt idx="553">
                  <c:v>42864.489583333336</c:v>
                </c:pt>
                <c:pt idx="554">
                  <c:v>42864.5</c:v>
                </c:pt>
                <c:pt idx="555">
                  <c:v>42864.510416666664</c:v>
                </c:pt>
                <c:pt idx="556">
                  <c:v>42864.520833333336</c:v>
                </c:pt>
                <c:pt idx="557">
                  <c:v>42864.53125</c:v>
                </c:pt>
                <c:pt idx="558">
                  <c:v>42864.541666666664</c:v>
                </c:pt>
                <c:pt idx="559">
                  <c:v>42864.552083333336</c:v>
                </c:pt>
                <c:pt idx="560">
                  <c:v>42864.5625</c:v>
                </c:pt>
                <c:pt idx="561">
                  <c:v>42864.572916666664</c:v>
                </c:pt>
                <c:pt idx="562">
                  <c:v>42864.583333333336</c:v>
                </c:pt>
                <c:pt idx="563">
                  <c:v>42864.59375</c:v>
                </c:pt>
                <c:pt idx="564">
                  <c:v>42864.604166666664</c:v>
                </c:pt>
                <c:pt idx="565">
                  <c:v>42864.614583333336</c:v>
                </c:pt>
                <c:pt idx="566">
                  <c:v>42864.625</c:v>
                </c:pt>
                <c:pt idx="567">
                  <c:v>42864.635416666664</c:v>
                </c:pt>
                <c:pt idx="568">
                  <c:v>42864.645833333336</c:v>
                </c:pt>
                <c:pt idx="569">
                  <c:v>42864.65625</c:v>
                </c:pt>
                <c:pt idx="570">
                  <c:v>42864.666666666664</c:v>
                </c:pt>
                <c:pt idx="571">
                  <c:v>42864.677083333336</c:v>
                </c:pt>
                <c:pt idx="572">
                  <c:v>42864.6875</c:v>
                </c:pt>
                <c:pt idx="573">
                  <c:v>42864.697916666664</c:v>
                </c:pt>
                <c:pt idx="574">
                  <c:v>42864.708333333336</c:v>
                </c:pt>
                <c:pt idx="575">
                  <c:v>42864.71875</c:v>
                </c:pt>
                <c:pt idx="576">
                  <c:v>42864.729166666664</c:v>
                </c:pt>
                <c:pt idx="577">
                  <c:v>42864.739583333336</c:v>
                </c:pt>
                <c:pt idx="578">
                  <c:v>42864.75</c:v>
                </c:pt>
                <c:pt idx="579">
                  <c:v>42864.760416666664</c:v>
                </c:pt>
                <c:pt idx="580">
                  <c:v>42864.770833333336</c:v>
                </c:pt>
                <c:pt idx="581">
                  <c:v>42864.78125</c:v>
                </c:pt>
                <c:pt idx="582">
                  <c:v>42864.791666666664</c:v>
                </c:pt>
                <c:pt idx="583">
                  <c:v>42864.802083333336</c:v>
                </c:pt>
                <c:pt idx="584">
                  <c:v>42864.8125</c:v>
                </c:pt>
                <c:pt idx="585">
                  <c:v>42864.822916666664</c:v>
                </c:pt>
                <c:pt idx="586">
                  <c:v>42864.833333333336</c:v>
                </c:pt>
                <c:pt idx="587">
                  <c:v>42864.84375</c:v>
                </c:pt>
                <c:pt idx="588">
                  <c:v>42864.854166666664</c:v>
                </c:pt>
                <c:pt idx="589">
                  <c:v>42864.864583333336</c:v>
                </c:pt>
                <c:pt idx="590">
                  <c:v>42864.875</c:v>
                </c:pt>
                <c:pt idx="591">
                  <c:v>42864.885416666664</c:v>
                </c:pt>
                <c:pt idx="592">
                  <c:v>42864.895833333336</c:v>
                </c:pt>
                <c:pt idx="593">
                  <c:v>42864.90625</c:v>
                </c:pt>
                <c:pt idx="594">
                  <c:v>42864.916666666664</c:v>
                </c:pt>
                <c:pt idx="595">
                  <c:v>42864.927083333336</c:v>
                </c:pt>
                <c:pt idx="596">
                  <c:v>42864.9375</c:v>
                </c:pt>
                <c:pt idx="597">
                  <c:v>42864.947916666664</c:v>
                </c:pt>
                <c:pt idx="598">
                  <c:v>42864.958333333336</c:v>
                </c:pt>
                <c:pt idx="599">
                  <c:v>42864.96875</c:v>
                </c:pt>
                <c:pt idx="600">
                  <c:v>42864.979166666664</c:v>
                </c:pt>
                <c:pt idx="601">
                  <c:v>42864.989583333336</c:v>
                </c:pt>
                <c:pt idx="602">
                  <c:v>42865</c:v>
                </c:pt>
                <c:pt idx="603">
                  <c:v>42865.010416666664</c:v>
                </c:pt>
                <c:pt idx="604">
                  <c:v>42865.020833333336</c:v>
                </c:pt>
                <c:pt idx="605">
                  <c:v>42865.03125</c:v>
                </c:pt>
                <c:pt idx="606">
                  <c:v>42865.041666666664</c:v>
                </c:pt>
                <c:pt idx="607">
                  <c:v>42865.052083333336</c:v>
                </c:pt>
                <c:pt idx="608">
                  <c:v>42865.0625</c:v>
                </c:pt>
                <c:pt idx="609">
                  <c:v>42865.072916666664</c:v>
                </c:pt>
                <c:pt idx="610">
                  <c:v>42865.083333333336</c:v>
                </c:pt>
                <c:pt idx="611">
                  <c:v>42865.09375</c:v>
                </c:pt>
                <c:pt idx="612">
                  <c:v>42865.104166666664</c:v>
                </c:pt>
                <c:pt idx="613">
                  <c:v>42865.114583333336</c:v>
                </c:pt>
                <c:pt idx="614">
                  <c:v>42865.125</c:v>
                </c:pt>
                <c:pt idx="615">
                  <c:v>42865.135416666664</c:v>
                </c:pt>
                <c:pt idx="616">
                  <c:v>42865.145833333336</c:v>
                </c:pt>
                <c:pt idx="617">
                  <c:v>42865.15625</c:v>
                </c:pt>
                <c:pt idx="618">
                  <c:v>42865.166666666664</c:v>
                </c:pt>
                <c:pt idx="619">
                  <c:v>42865.177083333336</c:v>
                </c:pt>
                <c:pt idx="620">
                  <c:v>42865.1875</c:v>
                </c:pt>
                <c:pt idx="621">
                  <c:v>42865.197916666664</c:v>
                </c:pt>
                <c:pt idx="622">
                  <c:v>42865.208333333336</c:v>
                </c:pt>
                <c:pt idx="623">
                  <c:v>42865.21875</c:v>
                </c:pt>
                <c:pt idx="624">
                  <c:v>42865.229166666664</c:v>
                </c:pt>
                <c:pt idx="625">
                  <c:v>42865.239583333336</c:v>
                </c:pt>
                <c:pt idx="626">
                  <c:v>42865.25</c:v>
                </c:pt>
                <c:pt idx="627">
                  <c:v>42865.260416666664</c:v>
                </c:pt>
                <c:pt idx="628">
                  <c:v>42865.270833333336</c:v>
                </c:pt>
                <c:pt idx="629">
                  <c:v>42865.28125</c:v>
                </c:pt>
                <c:pt idx="630">
                  <c:v>42865.291666666664</c:v>
                </c:pt>
                <c:pt idx="631">
                  <c:v>42865.302083333336</c:v>
                </c:pt>
                <c:pt idx="632">
                  <c:v>42865.3125</c:v>
                </c:pt>
                <c:pt idx="633">
                  <c:v>42865.322916666664</c:v>
                </c:pt>
                <c:pt idx="634">
                  <c:v>42865.333333333336</c:v>
                </c:pt>
                <c:pt idx="635">
                  <c:v>42865.34375</c:v>
                </c:pt>
                <c:pt idx="636">
                  <c:v>42865.354166666664</c:v>
                </c:pt>
                <c:pt idx="637">
                  <c:v>42865.364583333336</c:v>
                </c:pt>
                <c:pt idx="638">
                  <c:v>42865.375</c:v>
                </c:pt>
                <c:pt idx="639">
                  <c:v>42865.385416666664</c:v>
                </c:pt>
                <c:pt idx="640">
                  <c:v>42865.395833333336</c:v>
                </c:pt>
                <c:pt idx="641">
                  <c:v>42865.40625</c:v>
                </c:pt>
                <c:pt idx="642">
                  <c:v>42865.416666666664</c:v>
                </c:pt>
                <c:pt idx="643">
                  <c:v>42865.427083333336</c:v>
                </c:pt>
                <c:pt idx="644">
                  <c:v>42865.4375</c:v>
                </c:pt>
                <c:pt idx="645">
                  <c:v>42865.447916666664</c:v>
                </c:pt>
                <c:pt idx="646">
                  <c:v>42865.458333333336</c:v>
                </c:pt>
                <c:pt idx="647">
                  <c:v>42865.46875</c:v>
                </c:pt>
                <c:pt idx="648">
                  <c:v>42865.479166666664</c:v>
                </c:pt>
                <c:pt idx="649">
                  <c:v>42865.489583333336</c:v>
                </c:pt>
                <c:pt idx="650">
                  <c:v>42865.5</c:v>
                </c:pt>
                <c:pt idx="651">
                  <c:v>42865.510416666664</c:v>
                </c:pt>
                <c:pt idx="652">
                  <c:v>42865.520833333336</c:v>
                </c:pt>
                <c:pt idx="653">
                  <c:v>42865.53125</c:v>
                </c:pt>
                <c:pt idx="654">
                  <c:v>42865.541666666664</c:v>
                </c:pt>
                <c:pt idx="655">
                  <c:v>42865.552083333336</c:v>
                </c:pt>
                <c:pt idx="656">
                  <c:v>42865.5625</c:v>
                </c:pt>
                <c:pt idx="657">
                  <c:v>42865.572916666664</c:v>
                </c:pt>
                <c:pt idx="658">
                  <c:v>42865.583333333336</c:v>
                </c:pt>
                <c:pt idx="659">
                  <c:v>42865.59375</c:v>
                </c:pt>
                <c:pt idx="660">
                  <c:v>42865.604166666664</c:v>
                </c:pt>
                <c:pt idx="661">
                  <c:v>42865.614583333336</c:v>
                </c:pt>
                <c:pt idx="662">
                  <c:v>42865.625</c:v>
                </c:pt>
                <c:pt idx="663">
                  <c:v>42865.635416666664</c:v>
                </c:pt>
                <c:pt idx="664">
                  <c:v>42865.645833333336</c:v>
                </c:pt>
                <c:pt idx="665">
                  <c:v>42865.65625</c:v>
                </c:pt>
                <c:pt idx="666">
                  <c:v>42865.666666666664</c:v>
                </c:pt>
                <c:pt idx="667">
                  <c:v>42865.677083333336</c:v>
                </c:pt>
                <c:pt idx="668">
                  <c:v>42865.6875</c:v>
                </c:pt>
                <c:pt idx="669">
                  <c:v>42865.697916666664</c:v>
                </c:pt>
                <c:pt idx="670">
                  <c:v>42865.708333333336</c:v>
                </c:pt>
                <c:pt idx="671">
                  <c:v>42865.71875</c:v>
                </c:pt>
                <c:pt idx="672">
                  <c:v>42865.729166666664</c:v>
                </c:pt>
                <c:pt idx="673">
                  <c:v>42865.739583333336</c:v>
                </c:pt>
                <c:pt idx="674">
                  <c:v>42865.75</c:v>
                </c:pt>
                <c:pt idx="675">
                  <c:v>42865.760416666664</c:v>
                </c:pt>
                <c:pt idx="676">
                  <c:v>42865.770833333336</c:v>
                </c:pt>
                <c:pt idx="677">
                  <c:v>42865.78125</c:v>
                </c:pt>
                <c:pt idx="678">
                  <c:v>42865.791666666664</c:v>
                </c:pt>
                <c:pt idx="679">
                  <c:v>42865.802083333336</c:v>
                </c:pt>
                <c:pt idx="680">
                  <c:v>42865.8125</c:v>
                </c:pt>
                <c:pt idx="681">
                  <c:v>42865.822916666664</c:v>
                </c:pt>
                <c:pt idx="682">
                  <c:v>42865.833333333336</c:v>
                </c:pt>
                <c:pt idx="683">
                  <c:v>42865.84375</c:v>
                </c:pt>
                <c:pt idx="684">
                  <c:v>42865.854166666664</c:v>
                </c:pt>
                <c:pt idx="685">
                  <c:v>42865.864583333336</c:v>
                </c:pt>
                <c:pt idx="686">
                  <c:v>42865.875</c:v>
                </c:pt>
                <c:pt idx="687">
                  <c:v>42865.885416666664</c:v>
                </c:pt>
                <c:pt idx="688">
                  <c:v>42865.895833333336</c:v>
                </c:pt>
                <c:pt idx="689">
                  <c:v>42865.90625</c:v>
                </c:pt>
                <c:pt idx="690">
                  <c:v>42865.916666666664</c:v>
                </c:pt>
                <c:pt idx="691">
                  <c:v>42865.927083333336</c:v>
                </c:pt>
                <c:pt idx="692">
                  <c:v>42865.9375</c:v>
                </c:pt>
                <c:pt idx="693">
                  <c:v>42865.947916666664</c:v>
                </c:pt>
                <c:pt idx="694">
                  <c:v>42865.958333333336</c:v>
                </c:pt>
                <c:pt idx="695">
                  <c:v>42865.96875</c:v>
                </c:pt>
                <c:pt idx="696">
                  <c:v>42865.979166666664</c:v>
                </c:pt>
                <c:pt idx="697">
                  <c:v>42865.989583333336</c:v>
                </c:pt>
                <c:pt idx="698">
                  <c:v>42866</c:v>
                </c:pt>
                <c:pt idx="699">
                  <c:v>42866.010416666664</c:v>
                </c:pt>
                <c:pt idx="700">
                  <c:v>42866.020833333336</c:v>
                </c:pt>
                <c:pt idx="701">
                  <c:v>42866.03125</c:v>
                </c:pt>
                <c:pt idx="702">
                  <c:v>42866.041666666664</c:v>
                </c:pt>
                <c:pt idx="703">
                  <c:v>42866.052083333336</c:v>
                </c:pt>
                <c:pt idx="704">
                  <c:v>42866.0625</c:v>
                </c:pt>
                <c:pt idx="705">
                  <c:v>42866.072916666664</c:v>
                </c:pt>
                <c:pt idx="706">
                  <c:v>42866.083333333336</c:v>
                </c:pt>
                <c:pt idx="707">
                  <c:v>42866.09375</c:v>
                </c:pt>
                <c:pt idx="708">
                  <c:v>42866.104166666664</c:v>
                </c:pt>
                <c:pt idx="709">
                  <c:v>42866.114583333336</c:v>
                </c:pt>
                <c:pt idx="710">
                  <c:v>42866.125</c:v>
                </c:pt>
                <c:pt idx="711">
                  <c:v>42866.135416666664</c:v>
                </c:pt>
                <c:pt idx="712">
                  <c:v>42866.145833333336</c:v>
                </c:pt>
                <c:pt idx="713">
                  <c:v>42866.15625</c:v>
                </c:pt>
                <c:pt idx="714">
                  <c:v>42866.166666666664</c:v>
                </c:pt>
                <c:pt idx="715">
                  <c:v>42866.177083333336</c:v>
                </c:pt>
                <c:pt idx="716">
                  <c:v>42866.1875</c:v>
                </c:pt>
                <c:pt idx="717">
                  <c:v>42866.197916666664</c:v>
                </c:pt>
                <c:pt idx="718">
                  <c:v>42866.208333333336</c:v>
                </c:pt>
                <c:pt idx="719">
                  <c:v>42866.21875</c:v>
                </c:pt>
                <c:pt idx="720">
                  <c:v>42866.229166666664</c:v>
                </c:pt>
                <c:pt idx="721">
                  <c:v>42866.239583333336</c:v>
                </c:pt>
                <c:pt idx="722">
                  <c:v>42866.25</c:v>
                </c:pt>
                <c:pt idx="723">
                  <c:v>42866.260416666664</c:v>
                </c:pt>
                <c:pt idx="724">
                  <c:v>42866.270833333336</c:v>
                </c:pt>
                <c:pt idx="725">
                  <c:v>42866.28125</c:v>
                </c:pt>
                <c:pt idx="726">
                  <c:v>42866.291666666664</c:v>
                </c:pt>
                <c:pt idx="727">
                  <c:v>42866.302083333336</c:v>
                </c:pt>
                <c:pt idx="728">
                  <c:v>42866.3125</c:v>
                </c:pt>
                <c:pt idx="729">
                  <c:v>42866.322916666664</c:v>
                </c:pt>
                <c:pt idx="730">
                  <c:v>42866.333333333336</c:v>
                </c:pt>
                <c:pt idx="731">
                  <c:v>42866.34375</c:v>
                </c:pt>
                <c:pt idx="732">
                  <c:v>42866.354166666664</c:v>
                </c:pt>
                <c:pt idx="733">
                  <c:v>42866.364583333336</c:v>
                </c:pt>
                <c:pt idx="734">
                  <c:v>42866.375</c:v>
                </c:pt>
                <c:pt idx="735">
                  <c:v>42866.385416666664</c:v>
                </c:pt>
                <c:pt idx="736">
                  <c:v>42866.395833333336</c:v>
                </c:pt>
                <c:pt idx="737">
                  <c:v>42866.40625</c:v>
                </c:pt>
                <c:pt idx="738">
                  <c:v>42866.416666666664</c:v>
                </c:pt>
                <c:pt idx="739">
                  <c:v>42866.427083333336</c:v>
                </c:pt>
                <c:pt idx="740">
                  <c:v>42866.4375</c:v>
                </c:pt>
                <c:pt idx="741">
                  <c:v>42866.447916666664</c:v>
                </c:pt>
                <c:pt idx="742">
                  <c:v>42866.458333333336</c:v>
                </c:pt>
                <c:pt idx="743">
                  <c:v>42866.46875</c:v>
                </c:pt>
                <c:pt idx="744">
                  <c:v>42866.479166666664</c:v>
                </c:pt>
                <c:pt idx="745">
                  <c:v>42866.489583333336</c:v>
                </c:pt>
                <c:pt idx="746">
                  <c:v>42866.5</c:v>
                </c:pt>
                <c:pt idx="747">
                  <c:v>42866.510416666664</c:v>
                </c:pt>
                <c:pt idx="748">
                  <c:v>42866.520833333336</c:v>
                </c:pt>
                <c:pt idx="749">
                  <c:v>42866.53125</c:v>
                </c:pt>
                <c:pt idx="750">
                  <c:v>42866.541666666664</c:v>
                </c:pt>
                <c:pt idx="751">
                  <c:v>42866.552083333336</c:v>
                </c:pt>
                <c:pt idx="752">
                  <c:v>42866.5625</c:v>
                </c:pt>
                <c:pt idx="753">
                  <c:v>42866.572916666664</c:v>
                </c:pt>
                <c:pt idx="754">
                  <c:v>42866.583333333336</c:v>
                </c:pt>
                <c:pt idx="755">
                  <c:v>42866.59375</c:v>
                </c:pt>
                <c:pt idx="756">
                  <c:v>42866.604166666664</c:v>
                </c:pt>
                <c:pt idx="757">
                  <c:v>42866.614583333336</c:v>
                </c:pt>
                <c:pt idx="758">
                  <c:v>42866.625</c:v>
                </c:pt>
                <c:pt idx="759">
                  <c:v>42866.635416666664</c:v>
                </c:pt>
                <c:pt idx="760">
                  <c:v>42866.645833333336</c:v>
                </c:pt>
                <c:pt idx="761">
                  <c:v>42866.65625</c:v>
                </c:pt>
                <c:pt idx="762">
                  <c:v>42866.666666666664</c:v>
                </c:pt>
                <c:pt idx="763">
                  <c:v>42866.677083333336</c:v>
                </c:pt>
                <c:pt idx="764">
                  <c:v>42866.6875</c:v>
                </c:pt>
                <c:pt idx="765">
                  <c:v>42866.697916666664</c:v>
                </c:pt>
                <c:pt idx="766">
                  <c:v>42866.708333333336</c:v>
                </c:pt>
                <c:pt idx="767">
                  <c:v>42866.71875</c:v>
                </c:pt>
                <c:pt idx="768">
                  <c:v>42866.729166666664</c:v>
                </c:pt>
                <c:pt idx="769">
                  <c:v>42866.739583333336</c:v>
                </c:pt>
                <c:pt idx="770">
                  <c:v>42866.75</c:v>
                </c:pt>
                <c:pt idx="771">
                  <c:v>42866.760416666664</c:v>
                </c:pt>
                <c:pt idx="772">
                  <c:v>42866.770833333336</c:v>
                </c:pt>
                <c:pt idx="773">
                  <c:v>42866.78125</c:v>
                </c:pt>
                <c:pt idx="774">
                  <c:v>42866.791666666664</c:v>
                </c:pt>
                <c:pt idx="775">
                  <c:v>42866.802083333336</c:v>
                </c:pt>
                <c:pt idx="776">
                  <c:v>42866.8125</c:v>
                </c:pt>
                <c:pt idx="777">
                  <c:v>42866.822916666664</c:v>
                </c:pt>
                <c:pt idx="778">
                  <c:v>42866.833333333336</c:v>
                </c:pt>
                <c:pt idx="779">
                  <c:v>42866.84375</c:v>
                </c:pt>
                <c:pt idx="780">
                  <c:v>42866.854166666664</c:v>
                </c:pt>
                <c:pt idx="781">
                  <c:v>42866.864583333336</c:v>
                </c:pt>
                <c:pt idx="782">
                  <c:v>42866.875</c:v>
                </c:pt>
                <c:pt idx="783">
                  <c:v>42866.885416666664</c:v>
                </c:pt>
                <c:pt idx="784">
                  <c:v>42866.895833333336</c:v>
                </c:pt>
                <c:pt idx="785">
                  <c:v>42866.90625</c:v>
                </c:pt>
                <c:pt idx="786">
                  <c:v>42866.916666666664</c:v>
                </c:pt>
                <c:pt idx="787">
                  <c:v>42866.927083333336</c:v>
                </c:pt>
                <c:pt idx="788">
                  <c:v>42866.9375</c:v>
                </c:pt>
                <c:pt idx="789">
                  <c:v>42866.947916666664</c:v>
                </c:pt>
                <c:pt idx="790">
                  <c:v>42866.958333333336</c:v>
                </c:pt>
                <c:pt idx="791">
                  <c:v>42866.96875</c:v>
                </c:pt>
                <c:pt idx="792">
                  <c:v>42866.979166666664</c:v>
                </c:pt>
                <c:pt idx="793">
                  <c:v>42866.989583333336</c:v>
                </c:pt>
                <c:pt idx="794">
                  <c:v>42867</c:v>
                </c:pt>
                <c:pt idx="795">
                  <c:v>42867.010416666664</c:v>
                </c:pt>
                <c:pt idx="796">
                  <c:v>42867.020833333336</c:v>
                </c:pt>
                <c:pt idx="797">
                  <c:v>42867.03125</c:v>
                </c:pt>
                <c:pt idx="798">
                  <c:v>42867.041666666664</c:v>
                </c:pt>
                <c:pt idx="799">
                  <c:v>42867.052083333336</c:v>
                </c:pt>
                <c:pt idx="800">
                  <c:v>42867.0625</c:v>
                </c:pt>
                <c:pt idx="801">
                  <c:v>42867.072916666664</c:v>
                </c:pt>
                <c:pt idx="802">
                  <c:v>42867.083333333336</c:v>
                </c:pt>
                <c:pt idx="803">
                  <c:v>42867.09375</c:v>
                </c:pt>
                <c:pt idx="804">
                  <c:v>42867.104166666664</c:v>
                </c:pt>
                <c:pt idx="805">
                  <c:v>42867.114583333336</c:v>
                </c:pt>
                <c:pt idx="806">
                  <c:v>42867.125</c:v>
                </c:pt>
                <c:pt idx="807">
                  <c:v>42867.135416666664</c:v>
                </c:pt>
                <c:pt idx="808">
                  <c:v>42867.145833333336</c:v>
                </c:pt>
                <c:pt idx="809">
                  <c:v>42867.15625</c:v>
                </c:pt>
                <c:pt idx="810">
                  <c:v>42867.166666666664</c:v>
                </c:pt>
                <c:pt idx="811">
                  <c:v>42867.177083333336</c:v>
                </c:pt>
                <c:pt idx="812">
                  <c:v>42867.1875</c:v>
                </c:pt>
                <c:pt idx="813">
                  <c:v>42867.197916666664</c:v>
                </c:pt>
                <c:pt idx="814">
                  <c:v>42867.208333333336</c:v>
                </c:pt>
                <c:pt idx="815">
                  <c:v>42867.21875</c:v>
                </c:pt>
                <c:pt idx="816">
                  <c:v>42867.229166666664</c:v>
                </c:pt>
                <c:pt idx="817">
                  <c:v>42867.239583333336</c:v>
                </c:pt>
                <c:pt idx="818">
                  <c:v>42867.25</c:v>
                </c:pt>
                <c:pt idx="819">
                  <c:v>42867.260416666664</c:v>
                </c:pt>
                <c:pt idx="820">
                  <c:v>42867.270833333336</c:v>
                </c:pt>
                <c:pt idx="821">
                  <c:v>42867.28125</c:v>
                </c:pt>
                <c:pt idx="822">
                  <c:v>42867.291666666664</c:v>
                </c:pt>
                <c:pt idx="823">
                  <c:v>42867.302083333336</c:v>
                </c:pt>
                <c:pt idx="824">
                  <c:v>42867.3125</c:v>
                </c:pt>
                <c:pt idx="825">
                  <c:v>42867.322916666664</c:v>
                </c:pt>
                <c:pt idx="826">
                  <c:v>42867.333333333336</c:v>
                </c:pt>
                <c:pt idx="827">
                  <c:v>42867.34375</c:v>
                </c:pt>
                <c:pt idx="828">
                  <c:v>42867.354166666664</c:v>
                </c:pt>
                <c:pt idx="829">
                  <c:v>42867.364583333336</c:v>
                </c:pt>
                <c:pt idx="830">
                  <c:v>42867.375</c:v>
                </c:pt>
                <c:pt idx="831">
                  <c:v>42867.385416666664</c:v>
                </c:pt>
                <c:pt idx="832">
                  <c:v>42867.395833333336</c:v>
                </c:pt>
                <c:pt idx="833">
                  <c:v>42867.40625</c:v>
                </c:pt>
                <c:pt idx="834">
                  <c:v>42867.416666666664</c:v>
                </c:pt>
                <c:pt idx="835">
                  <c:v>42867.427083333336</c:v>
                </c:pt>
                <c:pt idx="836">
                  <c:v>42867.4375</c:v>
                </c:pt>
                <c:pt idx="837">
                  <c:v>42867.447916666664</c:v>
                </c:pt>
                <c:pt idx="838">
                  <c:v>42867.458333333336</c:v>
                </c:pt>
                <c:pt idx="839">
                  <c:v>42867.46875</c:v>
                </c:pt>
                <c:pt idx="840">
                  <c:v>42867.479166666664</c:v>
                </c:pt>
                <c:pt idx="841">
                  <c:v>42867.489583333336</c:v>
                </c:pt>
                <c:pt idx="842">
                  <c:v>42867.5</c:v>
                </c:pt>
                <c:pt idx="843">
                  <c:v>42867.510416666664</c:v>
                </c:pt>
                <c:pt idx="844">
                  <c:v>42867.520833333336</c:v>
                </c:pt>
                <c:pt idx="845">
                  <c:v>42867.53125</c:v>
                </c:pt>
                <c:pt idx="846">
                  <c:v>42867.541666666664</c:v>
                </c:pt>
                <c:pt idx="847">
                  <c:v>42867.552083333336</c:v>
                </c:pt>
                <c:pt idx="848">
                  <c:v>42867.5625</c:v>
                </c:pt>
                <c:pt idx="849">
                  <c:v>42867.572916666664</c:v>
                </c:pt>
                <c:pt idx="850">
                  <c:v>42867.583333333336</c:v>
                </c:pt>
                <c:pt idx="851">
                  <c:v>42867.59375</c:v>
                </c:pt>
                <c:pt idx="852">
                  <c:v>42867.604166666664</c:v>
                </c:pt>
                <c:pt idx="853">
                  <c:v>42867.614583333336</c:v>
                </c:pt>
                <c:pt idx="854">
                  <c:v>42867.625</c:v>
                </c:pt>
                <c:pt idx="855">
                  <c:v>42867.635416666664</c:v>
                </c:pt>
                <c:pt idx="856">
                  <c:v>42867.645833333336</c:v>
                </c:pt>
                <c:pt idx="857">
                  <c:v>42867.65625</c:v>
                </c:pt>
                <c:pt idx="858">
                  <c:v>42867.666666666664</c:v>
                </c:pt>
                <c:pt idx="859">
                  <c:v>42867.677083333336</c:v>
                </c:pt>
                <c:pt idx="860">
                  <c:v>42867.6875</c:v>
                </c:pt>
                <c:pt idx="861">
                  <c:v>42867.697916666664</c:v>
                </c:pt>
                <c:pt idx="862">
                  <c:v>42867.708333333336</c:v>
                </c:pt>
                <c:pt idx="863">
                  <c:v>42867.71875</c:v>
                </c:pt>
                <c:pt idx="864">
                  <c:v>42867.729166666664</c:v>
                </c:pt>
                <c:pt idx="865">
                  <c:v>42867.739583333336</c:v>
                </c:pt>
                <c:pt idx="866">
                  <c:v>42867.75</c:v>
                </c:pt>
                <c:pt idx="867">
                  <c:v>42867.760416666664</c:v>
                </c:pt>
                <c:pt idx="868">
                  <c:v>42867.770833333336</c:v>
                </c:pt>
                <c:pt idx="869">
                  <c:v>42867.78125</c:v>
                </c:pt>
                <c:pt idx="870">
                  <c:v>42867.791666666664</c:v>
                </c:pt>
                <c:pt idx="871">
                  <c:v>42867.802083333336</c:v>
                </c:pt>
                <c:pt idx="872">
                  <c:v>42867.8125</c:v>
                </c:pt>
                <c:pt idx="873">
                  <c:v>42867.822916666664</c:v>
                </c:pt>
                <c:pt idx="874">
                  <c:v>42867.833333333336</c:v>
                </c:pt>
                <c:pt idx="875">
                  <c:v>42867.84375</c:v>
                </c:pt>
                <c:pt idx="876">
                  <c:v>42867.854166666664</c:v>
                </c:pt>
                <c:pt idx="877">
                  <c:v>42867.864583333336</c:v>
                </c:pt>
                <c:pt idx="878">
                  <c:v>42867.875</c:v>
                </c:pt>
                <c:pt idx="879">
                  <c:v>42867.885416666664</c:v>
                </c:pt>
                <c:pt idx="880">
                  <c:v>42867.895833333336</c:v>
                </c:pt>
                <c:pt idx="881">
                  <c:v>42867.90625</c:v>
                </c:pt>
                <c:pt idx="882">
                  <c:v>42867.916666666664</c:v>
                </c:pt>
                <c:pt idx="883">
                  <c:v>42867.927083333336</c:v>
                </c:pt>
                <c:pt idx="884">
                  <c:v>42867.9375</c:v>
                </c:pt>
                <c:pt idx="885">
                  <c:v>42867.947916666664</c:v>
                </c:pt>
                <c:pt idx="886">
                  <c:v>42867.958333333336</c:v>
                </c:pt>
                <c:pt idx="887">
                  <c:v>42867.96875</c:v>
                </c:pt>
                <c:pt idx="888">
                  <c:v>42867.979166666664</c:v>
                </c:pt>
                <c:pt idx="889">
                  <c:v>42867.989583333336</c:v>
                </c:pt>
                <c:pt idx="890">
                  <c:v>42868</c:v>
                </c:pt>
                <c:pt idx="891">
                  <c:v>42868.010416666664</c:v>
                </c:pt>
                <c:pt idx="892">
                  <c:v>42868.020833333336</c:v>
                </c:pt>
                <c:pt idx="893">
                  <c:v>42868.03125</c:v>
                </c:pt>
                <c:pt idx="894">
                  <c:v>42868.041666666664</c:v>
                </c:pt>
                <c:pt idx="895">
                  <c:v>42868.052083333336</c:v>
                </c:pt>
                <c:pt idx="896">
                  <c:v>42868.0625</c:v>
                </c:pt>
                <c:pt idx="897">
                  <c:v>42868.072916666664</c:v>
                </c:pt>
                <c:pt idx="898">
                  <c:v>42868.083333333336</c:v>
                </c:pt>
                <c:pt idx="899">
                  <c:v>42868.09375</c:v>
                </c:pt>
                <c:pt idx="900">
                  <c:v>42868.104166666664</c:v>
                </c:pt>
                <c:pt idx="901">
                  <c:v>42868.114583333336</c:v>
                </c:pt>
                <c:pt idx="902">
                  <c:v>42868.125</c:v>
                </c:pt>
                <c:pt idx="903">
                  <c:v>42868.135416666664</c:v>
                </c:pt>
                <c:pt idx="904">
                  <c:v>42868.145833333336</c:v>
                </c:pt>
                <c:pt idx="905">
                  <c:v>42868.15625</c:v>
                </c:pt>
                <c:pt idx="906">
                  <c:v>42868.166666666664</c:v>
                </c:pt>
                <c:pt idx="907">
                  <c:v>42868.177083333336</c:v>
                </c:pt>
                <c:pt idx="908">
                  <c:v>42868.1875</c:v>
                </c:pt>
                <c:pt idx="909">
                  <c:v>42868.197916666664</c:v>
                </c:pt>
                <c:pt idx="910">
                  <c:v>42868.208333333336</c:v>
                </c:pt>
                <c:pt idx="911">
                  <c:v>42868.21875</c:v>
                </c:pt>
                <c:pt idx="912">
                  <c:v>42868.229166666664</c:v>
                </c:pt>
                <c:pt idx="913">
                  <c:v>42868.239583333336</c:v>
                </c:pt>
                <c:pt idx="914">
                  <c:v>42868.25</c:v>
                </c:pt>
                <c:pt idx="915">
                  <c:v>42868.260416666664</c:v>
                </c:pt>
                <c:pt idx="916">
                  <c:v>42868.270833333336</c:v>
                </c:pt>
                <c:pt idx="917">
                  <c:v>42868.28125</c:v>
                </c:pt>
                <c:pt idx="918">
                  <c:v>42868.291666666664</c:v>
                </c:pt>
                <c:pt idx="919">
                  <c:v>42868.302083333336</c:v>
                </c:pt>
                <c:pt idx="920">
                  <c:v>42868.3125</c:v>
                </c:pt>
                <c:pt idx="921">
                  <c:v>42868.322916666664</c:v>
                </c:pt>
                <c:pt idx="922">
                  <c:v>42868.333333333336</c:v>
                </c:pt>
                <c:pt idx="923">
                  <c:v>42868.34375</c:v>
                </c:pt>
                <c:pt idx="924">
                  <c:v>42868.354166666664</c:v>
                </c:pt>
                <c:pt idx="925">
                  <c:v>42868.364583333336</c:v>
                </c:pt>
                <c:pt idx="926">
                  <c:v>42868.375</c:v>
                </c:pt>
                <c:pt idx="927">
                  <c:v>42868.385416666664</c:v>
                </c:pt>
                <c:pt idx="928">
                  <c:v>42868.395833333336</c:v>
                </c:pt>
                <c:pt idx="929">
                  <c:v>42868.40625</c:v>
                </c:pt>
                <c:pt idx="930">
                  <c:v>42868.416666666664</c:v>
                </c:pt>
                <c:pt idx="931">
                  <c:v>42868.427083333336</c:v>
                </c:pt>
                <c:pt idx="932">
                  <c:v>42868.4375</c:v>
                </c:pt>
                <c:pt idx="933">
                  <c:v>42868.447916666664</c:v>
                </c:pt>
                <c:pt idx="934">
                  <c:v>42868.458333333336</c:v>
                </c:pt>
                <c:pt idx="935">
                  <c:v>42868.46875</c:v>
                </c:pt>
                <c:pt idx="936">
                  <c:v>42868.479166666664</c:v>
                </c:pt>
                <c:pt idx="937">
                  <c:v>42868.489583333336</c:v>
                </c:pt>
                <c:pt idx="938">
                  <c:v>42868.5</c:v>
                </c:pt>
                <c:pt idx="939">
                  <c:v>42868.510416666664</c:v>
                </c:pt>
                <c:pt idx="940">
                  <c:v>42868.520833333336</c:v>
                </c:pt>
                <c:pt idx="941">
                  <c:v>42868.53125</c:v>
                </c:pt>
                <c:pt idx="942">
                  <c:v>42868.541666666664</c:v>
                </c:pt>
                <c:pt idx="943">
                  <c:v>42868.552083333336</c:v>
                </c:pt>
                <c:pt idx="944">
                  <c:v>42868.5625</c:v>
                </c:pt>
                <c:pt idx="945">
                  <c:v>42868.572916666664</c:v>
                </c:pt>
                <c:pt idx="946">
                  <c:v>42868.583333333336</c:v>
                </c:pt>
                <c:pt idx="947">
                  <c:v>42868.59375</c:v>
                </c:pt>
                <c:pt idx="948">
                  <c:v>42868.604166666664</c:v>
                </c:pt>
                <c:pt idx="949">
                  <c:v>42868.614583333336</c:v>
                </c:pt>
                <c:pt idx="950">
                  <c:v>42868.625</c:v>
                </c:pt>
                <c:pt idx="951">
                  <c:v>42868.635416666664</c:v>
                </c:pt>
                <c:pt idx="952">
                  <c:v>42868.645833333336</c:v>
                </c:pt>
                <c:pt idx="953">
                  <c:v>42868.65625</c:v>
                </c:pt>
                <c:pt idx="954">
                  <c:v>42868.666666666664</c:v>
                </c:pt>
                <c:pt idx="955">
                  <c:v>42868.677083333336</c:v>
                </c:pt>
                <c:pt idx="956">
                  <c:v>42868.6875</c:v>
                </c:pt>
                <c:pt idx="957">
                  <c:v>42868.697916666664</c:v>
                </c:pt>
                <c:pt idx="958">
                  <c:v>42868.708333333336</c:v>
                </c:pt>
                <c:pt idx="959">
                  <c:v>42868.71875</c:v>
                </c:pt>
                <c:pt idx="960">
                  <c:v>42868.729166666664</c:v>
                </c:pt>
                <c:pt idx="961">
                  <c:v>42868.739583333336</c:v>
                </c:pt>
                <c:pt idx="962">
                  <c:v>42868.75</c:v>
                </c:pt>
                <c:pt idx="963">
                  <c:v>42868.760416666664</c:v>
                </c:pt>
                <c:pt idx="964">
                  <c:v>42868.770833333336</c:v>
                </c:pt>
                <c:pt idx="965">
                  <c:v>42868.78125</c:v>
                </c:pt>
                <c:pt idx="966">
                  <c:v>42868.791666666664</c:v>
                </c:pt>
                <c:pt idx="967">
                  <c:v>42868.802083333336</c:v>
                </c:pt>
                <c:pt idx="968">
                  <c:v>42868.8125</c:v>
                </c:pt>
                <c:pt idx="969">
                  <c:v>42868.822916666664</c:v>
                </c:pt>
                <c:pt idx="970">
                  <c:v>42868.833333333336</c:v>
                </c:pt>
                <c:pt idx="971">
                  <c:v>42868.84375</c:v>
                </c:pt>
                <c:pt idx="972">
                  <c:v>42868.854166666664</c:v>
                </c:pt>
                <c:pt idx="973">
                  <c:v>42868.864583333336</c:v>
                </c:pt>
                <c:pt idx="974">
                  <c:v>42868.875</c:v>
                </c:pt>
                <c:pt idx="975">
                  <c:v>42868.885416666664</c:v>
                </c:pt>
                <c:pt idx="976">
                  <c:v>42868.895833333336</c:v>
                </c:pt>
                <c:pt idx="977">
                  <c:v>42868.90625</c:v>
                </c:pt>
                <c:pt idx="978">
                  <c:v>42868.916666666664</c:v>
                </c:pt>
                <c:pt idx="979">
                  <c:v>42868.927083333336</c:v>
                </c:pt>
                <c:pt idx="980">
                  <c:v>42868.9375</c:v>
                </c:pt>
                <c:pt idx="981">
                  <c:v>42868.947916666664</c:v>
                </c:pt>
                <c:pt idx="982">
                  <c:v>42868.958333333336</c:v>
                </c:pt>
                <c:pt idx="983">
                  <c:v>42868.96875</c:v>
                </c:pt>
                <c:pt idx="984">
                  <c:v>42868.979166666664</c:v>
                </c:pt>
                <c:pt idx="985">
                  <c:v>42868.989583333336</c:v>
                </c:pt>
                <c:pt idx="986">
                  <c:v>42869</c:v>
                </c:pt>
                <c:pt idx="987">
                  <c:v>42869.010416666664</c:v>
                </c:pt>
                <c:pt idx="988">
                  <c:v>42869.020833333336</c:v>
                </c:pt>
                <c:pt idx="989">
                  <c:v>42869.03125</c:v>
                </c:pt>
                <c:pt idx="990">
                  <c:v>42869.041666666664</c:v>
                </c:pt>
                <c:pt idx="991">
                  <c:v>42869.052083333336</c:v>
                </c:pt>
                <c:pt idx="992">
                  <c:v>42869.0625</c:v>
                </c:pt>
                <c:pt idx="993">
                  <c:v>42869.072916666664</c:v>
                </c:pt>
                <c:pt idx="994">
                  <c:v>42869.083333333336</c:v>
                </c:pt>
                <c:pt idx="995">
                  <c:v>42869.09375</c:v>
                </c:pt>
                <c:pt idx="996">
                  <c:v>42869.104166666664</c:v>
                </c:pt>
                <c:pt idx="997">
                  <c:v>42869.114583333336</c:v>
                </c:pt>
                <c:pt idx="998">
                  <c:v>42869.125</c:v>
                </c:pt>
                <c:pt idx="999">
                  <c:v>42869.135416666664</c:v>
                </c:pt>
                <c:pt idx="1000">
                  <c:v>42869.145833333336</c:v>
                </c:pt>
                <c:pt idx="1001">
                  <c:v>42869.15625</c:v>
                </c:pt>
                <c:pt idx="1002">
                  <c:v>42869.166666666664</c:v>
                </c:pt>
                <c:pt idx="1003">
                  <c:v>42869.177083333336</c:v>
                </c:pt>
                <c:pt idx="1004">
                  <c:v>42869.1875</c:v>
                </c:pt>
                <c:pt idx="1005">
                  <c:v>42869.197916666664</c:v>
                </c:pt>
                <c:pt idx="1006">
                  <c:v>42869.208333333336</c:v>
                </c:pt>
                <c:pt idx="1007">
                  <c:v>42869.21875</c:v>
                </c:pt>
                <c:pt idx="1008">
                  <c:v>42869.229166666664</c:v>
                </c:pt>
                <c:pt idx="1009">
                  <c:v>42869.239583333336</c:v>
                </c:pt>
                <c:pt idx="1010">
                  <c:v>42869.25</c:v>
                </c:pt>
                <c:pt idx="1011">
                  <c:v>42869.260416666664</c:v>
                </c:pt>
                <c:pt idx="1012">
                  <c:v>42869.270833333336</c:v>
                </c:pt>
                <c:pt idx="1013">
                  <c:v>42869.28125</c:v>
                </c:pt>
                <c:pt idx="1014">
                  <c:v>42869.291666666664</c:v>
                </c:pt>
                <c:pt idx="1015">
                  <c:v>42869.302083333336</c:v>
                </c:pt>
                <c:pt idx="1016">
                  <c:v>42869.3125</c:v>
                </c:pt>
                <c:pt idx="1017">
                  <c:v>42869.322916666664</c:v>
                </c:pt>
                <c:pt idx="1018">
                  <c:v>42869.333333333336</c:v>
                </c:pt>
                <c:pt idx="1019">
                  <c:v>42869.34375</c:v>
                </c:pt>
                <c:pt idx="1020">
                  <c:v>42869.354166666664</c:v>
                </c:pt>
                <c:pt idx="1021">
                  <c:v>42869.364583333336</c:v>
                </c:pt>
                <c:pt idx="1022">
                  <c:v>42869.375</c:v>
                </c:pt>
                <c:pt idx="1023">
                  <c:v>42869.385416666664</c:v>
                </c:pt>
                <c:pt idx="1024">
                  <c:v>42869.395833333336</c:v>
                </c:pt>
                <c:pt idx="1025">
                  <c:v>42869.40625</c:v>
                </c:pt>
                <c:pt idx="1026">
                  <c:v>42869.416666666664</c:v>
                </c:pt>
                <c:pt idx="1027">
                  <c:v>42869.427083333336</c:v>
                </c:pt>
                <c:pt idx="1028">
                  <c:v>42869.4375</c:v>
                </c:pt>
                <c:pt idx="1029">
                  <c:v>42869.447916666664</c:v>
                </c:pt>
                <c:pt idx="1030">
                  <c:v>42869.458333333336</c:v>
                </c:pt>
                <c:pt idx="1031">
                  <c:v>42869.46875</c:v>
                </c:pt>
                <c:pt idx="1032">
                  <c:v>42869.479166666664</c:v>
                </c:pt>
                <c:pt idx="1033">
                  <c:v>42869.489583333336</c:v>
                </c:pt>
                <c:pt idx="1034">
                  <c:v>42869.5</c:v>
                </c:pt>
                <c:pt idx="1035">
                  <c:v>42869.510416666664</c:v>
                </c:pt>
                <c:pt idx="1036">
                  <c:v>42869.520833333336</c:v>
                </c:pt>
                <c:pt idx="1037">
                  <c:v>42869.53125</c:v>
                </c:pt>
                <c:pt idx="1038">
                  <c:v>42869.541666666664</c:v>
                </c:pt>
                <c:pt idx="1039">
                  <c:v>42869.552083333336</c:v>
                </c:pt>
                <c:pt idx="1040">
                  <c:v>42869.5625</c:v>
                </c:pt>
                <c:pt idx="1041">
                  <c:v>42869.572916666664</c:v>
                </c:pt>
                <c:pt idx="1042">
                  <c:v>42869.583333333336</c:v>
                </c:pt>
                <c:pt idx="1043">
                  <c:v>42869.59375</c:v>
                </c:pt>
                <c:pt idx="1044">
                  <c:v>42869.604166666664</c:v>
                </c:pt>
                <c:pt idx="1045">
                  <c:v>42869.614583333336</c:v>
                </c:pt>
                <c:pt idx="1046">
                  <c:v>42869.625</c:v>
                </c:pt>
                <c:pt idx="1047">
                  <c:v>42869.635416666664</c:v>
                </c:pt>
                <c:pt idx="1048">
                  <c:v>42869.645833333336</c:v>
                </c:pt>
                <c:pt idx="1049">
                  <c:v>42869.65625</c:v>
                </c:pt>
                <c:pt idx="1050">
                  <c:v>42869.666666666664</c:v>
                </c:pt>
                <c:pt idx="1051">
                  <c:v>42869.677083333336</c:v>
                </c:pt>
                <c:pt idx="1052">
                  <c:v>42869.6875</c:v>
                </c:pt>
                <c:pt idx="1053">
                  <c:v>42869.697916666664</c:v>
                </c:pt>
                <c:pt idx="1054">
                  <c:v>42869.708333333336</c:v>
                </c:pt>
                <c:pt idx="1055">
                  <c:v>42869.71875</c:v>
                </c:pt>
                <c:pt idx="1056">
                  <c:v>42869.729166666664</c:v>
                </c:pt>
                <c:pt idx="1057">
                  <c:v>42869.739583333336</c:v>
                </c:pt>
                <c:pt idx="1058">
                  <c:v>42869.75</c:v>
                </c:pt>
                <c:pt idx="1059">
                  <c:v>42869.760416666664</c:v>
                </c:pt>
                <c:pt idx="1060">
                  <c:v>42869.770833333336</c:v>
                </c:pt>
                <c:pt idx="1061">
                  <c:v>42869.78125</c:v>
                </c:pt>
                <c:pt idx="1062">
                  <c:v>42869.791666666664</c:v>
                </c:pt>
                <c:pt idx="1063">
                  <c:v>42869.802083333336</c:v>
                </c:pt>
                <c:pt idx="1064">
                  <c:v>42869.8125</c:v>
                </c:pt>
                <c:pt idx="1065">
                  <c:v>42869.822916666664</c:v>
                </c:pt>
                <c:pt idx="1066">
                  <c:v>42869.833333333336</c:v>
                </c:pt>
                <c:pt idx="1067">
                  <c:v>42869.84375</c:v>
                </c:pt>
                <c:pt idx="1068">
                  <c:v>42869.854166666664</c:v>
                </c:pt>
                <c:pt idx="1069">
                  <c:v>42869.864583333336</c:v>
                </c:pt>
                <c:pt idx="1070">
                  <c:v>42869.875</c:v>
                </c:pt>
                <c:pt idx="1071">
                  <c:v>42869.885416666664</c:v>
                </c:pt>
                <c:pt idx="1072">
                  <c:v>42869.895833333336</c:v>
                </c:pt>
                <c:pt idx="1073">
                  <c:v>42869.90625</c:v>
                </c:pt>
                <c:pt idx="1074">
                  <c:v>42869.916666666664</c:v>
                </c:pt>
                <c:pt idx="1075">
                  <c:v>42869.927083333336</c:v>
                </c:pt>
                <c:pt idx="1076">
                  <c:v>42869.9375</c:v>
                </c:pt>
                <c:pt idx="1077">
                  <c:v>42869.947916666664</c:v>
                </c:pt>
                <c:pt idx="1078">
                  <c:v>42869.958333333336</c:v>
                </c:pt>
                <c:pt idx="1079">
                  <c:v>42869.96875</c:v>
                </c:pt>
                <c:pt idx="1080">
                  <c:v>42869.979166666664</c:v>
                </c:pt>
                <c:pt idx="1081">
                  <c:v>42869.989583333336</c:v>
                </c:pt>
                <c:pt idx="1082">
                  <c:v>42870</c:v>
                </c:pt>
                <c:pt idx="1083">
                  <c:v>42870.010416666664</c:v>
                </c:pt>
                <c:pt idx="1084">
                  <c:v>42870.020833333336</c:v>
                </c:pt>
                <c:pt idx="1085">
                  <c:v>42870.03125</c:v>
                </c:pt>
                <c:pt idx="1086">
                  <c:v>42870.041666666664</c:v>
                </c:pt>
                <c:pt idx="1087">
                  <c:v>42870.052083333336</c:v>
                </c:pt>
                <c:pt idx="1088">
                  <c:v>42870.0625</c:v>
                </c:pt>
                <c:pt idx="1089">
                  <c:v>42870.072916666664</c:v>
                </c:pt>
                <c:pt idx="1090">
                  <c:v>42870.083333333336</c:v>
                </c:pt>
                <c:pt idx="1091">
                  <c:v>42870.09375</c:v>
                </c:pt>
                <c:pt idx="1092">
                  <c:v>42870.104166666664</c:v>
                </c:pt>
                <c:pt idx="1093">
                  <c:v>42870.114583333336</c:v>
                </c:pt>
                <c:pt idx="1094">
                  <c:v>42870.125</c:v>
                </c:pt>
                <c:pt idx="1095">
                  <c:v>42870.135416666664</c:v>
                </c:pt>
                <c:pt idx="1096">
                  <c:v>42870.145833333336</c:v>
                </c:pt>
                <c:pt idx="1097">
                  <c:v>42870.15625</c:v>
                </c:pt>
                <c:pt idx="1098">
                  <c:v>42870.166666666664</c:v>
                </c:pt>
                <c:pt idx="1099">
                  <c:v>42870.177083333336</c:v>
                </c:pt>
                <c:pt idx="1100">
                  <c:v>42870.1875</c:v>
                </c:pt>
                <c:pt idx="1101">
                  <c:v>42870.197916666664</c:v>
                </c:pt>
                <c:pt idx="1102">
                  <c:v>42870.208333333336</c:v>
                </c:pt>
                <c:pt idx="1103">
                  <c:v>42870.21875</c:v>
                </c:pt>
                <c:pt idx="1104">
                  <c:v>42870.229166666664</c:v>
                </c:pt>
                <c:pt idx="1105">
                  <c:v>42870.239583333336</c:v>
                </c:pt>
                <c:pt idx="1106">
                  <c:v>42870.25</c:v>
                </c:pt>
                <c:pt idx="1107">
                  <c:v>42870.260416666664</c:v>
                </c:pt>
                <c:pt idx="1108">
                  <c:v>42870.270833333336</c:v>
                </c:pt>
                <c:pt idx="1109">
                  <c:v>42870.28125</c:v>
                </c:pt>
                <c:pt idx="1110">
                  <c:v>42870.291666666664</c:v>
                </c:pt>
                <c:pt idx="1111">
                  <c:v>42870.302083333336</c:v>
                </c:pt>
                <c:pt idx="1112">
                  <c:v>42870.3125</c:v>
                </c:pt>
                <c:pt idx="1113">
                  <c:v>42870.322916666664</c:v>
                </c:pt>
                <c:pt idx="1114">
                  <c:v>42870.333333333336</c:v>
                </c:pt>
                <c:pt idx="1115">
                  <c:v>42870.34375</c:v>
                </c:pt>
                <c:pt idx="1116">
                  <c:v>42870.354166666664</c:v>
                </c:pt>
                <c:pt idx="1117">
                  <c:v>42870.364583333336</c:v>
                </c:pt>
                <c:pt idx="1118">
                  <c:v>42870.375</c:v>
                </c:pt>
                <c:pt idx="1119">
                  <c:v>42870.385416666664</c:v>
                </c:pt>
                <c:pt idx="1120">
                  <c:v>42870.395833333336</c:v>
                </c:pt>
                <c:pt idx="1121">
                  <c:v>42870.40625</c:v>
                </c:pt>
                <c:pt idx="1122">
                  <c:v>42870.416666666664</c:v>
                </c:pt>
                <c:pt idx="1123">
                  <c:v>42870.427083333336</c:v>
                </c:pt>
                <c:pt idx="1124">
                  <c:v>42870.4375</c:v>
                </c:pt>
                <c:pt idx="1125">
                  <c:v>42870.447916666664</c:v>
                </c:pt>
                <c:pt idx="1126">
                  <c:v>42870.458333333336</c:v>
                </c:pt>
                <c:pt idx="1127">
                  <c:v>42870.46875</c:v>
                </c:pt>
                <c:pt idx="1128">
                  <c:v>42870.479166666664</c:v>
                </c:pt>
                <c:pt idx="1129">
                  <c:v>42870.489583333336</c:v>
                </c:pt>
                <c:pt idx="1130">
                  <c:v>42870.5</c:v>
                </c:pt>
                <c:pt idx="1131">
                  <c:v>42870.510416666664</c:v>
                </c:pt>
                <c:pt idx="1132">
                  <c:v>42870.520833333336</c:v>
                </c:pt>
                <c:pt idx="1133">
                  <c:v>42870.53125</c:v>
                </c:pt>
                <c:pt idx="1134">
                  <c:v>42870.541666666664</c:v>
                </c:pt>
                <c:pt idx="1135">
                  <c:v>42870.552083333336</c:v>
                </c:pt>
                <c:pt idx="1136">
                  <c:v>42870.5625</c:v>
                </c:pt>
                <c:pt idx="1137">
                  <c:v>42870.572916666664</c:v>
                </c:pt>
                <c:pt idx="1138">
                  <c:v>42870.583333333336</c:v>
                </c:pt>
                <c:pt idx="1139">
                  <c:v>42870.59375</c:v>
                </c:pt>
                <c:pt idx="1140">
                  <c:v>42870.604166666664</c:v>
                </c:pt>
                <c:pt idx="1141">
                  <c:v>42870.614583333336</c:v>
                </c:pt>
                <c:pt idx="1142">
                  <c:v>42870.625</c:v>
                </c:pt>
                <c:pt idx="1143">
                  <c:v>42870.635416666664</c:v>
                </c:pt>
                <c:pt idx="1144">
                  <c:v>42870.645833333336</c:v>
                </c:pt>
                <c:pt idx="1145">
                  <c:v>42870.65625</c:v>
                </c:pt>
                <c:pt idx="1146">
                  <c:v>42870.666666666664</c:v>
                </c:pt>
                <c:pt idx="1147">
                  <c:v>42870.677083333336</c:v>
                </c:pt>
                <c:pt idx="1148">
                  <c:v>42870.6875</c:v>
                </c:pt>
                <c:pt idx="1149">
                  <c:v>42870.697916666664</c:v>
                </c:pt>
                <c:pt idx="1150">
                  <c:v>42870.708333333336</c:v>
                </c:pt>
                <c:pt idx="1151">
                  <c:v>42870.71875</c:v>
                </c:pt>
                <c:pt idx="1152">
                  <c:v>42870.729166666664</c:v>
                </c:pt>
                <c:pt idx="1153">
                  <c:v>42870.739583333336</c:v>
                </c:pt>
                <c:pt idx="1154">
                  <c:v>42870.75</c:v>
                </c:pt>
                <c:pt idx="1155">
                  <c:v>42870.760416666664</c:v>
                </c:pt>
                <c:pt idx="1156">
                  <c:v>42870.770833333336</c:v>
                </c:pt>
                <c:pt idx="1157">
                  <c:v>42870.78125</c:v>
                </c:pt>
                <c:pt idx="1158">
                  <c:v>42870.791666666664</c:v>
                </c:pt>
                <c:pt idx="1159">
                  <c:v>42870.802083333336</c:v>
                </c:pt>
                <c:pt idx="1160">
                  <c:v>42870.8125</c:v>
                </c:pt>
                <c:pt idx="1161">
                  <c:v>42870.822916666664</c:v>
                </c:pt>
                <c:pt idx="1162">
                  <c:v>42870.833333333336</c:v>
                </c:pt>
                <c:pt idx="1163">
                  <c:v>42870.84375</c:v>
                </c:pt>
                <c:pt idx="1164">
                  <c:v>42870.854166666664</c:v>
                </c:pt>
                <c:pt idx="1165">
                  <c:v>42870.864583333336</c:v>
                </c:pt>
                <c:pt idx="1166">
                  <c:v>42870.875</c:v>
                </c:pt>
                <c:pt idx="1167">
                  <c:v>42870.885416666664</c:v>
                </c:pt>
                <c:pt idx="1168">
                  <c:v>42870.895833333336</c:v>
                </c:pt>
                <c:pt idx="1169">
                  <c:v>42870.90625</c:v>
                </c:pt>
                <c:pt idx="1170">
                  <c:v>42870.916666666664</c:v>
                </c:pt>
                <c:pt idx="1171">
                  <c:v>42870.927083333336</c:v>
                </c:pt>
                <c:pt idx="1172">
                  <c:v>42870.9375</c:v>
                </c:pt>
                <c:pt idx="1173">
                  <c:v>42870.947916666664</c:v>
                </c:pt>
                <c:pt idx="1174">
                  <c:v>42870.958333333336</c:v>
                </c:pt>
                <c:pt idx="1175">
                  <c:v>42870.96875</c:v>
                </c:pt>
                <c:pt idx="1176">
                  <c:v>42870.979166666664</c:v>
                </c:pt>
                <c:pt idx="1177">
                  <c:v>42870.989583333336</c:v>
                </c:pt>
                <c:pt idx="1178">
                  <c:v>42871</c:v>
                </c:pt>
                <c:pt idx="1179">
                  <c:v>42871.010416666664</c:v>
                </c:pt>
                <c:pt idx="1180">
                  <c:v>42871.020833333336</c:v>
                </c:pt>
                <c:pt idx="1181">
                  <c:v>42871.03125</c:v>
                </c:pt>
                <c:pt idx="1182">
                  <c:v>42871.041666666664</c:v>
                </c:pt>
                <c:pt idx="1183">
                  <c:v>42871.052083333336</c:v>
                </c:pt>
                <c:pt idx="1184">
                  <c:v>42871.0625</c:v>
                </c:pt>
                <c:pt idx="1185">
                  <c:v>42871.072916666664</c:v>
                </c:pt>
                <c:pt idx="1186">
                  <c:v>42871.083333333336</c:v>
                </c:pt>
                <c:pt idx="1187">
                  <c:v>42871.09375</c:v>
                </c:pt>
                <c:pt idx="1188">
                  <c:v>42871.104166666664</c:v>
                </c:pt>
                <c:pt idx="1189">
                  <c:v>42871.114583333336</c:v>
                </c:pt>
                <c:pt idx="1190">
                  <c:v>42871.125</c:v>
                </c:pt>
                <c:pt idx="1191">
                  <c:v>42871.135416666664</c:v>
                </c:pt>
                <c:pt idx="1192">
                  <c:v>42871.145833333336</c:v>
                </c:pt>
                <c:pt idx="1193">
                  <c:v>42871.15625</c:v>
                </c:pt>
                <c:pt idx="1194">
                  <c:v>42871.166666666664</c:v>
                </c:pt>
                <c:pt idx="1195">
                  <c:v>42871.177083333336</c:v>
                </c:pt>
                <c:pt idx="1196">
                  <c:v>42871.1875</c:v>
                </c:pt>
                <c:pt idx="1197">
                  <c:v>42871.197916666664</c:v>
                </c:pt>
                <c:pt idx="1198">
                  <c:v>42871.208333333336</c:v>
                </c:pt>
                <c:pt idx="1199">
                  <c:v>42871.21875</c:v>
                </c:pt>
                <c:pt idx="1200">
                  <c:v>42871.229166666664</c:v>
                </c:pt>
                <c:pt idx="1201">
                  <c:v>42871.239583333336</c:v>
                </c:pt>
                <c:pt idx="1202">
                  <c:v>42871.25</c:v>
                </c:pt>
                <c:pt idx="1203">
                  <c:v>42871.260416666664</c:v>
                </c:pt>
                <c:pt idx="1204">
                  <c:v>42871.270833333336</c:v>
                </c:pt>
                <c:pt idx="1205">
                  <c:v>42871.28125</c:v>
                </c:pt>
                <c:pt idx="1206">
                  <c:v>42871.291666666664</c:v>
                </c:pt>
                <c:pt idx="1207">
                  <c:v>42871.302083333336</c:v>
                </c:pt>
                <c:pt idx="1208">
                  <c:v>42871.3125</c:v>
                </c:pt>
                <c:pt idx="1209">
                  <c:v>42871.322916666664</c:v>
                </c:pt>
                <c:pt idx="1210">
                  <c:v>42871.333333333336</c:v>
                </c:pt>
                <c:pt idx="1211">
                  <c:v>42871.34375</c:v>
                </c:pt>
                <c:pt idx="1212">
                  <c:v>42871.354166666664</c:v>
                </c:pt>
                <c:pt idx="1213">
                  <c:v>42871.364583333336</c:v>
                </c:pt>
                <c:pt idx="1214">
                  <c:v>42871.375</c:v>
                </c:pt>
                <c:pt idx="1215">
                  <c:v>42871.385416666664</c:v>
                </c:pt>
                <c:pt idx="1216">
                  <c:v>42871.395833333336</c:v>
                </c:pt>
                <c:pt idx="1217">
                  <c:v>42871.40625</c:v>
                </c:pt>
                <c:pt idx="1218">
                  <c:v>42871.416666666664</c:v>
                </c:pt>
                <c:pt idx="1219">
                  <c:v>42871.427083333336</c:v>
                </c:pt>
                <c:pt idx="1220">
                  <c:v>42871.4375</c:v>
                </c:pt>
                <c:pt idx="1221">
                  <c:v>42871.447916666664</c:v>
                </c:pt>
                <c:pt idx="1222">
                  <c:v>42871.458333333336</c:v>
                </c:pt>
                <c:pt idx="1223">
                  <c:v>42871.46875</c:v>
                </c:pt>
                <c:pt idx="1224">
                  <c:v>42871.479166666664</c:v>
                </c:pt>
                <c:pt idx="1225">
                  <c:v>42871.489583333336</c:v>
                </c:pt>
                <c:pt idx="1226">
                  <c:v>42871.5</c:v>
                </c:pt>
                <c:pt idx="1227">
                  <c:v>42871.510416666664</c:v>
                </c:pt>
                <c:pt idx="1228">
                  <c:v>42871.520833333336</c:v>
                </c:pt>
                <c:pt idx="1229">
                  <c:v>42871.53125</c:v>
                </c:pt>
                <c:pt idx="1230">
                  <c:v>42871.541666666664</c:v>
                </c:pt>
                <c:pt idx="1231">
                  <c:v>42871.552083333336</c:v>
                </c:pt>
                <c:pt idx="1232">
                  <c:v>42871.5625</c:v>
                </c:pt>
                <c:pt idx="1233">
                  <c:v>42871.572916666664</c:v>
                </c:pt>
                <c:pt idx="1234">
                  <c:v>42871.583333333336</c:v>
                </c:pt>
                <c:pt idx="1235">
                  <c:v>42871.59375</c:v>
                </c:pt>
                <c:pt idx="1236">
                  <c:v>42871.604166666664</c:v>
                </c:pt>
                <c:pt idx="1237">
                  <c:v>42871.614583333336</c:v>
                </c:pt>
                <c:pt idx="1238">
                  <c:v>42871.625</c:v>
                </c:pt>
                <c:pt idx="1239">
                  <c:v>42871.635416666664</c:v>
                </c:pt>
                <c:pt idx="1240">
                  <c:v>42871.645833333336</c:v>
                </c:pt>
                <c:pt idx="1241">
                  <c:v>42871.65625</c:v>
                </c:pt>
                <c:pt idx="1242">
                  <c:v>42871.666666666664</c:v>
                </c:pt>
                <c:pt idx="1243">
                  <c:v>42871.677083333336</c:v>
                </c:pt>
                <c:pt idx="1244">
                  <c:v>42871.6875</c:v>
                </c:pt>
                <c:pt idx="1245">
                  <c:v>42871.697916666664</c:v>
                </c:pt>
                <c:pt idx="1246">
                  <c:v>42871.708333333336</c:v>
                </c:pt>
                <c:pt idx="1247">
                  <c:v>42871.71875</c:v>
                </c:pt>
                <c:pt idx="1248">
                  <c:v>42871.729166666664</c:v>
                </c:pt>
                <c:pt idx="1249">
                  <c:v>42871.739583333336</c:v>
                </c:pt>
                <c:pt idx="1250">
                  <c:v>42871.75</c:v>
                </c:pt>
                <c:pt idx="1251">
                  <c:v>42871.760416666664</c:v>
                </c:pt>
                <c:pt idx="1252">
                  <c:v>42871.770833333336</c:v>
                </c:pt>
                <c:pt idx="1253">
                  <c:v>42871.78125</c:v>
                </c:pt>
                <c:pt idx="1254">
                  <c:v>42871.791666666664</c:v>
                </c:pt>
                <c:pt idx="1255">
                  <c:v>42871.802083333336</c:v>
                </c:pt>
                <c:pt idx="1256">
                  <c:v>42871.8125</c:v>
                </c:pt>
                <c:pt idx="1257">
                  <c:v>42871.822916666664</c:v>
                </c:pt>
                <c:pt idx="1258">
                  <c:v>42871.833333333336</c:v>
                </c:pt>
                <c:pt idx="1259">
                  <c:v>42871.84375</c:v>
                </c:pt>
                <c:pt idx="1260">
                  <c:v>42871.854166666664</c:v>
                </c:pt>
                <c:pt idx="1261">
                  <c:v>42871.864583333336</c:v>
                </c:pt>
                <c:pt idx="1262">
                  <c:v>42871.875</c:v>
                </c:pt>
                <c:pt idx="1263">
                  <c:v>42871.885416666664</c:v>
                </c:pt>
                <c:pt idx="1264">
                  <c:v>42871.895833333336</c:v>
                </c:pt>
                <c:pt idx="1265">
                  <c:v>42871.90625</c:v>
                </c:pt>
                <c:pt idx="1266">
                  <c:v>42871.916666666664</c:v>
                </c:pt>
                <c:pt idx="1267">
                  <c:v>42871.927083333336</c:v>
                </c:pt>
                <c:pt idx="1268">
                  <c:v>42871.9375</c:v>
                </c:pt>
                <c:pt idx="1269">
                  <c:v>42871.947916666664</c:v>
                </c:pt>
                <c:pt idx="1270">
                  <c:v>42871.958333333336</c:v>
                </c:pt>
                <c:pt idx="1271">
                  <c:v>42871.96875</c:v>
                </c:pt>
                <c:pt idx="1272">
                  <c:v>42871.979166666664</c:v>
                </c:pt>
                <c:pt idx="1273">
                  <c:v>42871.989583333336</c:v>
                </c:pt>
                <c:pt idx="1274">
                  <c:v>42872</c:v>
                </c:pt>
                <c:pt idx="1275">
                  <c:v>42872.010416666664</c:v>
                </c:pt>
                <c:pt idx="1276">
                  <c:v>42872.020833333336</c:v>
                </c:pt>
                <c:pt idx="1277">
                  <c:v>42872.03125</c:v>
                </c:pt>
                <c:pt idx="1278">
                  <c:v>42872.041666666664</c:v>
                </c:pt>
                <c:pt idx="1279">
                  <c:v>42872.052083333336</c:v>
                </c:pt>
                <c:pt idx="1280">
                  <c:v>42872.0625</c:v>
                </c:pt>
                <c:pt idx="1281">
                  <c:v>42872.072916666664</c:v>
                </c:pt>
                <c:pt idx="1282">
                  <c:v>42872.083333333336</c:v>
                </c:pt>
                <c:pt idx="1283">
                  <c:v>42872.09375</c:v>
                </c:pt>
                <c:pt idx="1284">
                  <c:v>42872.104166666664</c:v>
                </c:pt>
                <c:pt idx="1285">
                  <c:v>42872.114583333336</c:v>
                </c:pt>
                <c:pt idx="1286">
                  <c:v>42872.125</c:v>
                </c:pt>
                <c:pt idx="1287">
                  <c:v>42872.135416666664</c:v>
                </c:pt>
                <c:pt idx="1288">
                  <c:v>42872.145833333336</c:v>
                </c:pt>
                <c:pt idx="1289">
                  <c:v>42872.15625</c:v>
                </c:pt>
                <c:pt idx="1290">
                  <c:v>42872.166666666664</c:v>
                </c:pt>
                <c:pt idx="1291">
                  <c:v>42872.177083333336</c:v>
                </c:pt>
                <c:pt idx="1292">
                  <c:v>42872.1875</c:v>
                </c:pt>
                <c:pt idx="1293">
                  <c:v>42872.197916666664</c:v>
                </c:pt>
                <c:pt idx="1294">
                  <c:v>42872.208333333336</c:v>
                </c:pt>
                <c:pt idx="1295">
                  <c:v>42872.21875</c:v>
                </c:pt>
                <c:pt idx="1296">
                  <c:v>42872.229166666664</c:v>
                </c:pt>
                <c:pt idx="1297">
                  <c:v>42872.239583333336</c:v>
                </c:pt>
                <c:pt idx="1298">
                  <c:v>42872.25</c:v>
                </c:pt>
                <c:pt idx="1299">
                  <c:v>42872.260416666664</c:v>
                </c:pt>
                <c:pt idx="1300">
                  <c:v>42872.270833333336</c:v>
                </c:pt>
                <c:pt idx="1301">
                  <c:v>42872.28125</c:v>
                </c:pt>
                <c:pt idx="1302">
                  <c:v>42872.291666666664</c:v>
                </c:pt>
                <c:pt idx="1303">
                  <c:v>42872.302083333336</c:v>
                </c:pt>
                <c:pt idx="1304">
                  <c:v>42872.3125</c:v>
                </c:pt>
                <c:pt idx="1305">
                  <c:v>42872.322916666664</c:v>
                </c:pt>
                <c:pt idx="1306">
                  <c:v>42872.333333333336</c:v>
                </c:pt>
                <c:pt idx="1307">
                  <c:v>42872.34375</c:v>
                </c:pt>
                <c:pt idx="1308">
                  <c:v>42872.354166666664</c:v>
                </c:pt>
                <c:pt idx="1309">
                  <c:v>42872.364583333336</c:v>
                </c:pt>
                <c:pt idx="1310">
                  <c:v>42872.375</c:v>
                </c:pt>
                <c:pt idx="1311">
                  <c:v>42872.385416666664</c:v>
                </c:pt>
                <c:pt idx="1312">
                  <c:v>42872.395833333336</c:v>
                </c:pt>
                <c:pt idx="1313">
                  <c:v>42872.40625</c:v>
                </c:pt>
                <c:pt idx="1314">
                  <c:v>42872.416666666664</c:v>
                </c:pt>
                <c:pt idx="1315">
                  <c:v>42872.427083333336</c:v>
                </c:pt>
                <c:pt idx="1316">
                  <c:v>42872.4375</c:v>
                </c:pt>
                <c:pt idx="1317">
                  <c:v>42872.447916666664</c:v>
                </c:pt>
                <c:pt idx="1318">
                  <c:v>42872.458333333336</c:v>
                </c:pt>
                <c:pt idx="1319">
                  <c:v>42872.46875</c:v>
                </c:pt>
                <c:pt idx="1320">
                  <c:v>42872.479166666664</c:v>
                </c:pt>
                <c:pt idx="1321">
                  <c:v>42872.489583333336</c:v>
                </c:pt>
                <c:pt idx="1322">
                  <c:v>42872.5</c:v>
                </c:pt>
                <c:pt idx="1323">
                  <c:v>42872.510416666664</c:v>
                </c:pt>
                <c:pt idx="1324">
                  <c:v>42872.520833333336</c:v>
                </c:pt>
                <c:pt idx="1325">
                  <c:v>42872.53125</c:v>
                </c:pt>
                <c:pt idx="1326">
                  <c:v>42872.541666666664</c:v>
                </c:pt>
                <c:pt idx="1327">
                  <c:v>42872.552083333336</c:v>
                </c:pt>
                <c:pt idx="1328">
                  <c:v>42872.5625</c:v>
                </c:pt>
                <c:pt idx="1329">
                  <c:v>42872.572916666664</c:v>
                </c:pt>
                <c:pt idx="1330">
                  <c:v>42872.583333333336</c:v>
                </c:pt>
                <c:pt idx="1331">
                  <c:v>42872.59375</c:v>
                </c:pt>
                <c:pt idx="1332">
                  <c:v>42872.604166666664</c:v>
                </c:pt>
                <c:pt idx="1333">
                  <c:v>42872.614583333336</c:v>
                </c:pt>
                <c:pt idx="1334">
                  <c:v>42872.625</c:v>
                </c:pt>
                <c:pt idx="1335">
                  <c:v>42872.635416666664</c:v>
                </c:pt>
                <c:pt idx="1336">
                  <c:v>42872.645833333336</c:v>
                </c:pt>
                <c:pt idx="1337">
                  <c:v>42872.65625</c:v>
                </c:pt>
                <c:pt idx="1338">
                  <c:v>42872.666666666664</c:v>
                </c:pt>
                <c:pt idx="1339">
                  <c:v>42872.677083333336</c:v>
                </c:pt>
                <c:pt idx="1340">
                  <c:v>42872.6875</c:v>
                </c:pt>
                <c:pt idx="1341">
                  <c:v>42872.697916666664</c:v>
                </c:pt>
                <c:pt idx="1342">
                  <c:v>42872.708333333336</c:v>
                </c:pt>
                <c:pt idx="1343">
                  <c:v>42872.71875</c:v>
                </c:pt>
                <c:pt idx="1344">
                  <c:v>42872.729166666664</c:v>
                </c:pt>
                <c:pt idx="1345">
                  <c:v>42872.739583333336</c:v>
                </c:pt>
                <c:pt idx="1346">
                  <c:v>42872.75</c:v>
                </c:pt>
                <c:pt idx="1347">
                  <c:v>42872.760416666664</c:v>
                </c:pt>
                <c:pt idx="1348">
                  <c:v>42872.770833333336</c:v>
                </c:pt>
                <c:pt idx="1349">
                  <c:v>42872.78125</c:v>
                </c:pt>
                <c:pt idx="1350">
                  <c:v>42872.791666666664</c:v>
                </c:pt>
                <c:pt idx="1351">
                  <c:v>42872.802083333336</c:v>
                </c:pt>
                <c:pt idx="1352">
                  <c:v>42872.8125</c:v>
                </c:pt>
                <c:pt idx="1353">
                  <c:v>42872.822916666664</c:v>
                </c:pt>
                <c:pt idx="1354">
                  <c:v>42872.833333333336</c:v>
                </c:pt>
                <c:pt idx="1355">
                  <c:v>42872.84375</c:v>
                </c:pt>
                <c:pt idx="1356">
                  <c:v>42872.854166666664</c:v>
                </c:pt>
                <c:pt idx="1357">
                  <c:v>42872.864583333336</c:v>
                </c:pt>
                <c:pt idx="1358">
                  <c:v>42872.875</c:v>
                </c:pt>
                <c:pt idx="1359">
                  <c:v>42872.885416666664</c:v>
                </c:pt>
                <c:pt idx="1360">
                  <c:v>42872.895833333336</c:v>
                </c:pt>
                <c:pt idx="1361">
                  <c:v>42872.90625</c:v>
                </c:pt>
                <c:pt idx="1362">
                  <c:v>42872.916666666664</c:v>
                </c:pt>
                <c:pt idx="1363">
                  <c:v>42872.927083333336</c:v>
                </c:pt>
                <c:pt idx="1364">
                  <c:v>42872.9375</c:v>
                </c:pt>
                <c:pt idx="1365">
                  <c:v>42872.947916666664</c:v>
                </c:pt>
                <c:pt idx="1366">
                  <c:v>42872.958333333336</c:v>
                </c:pt>
                <c:pt idx="1367">
                  <c:v>42872.96875</c:v>
                </c:pt>
                <c:pt idx="1368">
                  <c:v>42872.979166666664</c:v>
                </c:pt>
                <c:pt idx="1369">
                  <c:v>42872.989583333336</c:v>
                </c:pt>
                <c:pt idx="1370">
                  <c:v>42873</c:v>
                </c:pt>
                <c:pt idx="1371">
                  <c:v>42873.010416666664</c:v>
                </c:pt>
                <c:pt idx="1372">
                  <c:v>42873.020833333336</c:v>
                </c:pt>
                <c:pt idx="1373">
                  <c:v>42873.03125</c:v>
                </c:pt>
                <c:pt idx="1374">
                  <c:v>42873.041666666664</c:v>
                </c:pt>
                <c:pt idx="1375">
                  <c:v>42873.052083333336</c:v>
                </c:pt>
                <c:pt idx="1376">
                  <c:v>42873.0625</c:v>
                </c:pt>
                <c:pt idx="1377">
                  <c:v>42873.072916666664</c:v>
                </c:pt>
                <c:pt idx="1378">
                  <c:v>42873.083333333336</c:v>
                </c:pt>
                <c:pt idx="1379">
                  <c:v>42873.09375</c:v>
                </c:pt>
                <c:pt idx="1380">
                  <c:v>42873.104166666664</c:v>
                </c:pt>
                <c:pt idx="1381">
                  <c:v>42873.114583333336</c:v>
                </c:pt>
                <c:pt idx="1382">
                  <c:v>42873.125</c:v>
                </c:pt>
                <c:pt idx="1383">
                  <c:v>42873.135416666664</c:v>
                </c:pt>
                <c:pt idx="1384">
                  <c:v>42873.145833333336</c:v>
                </c:pt>
                <c:pt idx="1385">
                  <c:v>42873.15625</c:v>
                </c:pt>
                <c:pt idx="1386">
                  <c:v>42873.166666666664</c:v>
                </c:pt>
                <c:pt idx="1387">
                  <c:v>42873.177083333336</c:v>
                </c:pt>
                <c:pt idx="1388">
                  <c:v>42873.1875</c:v>
                </c:pt>
                <c:pt idx="1389">
                  <c:v>42873.197916666664</c:v>
                </c:pt>
                <c:pt idx="1390">
                  <c:v>42873.208333333336</c:v>
                </c:pt>
                <c:pt idx="1391">
                  <c:v>42873.21875</c:v>
                </c:pt>
                <c:pt idx="1392">
                  <c:v>42873.229166666664</c:v>
                </c:pt>
                <c:pt idx="1393">
                  <c:v>42873.239583333336</c:v>
                </c:pt>
                <c:pt idx="1394">
                  <c:v>42873.25</c:v>
                </c:pt>
                <c:pt idx="1395">
                  <c:v>42873.260416666664</c:v>
                </c:pt>
                <c:pt idx="1396">
                  <c:v>42873.270833333336</c:v>
                </c:pt>
                <c:pt idx="1397">
                  <c:v>42873.28125</c:v>
                </c:pt>
                <c:pt idx="1398">
                  <c:v>42873.291666666664</c:v>
                </c:pt>
                <c:pt idx="1399">
                  <c:v>42873.302083333336</c:v>
                </c:pt>
                <c:pt idx="1400">
                  <c:v>42873.3125</c:v>
                </c:pt>
                <c:pt idx="1401">
                  <c:v>42873.322916666664</c:v>
                </c:pt>
                <c:pt idx="1402">
                  <c:v>42873.333333333336</c:v>
                </c:pt>
                <c:pt idx="1403">
                  <c:v>42873.34375</c:v>
                </c:pt>
                <c:pt idx="1404">
                  <c:v>42873.354166666664</c:v>
                </c:pt>
                <c:pt idx="1405">
                  <c:v>42873.364583333336</c:v>
                </c:pt>
                <c:pt idx="1406">
                  <c:v>42873.375</c:v>
                </c:pt>
                <c:pt idx="1407">
                  <c:v>42873.385416666664</c:v>
                </c:pt>
                <c:pt idx="1408">
                  <c:v>42873.395833333336</c:v>
                </c:pt>
                <c:pt idx="1409">
                  <c:v>42873.40625</c:v>
                </c:pt>
                <c:pt idx="1410">
                  <c:v>42873.416666666664</c:v>
                </c:pt>
                <c:pt idx="1411">
                  <c:v>42873.427083333336</c:v>
                </c:pt>
                <c:pt idx="1412">
                  <c:v>42873.4375</c:v>
                </c:pt>
                <c:pt idx="1413">
                  <c:v>42873.447916666664</c:v>
                </c:pt>
                <c:pt idx="1414">
                  <c:v>42873.458333333336</c:v>
                </c:pt>
                <c:pt idx="1415">
                  <c:v>42873.46875</c:v>
                </c:pt>
                <c:pt idx="1416">
                  <c:v>42873.479166666664</c:v>
                </c:pt>
                <c:pt idx="1417">
                  <c:v>42873.489583333336</c:v>
                </c:pt>
                <c:pt idx="1418">
                  <c:v>42873.5</c:v>
                </c:pt>
                <c:pt idx="1419">
                  <c:v>42873.510416666664</c:v>
                </c:pt>
                <c:pt idx="1420">
                  <c:v>42873.520833333336</c:v>
                </c:pt>
                <c:pt idx="1421">
                  <c:v>42873.53125</c:v>
                </c:pt>
                <c:pt idx="1422">
                  <c:v>42873.541666666664</c:v>
                </c:pt>
                <c:pt idx="1423">
                  <c:v>42873.552083333336</c:v>
                </c:pt>
                <c:pt idx="1424">
                  <c:v>42873.5625</c:v>
                </c:pt>
                <c:pt idx="1425">
                  <c:v>42873.572916666664</c:v>
                </c:pt>
                <c:pt idx="1426">
                  <c:v>42873.583333333336</c:v>
                </c:pt>
                <c:pt idx="1427">
                  <c:v>42873.59375</c:v>
                </c:pt>
                <c:pt idx="1428">
                  <c:v>42873.604166666664</c:v>
                </c:pt>
                <c:pt idx="1429">
                  <c:v>42873.614583333336</c:v>
                </c:pt>
                <c:pt idx="1430">
                  <c:v>42873.625</c:v>
                </c:pt>
                <c:pt idx="1431">
                  <c:v>42873.635416666664</c:v>
                </c:pt>
                <c:pt idx="1432">
                  <c:v>42873.645833333336</c:v>
                </c:pt>
                <c:pt idx="1433">
                  <c:v>42873.65625</c:v>
                </c:pt>
                <c:pt idx="1434">
                  <c:v>42873.666666666664</c:v>
                </c:pt>
                <c:pt idx="1435">
                  <c:v>42873.677083333336</c:v>
                </c:pt>
                <c:pt idx="1436">
                  <c:v>42873.6875</c:v>
                </c:pt>
                <c:pt idx="1437">
                  <c:v>42873.697916666664</c:v>
                </c:pt>
                <c:pt idx="1438">
                  <c:v>42873.708333333336</c:v>
                </c:pt>
                <c:pt idx="1439">
                  <c:v>42873.71875</c:v>
                </c:pt>
                <c:pt idx="1440">
                  <c:v>42873.729166666664</c:v>
                </c:pt>
                <c:pt idx="1441">
                  <c:v>42873.739583333336</c:v>
                </c:pt>
                <c:pt idx="1442">
                  <c:v>42873.75</c:v>
                </c:pt>
                <c:pt idx="1443">
                  <c:v>42873.760416666664</c:v>
                </c:pt>
                <c:pt idx="1444">
                  <c:v>42873.770833333336</c:v>
                </c:pt>
                <c:pt idx="1445">
                  <c:v>42873.78125</c:v>
                </c:pt>
                <c:pt idx="1446">
                  <c:v>42873.791666666664</c:v>
                </c:pt>
                <c:pt idx="1447">
                  <c:v>42873.802083333336</c:v>
                </c:pt>
                <c:pt idx="1448">
                  <c:v>42873.8125</c:v>
                </c:pt>
                <c:pt idx="1449">
                  <c:v>42873.822916666664</c:v>
                </c:pt>
                <c:pt idx="1450">
                  <c:v>42873.833333333336</c:v>
                </c:pt>
                <c:pt idx="1451">
                  <c:v>42873.84375</c:v>
                </c:pt>
                <c:pt idx="1452">
                  <c:v>42873.854166666664</c:v>
                </c:pt>
                <c:pt idx="1453">
                  <c:v>42873.864583333336</c:v>
                </c:pt>
                <c:pt idx="1454">
                  <c:v>42873.875</c:v>
                </c:pt>
                <c:pt idx="1455">
                  <c:v>42873.885416666664</c:v>
                </c:pt>
                <c:pt idx="1456">
                  <c:v>42873.895833333336</c:v>
                </c:pt>
                <c:pt idx="1457">
                  <c:v>42873.90625</c:v>
                </c:pt>
                <c:pt idx="1458">
                  <c:v>42873.916666666664</c:v>
                </c:pt>
                <c:pt idx="1459">
                  <c:v>42873.927083333336</c:v>
                </c:pt>
                <c:pt idx="1460">
                  <c:v>42873.9375</c:v>
                </c:pt>
                <c:pt idx="1461">
                  <c:v>42873.947916666664</c:v>
                </c:pt>
                <c:pt idx="1462">
                  <c:v>42873.958333333336</c:v>
                </c:pt>
                <c:pt idx="1463">
                  <c:v>42873.96875</c:v>
                </c:pt>
                <c:pt idx="1464">
                  <c:v>42873.979166666664</c:v>
                </c:pt>
                <c:pt idx="1465">
                  <c:v>42873.989583333336</c:v>
                </c:pt>
                <c:pt idx="1466">
                  <c:v>42874</c:v>
                </c:pt>
                <c:pt idx="1467">
                  <c:v>42874.010416666664</c:v>
                </c:pt>
                <c:pt idx="1468">
                  <c:v>42874.020833333336</c:v>
                </c:pt>
                <c:pt idx="1469">
                  <c:v>42874.03125</c:v>
                </c:pt>
                <c:pt idx="1470">
                  <c:v>42874.041666666664</c:v>
                </c:pt>
                <c:pt idx="1471">
                  <c:v>42874.052083333336</c:v>
                </c:pt>
                <c:pt idx="1472">
                  <c:v>42874.0625</c:v>
                </c:pt>
                <c:pt idx="1473">
                  <c:v>42874.072916666664</c:v>
                </c:pt>
                <c:pt idx="1474">
                  <c:v>42874.083333333336</c:v>
                </c:pt>
                <c:pt idx="1475">
                  <c:v>42874.09375</c:v>
                </c:pt>
                <c:pt idx="1476">
                  <c:v>42874.104166666664</c:v>
                </c:pt>
                <c:pt idx="1477">
                  <c:v>42874.114583333336</c:v>
                </c:pt>
                <c:pt idx="1478">
                  <c:v>42874.125</c:v>
                </c:pt>
                <c:pt idx="1479">
                  <c:v>42874.135416666664</c:v>
                </c:pt>
                <c:pt idx="1480">
                  <c:v>42874.145833333336</c:v>
                </c:pt>
                <c:pt idx="1481">
                  <c:v>42874.15625</c:v>
                </c:pt>
                <c:pt idx="1482">
                  <c:v>42874.166666666664</c:v>
                </c:pt>
                <c:pt idx="1483">
                  <c:v>42874.177083333336</c:v>
                </c:pt>
                <c:pt idx="1484">
                  <c:v>42874.1875</c:v>
                </c:pt>
                <c:pt idx="1485">
                  <c:v>42874.197916666664</c:v>
                </c:pt>
                <c:pt idx="1486">
                  <c:v>42874.208333333336</c:v>
                </c:pt>
                <c:pt idx="1487">
                  <c:v>42874.21875</c:v>
                </c:pt>
                <c:pt idx="1488">
                  <c:v>42874.229166666664</c:v>
                </c:pt>
                <c:pt idx="1489">
                  <c:v>42874.239583333336</c:v>
                </c:pt>
                <c:pt idx="1490">
                  <c:v>42874.25</c:v>
                </c:pt>
                <c:pt idx="1491">
                  <c:v>42874.260416666664</c:v>
                </c:pt>
                <c:pt idx="1492">
                  <c:v>42874.270833333336</c:v>
                </c:pt>
                <c:pt idx="1493">
                  <c:v>42874.28125</c:v>
                </c:pt>
                <c:pt idx="1494">
                  <c:v>42874.291666666664</c:v>
                </c:pt>
                <c:pt idx="1495">
                  <c:v>42874.302083333336</c:v>
                </c:pt>
                <c:pt idx="1496">
                  <c:v>42874.3125</c:v>
                </c:pt>
                <c:pt idx="1497">
                  <c:v>42874.322916666664</c:v>
                </c:pt>
                <c:pt idx="1498">
                  <c:v>42874.333333333336</c:v>
                </c:pt>
                <c:pt idx="1499">
                  <c:v>42874.34375</c:v>
                </c:pt>
                <c:pt idx="1500">
                  <c:v>42874.354166666664</c:v>
                </c:pt>
                <c:pt idx="1501">
                  <c:v>42874.364583333336</c:v>
                </c:pt>
                <c:pt idx="1502">
                  <c:v>42874.375</c:v>
                </c:pt>
                <c:pt idx="1503">
                  <c:v>42874.385416666664</c:v>
                </c:pt>
                <c:pt idx="1504">
                  <c:v>42874.395833333336</c:v>
                </c:pt>
                <c:pt idx="1505">
                  <c:v>42874.40625</c:v>
                </c:pt>
                <c:pt idx="1506">
                  <c:v>42874.416666666664</c:v>
                </c:pt>
                <c:pt idx="1507">
                  <c:v>42874.427083333336</c:v>
                </c:pt>
                <c:pt idx="1508">
                  <c:v>42874.4375</c:v>
                </c:pt>
                <c:pt idx="1509">
                  <c:v>42874.447916666664</c:v>
                </c:pt>
                <c:pt idx="1510">
                  <c:v>42874.458333333336</c:v>
                </c:pt>
                <c:pt idx="1511">
                  <c:v>42874.46875</c:v>
                </c:pt>
                <c:pt idx="1512">
                  <c:v>42874.479166666664</c:v>
                </c:pt>
                <c:pt idx="1513">
                  <c:v>42874.489583333336</c:v>
                </c:pt>
                <c:pt idx="1514">
                  <c:v>42874.5</c:v>
                </c:pt>
                <c:pt idx="1515">
                  <c:v>42874.510416666664</c:v>
                </c:pt>
                <c:pt idx="1516">
                  <c:v>42874.520833333336</c:v>
                </c:pt>
                <c:pt idx="1517">
                  <c:v>42874.53125</c:v>
                </c:pt>
                <c:pt idx="1518">
                  <c:v>42874.541666666664</c:v>
                </c:pt>
                <c:pt idx="1519">
                  <c:v>42874.552083333336</c:v>
                </c:pt>
                <c:pt idx="1520">
                  <c:v>42874.5625</c:v>
                </c:pt>
                <c:pt idx="1521">
                  <c:v>42874.572916666664</c:v>
                </c:pt>
                <c:pt idx="1522">
                  <c:v>42874.583333333336</c:v>
                </c:pt>
                <c:pt idx="1523">
                  <c:v>42874.59375</c:v>
                </c:pt>
                <c:pt idx="1524">
                  <c:v>42874.604166666664</c:v>
                </c:pt>
                <c:pt idx="1525">
                  <c:v>42874.614583333336</c:v>
                </c:pt>
                <c:pt idx="1526">
                  <c:v>42874.625</c:v>
                </c:pt>
                <c:pt idx="1527">
                  <c:v>42874.635416666664</c:v>
                </c:pt>
                <c:pt idx="1528">
                  <c:v>42874.645833333336</c:v>
                </c:pt>
                <c:pt idx="1529">
                  <c:v>42874.65625</c:v>
                </c:pt>
                <c:pt idx="1530">
                  <c:v>42874.666666666664</c:v>
                </c:pt>
                <c:pt idx="1531">
                  <c:v>42874.677083333336</c:v>
                </c:pt>
                <c:pt idx="1532">
                  <c:v>42874.6875</c:v>
                </c:pt>
                <c:pt idx="1533">
                  <c:v>42874.697916666664</c:v>
                </c:pt>
                <c:pt idx="1534">
                  <c:v>42874.708333333336</c:v>
                </c:pt>
                <c:pt idx="1535">
                  <c:v>42874.71875</c:v>
                </c:pt>
                <c:pt idx="1536">
                  <c:v>42874.729166666664</c:v>
                </c:pt>
                <c:pt idx="1537">
                  <c:v>42874.739583333336</c:v>
                </c:pt>
                <c:pt idx="1538">
                  <c:v>42874.75</c:v>
                </c:pt>
                <c:pt idx="1539">
                  <c:v>42874.760416666664</c:v>
                </c:pt>
                <c:pt idx="1540">
                  <c:v>42874.770833333336</c:v>
                </c:pt>
                <c:pt idx="1541">
                  <c:v>42874.78125</c:v>
                </c:pt>
                <c:pt idx="1542">
                  <c:v>42874.791666666664</c:v>
                </c:pt>
                <c:pt idx="1543">
                  <c:v>42874.802083333336</c:v>
                </c:pt>
                <c:pt idx="1544">
                  <c:v>42874.8125</c:v>
                </c:pt>
                <c:pt idx="1545">
                  <c:v>42874.822916666664</c:v>
                </c:pt>
                <c:pt idx="1546">
                  <c:v>42874.833333333336</c:v>
                </c:pt>
                <c:pt idx="1547">
                  <c:v>42874.84375</c:v>
                </c:pt>
                <c:pt idx="1548">
                  <c:v>42874.854166666664</c:v>
                </c:pt>
                <c:pt idx="1549">
                  <c:v>42874.864583333336</c:v>
                </c:pt>
                <c:pt idx="1550">
                  <c:v>42874.875</c:v>
                </c:pt>
                <c:pt idx="1551">
                  <c:v>42874.885416666664</c:v>
                </c:pt>
                <c:pt idx="1552">
                  <c:v>42874.895833333336</c:v>
                </c:pt>
                <c:pt idx="1553">
                  <c:v>42874.90625</c:v>
                </c:pt>
                <c:pt idx="1554">
                  <c:v>42874.916666666664</c:v>
                </c:pt>
                <c:pt idx="1555">
                  <c:v>42874.927083333336</c:v>
                </c:pt>
                <c:pt idx="1556">
                  <c:v>42874.9375</c:v>
                </c:pt>
                <c:pt idx="1557">
                  <c:v>42874.947916666664</c:v>
                </c:pt>
                <c:pt idx="1558">
                  <c:v>42874.958333333336</c:v>
                </c:pt>
                <c:pt idx="1559">
                  <c:v>42874.96875</c:v>
                </c:pt>
                <c:pt idx="1560">
                  <c:v>42874.979166666664</c:v>
                </c:pt>
                <c:pt idx="1561">
                  <c:v>42874.989583333336</c:v>
                </c:pt>
                <c:pt idx="1562">
                  <c:v>42875</c:v>
                </c:pt>
                <c:pt idx="1563">
                  <c:v>42875.010416666664</c:v>
                </c:pt>
                <c:pt idx="1564">
                  <c:v>42875.020833333336</c:v>
                </c:pt>
                <c:pt idx="1565">
                  <c:v>42875.03125</c:v>
                </c:pt>
                <c:pt idx="1566">
                  <c:v>42875.041666666664</c:v>
                </c:pt>
                <c:pt idx="1567">
                  <c:v>42875.052083333336</c:v>
                </c:pt>
                <c:pt idx="1568">
                  <c:v>42875.0625</c:v>
                </c:pt>
                <c:pt idx="1569">
                  <c:v>42875.072916666664</c:v>
                </c:pt>
                <c:pt idx="1570">
                  <c:v>42875.083333333336</c:v>
                </c:pt>
                <c:pt idx="1571">
                  <c:v>42875.09375</c:v>
                </c:pt>
                <c:pt idx="1572">
                  <c:v>42875.104166666664</c:v>
                </c:pt>
                <c:pt idx="1573">
                  <c:v>42875.114583333336</c:v>
                </c:pt>
                <c:pt idx="1574">
                  <c:v>42875.125</c:v>
                </c:pt>
                <c:pt idx="1575">
                  <c:v>42875.135416666664</c:v>
                </c:pt>
                <c:pt idx="1576">
                  <c:v>42875.145833333336</c:v>
                </c:pt>
                <c:pt idx="1577">
                  <c:v>42875.15625</c:v>
                </c:pt>
                <c:pt idx="1578">
                  <c:v>42875.166666666664</c:v>
                </c:pt>
                <c:pt idx="1579">
                  <c:v>42875.177083333336</c:v>
                </c:pt>
                <c:pt idx="1580">
                  <c:v>42875.1875</c:v>
                </c:pt>
                <c:pt idx="1581">
                  <c:v>42875.197916666664</c:v>
                </c:pt>
                <c:pt idx="1582">
                  <c:v>42875.208333333336</c:v>
                </c:pt>
                <c:pt idx="1583">
                  <c:v>42875.21875</c:v>
                </c:pt>
                <c:pt idx="1584">
                  <c:v>42875.229166666664</c:v>
                </c:pt>
                <c:pt idx="1585">
                  <c:v>42875.239583333336</c:v>
                </c:pt>
                <c:pt idx="1586">
                  <c:v>42875.25</c:v>
                </c:pt>
                <c:pt idx="1587">
                  <c:v>42875.260416666664</c:v>
                </c:pt>
                <c:pt idx="1588">
                  <c:v>42875.270833333336</c:v>
                </c:pt>
                <c:pt idx="1589">
                  <c:v>42875.28125</c:v>
                </c:pt>
                <c:pt idx="1590">
                  <c:v>42875.291666666664</c:v>
                </c:pt>
                <c:pt idx="1591">
                  <c:v>42875.302083333336</c:v>
                </c:pt>
                <c:pt idx="1592">
                  <c:v>42875.3125</c:v>
                </c:pt>
                <c:pt idx="1593">
                  <c:v>42875.322916666664</c:v>
                </c:pt>
                <c:pt idx="1594">
                  <c:v>42875.333333333336</c:v>
                </c:pt>
                <c:pt idx="1595">
                  <c:v>42875.34375</c:v>
                </c:pt>
                <c:pt idx="1596">
                  <c:v>42875.354166666664</c:v>
                </c:pt>
                <c:pt idx="1597">
                  <c:v>42875.364583333336</c:v>
                </c:pt>
                <c:pt idx="1598">
                  <c:v>42875.375</c:v>
                </c:pt>
                <c:pt idx="1599">
                  <c:v>42875.385416666664</c:v>
                </c:pt>
                <c:pt idx="1600">
                  <c:v>42875.395833333336</c:v>
                </c:pt>
                <c:pt idx="1601">
                  <c:v>42875.40625</c:v>
                </c:pt>
                <c:pt idx="1602">
                  <c:v>42875.416666666664</c:v>
                </c:pt>
                <c:pt idx="1603">
                  <c:v>42875.427083333336</c:v>
                </c:pt>
                <c:pt idx="1604">
                  <c:v>42875.4375</c:v>
                </c:pt>
                <c:pt idx="1605">
                  <c:v>42875.447916666664</c:v>
                </c:pt>
                <c:pt idx="1606">
                  <c:v>42875.458333333336</c:v>
                </c:pt>
                <c:pt idx="1607">
                  <c:v>42875.46875</c:v>
                </c:pt>
                <c:pt idx="1608">
                  <c:v>42875.479166666664</c:v>
                </c:pt>
                <c:pt idx="1609">
                  <c:v>42875.489583333336</c:v>
                </c:pt>
                <c:pt idx="1610">
                  <c:v>42875.5</c:v>
                </c:pt>
                <c:pt idx="1611">
                  <c:v>42875.510416666664</c:v>
                </c:pt>
                <c:pt idx="1612">
                  <c:v>42875.520833333336</c:v>
                </c:pt>
                <c:pt idx="1613">
                  <c:v>42875.53125</c:v>
                </c:pt>
                <c:pt idx="1614">
                  <c:v>42875.541666666664</c:v>
                </c:pt>
                <c:pt idx="1615">
                  <c:v>42875.552083333336</c:v>
                </c:pt>
                <c:pt idx="1616">
                  <c:v>42875.5625</c:v>
                </c:pt>
                <c:pt idx="1617">
                  <c:v>42875.572916666664</c:v>
                </c:pt>
                <c:pt idx="1618">
                  <c:v>42875.583333333336</c:v>
                </c:pt>
                <c:pt idx="1619">
                  <c:v>42875.59375</c:v>
                </c:pt>
                <c:pt idx="1620">
                  <c:v>42875.604166666664</c:v>
                </c:pt>
                <c:pt idx="1621">
                  <c:v>42875.614583333336</c:v>
                </c:pt>
                <c:pt idx="1622">
                  <c:v>42875.625</c:v>
                </c:pt>
                <c:pt idx="1623">
                  <c:v>42875.635416666664</c:v>
                </c:pt>
                <c:pt idx="1624">
                  <c:v>42875.645833333336</c:v>
                </c:pt>
                <c:pt idx="1625">
                  <c:v>42875.65625</c:v>
                </c:pt>
                <c:pt idx="1626">
                  <c:v>42875.666666666664</c:v>
                </c:pt>
                <c:pt idx="1627">
                  <c:v>42875.677083333336</c:v>
                </c:pt>
                <c:pt idx="1628">
                  <c:v>42875.6875</c:v>
                </c:pt>
                <c:pt idx="1629">
                  <c:v>42875.697916666664</c:v>
                </c:pt>
                <c:pt idx="1630">
                  <c:v>42875.708333333336</c:v>
                </c:pt>
                <c:pt idx="1631">
                  <c:v>42875.71875</c:v>
                </c:pt>
                <c:pt idx="1632">
                  <c:v>42875.729166666664</c:v>
                </c:pt>
                <c:pt idx="1633">
                  <c:v>42875.739583333336</c:v>
                </c:pt>
                <c:pt idx="1634">
                  <c:v>42875.75</c:v>
                </c:pt>
                <c:pt idx="1635">
                  <c:v>42875.760416666664</c:v>
                </c:pt>
                <c:pt idx="1636">
                  <c:v>42875.770833333336</c:v>
                </c:pt>
                <c:pt idx="1637">
                  <c:v>42875.78125</c:v>
                </c:pt>
                <c:pt idx="1638">
                  <c:v>42875.791666666664</c:v>
                </c:pt>
                <c:pt idx="1639">
                  <c:v>42875.802083333336</c:v>
                </c:pt>
                <c:pt idx="1640">
                  <c:v>42875.8125</c:v>
                </c:pt>
                <c:pt idx="1641">
                  <c:v>42875.822916666664</c:v>
                </c:pt>
                <c:pt idx="1642">
                  <c:v>42875.833333333336</c:v>
                </c:pt>
                <c:pt idx="1643">
                  <c:v>42875.84375</c:v>
                </c:pt>
                <c:pt idx="1644">
                  <c:v>42875.854166666664</c:v>
                </c:pt>
                <c:pt idx="1645">
                  <c:v>42875.864583333336</c:v>
                </c:pt>
                <c:pt idx="1646">
                  <c:v>42875.875</c:v>
                </c:pt>
                <c:pt idx="1647">
                  <c:v>42875.885416666664</c:v>
                </c:pt>
                <c:pt idx="1648">
                  <c:v>42875.895833333336</c:v>
                </c:pt>
                <c:pt idx="1649">
                  <c:v>42875.90625</c:v>
                </c:pt>
                <c:pt idx="1650">
                  <c:v>42875.916666666664</c:v>
                </c:pt>
                <c:pt idx="1651">
                  <c:v>42875.927083333336</c:v>
                </c:pt>
                <c:pt idx="1652">
                  <c:v>42875.9375</c:v>
                </c:pt>
                <c:pt idx="1653">
                  <c:v>42875.947916666664</c:v>
                </c:pt>
                <c:pt idx="1654">
                  <c:v>42875.958333333336</c:v>
                </c:pt>
                <c:pt idx="1655">
                  <c:v>42875.96875</c:v>
                </c:pt>
                <c:pt idx="1656">
                  <c:v>42875.979166666664</c:v>
                </c:pt>
                <c:pt idx="1657">
                  <c:v>42875.989583333336</c:v>
                </c:pt>
                <c:pt idx="1658">
                  <c:v>42876</c:v>
                </c:pt>
                <c:pt idx="1659">
                  <c:v>42876.010416666664</c:v>
                </c:pt>
                <c:pt idx="1660">
                  <c:v>42876.020833333336</c:v>
                </c:pt>
                <c:pt idx="1661">
                  <c:v>42876.03125</c:v>
                </c:pt>
                <c:pt idx="1662">
                  <c:v>42876.041666666664</c:v>
                </c:pt>
                <c:pt idx="1663">
                  <c:v>42876.052083333336</c:v>
                </c:pt>
                <c:pt idx="1664">
                  <c:v>42876.0625</c:v>
                </c:pt>
                <c:pt idx="1665">
                  <c:v>42876.072916666664</c:v>
                </c:pt>
                <c:pt idx="1666">
                  <c:v>42876.083333333336</c:v>
                </c:pt>
                <c:pt idx="1667">
                  <c:v>42876.09375</c:v>
                </c:pt>
                <c:pt idx="1668">
                  <c:v>42876.104166666664</c:v>
                </c:pt>
                <c:pt idx="1669">
                  <c:v>42876.114583333336</c:v>
                </c:pt>
                <c:pt idx="1670">
                  <c:v>42876.125</c:v>
                </c:pt>
                <c:pt idx="1671">
                  <c:v>42876.135416666664</c:v>
                </c:pt>
                <c:pt idx="1672">
                  <c:v>42876.145833333336</c:v>
                </c:pt>
                <c:pt idx="1673">
                  <c:v>42876.15625</c:v>
                </c:pt>
                <c:pt idx="1674">
                  <c:v>42876.166666666664</c:v>
                </c:pt>
                <c:pt idx="1675">
                  <c:v>42876.177083333336</c:v>
                </c:pt>
                <c:pt idx="1676">
                  <c:v>42876.1875</c:v>
                </c:pt>
                <c:pt idx="1677">
                  <c:v>42876.197916666664</c:v>
                </c:pt>
                <c:pt idx="1678">
                  <c:v>42876.208333333336</c:v>
                </c:pt>
                <c:pt idx="1679">
                  <c:v>42876.21875</c:v>
                </c:pt>
                <c:pt idx="1680">
                  <c:v>42876.229166666664</c:v>
                </c:pt>
                <c:pt idx="1681">
                  <c:v>42876.239583333336</c:v>
                </c:pt>
                <c:pt idx="1682">
                  <c:v>42876.25</c:v>
                </c:pt>
                <c:pt idx="1683">
                  <c:v>42876.260416666664</c:v>
                </c:pt>
                <c:pt idx="1684">
                  <c:v>42876.270833333336</c:v>
                </c:pt>
                <c:pt idx="1685">
                  <c:v>42876.28125</c:v>
                </c:pt>
                <c:pt idx="1686">
                  <c:v>42876.291666666664</c:v>
                </c:pt>
                <c:pt idx="1687">
                  <c:v>42876.302083333336</c:v>
                </c:pt>
                <c:pt idx="1688">
                  <c:v>42876.3125</c:v>
                </c:pt>
                <c:pt idx="1689">
                  <c:v>42876.322916666664</c:v>
                </c:pt>
                <c:pt idx="1690">
                  <c:v>42876.333333333336</c:v>
                </c:pt>
                <c:pt idx="1691">
                  <c:v>42876.34375</c:v>
                </c:pt>
                <c:pt idx="1692">
                  <c:v>42876.354166666664</c:v>
                </c:pt>
                <c:pt idx="1693">
                  <c:v>42876.364583333336</c:v>
                </c:pt>
                <c:pt idx="1694">
                  <c:v>42876.375</c:v>
                </c:pt>
                <c:pt idx="1695">
                  <c:v>42876.385416666664</c:v>
                </c:pt>
                <c:pt idx="1696">
                  <c:v>42876.395833333336</c:v>
                </c:pt>
                <c:pt idx="1697">
                  <c:v>42876.40625</c:v>
                </c:pt>
                <c:pt idx="1698">
                  <c:v>42876.416666666664</c:v>
                </c:pt>
                <c:pt idx="1699">
                  <c:v>42876.427083333336</c:v>
                </c:pt>
                <c:pt idx="1700">
                  <c:v>42876.4375</c:v>
                </c:pt>
                <c:pt idx="1701">
                  <c:v>42876.447916666664</c:v>
                </c:pt>
                <c:pt idx="1702">
                  <c:v>42876.458333333336</c:v>
                </c:pt>
                <c:pt idx="1703">
                  <c:v>42876.46875</c:v>
                </c:pt>
                <c:pt idx="1704">
                  <c:v>42876.479166666664</c:v>
                </c:pt>
                <c:pt idx="1705">
                  <c:v>42876.489583333336</c:v>
                </c:pt>
                <c:pt idx="1706">
                  <c:v>42876.5</c:v>
                </c:pt>
                <c:pt idx="1707">
                  <c:v>42876.510416666664</c:v>
                </c:pt>
                <c:pt idx="1708">
                  <c:v>42876.520833333336</c:v>
                </c:pt>
                <c:pt idx="1709">
                  <c:v>42876.53125</c:v>
                </c:pt>
                <c:pt idx="1710">
                  <c:v>42876.541666666664</c:v>
                </c:pt>
                <c:pt idx="1711">
                  <c:v>42876.552083333336</c:v>
                </c:pt>
                <c:pt idx="1712">
                  <c:v>42876.5625</c:v>
                </c:pt>
                <c:pt idx="1713">
                  <c:v>42876.572916666664</c:v>
                </c:pt>
                <c:pt idx="1714">
                  <c:v>42876.583333333336</c:v>
                </c:pt>
                <c:pt idx="1715">
                  <c:v>42876.59375</c:v>
                </c:pt>
                <c:pt idx="1716">
                  <c:v>42876.604166666664</c:v>
                </c:pt>
                <c:pt idx="1717">
                  <c:v>42876.614583333336</c:v>
                </c:pt>
                <c:pt idx="1718">
                  <c:v>42876.625</c:v>
                </c:pt>
                <c:pt idx="1719">
                  <c:v>42876.635416666664</c:v>
                </c:pt>
                <c:pt idx="1720">
                  <c:v>42876.645833333336</c:v>
                </c:pt>
                <c:pt idx="1721">
                  <c:v>42876.65625</c:v>
                </c:pt>
                <c:pt idx="1722">
                  <c:v>42876.666666666664</c:v>
                </c:pt>
                <c:pt idx="1723">
                  <c:v>42876.677083333336</c:v>
                </c:pt>
                <c:pt idx="1724">
                  <c:v>42876.6875</c:v>
                </c:pt>
                <c:pt idx="1725">
                  <c:v>42876.697916666664</c:v>
                </c:pt>
                <c:pt idx="1726">
                  <c:v>42876.708333333336</c:v>
                </c:pt>
                <c:pt idx="1727">
                  <c:v>42876.71875</c:v>
                </c:pt>
                <c:pt idx="1728">
                  <c:v>42876.729166666664</c:v>
                </c:pt>
                <c:pt idx="1729">
                  <c:v>42876.739583333336</c:v>
                </c:pt>
                <c:pt idx="1730">
                  <c:v>42876.75</c:v>
                </c:pt>
                <c:pt idx="1731">
                  <c:v>42876.760416666664</c:v>
                </c:pt>
                <c:pt idx="1732">
                  <c:v>42876.770833333336</c:v>
                </c:pt>
                <c:pt idx="1733">
                  <c:v>42876.78125</c:v>
                </c:pt>
                <c:pt idx="1734">
                  <c:v>42876.791666666664</c:v>
                </c:pt>
                <c:pt idx="1735">
                  <c:v>42876.802083333336</c:v>
                </c:pt>
                <c:pt idx="1736">
                  <c:v>42876.8125</c:v>
                </c:pt>
                <c:pt idx="1737">
                  <c:v>42876.822916666664</c:v>
                </c:pt>
                <c:pt idx="1738">
                  <c:v>42876.833333333336</c:v>
                </c:pt>
                <c:pt idx="1739">
                  <c:v>42876.84375</c:v>
                </c:pt>
                <c:pt idx="1740">
                  <c:v>42876.854166666664</c:v>
                </c:pt>
                <c:pt idx="1741">
                  <c:v>42876.864583333336</c:v>
                </c:pt>
                <c:pt idx="1742">
                  <c:v>42876.875</c:v>
                </c:pt>
                <c:pt idx="1743">
                  <c:v>42876.885416666664</c:v>
                </c:pt>
                <c:pt idx="1744">
                  <c:v>42876.895833333336</c:v>
                </c:pt>
                <c:pt idx="1745">
                  <c:v>42876.90625</c:v>
                </c:pt>
                <c:pt idx="1746">
                  <c:v>42876.916666666664</c:v>
                </c:pt>
                <c:pt idx="1747">
                  <c:v>42876.927083333336</c:v>
                </c:pt>
                <c:pt idx="1748">
                  <c:v>42876.9375</c:v>
                </c:pt>
                <c:pt idx="1749">
                  <c:v>42876.947916666664</c:v>
                </c:pt>
                <c:pt idx="1750">
                  <c:v>42876.958333333336</c:v>
                </c:pt>
                <c:pt idx="1751">
                  <c:v>42876.96875</c:v>
                </c:pt>
                <c:pt idx="1752">
                  <c:v>42876.979166666664</c:v>
                </c:pt>
                <c:pt idx="1753">
                  <c:v>42876.989583333336</c:v>
                </c:pt>
                <c:pt idx="1754">
                  <c:v>42877</c:v>
                </c:pt>
                <c:pt idx="1755">
                  <c:v>42877.010416666664</c:v>
                </c:pt>
                <c:pt idx="1756">
                  <c:v>42877.020833333336</c:v>
                </c:pt>
                <c:pt idx="1757">
                  <c:v>42877.03125</c:v>
                </c:pt>
                <c:pt idx="1758">
                  <c:v>42877.041666666664</c:v>
                </c:pt>
                <c:pt idx="1759">
                  <c:v>42877.052083333336</c:v>
                </c:pt>
                <c:pt idx="1760">
                  <c:v>42877.0625</c:v>
                </c:pt>
                <c:pt idx="1761">
                  <c:v>42877.072916666664</c:v>
                </c:pt>
                <c:pt idx="1762">
                  <c:v>42877.083333333336</c:v>
                </c:pt>
                <c:pt idx="1763">
                  <c:v>42877.09375</c:v>
                </c:pt>
                <c:pt idx="1764">
                  <c:v>42877.104166666664</c:v>
                </c:pt>
                <c:pt idx="1765">
                  <c:v>42877.114583333336</c:v>
                </c:pt>
                <c:pt idx="1766">
                  <c:v>42877.125</c:v>
                </c:pt>
                <c:pt idx="1767">
                  <c:v>42877.135416666664</c:v>
                </c:pt>
                <c:pt idx="1768">
                  <c:v>42877.145833333336</c:v>
                </c:pt>
                <c:pt idx="1769">
                  <c:v>42877.15625</c:v>
                </c:pt>
                <c:pt idx="1770">
                  <c:v>42877.166666666664</c:v>
                </c:pt>
                <c:pt idx="1771">
                  <c:v>42877.177083333336</c:v>
                </c:pt>
                <c:pt idx="1772">
                  <c:v>42877.1875</c:v>
                </c:pt>
                <c:pt idx="1773">
                  <c:v>42877.197916666664</c:v>
                </c:pt>
                <c:pt idx="1774">
                  <c:v>42877.208333333336</c:v>
                </c:pt>
                <c:pt idx="1775">
                  <c:v>42877.21875</c:v>
                </c:pt>
                <c:pt idx="1776">
                  <c:v>42877.229166666664</c:v>
                </c:pt>
                <c:pt idx="1777">
                  <c:v>42877.239583333336</c:v>
                </c:pt>
                <c:pt idx="1778">
                  <c:v>42877.25</c:v>
                </c:pt>
                <c:pt idx="1779">
                  <c:v>42877.260416666664</c:v>
                </c:pt>
                <c:pt idx="1780">
                  <c:v>42877.270833333336</c:v>
                </c:pt>
                <c:pt idx="1781">
                  <c:v>42877.28125</c:v>
                </c:pt>
                <c:pt idx="1782">
                  <c:v>42877.291666666664</c:v>
                </c:pt>
                <c:pt idx="1783">
                  <c:v>42877.302083333336</c:v>
                </c:pt>
                <c:pt idx="1784">
                  <c:v>42877.3125</c:v>
                </c:pt>
                <c:pt idx="1785">
                  <c:v>42877.322916666664</c:v>
                </c:pt>
                <c:pt idx="1786">
                  <c:v>42877.333333333336</c:v>
                </c:pt>
                <c:pt idx="1787">
                  <c:v>42877.34375</c:v>
                </c:pt>
                <c:pt idx="1788">
                  <c:v>42877.354166666664</c:v>
                </c:pt>
                <c:pt idx="1789">
                  <c:v>42877.364583333336</c:v>
                </c:pt>
                <c:pt idx="1790">
                  <c:v>42877.375</c:v>
                </c:pt>
                <c:pt idx="1791">
                  <c:v>42877.385416666664</c:v>
                </c:pt>
                <c:pt idx="1792">
                  <c:v>42877.395833333336</c:v>
                </c:pt>
                <c:pt idx="1793">
                  <c:v>42877.40625</c:v>
                </c:pt>
                <c:pt idx="1794">
                  <c:v>42877.416666666664</c:v>
                </c:pt>
                <c:pt idx="1795">
                  <c:v>42877.427083333336</c:v>
                </c:pt>
                <c:pt idx="1796">
                  <c:v>42877.4375</c:v>
                </c:pt>
                <c:pt idx="1797">
                  <c:v>42877.447916666664</c:v>
                </c:pt>
                <c:pt idx="1798">
                  <c:v>42877.458333333336</c:v>
                </c:pt>
                <c:pt idx="1799">
                  <c:v>42877.46875</c:v>
                </c:pt>
                <c:pt idx="1800">
                  <c:v>42877.479166666664</c:v>
                </c:pt>
                <c:pt idx="1801">
                  <c:v>42877.489583333336</c:v>
                </c:pt>
                <c:pt idx="1802">
                  <c:v>42877.5</c:v>
                </c:pt>
                <c:pt idx="1803">
                  <c:v>42877.510416666664</c:v>
                </c:pt>
                <c:pt idx="1804">
                  <c:v>42877.520833333336</c:v>
                </c:pt>
                <c:pt idx="1805">
                  <c:v>42877.53125</c:v>
                </c:pt>
                <c:pt idx="1806">
                  <c:v>42877.541666666664</c:v>
                </c:pt>
                <c:pt idx="1807">
                  <c:v>42877.552083333336</c:v>
                </c:pt>
                <c:pt idx="1808">
                  <c:v>42877.5625</c:v>
                </c:pt>
                <c:pt idx="1809">
                  <c:v>42877.572916666664</c:v>
                </c:pt>
                <c:pt idx="1810">
                  <c:v>42877.583333333336</c:v>
                </c:pt>
                <c:pt idx="1811">
                  <c:v>42877.59375</c:v>
                </c:pt>
                <c:pt idx="1812">
                  <c:v>42877.604166666664</c:v>
                </c:pt>
                <c:pt idx="1813">
                  <c:v>42877.614583333336</c:v>
                </c:pt>
                <c:pt idx="1814">
                  <c:v>42877.625</c:v>
                </c:pt>
                <c:pt idx="1815">
                  <c:v>42877.635416666664</c:v>
                </c:pt>
                <c:pt idx="1816">
                  <c:v>42877.645833333336</c:v>
                </c:pt>
                <c:pt idx="1817">
                  <c:v>42877.65625</c:v>
                </c:pt>
                <c:pt idx="1818">
                  <c:v>42877.666666666664</c:v>
                </c:pt>
                <c:pt idx="1819">
                  <c:v>42877.677083333336</c:v>
                </c:pt>
                <c:pt idx="1820">
                  <c:v>42877.6875</c:v>
                </c:pt>
                <c:pt idx="1821">
                  <c:v>42877.697916666664</c:v>
                </c:pt>
                <c:pt idx="1822">
                  <c:v>42877.708333333336</c:v>
                </c:pt>
                <c:pt idx="1823">
                  <c:v>42877.71875</c:v>
                </c:pt>
                <c:pt idx="1824">
                  <c:v>42877.729166666664</c:v>
                </c:pt>
                <c:pt idx="1825">
                  <c:v>42877.739583333336</c:v>
                </c:pt>
                <c:pt idx="1826">
                  <c:v>42877.75</c:v>
                </c:pt>
                <c:pt idx="1827">
                  <c:v>42877.760416666664</c:v>
                </c:pt>
                <c:pt idx="1828">
                  <c:v>42877.770833333336</c:v>
                </c:pt>
                <c:pt idx="1829">
                  <c:v>42877.78125</c:v>
                </c:pt>
                <c:pt idx="1830">
                  <c:v>42877.791666666664</c:v>
                </c:pt>
                <c:pt idx="1831">
                  <c:v>42877.802083333336</c:v>
                </c:pt>
                <c:pt idx="1832">
                  <c:v>42877.8125</c:v>
                </c:pt>
                <c:pt idx="1833">
                  <c:v>42877.822916666664</c:v>
                </c:pt>
                <c:pt idx="1834">
                  <c:v>42877.833333333336</c:v>
                </c:pt>
                <c:pt idx="1835">
                  <c:v>42877.84375</c:v>
                </c:pt>
                <c:pt idx="1836">
                  <c:v>42877.854166666664</c:v>
                </c:pt>
                <c:pt idx="1837">
                  <c:v>42877.864583333336</c:v>
                </c:pt>
                <c:pt idx="1838">
                  <c:v>42877.875</c:v>
                </c:pt>
                <c:pt idx="1839">
                  <c:v>42877.885416666664</c:v>
                </c:pt>
                <c:pt idx="1840">
                  <c:v>42877.895833333336</c:v>
                </c:pt>
                <c:pt idx="1841">
                  <c:v>42877.90625</c:v>
                </c:pt>
                <c:pt idx="1842">
                  <c:v>42877.916666666664</c:v>
                </c:pt>
                <c:pt idx="1843">
                  <c:v>42877.927083333336</c:v>
                </c:pt>
                <c:pt idx="1844">
                  <c:v>42877.9375</c:v>
                </c:pt>
                <c:pt idx="1845">
                  <c:v>42877.947916666664</c:v>
                </c:pt>
                <c:pt idx="1846">
                  <c:v>42877.958333333336</c:v>
                </c:pt>
                <c:pt idx="1847">
                  <c:v>42877.96875</c:v>
                </c:pt>
                <c:pt idx="1848">
                  <c:v>42877.979166666664</c:v>
                </c:pt>
                <c:pt idx="1849">
                  <c:v>42877.989583333336</c:v>
                </c:pt>
                <c:pt idx="1850">
                  <c:v>42878</c:v>
                </c:pt>
                <c:pt idx="1851">
                  <c:v>42878.010416666664</c:v>
                </c:pt>
                <c:pt idx="1852">
                  <c:v>42878.020833333336</c:v>
                </c:pt>
                <c:pt idx="1853">
                  <c:v>42878.03125</c:v>
                </c:pt>
                <c:pt idx="1854">
                  <c:v>42878.041666666664</c:v>
                </c:pt>
                <c:pt idx="1855">
                  <c:v>42878.052083333336</c:v>
                </c:pt>
                <c:pt idx="1856">
                  <c:v>42878.0625</c:v>
                </c:pt>
                <c:pt idx="1857">
                  <c:v>42878.072916666664</c:v>
                </c:pt>
                <c:pt idx="1858">
                  <c:v>42878.083333333336</c:v>
                </c:pt>
                <c:pt idx="1859">
                  <c:v>42878.09375</c:v>
                </c:pt>
                <c:pt idx="1860">
                  <c:v>42878.104166666664</c:v>
                </c:pt>
                <c:pt idx="1861">
                  <c:v>42878.114583333336</c:v>
                </c:pt>
                <c:pt idx="1862">
                  <c:v>42878.125</c:v>
                </c:pt>
                <c:pt idx="1863">
                  <c:v>42878.135416666664</c:v>
                </c:pt>
                <c:pt idx="1864">
                  <c:v>42878.145833333336</c:v>
                </c:pt>
                <c:pt idx="1865">
                  <c:v>42878.15625</c:v>
                </c:pt>
                <c:pt idx="1866">
                  <c:v>42878.166666666664</c:v>
                </c:pt>
                <c:pt idx="1867">
                  <c:v>42878.177083333336</c:v>
                </c:pt>
                <c:pt idx="1868">
                  <c:v>42878.1875</c:v>
                </c:pt>
                <c:pt idx="1869">
                  <c:v>42878.197916666664</c:v>
                </c:pt>
                <c:pt idx="1870">
                  <c:v>42878.208333333336</c:v>
                </c:pt>
                <c:pt idx="1871">
                  <c:v>42878.21875</c:v>
                </c:pt>
                <c:pt idx="1872">
                  <c:v>42878.229166666664</c:v>
                </c:pt>
                <c:pt idx="1873">
                  <c:v>42878.239583333336</c:v>
                </c:pt>
                <c:pt idx="1874">
                  <c:v>42878.25</c:v>
                </c:pt>
                <c:pt idx="1875">
                  <c:v>42878.260416666664</c:v>
                </c:pt>
                <c:pt idx="1876">
                  <c:v>42878.270833333336</c:v>
                </c:pt>
                <c:pt idx="1877">
                  <c:v>42878.28125</c:v>
                </c:pt>
                <c:pt idx="1878">
                  <c:v>42878.291666666664</c:v>
                </c:pt>
                <c:pt idx="1879">
                  <c:v>42878.302083333336</c:v>
                </c:pt>
                <c:pt idx="1880">
                  <c:v>42878.3125</c:v>
                </c:pt>
                <c:pt idx="1881">
                  <c:v>42878.322916666664</c:v>
                </c:pt>
                <c:pt idx="1882">
                  <c:v>42878.333333333336</c:v>
                </c:pt>
                <c:pt idx="1883">
                  <c:v>42878.34375</c:v>
                </c:pt>
                <c:pt idx="1884">
                  <c:v>42878.354166666664</c:v>
                </c:pt>
                <c:pt idx="1885">
                  <c:v>42878.364583333336</c:v>
                </c:pt>
                <c:pt idx="1886">
                  <c:v>42878.375</c:v>
                </c:pt>
                <c:pt idx="1887">
                  <c:v>42878.385416666664</c:v>
                </c:pt>
                <c:pt idx="1888">
                  <c:v>42878.395833333336</c:v>
                </c:pt>
                <c:pt idx="1889">
                  <c:v>42878.40625</c:v>
                </c:pt>
                <c:pt idx="1890">
                  <c:v>42878.416666666664</c:v>
                </c:pt>
                <c:pt idx="1891">
                  <c:v>42878.427083333336</c:v>
                </c:pt>
                <c:pt idx="1892">
                  <c:v>42878.4375</c:v>
                </c:pt>
                <c:pt idx="1893">
                  <c:v>42878.447916666664</c:v>
                </c:pt>
                <c:pt idx="1894">
                  <c:v>42878.458333333336</c:v>
                </c:pt>
                <c:pt idx="1895">
                  <c:v>42878.46875</c:v>
                </c:pt>
                <c:pt idx="1896">
                  <c:v>42878.479166666664</c:v>
                </c:pt>
                <c:pt idx="1897">
                  <c:v>42878.489583333336</c:v>
                </c:pt>
                <c:pt idx="1898">
                  <c:v>42878.5</c:v>
                </c:pt>
                <c:pt idx="1899">
                  <c:v>42878.510416666664</c:v>
                </c:pt>
                <c:pt idx="1900">
                  <c:v>42878.520833333336</c:v>
                </c:pt>
                <c:pt idx="1901">
                  <c:v>42878.53125</c:v>
                </c:pt>
                <c:pt idx="1902">
                  <c:v>42878.541666666664</c:v>
                </c:pt>
                <c:pt idx="1903">
                  <c:v>42878.552083333336</c:v>
                </c:pt>
                <c:pt idx="1904">
                  <c:v>42878.5625</c:v>
                </c:pt>
                <c:pt idx="1905">
                  <c:v>42878.572916666664</c:v>
                </c:pt>
                <c:pt idx="1906">
                  <c:v>42878.583333333336</c:v>
                </c:pt>
                <c:pt idx="1907">
                  <c:v>42878.59375</c:v>
                </c:pt>
                <c:pt idx="1908">
                  <c:v>42878.604166666664</c:v>
                </c:pt>
                <c:pt idx="1909">
                  <c:v>42878.614583333336</c:v>
                </c:pt>
                <c:pt idx="1910">
                  <c:v>42878.625</c:v>
                </c:pt>
                <c:pt idx="1911">
                  <c:v>42878.635416666664</c:v>
                </c:pt>
                <c:pt idx="1912">
                  <c:v>42878.645833333336</c:v>
                </c:pt>
                <c:pt idx="1913">
                  <c:v>42878.65625</c:v>
                </c:pt>
                <c:pt idx="1914">
                  <c:v>42878.666666666664</c:v>
                </c:pt>
                <c:pt idx="1915">
                  <c:v>42878.677083333336</c:v>
                </c:pt>
                <c:pt idx="1916">
                  <c:v>42878.6875</c:v>
                </c:pt>
                <c:pt idx="1917">
                  <c:v>42878.697916666664</c:v>
                </c:pt>
                <c:pt idx="1918">
                  <c:v>42878.708333333336</c:v>
                </c:pt>
                <c:pt idx="1919">
                  <c:v>42878.71875</c:v>
                </c:pt>
                <c:pt idx="1920">
                  <c:v>42878.729166666664</c:v>
                </c:pt>
                <c:pt idx="1921">
                  <c:v>42878.739583333336</c:v>
                </c:pt>
                <c:pt idx="1922">
                  <c:v>42878.75</c:v>
                </c:pt>
                <c:pt idx="1923">
                  <c:v>42878.760416666664</c:v>
                </c:pt>
                <c:pt idx="1924">
                  <c:v>42878.770833333336</c:v>
                </c:pt>
                <c:pt idx="1925">
                  <c:v>42878.78125</c:v>
                </c:pt>
                <c:pt idx="1926">
                  <c:v>42878.791666666664</c:v>
                </c:pt>
                <c:pt idx="1927">
                  <c:v>42878.802083333336</c:v>
                </c:pt>
                <c:pt idx="1928">
                  <c:v>42878.8125</c:v>
                </c:pt>
                <c:pt idx="1929">
                  <c:v>42878.822916666664</c:v>
                </c:pt>
                <c:pt idx="1930">
                  <c:v>42878.833333333336</c:v>
                </c:pt>
                <c:pt idx="1931">
                  <c:v>42878.84375</c:v>
                </c:pt>
                <c:pt idx="1932">
                  <c:v>42878.854166666664</c:v>
                </c:pt>
                <c:pt idx="1933">
                  <c:v>42878.864583333336</c:v>
                </c:pt>
                <c:pt idx="1934">
                  <c:v>42878.875</c:v>
                </c:pt>
                <c:pt idx="1935">
                  <c:v>42878.885416666664</c:v>
                </c:pt>
                <c:pt idx="1936">
                  <c:v>42878.895833333336</c:v>
                </c:pt>
                <c:pt idx="1937">
                  <c:v>42878.90625</c:v>
                </c:pt>
                <c:pt idx="1938">
                  <c:v>42878.916666666664</c:v>
                </c:pt>
                <c:pt idx="1939">
                  <c:v>42878.927083333336</c:v>
                </c:pt>
                <c:pt idx="1940">
                  <c:v>42878.9375</c:v>
                </c:pt>
                <c:pt idx="1941">
                  <c:v>42878.947916666664</c:v>
                </c:pt>
                <c:pt idx="1942">
                  <c:v>42878.958333333336</c:v>
                </c:pt>
                <c:pt idx="1943">
                  <c:v>42878.96875</c:v>
                </c:pt>
                <c:pt idx="1944">
                  <c:v>42878.979166666664</c:v>
                </c:pt>
                <c:pt idx="1945">
                  <c:v>42878.989583333336</c:v>
                </c:pt>
                <c:pt idx="1946">
                  <c:v>42879</c:v>
                </c:pt>
                <c:pt idx="1947">
                  <c:v>42879.010416666664</c:v>
                </c:pt>
                <c:pt idx="1948">
                  <c:v>42879.020833333336</c:v>
                </c:pt>
                <c:pt idx="1949">
                  <c:v>42879.03125</c:v>
                </c:pt>
                <c:pt idx="1950">
                  <c:v>42879.041666666664</c:v>
                </c:pt>
                <c:pt idx="1951">
                  <c:v>42879.052083333336</c:v>
                </c:pt>
                <c:pt idx="1952">
                  <c:v>42879.0625</c:v>
                </c:pt>
                <c:pt idx="1953">
                  <c:v>42879.072916666664</c:v>
                </c:pt>
                <c:pt idx="1954">
                  <c:v>42879.083333333336</c:v>
                </c:pt>
                <c:pt idx="1955">
                  <c:v>42879.09375</c:v>
                </c:pt>
                <c:pt idx="1956">
                  <c:v>42879.104166666664</c:v>
                </c:pt>
                <c:pt idx="1957">
                  <c:v>42879.114583333336</c:v>
                </c:pt>
                <c:pt idx="1958">
                  <c:v>42879.125</c:v>
                </c:pt>
                <c:pt idx="1959">
                  <c:v>42879.135416666664</c:v>
                </c:pt>
                <c:pt idx="1960">
                  <c:v>42879.145833333336</c:v>
                </c:pt>
                <c:pt idx="1961">
                  <c:v>42879.15625</c:v>
                </c:pt>
                <c:pt idx="1962">
                  <c:v>42879.166666666664</c:v>
                </c:pt>
                <c:pt idx="1963">
                  <c:v>42879.177083333336</c:v>
                </c:pt>
                <c:pt idx="1964">
                  <c:v>42879.1875</c:v>
                </c:pt>
                <c:pt idx="1965">
                  <c:v>42879.197916666664</c:v>
                </c:pt>
                <c:pt idx="1966">
                  <c:v>42879.208333333336</c:v>
                </c:pt>
                <c:pt idx="1967">
                  <c:v>42879.21875</c:v>
                </c:pt>
                <c:pt idx="1968">
                  <c:v>42879.229166666664</c:v>
                </c:pt>
                <c:pt idx="1969">
                  <c:v>42879.239583333336</c:v>
                </c:pt>
                <c:pt idx="1970">
                  <c:v>42879.25</c:v>
                </c:pt>
                <c:pt idx="1971">
                  <c:v>42879.260416666664</c:v>
                </c:pt>
                <c:pt idx="1972">
                  <c:v>42879.270833333336</c:v>
                </c:pt>
                <c:pt idx="1973">
                  <c:v>42879.28125</c:v>
                </c:pt>
                <c:pt idx="1974">
                  <c:v>42879.291666666664</c:v>
                </c:pt>
                <c:pt idx="1975">
                  <c:v>42879.302083333336</c:v>
                </c:pt>
                <c:pt idx="1976">
                  <c:v>42879.3125</c:v>
                </c:pt>
                <c:pt idx="1977">
                  <c:v>42879.322916666664</c:v>
                </c:pt>
                <c:pt idx="1978">
                  <c:v>42879.333333333336</c:v>
                </c:pt>
                <c:pt idx="1979">
                  <c:v>42879.34375</c:v>
                </c:pt>
                <c:pt idx="1980">
                  <c:v>42879.354166666664</c:v>
                </c:pt>
                <c:pt idx="1981">
                  <c:v>42879.364583333336</c:v>
                </c:pt>
                <c:pt idx="1982">
                  <c:v>42879.375</c:v>
                </c:pt>
                <c:pt idx="1983">
                  <c:v>42879.385416666664</c:v>
                </c:pt>
                <c:pt idx="1984">
                  <c:v>42879.395833333336</c:v>
                </c:pt>
                <c:pt idx="1985">
                  <c:v>42879.40625</c:v>
                </c:pt>
                <c:pt idx="1986">
                  <c:v>42879.416666666664</c:v>
                </c:pt>
                <c:pt idx="1987">
                  <c:v>42879.427083333336</c:v>
                </c:pt>
                <c:pt idx="1988">
                  <c:v>42879.4375</c:v>
                </c:pt>
                <c:pt idx="1989">
                  <c:v>42879.447916666664</c:v>
                </c:pt>
                <c:pt idx="1990">
                  <c:v>42879.458333333336</c:v>
                </c:pt>
                <c:pt idx="1991">
                  <c:v>42879.46875</c:v>
                </c:pt>
                <c:pt idx="1992">
                  <c:v>42879.479166666664</c:v>
                </c:pt>
                <c:pt idx="1993">
                  <c:v>42879.489583333336</c:v>
                </c:pt>
                <c:pt idx="1994">
                  <c:v>42879.5</c:v>
                </c:pt>
                <c:pt idx="1995">
                  <c:v>42879.510416666664</c:v>
                </c:pt>
                <c:pt idx="1996">
                  <c:v>42879.520833333336</c:v>
                </c:pt>
                <c:pt idx="1997">
                  <c:v>42879.53125</c:v>
                </c:pt>
                <c:pt idx="1998">
                  <c:v>42879.541666666664</c:v>
                </c:pt>
                <c:pt idx="1999">
                  <c:v>42879.552083333336</c:v>
                </c:pt>
                <c:pt idx="2000">
                  <c:v>42879.5625</c:v>
                </c:pt>
                <c:pt idx="2001">
                  <c:v>42879.572916666664</c:v>
                </c:pt>
                <c:pt idx="2002">
                  <c:v>42879.583333333336</c:v>
                </c:pt>
                <c:pt idx="2003">
                  <c:v>42879.59375</c:v>
                </c:pt>
                <c:pt idx="2004">
                  <c:v>42879.604166666664</c:v>
                </c:pt>
                <c:pt idx="2005">
                  <c:v>42879.614583333336</c:v>
                </c:pt>
                <c:pt idx="2006">
                  <c:v>42879.625</c:v>
                </c:pt>
                <c:pt idx="2007">
                  <c:v>42879.635416666664</c:v>
                </c:pt>
                <c:pt idx="2008">
                  <c:v>42879.645833333336</c:v>
                </c:pt>
                <c:pt idx="2009">
                  <c:v>42879.65625</c:v>
                </c:pt>
                <c:pt idx="2010">
                  <c:v>42879.666666666664</c:v>
                </c:pt>
                <c:pt idx="2011">
                  <c:v>42879.677083333336</c:v>
                </c:pt>
                <c:pt idx="2012">
                  <c:v>42879.6875</c:v>
                </c:pt>
                <c:pt idx="2013">
                  <c:v>42879.697916666664</c:v>
                </c:pt>
                <c:pt idx="2014">
                  <c:v>42879.708333333336</c:v>
                </c:pt>
                <c:pt idx="2015">
                  <c:v>42879.71875</c:v>
                </c:pt>
                <c:pt idx="2016">
                  <c:v>42879.729166666664</c:v>
                </c:pt>
                <c:pt idx="2017">
                  <c:v>42879.739583333336</c:v>
                </c:pt>
                <c:pt idx="2018">
                  <c:v>42879.75</c:v>
                </c:pt>
                <c:pt idx="2019">
                  <c:v>42879.760416666664</c:v>
                </c:pt>
                <c:pt idx="2020">
                  <c:v>42879.770833333336</c:v>
                </c:pt>
                <c:pt idx="2021">
                  <c:v>42879.78125</c:v>
                </c:pt>
                <c:pt idx="2022">
                  <c:v>42879.791666666664</c:v>
                </c:pt>
                <c:pt idx="2023">
                  <c:v>42879.802083333336</c:v>
                </c:pt>
                <c:pt idx="2024">
                  <c:v>42879.8125</c:v>
                </c:pt>
                <c:pt idx="2025">
                  <c:v>42879.822916666664</c:v>
                </c:pt>
                <c:pt idx="2026">
                  <c:v>42879.833333333336</c:v>
                </c:pt>
                <c:pt idx="2027">
                  <c:v>42879.84375</c:v>
                </c:pt>
                <c:pt idx="2028">
                  <c:v>42879.854166666664</c:v>
                </c:pt>
                <c:pt idx="2029">
                  <c:v>42879.864583333336</c:v>
                </c:pt>
                <c:pt idx="2030">
                  <c:v>42879.875</c:v>
                </c:pt>
                <c:pt idx="2031">
                  <c:v>42879.885416666664</c:v>
                </c:pt>
                <c:pt idx="2032">
                  <c:v>42879.895833333336</c:v>
                </c:pt>
                <c:pt idx="2033">
                  <c:v>42879.90625</c:v>
                </c:pt>
                <c:pt idx="2034">
                  <c:v>42879.916666666664</c:v>
                </c:pt>
                <c:pt idx="2035">
                  <c:v>42879.927083333336</c:v>
                </c:pt>
                <c:pt idx="2036">
                  <c:v>42879.9375</c:v>
                </c:pt>
                <c:pt idx="2037">
                  <c:v>42879.947916666664</c:v>
                </c:pt>
                <c:pt idx="2038">
                  <c:v>42879.958333333336</c:v>
                </c:pt>
                <c:pt idx="2039">
                  <c:v>42879.96875</c:v>
                </c:pt>
                <c:pt idx="2040">
                  <c:v>42879.979166666664</c:v>
                </c:pt>
                <c:pt idx="2041">
                  <c:v>42879.989583333336</c:v>
                </c:pt>
                <c:pt idx="2042">
                  <c:v>42880</c:v>
                </c:pt>
                <c:pt idx="2043">
                  <c:v>42880.010416666664</c:v>
                </c:pt>
                <c:pt idx="2044">
                  <c:v>42880.020833333336</c:v>
                </c:pt>
                <c:pt idx="2045">
                  <c:v>42880.03125</c:v>
                </c:pt>
                <c:pt idx="2046">
                  <c:v>42880.041666666664</c:v>
                </c:pt>
                <c:pt idx="2047">
                  <c:v>42880.052083333336</c:v>
                </c:pt>
                <c:pt idx="2048">
                  <c:v>42880.0625</c:v>
                </c:pt>
                <c:pt idx="2049">
                  <c:v>42880.072916666664</c:v>
                </c:pt>
                <c:pt idx="2050">
                  <c:v>42880.083333333336</c:v>
                </c:pt>
                <c:pt idx="2051">
                  <c:v>42880.09375</c:v>
                </c:pt>
                <c:pt idx="2052">
                  <c:v>42880.104166666664</c:v>
                </c:pt>
                <c:pt idx="2053">
                  <c:v>42880.114583333336</c:v>
                </c:pt>
                <c:pt idx="2054">
                  <c:v>42880.125</c:v>
                </c:pt>
                <c:pt idx="2055">
                  <c:v>42880.135416666664</c:v>
                </c:pt>
                <c:pt idx="2056">
                  <c:v>42880.145833333336</c:v>
                </c:pt>
                <c:pt idx="2057">
                  <c:v>42880.15625</c:v>
                </c:pt>
                <c:pt idx="2058">
                  <c:v>42880.166666666664</c:v>
                </c:pt>
                <c:pt idx="2059">
                  <c:v>42880.177083333336</c:v>
                </c:pt>
                <c:pt idx="2060">
                  <c:v>42880.1875</c:v>
                </c:pt>
                <c:pt idx="2061">
                  <c:v>42880.197916666664</c:v>
                </c:pt>
                <c:pt idx="2062">
                  <c:v>42880.208333333336</c:v>
                </c:pt>
                <c:pt idx="2063">
                  <c:v>42880.21875</c:v>
                </c:pt>
                <c:pt idx="2064">
                  <c:v>42880.229166666664</c:v>
                </c:pt>
                <c:pt idx="2065">
                  <c:v>42880.239583333336</c:v>
                </c:pt>
                <c:pt idx="2066">
                  <c:v>42880.25</c:v>
                </c:pt>
                <c:pt idx="2067">
                  <c:v>42880.260416666664</c:v>
                </c:pt>
                <c:pt idx="2068">
                  <c:v>42880.270833333336</c:v>
                </c:pt>
                <c:pt idx="2069">
                  <c:v>42880.28125</c:v>
                </c:pt>
                <c:pt idx="2070">
                  <c:v>42880.291666666664</c:v>
                </c:pt>
                <c:pt idx="2071">
                  <c:v>42880.302083333336</c:v>
                </c:pt>
                <c:pt idx="2072">
                  <c:v>42880.3125</c:v>
                </c:pt>
                <c:pt idx="2073">
                  <c:v>42880.322916666664</c:v>
                </c:pt>
                <c:pt idx="2074">
                  <c:v>42880.333333333336</c:v>
                </c:pt>
                <c:pt idx="2075">
                  <c:v>42880.34375</c:v>
                </c:pt>
                <c:pt idx="2076">
                  <c:v>42880.354166666664</c:v>
                </c:pt>
                <c:pt idx="2077">
                  <c:v>42880.364583333336</c:v>
                </c:pt>
                <c:pt idx="2078">
                  <c:v>42880.375</c:v>
                </c:pt>
                <c:pt idx="2079">
                  <c:v>42880.385416666664</c:v>
                </c:pt>
                <c:pt idx="2080">
                  <c:v>42880.395833333336</c:v>
                </c:pt>
                <c:pt idx="2081">
                  <c:v>42880.40625</c:v>
                </c:pt>
                <c:pt idx="2082">
                  <c:v>42880.416666666664</c:v>
                </c:pt>
                <c:pt idx="2083">
                  <c:v>42880.427083333336</c:v>
                </c:pt>
                <c:pt idx="2084">
                  <c:v>42880.4375</c:v>
                </c:pt>
                <c:pt idx="2085">
                  <c:v>42880.447916666664</c:v>
                </c:pt>
                <c:pt idx="2086">
                  <c:v>42880.458333333336</c:v>
                </c:pt>
                <c:pt idx="2087">
                  <c:v>42880.46875</c:v>
                </c:pt>
                <c:pt idx="2088">
                  <c:v>42880.479166666664</c:v>
                </c:pt>
                <c:pt idx="2089">
                  <c:v>42880.489583333336</c:v>
                </c:pt>
                <c:pt idx="2090">
                  <c:v>42880.5</c:v>
                </c:pt>
                <c:pt idx="2091">
                  <c:v>42880.510416666664</c:v>
                </c:pt>
                <c:pt idx="2092">
                  <c:v>42880.520833333336</c:v>
                </c:pt>
                <c:pt idx="2093">
                  <c:v>42880.53125</c:v>
                </c:pt>
                <c:pt idx="2094">
                  <c:v>42880.541666666664</c:v>
                </c:pt>
                <c:pt idx="2095">
                  <c:v>42880.552083333336</c:v>
                </c:pt>
                <c:pt idx="2096">
                  <c:v>42880.5625</c:v>
                </c:pt>
                <c:pt idx="2097">
                  <c:v>42880.572916666664</c:v>
                </c:pt>
                <c:pt idx="2098">
                  <c:v>42880.583333333336</c:v>
                </c:pt>
                <c:pt idx="2099">
                  <c:v>42880.59375</c:v>
                </c:pt>
                <c:pt idx="2100">
                  <c:v>42880.604166666664</c:v>
                </c:pt>
                <c:pt idx="2101">
                  <c:v>42880.614583333336</c:v>
                </c:pt>
                <c:pt idx="2102">
                  <c:v>42880.625</c:v>
                </c:pt>
                <c:pt idx="2103">
                  <c:v>42880.635416666664</c:v>
                </c:pt>
                <c:pt idx="2104">
                  <c:v>42880.645833333336</c:v>
                </c:pt>
                <c:pt idx="2105">
                  <c:v>42880.65625</c:v>
                </c:pt>
                <c:pt idx="2106">
                  <c:v>42880.666666666664</c:v>
                </c:pt>
                <c:pt idx="2107">
                  <c:v>42880.677083333336</c:v>
                </c:pt>
                <c:pt idx="2108">
                  <c:v>42880.6875</c:v>
                </c:pt>
                <c:pt idx="2109">
                  <c:v>42880.697916666664</c:v>
                </c:pt>
                <c:pt idx="2110">
                  <c:v>42880.708333333336</c:v>
                </c:pt>
                <c:pt idx="2111">
                  <c:v>42880.71875</c:v>
                </c:pt>
                <c:pt idx="2112">
                  <c:v>42880.729166666664</c:v>
                </c:pt>
                <c:pt idx="2113">
                  <c:v>42880.739583333336</c:v>
                </c:pt>
                <c:pt idx="2114">
                  <c:v>42880.75</c:v>
                </c:pt>
                <c:pt idx="2115">
                  <c:v>42880.760416666664</c:v>
                </c:pt>
                <c:pt idx="2116">
                  <c:v>42880.770833333336</c:v>
                </c:pt>
                <c:pt idx="2117">
                  <c:v>42880.78125</c:v>
                </c:pt>
                <c:pt idx="2118">
                  <c:v>42880.791666666664</c:v>
                </c:pt>
                <c:pt idx="2119">
                  <c:v>42880.802083333336</c:v>
                </c:pt>
                <c:pt idx="2120">
                  <c:v>42880.8125</c:v>
                </c:pt>
                <c:pt idx="2121">
                  <c:v>42880.822916666664</c:v>
                </c:pt>
                <c:pt idx="2122">
                  <c:v>42880.833333333336</c:v>
                </c:pt>
                <c:pt idx="2123">
                  <c:v>42880.84375</c:v>
                </c:pt>
                <c:pt idx="2124">
                  <c:v>42880.854166666664</c:v>
                </c:pt>
                <c:pt idx="2125">
                  <c:v>42880.864583333336</c:v>
                </c:pt>
                <c:pt idx="2126">
                  <c:v>42880.875</c:v>
                </c:pt>
                <c:pt idx="2127">
                  <c:v>42880.885416666664</c:v>
                </c:pt>
                <c:pt idx="2128">
                  <c:v>42880.895833333336</c:v>
                </c:pt>
                <c:pt idx="2129">
                  <c:v>42880.90625</c:v>
                </c:pt>
                <c:pt idx="2130">
                  <c:v>42880.916666666664</c:v>
                </c:pt>
                <c:pt idx="2131">
                  <c:v>42880.927083333336</c:v>
                </c:pt>
                <c:pt idx="2132">
                  <c:v>42880.9375</c:v>
                </c:pt>
                <c:pt idx="2133">
                  <c:v>42880.947916666664</c:v>
                </c:pt>
                <c:pt idx="2134">
                  <c:v>42880.958333333336</c:v>
                </c:pt>
                <c:pt idx="2135">
                  <c:v>42880.96875</c:v>
                </c:pt>
                <c:pt idx="2136">
                  <c:v>42880.979166666664</c:v>
                </c:pt>
                <c:pt idx="2137">
                  <c:v>42880.989583333336</c:v>
                </c:pt>
                <c:pt idx="2138">
                  <c:v>42881</c:v>
                </c:pt>
                <c:pt idx="2139">
                  <c:v>42881.010416666664</c:v>
                </c:pt>
                <c:pt idx="2140">
                  <c:v>42881.020833333336</c:v>
                </c:pt>
                <c:pt idx="2141">
                  <c:v>42881.03125</c:v>
                </c:pt>
                <c:pt idx="2142">
                  <c:v>42881.041666666664</c:v>
                </c:pt>
                <c:pt idx="2143">
                  <c:v>42881.052083333336</c:v>
                </c:pt>
                <c:pt idx="2144">
                  <c:v>42881.0625</c:v>
                </c:pt>
                <c:pt idx="2145">
                  <c:v>42881.072916666664</c:v>
                </c:pt>
                <c:pt idx="2146">
                  <c:v>42881.083333333336</c:v>
                </c:pt>
                <c:pt idx="2147">
                  <c:v>42881.09375</c:v>
                </c:pt>
                <c:pt idx="2148">
                  <c:v>42881.104166666664</c:v>
                </c:pt>
                <c:pt idx="2149">
                  <c:v>42881.114583333336</c:v>
                </c:pt>
                <c:pt idx="2150">
                  <c:v>42881.125</c:v>
                </c:pt>
                <c:pt idx="2151">
                  <c:v>42881.135416666664</c:v>
                </c:pt>
                <c:pt idx="2152">
                  <c:v>42881.145833333336</c:v>
                </c:pt>
                <c:pt idx="2153">
                  <c:v>42881.15625</c:v>
                </c:pt>
                <c:pt idx="2154">
                  <c:v>42881.166666666664</c:v>
                </c:pt>
                <c:pt idx="2155">
                  <c:v>42881.177083333336</c:v>
                </c:pt>
                <c:pt idx="2156">
                  <c:v>42881.1875</c:v>
                </c:pt>
                <c:pt idx="2157">
                  <c:v>42881.197916666664</c:v>
                </c:pt>
                <c:pt idx="2158">
                  <c:v>42881.208333333336</c:v>
                </c:pt>
                <c:pt idx="2159">
                  <c:v>42881.21875</c:v>
                </c:pt>
                <c:pt idx="2160">
                  <c:v>42881.229166666664</c:v>
                </c:pt>
                <c:pt idx="2161">
                  <c:v>42881.239583333336</c:v>
                </c:pt>
                <c:pt idx="2162">
                  <c:v>42881.25</c:v>
                </c:pt>
                <c:pt idx="2163">
                  <c:v>42881.260416666664</c:v>
                </c:pt>
                <c:pt idx="2164">
                  <c:v>42881.270833333336</c:v>
                </c:pt>
                <c:pt idx="2165">
                  <c:v>42881.28125</c:v>
                </c:pt>
                <c:pt idx="2166">
                  <c:v>42881.291666666664</c:v>
                </c:pt>
                <c:pt idx="2167">
                  <c:v>42881.302083333336</c:v>
                </c:pt>
                <c:pt idx="2168">
                  <c:v>42881.3125</c:v>
                </c:pt>
                <c:pt idx="2169">
                  <c:v>42881.322916666664</c:v>
                </c:pt>
                <c:pt idx="2170">
                  <c:v>42881.333333333336</c:v>
                </c:pt>
                <c:pt idx="2171">
                  <c:v>42881.34375</c:v>
                </c:pt>
                <c:pt idx="2172">
                  <c:v>42881.354166666664</c:v>
                </c:pt>
                <c:pt idx="2173">
                  <c:v>42881.364583333336</c:v>
                </c:pt>
                <c:pt idx="2174">
                  <c:v>42881.375</c:v>
                </c:pt>
                <c:pt idx="2175">
                  <c:v>42881.385416666664</c:v>
                </c:pt>
                <c:pt idx="2176">
                  <c:v>42881.395833333336</c:v>
                </c:pt>
                <c:pt idx="2177">
                  <c:v>42881.40625</c:v>
                </c:pt>
                <c:pt idx="2178">
                  <c:v>42881.416666666664</c:v>
                </c:pt>
                <c:pt idx="2179">
                  <c:v>42881.427083333336</c:v>
                </c:pt>
                <c:pt idx="2180">
                  <c:v>42881.4375</c:v>
                </c:pt>
                <c:pt idx="2181">
                  <c:v>42881.447916666664</c:v>
                </c:pt>
                <c:pt idx="2182">
                  <c:v>42881.458333333336</c:v>
                </c:pt>
                <c:pt idx="2183">
                  <c:v>42881.46875</c:v>
                </c:pt>
                <c:pt idx="2184">
                  <c:v>42881.479166666664</c:v>
                </c:pt>
                <c:pt idx="2185">
                  <c:v>42881.489583333336</c:v>
                </c:pt>
                <c:pt idx="2186">
                  <c:v>42881.5</c:v>
                </c:pt>
                <c:pt idx="2187">
                  <c:v>42881.510416666664</c:v>
                </c:pt>
                <c:pt idx="2188">
                  <c:v>42881.520833333336</c:v>
                </c:pt>
                <c:pt idx="2189">
                  <c:v>42881.53125</c:v>
                </c:pt>
                <c:pt idx="2190">
                  <c:v>42881.541666666664</c:v>
                </c:pt>
                <c:pt idx="2191">
                  <c:v>42881.552083333336</c:v>
                </c:pt>
                <c:pt idx="2192">
                  <c:v>42881.5625</c:v>
                </c:pt>
                <c:pt idx="2193">
                  <c:v>42881.572916666664</c:v>
                </c:pt>
                <c:pt idx="2194">
                  <c:v>42881.583333333336</c:v>
                </c:pt>
                <c:pt idx="2195">
                  <c:v>42881.59375</c:v>
                </c:pt>
                <c:pt idx="2196">
                  <c:v>42881.604166666664</c:v>
                </c:pt>
                <c:pt idx="2197">
                  <c:v>42881.614583333336</c:v>
                </c:pt>
                <c:pt idx="2198">
                  <c:v>42881.625</c:v>
                </c:pt>
                <c:pt idx="2199">
                  <c:v>42881.635416666664</c:v>
                </c:pt>
                <c:pt idx="2200">
                  <c:v>42881.645833333336</c:v>
                </c:pt>
                <c:pt idx="2201">
                  <c:v>42881.65625</c:v>
                </c:pt>
                <c:pt idx="2202">
                  <c:v>42881.666666666664</c:v>
                </c:pt>
                <c:pt idx="2203">
                  <c:v>42881.677083333336</c:v>
                </c:pt>
                <c:pt idx="2204">
                  <c:v>42881.6875</c:v>
                </c:pt>
                <c:pt idx="2205">
                  <c:v>42881.697916666664</c:v>
                </c:pt>
                <c:pt idx="2206">
                  <c:v>42881.708333333336</c:v>
                </c:pt>
                <c:pt idx="2207">
                  <c:v>42881.71875</c:v>
                </c:pt>
                <c:pt idx="2208">
                  <c:v>42881.729166666664</c:v>
                </c:pt>
                <c:pt idx="2209">
                  <c:v>42881.739583333336</c:v>
                </c:pt>
                <c:pt idx="2210">
                  <c:v>42881.75</c:v>
                </c:pt>
                <c:pt idx="2211">
                  <c:v>42881.760416666664</c:v>
                </c:pt>
                <c:pt idx="2212">
                  <c:v>42881.770833333336</c:v>
                </c:pt>
                <c:pt idx="2213">
                  <c:v>42881.78125</c:v>
                </c:pt>
                <c:pt idx="2214">
                  <c:v>42881.791666666664</c:v>
                </c:pt>
                <c:pt idx="2215">
                  <c:v>42881.802083333336</c:v>
                </c:pt>
                <c:pt idx="2216">
                  <c:v>42881.8125</c:v>
                </c:pt>
                <c:pt idx="2217">
                  <c:v>42881.822916666664</c:v>
                </c:pt>
                <c:pt idx="2218">
                  <c:v>42881.833333333336</c:v>
                </c:pt>
                <c:pt idx="2219">
                  <c:v>42881.84375</c:v>
                </c:pt>
                <c:pt idx="2220">
                  <c:v>42881.854166666664</c:v>
                </c:pt>
                <c:pt idx="2221">
                  <c:v>42881.864583333336</c:v>
                </c:pt>
                <c:pt idx="2222">
                  <c:v>42881.875</c:v>
                </c:pt>
                <c:pt idx="2223">
                  <c:v>42881.885416666664</c:v>
                </c:pt>
                <c:pt idx="2224">
                  <c:v>42881.895833333336</c:v>
                </c:pt>
                <c:pt idx="2225">
                  <c:v>42881.90625</c:v>
                </c:pt>
                <c:pt idx="2226">
                  <c:v>42881.916666666664</c:v>
                </c:pt>
                <c:pt idx="2227">
                  <c:v>42881.927083333336</c:v>
                </c:pt>
                <c:pt idx="2228">
                  <c:v>42881.9375</c:v>
                </c:pt>
                <c:pt idx="2229">
                  <c:v>42881.947916666664</c:v>
                </c:pt>
                <c:pt idx="2230">
                  <c:v>42881.958333333336</c:v>
                </c:pt>
                <c:pt idx="2231">
                  <c:v>42881.96875</c:v>
                </c:pt>
                <c:pt idx="2232">
                  <c:v>42881.979166666664</c:v>
                </c:pt>
                <c:pt idx="2233">
                  <c:v>42881.989583333336</c:v>
                </c:pt>
                <c:pt idx="2234">
                  <c:v>42882</c:v>
                </c:pt>
                <c:pt idx="2235">
                  <c:v>42882.010416666664</c:v>
                </c:pt>
                <c:pt idx="2236">
                  <c:v>42882.020833333336</c:v>
                </c:pt>
                <c:pt idx="2237">
                  <c:v>42882.03125</c:v>
                </c:pt>
                <c:pt idx="2238">
                  <c:v>42882.041666666664</c:v>
                </c:pt>
                <c:pt idx="2239">
                  <c:v>42882.052083333336</c:v>
                </c:pt>
                <c:pt idx="2240">
                  <c:v>42882.0625</c:v>
                </c:pt>
                <c:pt idx="2241">
                  <c:v>42882.072916666664</c:v>
                </c:pt>
                <c:pt idx="2242">
                  <c:v>42882.083333333336</c:v>
                </c:pt>
                <c:pt idx="2243">
                  <c:v>42882.09375</c:v>
                </c:pt>
                <c:pt idx="2244">
                  <c:v>42882.104166666664</c:v>
                </c:pt>
                <c:pt idx="2245">
                  <c:v>42882.114583333336</c:v>
                </c:pt>
                <c:pt idx="2246">
                  <c:v>42882.125</c:v>
                </c:pt>
                <c:pt idx="2247">
                  <c:v>42882.135416666664</c:v>
                </c:pt>
                <c:pt idx="2248">
                  <c:v>42882.145833333336</c:v>
                </c:pt>
                <c:pt idx="2249">
                  <c:v>42882.15625</c:v>
                </c:pt>
                <c:pt idx="2250">
                  <c:v>42882.166666666664</c:v>
                </c:pt>
                <c:pt idx="2251">
                  <c:v>42882.177083333336</c:v>
                </c:pt>
                <c:pt idx="2252">
                  <c:v>42882.1875</c:v>
                </c:pt>
                <c:pt idx="2253">
                  <c:v>42882.197916666664</c:v>
                </c:pt>
                <c:pt idx="2254">
                  <c:v>42882.208333333336</c:v>
                </c:pt>
                <c:pt idx="2255">
                  <c:v>42882.21875</c:v>
                </c:pt>
                <c:pt idx="2256">
                  <c:v>42882.229166666664</c:v>
                </c:pt>
                <c:pt idx="2257">
                  <c:v>42882.239583333336</c:v>
                </c:pt>
                <c:pt idx="2258">
                  <c:v>42882.25</c:v>
                </c:pt>
                <c:pt idx="2259">
                  <c:v>42882.260416666664</c:v>
                </c:pt>
                <c:pt idx="2260">
                  <c:v>42882.270833333336</c:v>
                </c:pt>
                <c:pt idx="2261">
                  <c:v>42882.28125</c:v>
                </c:pt>
                <c:pt idx="2262">
                  <c:v>42882.291666666664</c:v>
                </c:pt>
                <c:pt idx="2263">
                  <c:v>42882.302083333336</c:v>
                </c:pt>
                <c:pt idx="2264">
                  <c:v>42882.3125</c:v>
                </c:pt>
                <c:pt idx="2265">
                  <c:v>42882.322916666664</c:v>
                </c:pt>
                <c:pt idx="2266">
                  <c:v>42882.333333333336</c:v>
                </c:pt>
                <c:pt idx="2267">
                  <c:v>42882.34375</c:v>
                </c:pt>
                <c:pt idx="2268">
                  <c:v>42882.354166666664</c:v>
                </c:pt>
                <c:pt idx="2269">
                  <c:v>42882.364583333336</c:v>
                </c:pt>
                <c:pt idx="2270">
                  <c:v>42882.375</c:v>
                </c:pt>
                <c:pt idx="2271">
                  <c:v>42882.385416666664</c:v>
                </c:pt>
                <c:pt idx="2272">
                  <c:v>42882.395833333336</c:v>
                </c:pt>
                <c:pt idx="2273">
                  <c:v>42882.40625</c:v>
                </c:pt>
                <c:pt idx="2274">
                  <c:v>42882.416666666664</c:v>
                </c:pt>
                <c:pt idx="2275">
                  <c:v>42882.427083333336</c:v>
                </c:pt>
                <c:pt idx="2276">
                  <c:v>42882.4375</c:v>
                </c:pt>
                <c:pt idx="2277">
                  <c:v>42882.447916666664</c:v>
                </c:pt>
                <c:pt idx="2278">
                  <c:v>42882.458333333336</c:v>
                </c:pt>
                <c:pt idx="2279">
                  <c:v>42882.46875</c:v>
                </c:pt>
                <c:pt idx="2280">
                  <c:v>42882.479166666664</c:v>
                </c:pt>
                <c:pt idx="2281">
                  <c:v>42882.489583333336</c:v>
                </c:pt>
                <c:pt idx="2282">
                  <c:v>42882.5</c:v>
                </c:pt>
                <c:pt idx="2283">
                  <c:v>42882.510416666664</c:v>
                </c:pt>
                <c:pt idx="2284">
                  <c:v>42882.520833333336</c:v>
                </c:pt>
                <c:pt idx="2285">
                  <c:v>42882.53125</c:v>
                </c:pt>
                <c:pt idx="2286">
                  <c:v>42882.541666666664</c:v>
                </c:pt>
                <c:pt idx="2287">
                  <c:v>42882.552083333336</c:v>
                </c:pt>
                <c:pt idx="2288">
                  <c:v>42882.5625</c:v>
                </c:pt>
                <c:pt idx="2289">
                  <c:v>42882.572916666664</c:v>
                </c:pt>
                <c:pt idx="2290">
                  <c:v>42882.583333333336</c:v>
                </c:pt>
                <c:pt idx="2291">
                  <c:v>42882.59375</c:v>
                </c:pt>
                <c:pt idx="2292">
                  <c:v>42882.604166666664</c:v>
                </c:pt>
                <c:pt idx="2293">
                  <c:v>42882.614583333336</c:v>
                </c:pt>
                <c:pt idx="2294">
                  <c:v>42882.625</c:v>
                </c:pt>
                <c:pt idx="2295">
                  <c:v>42882.635416666664</c:v>
                </c:pt>
                <c:pt idx="2296">
                  <c:v>42882.645833333336</c:v>
                </c:pt>
                <c:pt idx="2297">
                  <c:v>42882.65625</c:v>
                </c:pt>
                <c:pt idx="2298">
                  <c:v>42882.666666666664</c:v>
                </c:pt>
                <c:pt idx="2299">
                  <c:v>42882.677083333336</c:v>
                </c:pt>
                <c:pt idx="2300">
                  <c:v>42882.6875</c:v>
                </c:pt>
                <c:pt idx="2301">
                  <c:v>42882.697916666664</c:v>
                </c:pt>
                <c:pt idx="2302">
                  <c:v>42882.708333333336</c:v>
                </c:pt>
                <c:pt idx="2303">
                  <c:v>42882.71875</c:v>
                </c:pt>
                <c:pt idx="2304">
                  <c:v>42882.729166666664</c:v>
                </c:pt>
                <c:pt idx="2305">
                  <c:v>42882.739583333336</c:v>
                </c:pt>
                <c:pt idx="2306">
                  <c:v>42882.75</c:v>
                </c:pt>
                <c:pt idx="2307">
                  <c:v>42882.760416666664</c:v>
                </c:pt>
                <c:pt idx="2308">
                  <c:v>42882.770833333336</c:v>
                </c:pt>
                <c:pt idx="2309">
                  <c:v>42882.78125</c:v>
                </c:pt>
                <c:pt idx="2310">
                  <c:v>42882.791666666664</c:v>
                </c:pt>
                <c:pt idx="2311">
                  <c:v>42882.802083333336</c:v>
                </c:pt>
                <c:pt idx="2312">
                  <c:v>42882.8125</c:v>
                </c:pt>
                <c:pt idx="2313">
                  <c:v>42882.822916666664</c:v>
                </c:pt>
                <c:pt idx="2314">
                  <c:v>42882.833333333336</c:v>
                </c:pt>
                <c:pt idx="2315">
                  <c:v>42882.84375</c:v>
                </c:pt>
                <c:pt idx="2316">
                  <c:v>42882.854166666664</c:v>
                </c:pt>
                <c:pt idx="2317">
                  <c:v>42882.864583333336</c:v>
                </c:pt>
                <c:pt idx="2318">
                  <c:v>42882.875</c:v>
                </c:pt>
                <c:pt idx="2319">
                  <c:v>42882.885416666664</c:v>
                </c:pt>
                <c:pt idx="2320">
                  <c:v>42882.895833333336</c:v>
                </c:pt>
                <c:pt idx="2321">
                  <c:v>42882.90625</c:v>
                </c:pt>
                <c:pt idx="2322">
                  <c:v>42882.916666666664</c:v>
                </c:pt>
                <c:pt idx="2323">
                  <c:v>42882.927083333336</c:v>
                </c:pt>
                <c:pt idx="2324">
                  <c:v>42882.9375</c:v>
                </c:pt>
                <c:pt idx="2325">
                  <c:v>42882.947916666664</c:v>
                </c:pt>
                <c:pt idx="2326">
                  <c:v>42882.958333333336</c:v>
                </c:pt>
                <c:pt idx="2327">
                  <c:v>42882.96875</c:v>
                </c:pt>
                <c:pt idx="2328">
                  <c:v>42882.979166666664</c:v>
                </c:pt>
                <c:pt idx="2329">
                  <c:v>42882.989583333336</c:v>
                </c:pt>
                <c:pt idx="2330">
                  <c:v>42883</c:v>
                </c:pt>
                <c:pt idx="2331">
                  <c:v>42883.010416666664</c:v>
                </c:pt>
                <c:pt idx="2332">
                  <c:v>42883.020833333336</c:v>
                </c:pt>
                <c:pt idx="2333">
                  <c:v>42883.03125</c:v>
                </c:pt>
                <c:pt idx="2334">
                  <c:v>42883.041666666664</c:v>
                </c:pt>
                <c:pt idx="2335">
                  <c:v>42883.052083333336</c:v>
                </c:pt>
                <c:pt idx="2336">
                  <c:v>42883.0625</c:v>
                </c:pt>
                <c:pt idx="2337">
                  <c:v>42883.072916666664</c:v>
                </c:pt>
                <c:pt idx="2338">
                  <c:v>42883.083333333336</c:v>
                </c:pt>
                <c:pt idx="2339">
                  <c:v>42883.09375</c:v>
                </c:pt>
                <c:pt idx="2340">
                  <c:v>42883.104166666664</c:v>
                </c:pt>
                <c:pt idx="2341">
                  <c:v>42883.114583333336</c:v>
                </c:pt>
                <c:pt idx="2342">
                  <c:v>42883.125</c:v>
                </c:pt>
                <c:pt idx="2343">
                  <c:v>42883.135416666664</c:v>
                </c:pt>
                <c:pt idx="2344">
                  <c:v>42883.145833333336</c:v>
                </c:pt>
                <c:pt idx="2345">
                  <c:v>42883.15625</c:v>
                </c:pt>
                <c:pt idx="2346">
                  <c:v>42883.166666666664</c:v>
                </c:pt>
                <c:pt idx="2347">
                  <c:v>42883.177083333336</c:v>
                </c:pt>
                <c:pt idx="2348">
                  <c:v>42883.1875</c:v>
                </c:pt>
                <c:pt idx="2349">
                  <c:v>42883.197916666664</c:v>
                </c:pt>
                <c:pt idx="2350">
                  <c:v>42883.208333333336</c:v>
                </c:pt>
                <c:pt idx="2351">
                  <c:v>42883.21875</c:v>
                </c:pt>
                <c:pt idx="2352">
                  <c:v>42883.229166666664</c:v>
                </c:pt>
                <c:pt idx="2353">
                  <c:v>42883.239583333336</c:v>
                </c:pt>
                <c:pt idx="2354">
                  <c:v>42883.25</c:v>
                </c:pt>
                <c:pt idx="2355">
                  <c:v>42883.260416666664</c:v>
                </c:pt>
                <c:pt idx="2356">
                  <c:v>42883.270833333336</c:v>
                </c:pt>
                <c:pt idx="2357">
                  <c:v>42883.28125</c:v>
                </c:pt>
                <c:pt idx="2358">
                  <c:v>42883.291666666664</c:v>
                </c:pt>
                <c:pt idx="2359">
                  <c:v>42883.302083333336</c:v>
                </c:pt>
                <c:pt idx="2360">
                  <c:v>42883.3125</c:v>
                </c:pt>
                <c:pt idx="2361">
                  <c:v>42883.322916666664</c:v>
                </c:pt>
                <c:pt idx="2362">
                  <c:v>42883.333333333336</c:v>
                </c:pt>
                <c:pt idx="2363">
                  <c:v>42883.34375</c:v>
                </c:pt>
                <c:pt idx="2364">
                  <c:v>42883.354166666664</c:v>
                </c:pt>
                <c:pt idx="2365">
                  <c:v>42883.364583333336</c:v>
                </c:pt>
                <c:pt idx="2366">
                  <c:v>42883.375</c:v>
                </c:pt>
                <c:pt idx="2367">
                  <c:v>42883.385416666664</c:v>
                </c:pt>
                <c:pt idx="2368">
                  <c:v>42883.395833333336</c:v>
                </c:pt>
                <c:pt idx="2369">
                  <c:v>42883.40625</c:v>
                </c:pt>
                <c:pt idx="2370">
                  <c:v>42883.416666666664</c:v>
                </c:pt>
                <c:pt idx="2371">
                  <c:v>42883.427083333336</c:v>
                </c:pt>
                <c:pt idx="2372">
                  <c:v>42883.4375</c:v>
                </c:pt>
                <c:pt idx="2373">
                  <c:v>42883.447916666664</c:v>
                </c:pt>
                <c:pt idx="2374">
                  <c:v>42883.458333333336</c:v>
                </c:pt>
                <c:pt idx="2375">
                  <c:v>42883.46875</c:v>
                </c:pt>
                <c:pt idx="2376">
                  <c:v>42883.479166666664</c:v>
                </c:pt>
                <c:pt idx="2377">
                  <c:v>42883.489583333336</c:v>
                </c:pt>
                <c:pt idx="2378">
                  <c:v>42883.5</c:v>
                </c:pt>
                <c:pt idx="2379">
                  <c:v>42883.510416666664</c:v>
                </c:pt>
                <c:pt idx="2380">
                  <c:v>42883.520833333336</c:v>
                </c:pt>
                <c:pt idx="2381">
                  <c:v>42883.53125</c:v>
                </c:pt>
                <c:pt idx="2382">
                  <c:v>42883.541666666664</c:v>
                </c:pt>
                <c:pt idx="2383">
                  <c:v>42883.552083333336</c:v>
                </c:pt>
                <c:pt idx="2384">
                  <c:v>42883.5625</c:v>
                </c:pt>
                <c:pt idx="2385">
                  <c:v>42883.572916666664</c:v>
                </c:pt>
                <c:pt idx="2386">
                  <c:v>42883.583333333336</c:v>
                </c:pt>
                <c:pt idx="2387">
                  <c:v>42883.59375</c:v>
                </c:pt>
                <c:pt idx="2388">
                  <c:v>42883.604166666664</c:v>
                </c:pt>
                <c:pt idx="2389">
                  <c:v>42883.614583333336</c:v>
                </c:pt>
                <c:pt idx="2390">
                  <c:v>42883.625</c:v>
                </c:pt>
                <c:pt idx="2391">
                  <c:v>42883.635416666664</c:v>
                </c:pt>
                <c:pt idx="2392">
                  <c:v>42883.645833333336</c:v>
                </c:pt>
                <c:pt idx="2393">
                  <c:v>42883.65625</c:v>
                </c:pt>
                <c:pt idx="2394">
                  <c:v>42883.666666666664</c:v>
                </c:pt>
                <c:pt idx="2395">
                  <c:v>42883.677083333336</c:v>
                </c:pt>
                <c:pt idx="2396">
                  <c:v>42883.6875</c:v>
                </c:pt>
                <c:pt idx="2397">
                  <c:v>42883.697916666664</c:v>
                </c:pt>
                <c:pt idx="2398">
                  <c:v>42883.708333333336</c:v>
                </c:pt>
                <c:pt idx="2399">
                  <c:v>42883.71875</c:v>
                </c:pt>
                <c:pt idx="2400">
                  <c:v>42883.729166666664</c:v>
                </c:pt>
                <c:pt idx="2401">
                  <c:v>42883.739583333336</c:v>
                </c:pt>
                <c:pt idx="2402">
                  <c:v>42883.75</c:v>
                </c:pt>
                <c:pt idx="2403">
                  <c:v>42883.760416666664</c:v>
                </c:pt>
                <c:pt idx="2404">
                  <c:v>42883.770833333336</c:v>
                </c:pt>
                <c:pt idx="2405">
                  <c:v>42883.78125</c:v>
                </c:pt>
                <c:pt idx="2406">
                  <c:v>42883.791666666664</c:v>
                </c:pt>
                <c:pt idx="2407">
                  <c:v>42883.802083333336</c:v>
                </c:pt>
                <c:pt idx="2408">
                  <c:v>42883.8125</c:v>
                </c:pt>
                <c:pt idx="2409">
                  <c:v>42883.822916666664</c:v>
                </c:pt>
                <c:pt idx="2410">
                  <c:v>42883.833333333336</c:v>
                </c:pt>
                <c:pt idx="2411">
                  <c:v>42883.84375</c:v>
                </c:pt>
                <c:pt idx="2412">
                  <c:v>42883.854166666664</c:v>
                </c:pt>
                <c:pt idx="2413">
                  <c:v>42883.864583333336</c:v>
                </c:pt>
                <c:pt idx="2414">
                  <c:v>42883.875</c:v>
                </c:pt>
                <c:pt idx="2415">
                  <c:v>42883.885416666664</c:v>
                </c:pt>
                <c:pt idx="2416">
                  <c:v>42883.895833333336</c:v>
                </c:pt>
                <c:pt idx="2417">
                  <c:v>42883.90625</c:v>
                </c:pt>
                <c:pt idx="2418">
                  <c:v>42883.916666666664</c:v>
                </c:pt>
                <c:pt idx="2419">
                  <c:v>42883.927083333336</c:v>
                </c:pt>
                <c:pt idx="2420">
                  <c:v>42883.9375</c:v>
                </c:pt>
                <c:pt idx="2421">
                  <c:v>42883.947916666664</c:v>
                </c:pt>
                <c:pt idx="2422">
                  <c:v>42883.958333333336</c:v>
                </c:pt>
                <c:pt idx="2423">
                  <c:v>42883.96875</c:v>
                </c:pt>
                <c:pt idx="2424">
                  <c:v>42883.979166666664</c:v>
                </c:pt>
                <c:pt idx="2425">
                  <c:v>42883.989583333336</c:v>
                </c:pt>
                <c:pt idx="2426">
                  <c:v>42884</c:v>
                </c:pt>
                <c:pt idx="2427">
                  <c:v>42884.010416666664</c:v>
                </c:pt>
                <c:pt idx="2428">
                  <c:v>42884.020833333336</c:v>
                </c:pt>
                <c:pt idx="2429">
                  <c:v>42884.03125</c:v>
                </c:pt>
                <c:pt idx="2430">
                  <c:v>42884.041666666664</c:v>
                </c:pt>
                <c:pt idx="2431">
                  <c:v>42884.052083333336</c:v>
                </c:pt>
                <c:pt idx="2432">
                  <c:v>42884.0625</c:v>
                </c:pt>
                <c:pt idx="2433">
                  <c:v>42884.072916666664</c:v>
                </c:pt>
                <c:pt idx="2434">
                  <c:v>42884.083333333336</c:v>
                </c:pt>
                <c:pt idx="2435">
                  <c:v>42884.09375</c:v>
                </c:pt>
                <c:pt idx="2436">
                  <c:v>42884.104166666664</c:v>
                </c:pt>
                <c:pt idx="2437">
                  <c:v>42884.114583333336</c:v>
                </c:pt>
                <c:pt idx="2438">
                  <c:v>42884.125</c:v>
                </c:pt>
                <c:pt idx="2439">
                  <c:v>42884.135416666664</c:v>
                </c:pt>
                <c:pt idx="2440">
                  <c:v>42884.145833333336</c:v>
                </c:pt>
                <c:pt idx="2441">
                  <c:v>42884.15625</c:v>
                </c:pt>
                <c:pt idx="2442">
                  <c:v>42884.166666666664</c:v>
                </c:pt>
                <c:pt idx="2443">
                  <c:v>42884.177083333336</c:v>
                </c:pt>
                <c:pt idx="2444">
                  <c:v>42884.1875</c:v>
                </c:pt>
                <c:pt idx="2445">
                  <c:v>42884.197916666664</c:v>
                </c:pt>
                <c:pt idx="2446">
                  <c:v>42884.208333333336</c:v>
                </c:pt>
                <c:pt idx="2447">
                  <c:v>42884.21875</c:v>
                </c:pt>
                <c:pt idx="2448">
                  <c:v>42884.229166666664</c:v>
                </c:pt>
                <c:pt idx="2449">
                  <c:v>42884.239583333336</c:v>
                </c:pt>
                <c:pt idx="2450">
                  <c:v>42884.25</c:v>
                </c:pt>
                <c:pt idx="2451">
                  <c:v>42884.260416666664</c:v>
                </c:pt>
                <c:pt idx="2452">
                  <c:v>42884.270833333336</c:v>
                </c:pt>
                <c:pt idx="2453">
                  <c:v>42884.28125</c:v>
                </c:pt>
                <c:pt idx="2454">
                  <c:v>42884.291666666664</c:v>
                </c:pt>
                <c:pt idx="2455">
                  <c:v>42884.302083333336</c:v>
                </c:pt>
                <c:pt idx="2456">
                  <c:v>42884.3125</c:v>
                </c:pt>
                <c:pt idx="2457">
                  <c:v>42884.322916666664</c:v>
                </c:pt>
                <c:pt idx="2458">
                  <c:v>42884.333333333336</c:v>
                </c:pt>
                <c:pt idx="2459">
                  <c:v>42884.34375</c:v>
                </c:pt>
                <c:pt idx="2460">
                  <c:v>42884.354166666664</c:v>
                </c:pt>
                <c:pt idx="2461">
                  <c:v>42884.364583333336</c:v>
                </c:pt>
                <c:pt idx="2462">
                  <c:v>42884.375</c:v>
                </c:pt>
                <c:pt idx="2463">
                  <c:v>42884.385416666664</c:v>
                </c:pt>
                <c:pt idx="2464">
                  <c:v>42884.395833333336</c:v>
                </c:pt>
                <c:pt idx="2465">
                  <c:v>42884.40625</c:v>
                </c:pt>
                <c:pt idx="2466">
                  <c:v>42884.416666666664</c:v>
                </c:pt>
                <c:pt idx="2467">
                  <c:v>42884.427083333336</c:v>
                </c:pt>
                <c:pt idx="2468">
                  <c:v>42884.4375</c:v>
                </c:pt>
                <c:pt idx="2469">
                  <c:v>42884.447916666664</c:v>
                </c:pt>
                <c:pt idx="2470">
                  <c:v>42884.458333333336</c:v>
                </c:pt>
                <c:pt idx="2471">
                  <c:v>42884.46875</c:v>
                </c:pt>
                <c:pt idx="2472">
                  <c:v>42884.479166666664</c:v>
                </c:pt>
                <c:pt idx="2473">
                  <c:v>42884.489583333336</c:v>
                </c:pt>
                <c:pt idx="2474">
                  <c:v>42884.5</c:v>
                </c:pt>
                <c:pt idx="2475">
                  <c:v>42884.510416666664</c:v>
                </c:pt>
                <c:pt idx="2476">
                  <c:v>42884.520833333336</c:v>
                </c:pt>
                <c:pt idx="2477">
                  <c:v>42884.53125</c:v>
                </c:pt>
                <c:pt idx="2478">
                  <c:v>42884.541666666664</c:v>
                </c:pt>
                <c:pt idx="2479">
                  <c:v>42884.552083333336</c:v>
                </c:pt>
                <c:pt idx="2480">
                  <c:v>42884.5625</c:v>
                </c:pt>
                <c:pt idx="2481">
                  <c:v>42884.572916666664</c:v>
                </c:pt>
                <c:pt idx="2482">
                  <c:v>42884.583333333336</c:v>
                </c:pt>
                <c:pt idx="2483">
                  <c:v>42884.59375</c:v>
                </c:pt>
                <c:pt idx="2484">
                  <c:v>42884.604166666664</c:v>
                </c:pt>
                <c:pt idx="2485">
                  <c:v>42884.614583333336</c:v>
                </c:pt>
                <c:pt idx="2486">
                  <c:v>42884.625</c:v>
                </c:pt>
                <c:pt idx="2487">
                  <c:v>42884.635416666664</c:v>
                </c:pt>
                <c:pt idx="2488">
                  <c:v>42884.645833333336</c:v>
                </c:pt>
                <c:pt idx="2489">
                  <c:v>42884.65625</c:v>
                </c:pt>
                <c:pt idx="2490">
                  <c:v>42884.666666666664</c:v>
                </c:pt>
                <c:pt idx="2491">
                  <c:v>42884.677083333336</c:v>
                </c:pt>
                <c:pt idx="2492">
                  <c:v>42884.6875</c:v>
                </c:pt>
                <c:pt idx="2493">
                  <c:v>42884.697916666664</c:v>
                </c:pt>
                <c:pt idx="2494">
                  <c:v>42884.708333333336</c:v>
                </c:pt>
                <c:pt idx="2495">
                  <c:v>42884.71875</c:v>
                </c:pt>
                <c:pt idx="2496">
                  <c:v>42884.729166666664</c:v>
                </c:pt>
                <c:pt idx="2497">
                  <c:v>42884.739583333336</c:v>
                </c:pt>
                <c:pt idx="2498">
                  <c:v>42884.75</c:v>
                </c:pt>
                <c:pt idx="2499">
                  <c:v>42884.760416666664</c:v>
                </c:pt>
                <c:pt idx="2500">
                  <c:v>42884.770833333336</c:v>
                </c:pt>
                <c:pt idx="2501">
                  <c:v>42884.78125</c:v>
                </c:pt>
                <c:pt idx="2502">
                  <c:v>42884.791666666664</c:v>
                </c:pt>
                <c:pt idx="2503">
                  <c:v>42884.802083333336</c:v>
                </c:pt>
                <c:pt idx="2504">
                  <c:v>42884.8125</c:v>
                </c:pt>
                <c:pt idx="2505">
                  <c:v>42884.822916666664</c:v>
                </c:pt>
                <c:pt idx="2506">
                  <c:v>42884.833333333336</c:v>
                </c:pt>
                <c:pt idx="2507">
                  <c:v>42884.84375</c:v>
                </c:pt>
                <c:pt idx="2508">
                  <c:v>42884.854166666664</c:v>
                </c:pt>
                <c:pt idx="2509">
                  <c:v>42884.864583333336</c:v>
                </c:pt>
                <c:pt idx="2510">
                  <c:v>42884.875</c:v>
                </c:pt>
                <c:pt idx="2511">
                  <c:v>42884.885416666664</c:v>
                </c:pt>
                <c:pt idx="2512">
                  <c:v>42884.895833333336</c:v>
                </c:pt>
                <c:pt idx="2513">
                  <c:v>42884.90625</c:v>
                </c:pt>
                <c:pt idx="2514">
                  <c:v>42884.916666666664</c:v>
                </c:pt>
                <c:pt idx="2515">
                  <c:v>42884.927083333336</c:v>
                </c:pt>
                <c:pt idx="2516">
                  <c:v>42884.9375</c:v>
                </c:pt>
                <c:pt idx="2517">
                  <c:v>42884.947916666664</c:v>
                </c:pt>
                <c:pt idx="2518">
                  <c:v>42884.958333333336</c:v>
                </c:pt>
                <c:pt idx="2519">
                  <c:v>42884.96875</c:v>
                </c:pt>
                <c:pt idx="2520">
                  <c:v>42884.979166666664</c:v>
                </c:pt>
                <c:pt idx="2521">
                  <c:v>42884.989583333336</c:v>
                </c:pt>
                <c:pt idx="2522">
                  <c:v>42885</c:v>
                </c:pt>
                <c:pt idx="2523">
                  <c:v>42885.010416666664</c:v>
                </c:pt>
                <c:pt idx="2524">
                  <c:v>42885.020833333336</c:v>
                </c:pt>
                <c:pt idx="2525">
                  <c:v>42885.03125</c:v>
                </c:pt>
                <c:pt idx="2526">
                  <c:v>42885.041666666664</c:v>
                </c:pt>
                <c:pt idx="2527">
                  <c:v>42885.052083333336</c:v>
                </c:pt>
                <c:pt idx="2528">
                  <c:v>42885.0625</c:v>
                </c:pt>
                <c:pt idx="2529">
                  <c:v>42885.072916666664</c:v>
                </c:pt>
                <c:pt idx="2530">
                  <c:v>42885.083333333336</c:v>
                </c:pt>
                <c:pt idx="2531">
                  <c:v>42885.09375</c:v>
                </c:pt>
                <c:pt idx="2532">
                  <c:v>42885.104166666664</c:v>
                </c:pt>
                <c:pt idx="2533">
                  <c:v>42885.114583333336</c:v>
                </c:pt>
                <c:pt idx="2534">
                  <c:v>42885.125</c:v>
                </c:pt>
                <c:pt idx="2535">
                  <c:v>42885.135416666664</c:v>
                </c:pt>
                <c:pt idx="2536">
                  <c:v>42885.145833333336</c:v>
                </c:pt>
                <c:pt idx="2537">
                  <c:v>42885.15625</c:v>
                </c:pt>
                <c:pt idx="2538">
                  <c:v>42885.166666666664</c:v>
                </c:pt>
                <c:pt idx="2539">
                  <c:v>42885.177083333336</c:v>
                </c:pt>
                <c:pt idx="2540">
                  <c:v>42885.1875</c:v>
                </c:pt>
                <c:pt idx="2541">
                  <c:v>42885.197916666664</c:v>
                </c:pt>
                <c:pt idx="2542">
                  <c:v>42885.208333333336</c:v>
                </c:pt>
                <c:pt idx="2543">
                  <c:v>42885.21875</c:v>
                </c:pt>
                <c:pt idx="2544">
                  <c:v>42885.229166666664</c:v>
                </c:pt>
                <c:pt idx="2545">
                  <c:v>42885.239583333336</c:v>
                </c:pt>
                <c:pt idx="2546">
                  <c:v>42885.25</c:v>
                </c:pt>
                <c:pt idx="2547">
                  <c:v>42885.260416666664</c:v>
                </c:pt>
                <c:pt idx="2548">
                  <c:v>42885.270833333336</c:v>
                </c:pt>
                <c:pt idx="2549">
                  <c:v>42885.28125</c:v>
                </c:pt>
                <c:pt idx="2550">
                  <c:v>42885.291666666664</c:v>
                </c:pt>
                <c:pt idx="2551">
                  <c:v>42885.302083333336</c:v>
                </c:pt>
                <c:pt idx="2552">
                  <c:v>42885.3125</c:v>
                </c:pt>
                <c:pt idx="2553">
                  <c:v>42885.322916666664</c:v>
                </c:pt>
                <c:pt idx="2554">
                  <c:v>42885.333333333336</c:v>
                </c:pt>
                <c:pt idx="2555">
                  <c:v>42885.34375</c:v>
                </c:pt>
                <c:pt idx="2556">
                  <c:v>42885.354166666664</c:v>
                </c:pt>
                <c:pt idx="2557">
                  <c:v>42885.364583333336</c:v>
                </c:pt>
                <c:pt idx="2558">
                  <c:v>42885.375</c:v>
                </c:pt>
                <c:pt idx="2559">
                  <c:v>42885.385416666664</c:v>
                </c:pt>
                <c:pt idx="2560">
                  <c:v>42885.395833333336</c:v>
                </c:pt>
                <c:pt idx="2561">
                  <c:v>42885.40625</c:v>
                </c:pt>
                <c:pt idx="2562">
                  <c:v>42885.416666666664</c:v>
                </c:pt>
                <c:pt idx="2563">
                  <c:v>42885.427083333336</c:v>
                </c:pt>
                <c:pt idx="2564">
                  <c:v>42885.4375</c:v>
                </c:pt>
                <c:pt idx="2565">
                  <c:v>42885.447916666664</c:v>
                </c:pt>
                <c:pt idx="2566">
                  <c:v>42885.458333333336</c:v>
                </c:pt>
                <c:pt idx="2567">
                  <c:v>42885.46875</c:v>
                </c:pt>
                <c:pt idx="2568">
                  <c:v>42885.479166666664</c:v>
                </c:pt>
                <c:pt idx="2569">
                  <c:v>42885.489583333336</c:v>
                </c:pt>
                <c:pt idx="2570">
                  <c:v>42885.5</c:v>
                </c:pt>
                <c:pt idx="2571">
                  <c:v>42885.510416666664</c:v>
                </c:pt>
                <c:pt idx="2572">
                  <c:v>42885.520833333336</c:v>
                </c:pt>
                <c:pt idx="2573">
                  <c:v>42885.53125</c:v>
                </c:pt>
                <c:pt idx="2574">
                  <c:v>42885.541666666664</c:v>
                </c:pt>
                <c:pt idx="2575">
                  <c:v>42885.552083333336</c:v>
                </c:pt>
                <c:pt idx="2576">
                  <c:v>42885.5625</c:v>
                </c:pt>
                <c:pt idx="2577">
                  <c:v>42885.572916666664</c:v>
                </c:pt>
                <c:pt idx="2578">
                  <c:v>42885.583333333336</c:v>
                </c:pt>
                <c:pt idx="2579">
                  <c:v>42885.59375</c:v>
                </c:pt>
                <c:pt idx="2580">
                  <c:v>42885.604166666664</c:v>
                </c:pt>
                <c:pt idx="2581">
                  <c:v>42885.614583333336</c:v>
                </c:pt>
                <c:pt idx="2582">
                  <c:v>42885.625</c:v>
                </c:pt>
                <c:pt idx="2583">
                  <c:v>42885.635416666664</c:v>
                </c:pt>
                <c:pt idx="2584">
                  <c:v>42885.645833333336</c:v>
                </c:pt>
                <c:pt idx="2585">
                  <c:v>42885.65625</c:v>
                </c:pt>
                <c:pt idx="2586">
                  <c:v>42885.666666666664</c:v>
                </c:pt>
                <c:pt idx="2587">
                  <c:v>42885.677083333336</c:v>
                </c:pt>
                <c:pt idx="2588">
                  <c:v>42885.6875</c:v>
                </c:pt>
                <c:pt idx="2589">
                  <c:v>42885.697916666664</c:v>
                </c:pt>
                <c:pt idx="2590">
                  <c:v>42885.708333333336</c:v>
                </c:pt>
                <c:pt idx="2591">
                  <c:v>42885.71875</c:v>
                </c:pt>
                <c:pt idx="2592">
                  <c:v>42885.729166666664</c:v>
                </c:pt>
                <c:pt idx="2593">
                  <c:v>42885.739583333336</c:v>
                </c:pt>
                <c:pt idx="2594">
                  <c:v>42885.75</c:v>
                </c:pt>
                <c:pt idx="2595">
                  <c:v>42885.760416666664</c:v>
                </c:pt>
                <c:pt idx="2596">
                  <c:v>42885.770833333336</c:v>
                </c:pt>
                <c:pt idx="2597">
                  <c:v>42885.78125</c:v>
                </c:pt>
                <c:pt idx="2598">
                  <c:v>42885.791666666664</c:v>
                </c:pt>
                <c:pt idx="2599">
                  <c:v>42885.802083333336</c:v>
                </c:pt>
                <c:pt idx="2600">
                  <c:v>42885.8125</c:v>
                </c:pt>
                <c:pt idx="2601">
                  <c:v>42885.822916666664</c:v>
                </c:pt>
                <c:pt idx="2602">
                  <c:v>42885.833333333336</c:v>
                </c:pt>
                <c:pt idx="2603">
                  <c:v>42885.84375</c:v>
                </c:pt>
                <c:pt idx="2604">
                  <c:v>42885.854166666664</c:v>
                </c:pt>
                <c:pt idx="2605">
                  <c:v>42885.864583333336</c:v>
                </c:pt>
                <c:pt idx="2606">
                  <c:v>42885.875</c:v>
                </c:pt>
                <c:pt idx="2607">
                  <c:v>42885.885416666664</c:v>
                </c:pt>
                <c:pt idx="2608">
                  <c:v>42885.895833333336</c:v>
                </c:pt>
                <c:pt idx="2609">
                  <c:v>42885.90625</c:v>
                </c:pt>
                <c:pt idx="2610">
                  <c:v>42885.916666666664</c:v>
                </c:pt>
                <c:pt idx="2611">
                  <c:v>42885.927083333336</c:v>
                </c:pt>
                <c:pt idx="2612">
                  <c:v>42885.9375</c:v>
                </c:pt>
                <c:pt idx="2613">
                  <c:v>42885.947916666664</c:v>
                </c:pt>
                <c:pt idx="2614">
                  <c:v>42885.958333333336</c:v>
                </c:pt>
                <c:pt idx="2615">
                  <c:v>42885.96875</c:v>
                </c:pt>
                <c:pt idx="2616">
                  <c:v>42885.979166666664</c:v>
                </c:pt>
                <c:pt idx="2617">
                  <c:v>42885.989583333336</c:v>
                </c:pt>
                <c:pt idx="2618">
                  <c:v>42886</c:v>
                </c:pt>
                <c:pt idx="2619">
                  <c:v>42886.010416666664</c:v>
                </c:pt>
                <c:pt idx="2620">
                  <c:v>42886.020833333336</c:v>
                </c:pt>
                <c:pt idx="2621">
                  <c:v>42886.03125</c:v>
                </c:pt>
                <c:pt idx="2622">
                  <c:v>42886.041666666664</c:v>
                </c:pt>
                <c:pt idx="2623">
                  <c:v>42886.052083333336</c:v>
                </c:pt>
                <c:pt idx="2624">
                  <c:v>42886.0625</c:v>
                </c:pt>
                <c:pt idx="2625">
                  <c:v>42886.072916666664</c:v>
                </c:pt>
                <c:pt idx="2626">
                  <c:v>42886.083333333336</c:v>
                </c:pt>
                <c:pt idx="2627">
                  <c:v>42886.09375</c:v>
                </c:pt>
                <c:pt idx="2628">
                  <c:v>42886.104166666664</c:v>
                </c:pt>
                <c:pt idx="2629">
                  <c:v>42886.114583333336</c:v>
                </c:pt>
                <c:pt idx="2630">
                  <c:v>42886.125</c:v>
                </c:pt>
                <c:pt idx="2631">
                  <c:v>42886.135416666664</c:v>
                </c:pt>
                <c:pt idx="2632">
                  <c:v>42886.145833333336</c:v>
                </c:pt>
                <c:pt idx="2633">
                  <c:v>42886.15625</c:v>
                </c:pt>
                <c:pt idx="2634">
                  <c:v>42886.166666666664</c:v>
                </c:pt>
                <c:pt idx="2635">
                  <c:v>42886.177083333336</c:v>
                </c:pt>
                <c:pt idx="2636">
                  <c:v>42886.1875</c:v>
                </c:pt>
                <c:pt idx="2637">
                  <c:v>42886.197916666664</c:v>
                </c:pt>
                <c:pt idx="2638">
                  <c:v>42886.208333333336</c:v>
                </c:pt>
                <c:pt idx="2639">
                  <c:v>42886.21875</c:v>
                </c:pt>
                <c:pt idx="2640">
                  <c:v>42886.229166666664</c:v>
                </c:pt>
                <c:pt idx="2641">
                  <c:v>42886.239583333336</c:v>
                </c:pt>
                <c:pt idx="2642">
                  <c:v>42886.25</c:v>
                </c:pt>
                <c:pt idx="2643">
                  <c:v>42886.260416666664</c:v>
                </c:pt>
                <c:pt idx="2644">
                  <c:v>42886.270833333336</c:v>
                </c:pt>
                <c:pt idx="2645">
                  <c:v>42886.28125</c:v>
                </c:pt>
                <c:pt idx="2646">
                  <c:v>42886.291666666664</c:v>
                </c:pt>
                <c:pt idx="2647">
                  <c:v>42886.302083333336</c:v>
                </c:pt>
                <c:pt idx="2648">
                  <c:v>42886.3125</c:v>
                </c:pt>
                <c:pt idx="2649">
                  <c:v>42886.322916666664</c:v>
                </c:pt>
                <c:pt idx="2650">
                  <c:v>42886.333333333336</c:v>
                </c:pt>
                <c:pt idx="2651">
                  <c:v>42886.34375</c:v>
                </c:pt>
                <c:pt idx="2652">
                  <c:v>42886.354166666664</c:v>
                </c:pt>
                <c:pt idx="2653">
                  <c:v>42886.364583333336</c:v>
                </c:pt>
                <c:pt idx="2654">
                  <c:v>42886.375</c:v>
                </c:pt>
                <c:pt idx="2655">
                  <c:v>42886.385416666664</c:v>
                </c:pt>
                <c:pt idx="2656">
                  <c:v>42886.395833333336</c:v>
                </c:pt>
                <c:pt idx="2657">
                  <c:v>42886.40625</c:v>
                </c:pt>
                <c:pt idx="2658">
                  <c:v>42886.416666666664</c:v>
                </c:pt>
                <c:pt idx="2659">
                  <c:v>42886.427083333336</c:v>
                </c:pt>
                <c:pt idx="2660">
                  <c:v>42886.4375</c:v>
                </c:pt>
                <c:pt idx="2661">
                  <c:v>42886.447916666664</c:v>
                </c:pt>
                <c:pt idx="2662">
                  <c:v>42886.458333333336</c:v>
                </c:pt>
                <c:pt idx="2663">
                  <c:v>42886.46875</c:v>
                </c:pt>
                <c:pt idx="2664">
                  <c:v>42886.479166666664</c:v>
                </c:pt>
                <c:pt idx="2665">
                  <c:v>42886.489583333336</c:v>
                </c:pt>
                <c:pt idx="2666">
                  <c:v>42886.5</c:v>
                </c:pt>
                <c:pt idx="2667">
                  <c:v>42886.510416666664</c:v>
                </c:pt>
                <c:pt idx="2668">
                  <c:v>42886.520833333336</c:v>
                </c:pt>
                <c:pt idx="2669">
                  <c:v>42886.53125</c:v>
                </c:pt>
                <c:pt idx="2670">
                  <c:v>42886.541666666664</c:v>
                </c:pt>
                <c:pt idx="2671">
                  <c:v>42886.552083333336</c:v>
                </c:pt>
                <c:pt idx="2672">
                  <c:v>42886.5625</c:v>
                </c:pt>
                <c:pt idx="2673">
                  <c:v>42886.572916666664</c:v>
                </c:pt>
                <c:pt idx="2674">
                  <c:v>42886.583333333336</c:v>
                </c:pt>
                <c:pt idx="2675">
                  <c:v>42886.59375</c:v>
                </c:pt>
                <c:pt idx="2676">
                  <c:v>42886.604166666664</c:v>
                </c:pt>
                <c:pt idx="2677">
                  <c:v>42886.614583333336</c:v>
                </c:pt>
                <c:pt idx="2678">
                  <c:v>42886.625</c:v>
                </c:pt>
                <c:pt idx="2679">
                  <c:v>42886.635416666664</c:v>
                </c:pt>
                <c:pt idx="2680">
                  <c:v>42886.645833333336</c:v>
                </c:pt>
                <c:pt idx="2681">
                  <c:v>42886.65625</c:v>
                </c:pt>
                <c:pt idx="2682">
                  <c:v>42886.666666666664</c:v>
                </c:pt>
                <c:pt idx="2683">
                  <c:v>42886.677083333336</c:v>
                </c:pt>
                <c:pt idx="2684">
                  <c:v>42886.6875</c:v>
                </c:pt>
                <c:pt idx="2685">
                  <c:v>42886.697916666664</c:v>
                </c:pt>
                <c:pt idx="2686">
                  <c:v>42886.708333333336</c:v>
                </c:pt>
                <c:pt idx="2687">
                  <c:v>42886.71875</c:v>
                </c:pt>
                <c:pt idx="2688">
                  <c:v>42886.729166666664</c:v>
                </c:pt>
                <c:pt idx="2689">
                  <c:v>42886.739583333336</c:v>
                </c:pt>
                <c:pt idx="2690">
                  <c:v>42886.75</c:v>
                </c:pt>
                <c:pt idx="2691">
                  <c:v>42886.760416666664</c:v>
                </c:pt>
                <c:pt idx="2692">
                  <c:v>42886.770833333336</c:v>
                </c:pt>
                <c:pt idx="2693">
                  <c:v>42886.78125</c:v>
                </c:pt>
                <c:pt idx="2694">
                  <c:v>42886.791666666664</c:v>
                </c:pt>
                <c:pt idx="2695">
                  <c:v>42886.802083333336</c:v>
                </c:pt>
                <c:pt idx="2696">
                  <c:v>42886.8125</c:v>
                </c:pt>
                <c:pt idx="2697">
                  <c:v>42886.822916666664</c:v>
                </c:pt>
                <c:pt idx="2698">
                  <c:v>42886.833333333336</c:v>
                </c:pt>
                <c:pt idx="2699">
                  <c:v>42886.84375</c:v>
                </c:pt>
                <c:pt idx="2700">
                  <c:v>42886.854166666664</c:v>
                </c:pt>
                <c:pt idx="2701">
                  <c:v>42886.864583333336</c:v>
                </c:pt>
                <c:pt idx="2702">
                  <c:v>42886.875</c:v>
                </c:pt>
                <c:pt idx="2703">
                  <c:v>42886.885416666664</c:v>
                </c:pt>
                <c:pt idx="2704">
                  <c:v>42886.895833333336</c:v>
                </c:pt>
                <c:pt idx="2705">
                  <c:v>42886.90625</c:v>
                </c:pt>
                <c:pt idx="2706">
                  <c:v>42886.916666666664</c:v>
                </c:pt>
                <c:pt idx="2707">
                  <c:v>42886.927083333336</c:v>
                </c:pt>
                <c:pt idx="2708">
                  <c:v>42886.9375</c:v>
                </c:pt>
                <c:pt idx="2709">
                  <c:v>42886.947916666664</c:v>
                </c:pt>
                <c:pt idx="2710">
                  <c:v>42886.958333333336</c:v>
                </c:pt>
                <c:pt idx="2711">
                  <c:v>42886.96875</c:v>
                </c:pt>
                <c:pt idx="2712">
                  <c:v>42886.979166666664</c:v>
                </c:pt>
                <c:pt idx="2713">
                  <c:v>42886.989583333336</c:v>
                </c:pt>
                <c:pt idx="2714">
                  <c:v>42887</c:v>
                </c:pt>
                <c:pt idx="2715">
                  <c:v>42887.010416666664</c:v>
                </c:pt>
                <c:pt idx="2716">
                  <c:v>42887.020833333336</c:v>
                </c:pt>
                <c:pt idx="2717">
                  <c:v>42887.03125</c:v>
                </c:pt>
                <c:pt idx="2718">
                  <c:v>42887.041666666664</c:v>
                </c:pt>
                <c:pt idx="2719">
                  <c:v>42887.052083333336</c:v>
                </c:pt>
                <c:pt idx="2720">
                  <c:v>42887.0625</c:v>
                </c:pt>
                <c:pt idx="2721">
                  <c:v>42887.072916666664</c:v>
                </c:pt>
                <c:pt idx="2722">
                  <c:v>42887.083333333336</c:v>
                </c:pt>
                <c:pt idx="2723">
                  <c:v>42887.09375</c:v>
                </c:pt>
                <c:pt idx="2724">
                  <c:v>42887.104166666664</c:v>
                </c:pt>
                <c:pt idx="2725">
                  <c:v>42887.114583333336</c:v>
                </c:pt>
                <c:pt idx="2726">
                  <c:v>42887.125</c:v>
                </c:pt>
                <c:pt idx="2727">
                  <c:v>42887.135416666664</c:v>
                </c:pt>
                <c:pt idx="2728">
                  <c:v>42887.145833333336</c:v>
                </c:pt>
                <c:pt idx="2729">
                  <c:v>42887.15625</c:v>
                </c:pt>
                <c:pt idx="2730">
                  <c:v>42887.166666666664</c:v>
                </c:pt>
                <c:pt idx="2731">
                  <c:v>42887.177083333336</c:v>
                </c:pt>
                <c:pt idx="2732">
                  <c:v>42887.1875</c:v>
                </c:pt>
                <c:pt idx="2733">
                  <c:v>42887.197916666664</c:v>
                </c:pt>
                <c:pt idx="2734">
                  <c:v>42887.208333333336</c:v>
                </c:pt>
                <c:pt idx="2735">
                  <c:v>42887.21875</c:v>
                </c:pt>
                <c:pt idx="2736">
                  <c:v>42887.229166666664</c:v>
                </c:pt>
                <c:pt idx="2737">
                  <c:v>42887.239583333336</c:v>
                </c:pt>
                <c:pt idx="2738">
                  <c:v>42887.25</c:v>
                </c:pt>
                <c:pt idx="2739">
                  <c:v>42887.260416666664</c:v>
                </c:pt>
                <c:pt idx="2740">
                  <c:v>42887.270833333336</c:v>
                </c:pt>
                <c:pt idx="2741">
                  <c:v>42887.28125</c:v>
                </c:pt>
                <c:pt idx="2742">
                  <c:v>42887.291666666664</c:v>
                </c:pt>
                <c:pt idx="2743">
                  <c:v>42887.302083333336</c:v>
                </c:pt>
                <c:pt idx="2744">
                  <c:v>42887.3125</c:v>
                </c:pt>
                <c:pt idx="2745">
                  <c:v>42887.322916666664</c:v>
                </c:pt>
                <c:pt idx="2746">
                  <c:v>42887.333333333336</c:v>
                </c:pt>
                <c:pt idx="2747">
                  <c:v>42887.34375</c:v>
                </c:pt>
                <c:pt idx="2748">
                  <c:v>42887.354166666664</c:v>
                </c:pt>
                <c:pt idx="2749">
                  <c:v>42887.364583333336</c:v>
                </c:pt>
                <c:pt idx="2750">
                  <c:v>42887.375</c:v>
                </c:pt>
                <c:pt idx="2751">
                  <c:v>42887.385416666664</c:v>
                </c:pt>
                <c:pt idx="2752">
                  <c:v>42887.395833333336</c:v>
                </c:pt>
                <c:pt idx="2753">
                  <c:v>42887.40625</c:v>
                </c:pt>
                <c:pt idx="2754">
                  <c:v>42887.416666666664</c:v>
                </c:pt>
                <c:pt idx="2755">
                  <c:v>42887.427083333336</c:v>
                </c:pt>
                <c:pt idx="2756">
                  <c:v>42887.4375</c:v>
                </c:pt>
                <c:pt idx="2757">
                  <c:v>42887.447916666664</c:v>
                </c:pt>
                <c:pt idx="2758">
                  <c:v>42887.458333333336</c:v>
                </c:pt>
                <c:pt idx="2759">
                  <c:v>42887.46875</c:v>
                </c:pt>
                <c:pt idx="2760">
                  <c:v>42887.479166666664</c:v>
                </c:pt>
                <c:pt idx="2761">
                  <c:v>42887.489583333336</c:v>
                </c:pt>
                <c:pt idx="2762">
                  <c:v>42887.5</c:v>
                </c:pt>
                <c:pt idx="2763">
                  <c:v>42887.510416666664</c:v>
                </c:pt>
                <c:pt idx="2764">
                  <c:v>42887.520833333336</c:v>
                </c:pt>
                <c:pt idx="2765">
                  <c:v>42887.53125</c:v>
                </c:pt>
                <c:pt idx="2766">
                  <c:v>42887.541666666664</c:v>
                </c:pt>
                <c:pt idx="2767">
                  <c:v>42887.552083333336</c:v>
                </c:pt>
                <c:pt idx="2768">
                  <c:v>42887.5625</c:v>
                </c:pt>
                <c:pt idx="2769">
                  <c:v>42887.572916666664</c:v>
                </c:pt>
                <c:pt idx="2770">
                  <c:v>42887.583333333336</c:v>
                </c:pt>
                <c:pt idx="2771">
                  <c:v>42887.59375</c:v>
                </c:pt>
                <c:pt idx="2772">
                  <c:v>42887.604166666664</c:v>
                </c:pt>
                <c:pt idx="2773">
                  <c:v>42887.614583333336</c:v>
                </c:pt>
                <c:pt idx="2774">
                  <c:v>42887.625</c:v>
                </c:pt>
                <c:pt idx="2775">
                  <c:v>42887.635416666664</c:v>
                </c:pt>
                <c:pt idx="2776">
                  <c:v>42887.645833333336</c:v>
                </c:pt>
                <c:pt idx="2777">
                  <c:v>42887.65625</c:v>
                </c:pt>
                <c:pt idx="2778">
                  <c:v>42887.666666666664</c:v>
                </c:pt>
                <c:pt idx="2779">
                  <c:v>42887.677083333336</c:v>
                </c:pt>
                <c:pt idx="2780">
                  <c:v>42887.6875</c:v>
                </c:pt>
                <c:pt idx="2781">
                  <c:v>42887.697916666664</c:v>
                </c:pt>
                <c:pt idx="2782">
                  <c:v>42887.708333333336</c:v>
                </c:pt>
                <c:pt idx="2783">
                  <c:v>42887.71875</c:v>
                </c:pt>
                <c:pt idx="2784">
                  <c:v>42887.729166666664</c:v>
                </c:pt>
                <c:pt idx="2785">
                  <c:v>42887.739583333336</c:v>
                </c:pt>
                <c:pt idx="2786">
                  <c:v>42887.75</c:v>
                </c:pt>
                <c:pt idx="2787">
                  <c:v>42887.760416666664</c:v>
                </c:pt>
                <c:pt idx="2788">
                  <c:v>42887.770833333336</c:v>
                </c:pt>
                <c:pt idx="2789">
                  <c:v>42887.78125</c:v>
                </c:pt>
                <c:pt idx="2790">
                  <c:v>42887.791666666664</c:v>
                </c:pt>
                <c:pt idx="2791">
                  <c:v>42887.802083333336</c:v>
                </c:pt>
                <c:pt idx="2792">
                  <c:v>42887.8125</c:v>
                </c:pt>
                <c:pt idx="2793">
                  <c:v>42887.822916666664</c:v>
                </c:pt>
                <c:pt idx="2794">
                  <c:v>42887.833333333336</c:v>
                </c:pt>
                <c:pt idx="2795">
                  <c:v>42887.84375</c:v>
                </c:pt>
                <c:pt idx="2796">
                  <c:v>42887.854166666664</c:v>
                </c:pt>
                <c:pt idx="2797">
                  <c:v>42887.864583333336</c:v>
                </c:pt>
                <c:pt idx="2798">
                  <c:v>42887.875</c:v>
                </c:pt>
                <c:pt idx="2799">
                  <c:v>42887.885416666664</c:v>
                </c:pt>
                <c:pt idx="2800">
                  <c:v>42887.895833333336</c:v>
                </c:pt>
                <c:pt idx="2801">
                  <c:v>42887.90625</c:v>
                </c:pt>
                <c:pt idx="2802">
                  <c:v>42887.916666666664</c:v>
                </c:pt>
                <c:pt idx="2803">
                  <c:v>42887.927083333336</c:v>
                </c:pt>
                <c:pt idx="2804">
                  <c:v>42887.9375</c:v>
                </c:pt>
                <c:pt idx="2805">
                  <c:v>42887.947916666664</c:v>
                </c:pt>
                <c:pt idx="2806">
                  <c:v>42887.958333333336</c:v>
                </c:pt>
                <c:pt idx="2807">
                  <c:v>42887.96875</c:v>
                </c:pt>
                <c:pt idx="2808">
                  <c:v>42887.979166666664</c:v>
                </c:pt>
                <c:pt idx="2809">
                  <c:v>42887.989583333336</c:v>
                </c:pt>
                <c:pt idx="2810">
                  <c:v>42888</c:v>
                </c:pt>
                <c:pt idx="2811">
                  <c:v>42888.010416666664</c:v>
                </c:pt>
                <c:pt idx="2812">
                  <c:v>42888.020833333336</c:v>
                </c:pt>
                <c:pt idx="2813">
                  <c:v>42888.03125</c:v>
                </c:pt>
                <c:pt idx="2814">
                  <c:v>42888.041666666664</c:v>
                </c:pt>
                <c:pt idx="2815">
                  <c:v>42888.052083333336</c:v>
                </c:pt>
                <c:pt idx="2816">
                  <c:v>42888.0625</c:v>
                </c:pt>
                <c:pt idx="2817">
                  <c:v>42888.072916666664</c:v>
                </c:pt>
                <c:pt idx="2818">
                  <c:v>42888.083333333336</c:v>
                </c:pt>
                <c:pt idx="2819">
                  <c:v>42888.09375</c:v>
                </c:pt>
                <c:pt idx="2820">
                  <c:v>42888.104166666664</c:v>
                </c:pt>
                <c:pt idx="2821">
                  <c:v>42888.114583333336</c:v>
                </c:pt>
                <c:pt idx="2822">
                  <c:v>42888.125</c:v>
                </c:pt>
                <c:pt idx="2823">
                  <c:v>42888.135416666664</c:v>
                </c:pt>
                <c:pt idx="2824">
                  <c:v>42888.145833333336</c:v>
                </c:pt>
                <c:pt idx="2825">
                  <c:v>42888.15625</c:v>
                </c:pt>
                <c:pt idx="2826">
                  <c:v>42888.166666666664</c:v>
                </c:pt>
                <c:pt idx="2827">
                  <c:v>42888.177083333336</c:v>
                </c:pt>
                <c:pt idx="2828">
                  <c:v>42888.1875</c:v>
                </c:pt>
                <c:pt idx="2829">
                  <c:v>42888.197916666664</c:v>
                </c:pt>
                <c:pt idx="2830">
                  <c:v>42888.208333333336</c:v>
                </c:pt>
                <c:pt idx="2831">
                  <c:v>42888.21875</c:v>
                </c:pt>
                <c:pt idx="2832">
                  <c:v>42888.229166666664</c:v>
                </c:pt>
                <c:pt idx="2833">
                  <c:v>42888.239583333336</c:v>
                </c:pt>
                <c:pt idx="2834">
                  <c:v>42888.25</c:v>
                </c:pt>
                <c:pt idx="2835">
                  <c:v>42888.260416666664</c:v>
                </c:pt>
                <c:pt idx="2836">
                  <c:v>42888.270833333336</c:v>
                </c:pt>
                <c:pt idx="2837">
                  <c:v>42888.28125</c:v>
                </c:pt>
                <c:pt idx="2838">
                  <c:v>42888.291666666664</c:v>
                </c:pt>
                <c:pt idx="2839">
                  <c:v>42888.302083333336</c:v>
                </c:pt>
                <c:pt idx="2840">
                  <c:v>42888.3125</c:v>
                </c:pt>
                <c:pt idx="2841">
                  <c:v>42888.322916666664</c:v>
                </c:pt>
                <c:pt idx="2842">
                  <c:v>42888.333333333336</c:v>
                </c:pt>
                <c:pt idx="2843">
                  <c:v>42888.34375</c:v>
                </c:pt>
                <c:pt idx="2844">
                  <c:v>42888.354166666664</c:v>
                </c:pt>
                <c:pt idx="2845">
                  <c:v>42888.364583333336</c:v>
                </c:pt>
                <c:pt idx="2846">
                  <c:v>42888.375</c:v>
                </c:pt>
                <c:pt idx="2847">
                  <c:v>42888.385416666664</c:v>
                </c:pt>
                <c:pt idx="2848">
                  <c:v>42888.395833333336</c:v>
                </c:pt>
                <c:pt idx="2849">
                  <c:v>42888.40625</c:v>
                </c:pt>
                <c:pt idx="2850">
                  <c:v>42888.416666666664</c:v>
                </c:pt>
                <c:pt idx="2851">
                  <c:v>42888.427083333336</c:v>
                </c:pt>
                <c:pt idx="2852">
                  <c:v>42888.4375</c:v>
                </c:pt>
                <c:pt idx="2853">
                  <c:v>42888.447916666664</c:v>
                </c:pt>
                <c:pt idx="2854">
                  <c:v>42888.458333333336</c:v>
                </c:pt>
                <c:pt idx="2855">
                  <c:v>42888.46875</c:v>
                </c:pt>
                <c:pt idx="2856">
                  <c:v>42888.479166666664</c:v>
                </c:pt>
                <c:pt idx="2857">
                  <c:v>42888.489583333336</c:v>
                </c:pt>
                <c:pt idx="2858">
                  <c:v>42888.5</c:v>
                </c:pt>
                <c:pt idx="2859">
                  <c:v>42888.510416666664</c:v>
                </c:pt>
                <c:pt idx="2860">
                  <c:v>42888.520833333336</c:v>
                </c:pt>
                <c:pt idx="2861">
                  <c:v>42888.53125</c:v>
                </c:pt>
                <c:pt idx="2862">
                  <c:v>42888.541666666664</c:v>
                </c:pt>
                <c:pt idx="2863">
                  <c:v>42888.552083333336</c:v>
                </c:pt>
                <c:pt idx="2864">
                  <c:v>42888.5625</c:v>
                </c:pt>
                <c:pt idx="2865">
                  <c:v>42888.572916666664</c:v>
                </c:pt>
                <c:pt idx="2866">
                  <c:v>42888.583333333336</c:v>
                </c:pt>
                <c:pt idx="2867">
                  <c:v>42888.59375</c:v>
                </c:pt>
                <c:pt idx="2868">
                  <c:v>42888.604166666664</c:v>
                </c:pt>
                <c:pt idx="2869">
                  <c:v>42888.614583333336</c:v>
                </c:pt>
                <c:pt idx="2870">
                  <c:v>42888.625</c:v>
                </c:pt>
                <c:pt idx="2871">
                  <c:v>42888.635416666664</c:v>
                </c:pt>
                <c:pt idx="2872">
                  <c:v>42888.645833333336</c:v>
                </c:pt>
                <c:pt idx="2873">
                  <c:v>42888.65625</c:v>
                </c:pt>
                <c:pt idx="2874">
                  <c:v>42888.666666666664</c:v>
                </c:pt>
                <c:pt idx="2875">
                  <c:v>42888.677083333336</c:v>
                </c:pt>
                <c:pt idx="2876">
                  <c:v>42888.6875</c:v>
                </c:pt>
                <c:pt idx="2877">
                  <c:v>42888.697916666664</c:v>
                </c:pt>
                <c:pt idx="2878">
                  <c:v>42888.708333333336</c:v>
                </c:pt>
                <c:pt idx="2879">
                  <c:v>42888.71875</c:v>
                </c:pt>
                <c:pt idx="2880">
                  <c:v>42888.729166666664</c:v>
                </c:pt>
                <c:pt idx="2881">
                  <c:v>42888.739583333336</c:v>
                </c:pt>
                <c:pt idx="2882">
                  <c:v>42888.75</c:v>
                </c:pt>
                <c:pt idx="2883">
                  <c:v>42888.760416666664</c:v>
                </c:pt>
                <c:pt idx="2884">
                  <c:v>42888.770833333336</c:v>
                </c:pt>
                <c:pt idx="2885">
                  <c:v>42888.78125</c:v>
                </c:pt>
                <c:pt idx="2886">
                  <c:v>42888.791666666664</c:v>
                </c:pt>
                <c:pt idx="2887">
                  <c:v>42888.802083333336</c:v>
                </c:pt>
                <c:pt idx="2888">
                  <c:v>42888.8125</c:v>
                </c:pt>
                <c:pt idx="2889">
                  <c:v>42888.822916666664</c:v>
                </c:pt>
                <c:pt idx="2890">
                  <c:v>42888.833333333336</c:v>
                </c:pt>
                <c:pt idx="2891">
                  <c:v>42888.84375</c:v>
                </c:pt>
                <c:pt idx="2892">
                  <c:v>42888.854166666664</c:v>
                </c:pt>
                <c:pt idx="2893">
                  <c:v>42888.864583333336</c:v>
                </c:pt>
                <c:pt idx="2894">
                  <c:v>42888.875</c:v>
                </c:pt>
                <c:pt idx="2895">
                  <c:v>42888.885416666664</c:v>
                </c:pt>
                <c:pt idx="2896">
                  <c:v>42888.895833333336</c:v>
                </c:pt>
                <c:pt idx="2897">
                  <c:v>42888.90625</c:v>
                </c:pt>
                <c:pt idx="2898">
                  <c:v>42888.916666666664</c:v>
                </c:pt>
                <c:pt idx="2899">
                  <c:v>42888.927083333336</c:v>
                </c:pt>
                <c:pt idx="2900">
                  <c:v>42888.9375</c:v>
                </c:pt>
                <c:pt idx="2901">
                  <c:v>42888.947916666664</c:v>
                </c:pt>
                <c:pt idx="2902">
                  <c:v>42888.958333333336</c:v>
                </c:pt>
                <c:pt idx="2903">
                  <c:v>42888.96875</c:v>
                </c:pt>
                <c:pt idx="2904">
                  <c:v>42888.979166666664</c:v>
                </c:pt>
                <c:pt idx="2905">
                  <c:v>42888.989583333336</c:v>
                </c:pt>
                <c:pt idx="2906">
                  <c:v>42889</c:v>
                </c:pt>
                <c:pt idx="2907">
                  <c:v>42889.010416666664</c:v>
                </c:pt>
                <c:pt idx="2908">
                  <c:v>42889.020833333336</c:v>
                </c:pt>
                <c:pt idx="2909">
                  <c:v>42889.03125</c:v>
                </c:pt>
                <c:pt idx="2910">
                  <c:v>42889.041666666664</c:v>
                </c:pt>
                <c:pt idx="2911">
                  <c:v>42889.052083333336</c:v>
                </c:pt>
                <c:pt idx="2912">
                  <c:v>42889.0625</c:v>
                </c:pt>
                <c:pt idx="2913">
                  <c:v>42889.072916666664</c:v>
                </c:pt>
                <c:pt idx="2914">
                  <c:v>42889.083333333336</c:v>
                </c:pt>
                <c:pt idx="2915">
                  <c:v>42889.09375</c:v>
                </c:pt>
                <c:pt idx="2916">
                  <c:v>42889.104166666664</c:v>
                </c:pt>
                <c:pt idx="2917">
                  <c:v>42889.114583333336</c:v>
                </c:pt>
                <c:pt idx="2918">
                  <c:v>42889.125</c:v>
                </c:pt>
                <c:pt idx="2919">
                  <c:v>42889.135416666664</c:v>
                </c:pt>
                <c:pt idx="2920">
                  <c:v>42889.145833333336</c:v>
                </c:pt>
                <c:pt idx="2921">
                  <c:v>42889.15625</c:v>
                </c:pt>
                <c:pt idx="2922">
                  <c:v>42889.166666666664</c:v>
                </c:pt>
                <c:pt idx="2923">
                  <c:v>42889.177083333336</c:v>
                </c:pt>
                <c:pt idx="2924">
                  <c:v>42889.1875</c:v>
                </c:pt>
                <c:pt idx="2925">
                  <c:v>42889.197916666664</c:v>
                </c:pt>
                <c:pt idx="2926">
                  <c:v>42889.208333333336</c:v>
                </c:pt>
                <c:pt idx="2927">
                  <c:v>42889.21875</c:v>
                </c:pt>
                <c:pt idx="2928">
                  <c:v>42889.229166666664</c:v>
                </c:pt>
                <c:pt idx="2929">
                  <c:v>42889.239583333336</c:v>
                </c:pt>
                <c:pt idx="2930">
                  <c:v>42889.25</c:v>
                </c:pt>
                <c:pt idx="2931">
                  <c:v>42889.260416666664</c:v>
                </c:pt>
                <c:pt idx="2932">
                  <c:v>42889.270833333336</c:v>
                </c:pt>
                <c:pt idx="2933">
                  <c:v>42889.28125</c:v>
                </c:pt>
                <c:pt idx="2934">
                  <c:v>42889.291666666664</c:v>
                </c:pt>
                <c:pt idx="2935">
                  <c:v>42889.302083333336</c:v>
                </c:pt>
                <c:pt idx="2936">
                  <c:v>42889.3125</c:v>
                </c:pt>
                <c:pt idx="2937">
                  <c:v>42889.322916666664</c:v>
                </c:pt>
                <c:pt idx="2938">
                  <c:v>42889.333333333336</c:v>
                </c:pt>
                <c:pt idx="2939">
                  <c:v>42889.34375</c:v>
                </c:pt>
                <c:pt idx="2940">
                  <c:v>42889.354166666664</c:v>
                </c:pt>
                <c:pt idx="2941">
                  <c:v>42889.364583333336</c:v>
                </c:pt>
                <c:pt idx="2942">
                  <c:v>42889.375</c:v>
                </c:pt>
                <c:pt idx="2943">
                  <c:v>42889.385416666664</c:v>
                </c:pt>
                <c:pt idx="2944">
                  <c:v>42889.395833333336</c:v>
                </c:pt>
                <c:pt idx="2945">
                  <c:v>42889.40625</c:v>
                </c:pt>
                <c:pt idx="2946">
                  <c:v>42889.416666666664</c:v>
                </c:pt>
                <c:pt idx="2947">
                  <c:v>42889.427083333336</c:v>
                </c:pt>
                <c:pt idx="2948">
                  <c:v>42889.4375</c:v>
                </c:pt>
                <c:pt idx="2949">
                  <c:v>42889.447916666664</c:v>
                </c:pt>
                <c:pt idx="2950">
                  <c:v>42889.458333333336</c:v>
                </c:pt>
                <c:pt idx="2951">
                  <c:v>42889.46875</c:v>
                </c:pt>
                <c:pt idx="2952">
                  <c:v>42889.479166666664</c:v>
                </c:pt>
                <c:pt idx="2953">
                  <c:v>42889.489583333336</c:v>
                </c:pt>
                <c:pt idx="2954">
                  <c:v>42889.5</c:v>
                </c:pt>
                <c:pt idx="2955">
                  <c:v>42889.510416666664</c:v>
                </c:pt>
                <c:pt idx="2956">
                  <c:v>42889.520833333336</c:v>
                </c:pt>
                <c:pt idx="2957">
                  <c:v>42889.53125</c:v>
                </c:pt>
                <c:pt idx="2958">
                  <c:v>42889.541666666664</c:v>
                </c:pt>
                <c:pt idx="2959">
                  <c:v>42889.552083333336</c:v>
                </c:pt>
                <c:pt idx="2960">
                  <c:v>42889.5625</c:v>
                </c:pt>
                <c:pt idx="2961">
                  <c:v>42889.572916666664</c:v>
                </c:pt>
                <c:pt idx="2962">
                  <c:v>42889.583333333336</c:v>
                </c:pt>
                <c:pt idx="2963">
                  <c:v>42889.59375</c:v>
                </c:pt>
                <c:pt idx="2964">
                  <c:v>42889.604166666664</c:v>
                </c:pt>
                <c:pt idx="2965">
                  <c:v>42889.614583333336</c:v>
                </c:pt>
                <c:pt idx="2966">
                  <c:v>42889.625</c:v>
                </c:pt>
                <c:pt idx="2967">
                  <c:v>42889.635416666664</c:v>
                </c:pt>
                <c:pt idx="2968">
                  <c:v>42889.645833333336</c:v>
                </c:pt>
                <c:pt idx="2969">
                  <c:v>42889.65625</c:v>
                </c:pt>
                <c:pt idx="2970">
                  <c:v>42889.666666666664</c:v>
                </c:pt>
                <c:pt idx="2971">
                  <c:v>42889.677083333336</c:v>
                </c:pt>
                <c:pt idx="2972">
                  <c:v>42889.6875</c:v>
                </c:pt>
                <c:pt idx="2973">
                  <c:v>42889.697916666664</c:v>
                </c:pt>
                <c:pt idx="2974">
                  <c:v>42889.708333333336</c:v>
                </c:pt>
                <c:pt idx="2975">
                  <c:v>42889.71875</c:v>
                </c:pt>
                <c:pt idx="2976">
                  <c:v>42889.729166666664</c:v>
                </c:pt>
                <c:pt idx="2977">
                  <c:v>42889.739583333336</c:v>
                </c:pt>
                <c:pt idx="2978">
                  <c:v>42889.75</c:v>
                </c:pt>
                <c:pt idx="2979">
                  <c:v>42889.760416666664</c:v>
                </c:pt>
                <c:pt idx="2980">
                  <c:v>42889.770833333336</c:v>
                </c:pt>
                <c:pt idx="2981">
                  <c:v>42889.78125</c:v>
                </c:pt>
                <c:pt idx="2982">
                  <c:v>42889.791666666664</c:v>
                </c:pt>
                <c:pt idx="2983">
                  <c:v>42889.802083333336</c:v>
                </c:pt>
                <c:pt idx="2984">
                  <c:v>42889.8125</c:v>
                </c:pt>
                <c:pt idx="2985">
                  <c:v>42889.822916666664</c:v>
                </c:pt>
                <c:pt idx="2986">
                  <c:v>42889.833333333336</c:v>
                </c:pt>
                <c:pt idx="2987">
                  <c:v>42889.84375</c:v>
                </c:pt>
                <c:pt idx="2988">
                  <c:v>42889.854166666664</c:v>
                </c:pt>
                <c:pt idx="2989">
                  <c:v>42889.864583333336</c:v>
                </c:pt>
                <c:pt idx="2990">
                  <c:v>42889.875</c:v>
                </c:pt>
                <c:pt idx="2991">
                  <c:v>42889.885416666664</c:v>
                </c:pt>
                <c:pt idx="2992">
                  <c:v>42889.895833333336</c:v>
                </c:pt>
                <c:pt idx="2993">
                  <c:v>42889.90625</c:v>
                </c:pt>
                <c:pt idx="2994">
                  <c:v>42889.916666666664</c:v>
                </c:pt>
                <c:pt idx="2995">
                  <c:v>42889.927083333336</c:v>
                </c:pt>
                <c:pt idx="2996">
                  <c:v>42889.9375</c:v>
                </c:pt>
                <c:pt idx="2997">
                  <c:v>42889.947916666664</c:v>
                </c:pt>
                <c:pt idx="2998">
                  <c:v>42889.958333333336</c:v>
                </c:pt>
                <c:pt idx="2999">
                  <c:v>42889.96875</c:v>
                </c:pt>
                <c:pt idx="3000">
                  <c:v>42889.979166666664</c:v>
                </c:pt>
                <c:pt idx="3001">
                  <c:v>42889.989583333336</c:v>
                </c:pt>
                <c:pt idx="3002">
                  <c:v>42890</c:v>
                </c:pt>
                <c:pt idx="3003">
                  <c:v>42890.010416666664</c:v>
                </c:pt>
                <c:pt idx="3004">
                  <c:v>42890.020833333336</c:v>
                </c:pt>
                <c:pt idx="3005">
                  <c:v>42890.03125</c:v>
                </c:pt>
                <c:pt idx="3006">
                  <c:v>42890.041666666664</c:v>
                </c:pt>
                <c:pt idx="3007">
                  <c:v>42890.052083333336</c:v>
                </c:pt>
                <c:pt idx="3008">
                  <c:v>42890.0625</c:v>
                </c:pt>
                <c:pt idx="3009">
                  <c:v>42890.072916666664</c:v>
                </c:pt>
                <c:pt idx="3010">
                  <c:v>42890.083333333336</c:v>
                </c:pt>
                <c:pt idx="3011">
                  <c:v>42890.09375</c:v>
                </c:pt>
                <c:pt idx="3012">
                  <c:v>42890.104166666664</c:v>
                </c:pt>
                <c:pt idx="3013">
                  <c:v>42890.114583333336</c:v>
                </c:pt>
                <c:pt idx="3014">
                  <c:v>42890.125</c:v>
                </c:pt>
                <c:pt idx="3015">
                  <c:v>42890.135416666664</c:v>
                </c:pt>
                <c:pt idx="3016">
                  <c:v>42890.145833333336</c:v>
                </c:pt>
                <c:pt idx="3017">
                  <c:v>42890.15625</c:v>
                </c:pt>
                <c:pt idx="3018">
                  <c:v>42890.166666666664</c:v>
                </c:pt>
                <c:pt idx="3019">
                  <c:v>42890.177083333336</c:v>
                </c:pt>
                <c:pt idx="3020">
                  <c:v>42890.1875</c:v>
                </c:pt>
                <c:pt idx="3021">
                  <c:v>42890.197916666664</c:v>
                </c:pt>
                <c:pt idx="3022">
                  <c:v>42890.208333333336</c:v>
                </c:pt>
                <c:pt idx="3023">
                  <c:v>42890.21875</c:v>
                </c:pt>
                <c:pt idx="3024">
                  <c:v>42890.229166666664</c:v>
                </c:pt>
                <c:pt idx="3025">
                  <c:v>42890.239583333336</c:v>
                </c:pt>
                <c:pt idx="3026">
                  <c:v>42890.25</c:v>
                </c:pt>
                <c:pt idx="3027">
                  <c:v>42890.260416666664</c:v>
                </c:pt>
                <c:pt idx="3028">
                  <c:v>42890.270833333336</c:v>
                </c:pt>
                <c:pt idx="3029">
                  <c:v>42890.28125</c:v>
                </c:pt>
                <c:pt idx="3030">
                  <c:v>42890.291666666664</c:v>
                </c:pt>
                <c:pt idx="3031">
                  <c:v>42890.302083333336</c:v>
                </c:pt>
                <c:pt idx="3032">
                  <c:v>42890.3125</c:v>
                </c:pt>
                <c:pt idx="3033">
                  <c:v>42890.322916666664</c:v>
                </c:pt>
                <c:pt idx="3034">
                  <c:v>42890.333333333336</c:v>
                </c:pt>
                <c:pt idx="3035">
                  <c:v>42890.34375</c:v>
                </c:pt>
                <c:pt idx="3036">
                  <c:v>42890.354166666664</c:v>
                </c:pt>
                <c:pt idx="3037">
                  <c:v>42890.364583333336</c:v>
                </c:pt>
                <c:pt idx="3038">
                  <c:v>42890.375</c:v>
                </c:pt>
                <c:pt idx="3039">
                  <c:v>42890.385416666664</c:v>
                </c:pt>
                <c:pt idx="3040">
                  <c:v>42890.395833333336</c:v>
                </c:pt>
                <c:pt idx="3041">
                  <c:v>42890.40625</c:v>
                </c:pt>
                <c:pt idx="3042">
                  <c:v>42890.416666666664</c:v>
                </c:pt>
                <c:pt idx="3043">
                  <c:v>42890.427083333336</c:v>
                </c:pt>
                <c:pt idx="3044">
                  <c:v>42890.4375</c:v>
                </c:pt>
                <c:pt idx="3045">
                  <c:v>42890.447916666664</c:v>
                </c:pt>
                <c:pt idx="3046">
                  <c:v>42890.458333333336</c:v>
                </c:pt>
                <c:pt idx="3047">
                  <c:v>42890.46875</c:v>
                </c:pt>
                <c:pt idx="3048">
                  <c:v>42890.479166666664</c:v>
                </c:pt>
                <c:pt idx="3049">
                  <c:v>42890.489583333336</c:v>
                </c:pt>
                <c:pt idx="3050">
                  <c:v>42890.5</c:v>
                </c:pt>
                <c:pt idx="3051">
                  <c:v>42890.510416666664</c:v>
                </c:pt>
                <c:pt idx="3052">
                  <c:v>42890.520833333336</c:v>
                </c:pt>
                <c:pt idx="3053">
                  <c:v>42890.53125</c:v>
                </c:pt>
                <c:pt idx="3054">
                  <c:v>42890.541666666664</c:v>
                </c:pt>
                <c:pt idx="3055">
                  <c:v>42890.552083333336</c:v>
                </c:pt>
                <c:pt idx="3056">
                  <c:v>42890.5625</c:v>
                </c:pt>
                <c:pt idx="3057">
                  <c:v>42890.572916666664</c:v>
                </c:pt>
                <c:pt idx="3058">
                  <c:v>42890.583333333336</c:v>
                </c:pt>
                <c:pt idx="3059">
                  <c:v>42890.59375</c:v>
                </c:pt>
                <c:pt idx="3060">
                  <c:v>42890.604166666664</c:v>
                </c:pt>
                <c:pt idx="3061">
                  <c:v>42890.614583333336</c:v>
                </c:pt>
                <c:pt idx="3062">
                  <c:v>42890.625</c:v>
                </c:pt>
                <c:pt idx="3063">
                  <c:v>42890.635416666664</c:v>
                </c:pt>
                <c:pt idx="3064">
                  <c:v>42890.645833333336</c:v>
                </c:pt>
                <c:pt idx="3065">
                  <c:v>42890.65625</c:v>
                </c:pt>
                <c:pt idx="3066">
                  <c:v>42890.666666666664</c:v>
                </c:pt>
                <c:pt idx="3067">
                  <c:v>42890.677083333336</c:v>
                </c:pt>
                <c:pt idx="3068">
                  <c:v>42890.6875</c:v>
                </c:pt>
                <c:pt idx="3069">
                  <c:v>42890.697916666664</c:v>
                </c:pt>
                <c:pt idx="3070">
                  <c:v>42890.708333333336</c:v>
                </c:pt>
                <c:pt idx="3071">
                  <c:v>42890.71875</c:v>
                </c:pt>
                <c:pt idx="3072">
                  <c:v>42890.729166666664</c:v>
                </c:pt>
                <c:pt idx="3073">
                  <c:v>42890.739583333336</c:v>
                </c:pt>
                <c:pt idx="3074">
                  <c:v>42890.75</c:v>
                </c:pt>
                <c:pt idx="3075">
                  <c:v>42890.760416666664</c:v>
                </c:pt>
                <c:pt idx="3076">
                  <c:v>42890.770833333336</c:v>
                </c:pt>
                <c:pt idx="3077">
                  <c:v>42890.78125</c:v>
                </c:pt>
                <c:pt idx="3078">
                  <c:v>42890.791666666664</c:v>
                </c:pt>
                <c:pt idx="3079">
                  <c:v>42890.802083333336</c:v>
                </c:pt>
                <c:pt idx="3080">
                  <c:v>42890.8125</c:v>
                </c:pt>
                <c:pt idx="3081">
                  <c:v>42890.822916666664</c:v>
                </c:pt>
                <c:pt idx="3082">
                  <c:v>42890.833333333336</c:v>
                </c:pt>
                <c:pt idx="3083">
                  <c:v>42890.84375</c:v>
                </c:pt>
                <c:pt idx="3084">
                  <c:v>42890.854166666664</c:v>
                </c:pt>
                <c:pt idx="3085">
                  <c:v>42890.864583333336</c:v>
                </c:pt>
                <c:pt idx="3086">
                  <c:v>42890.875</c:v>
                </c:pt>
                <c:pt idx="3087">
                  <c:v>42890.885416666664</c:v>
                </c:pt>
                <c:pt idx="3088">
                  <c:v>42890.895833333336</c:v>
                </c:pt>
                <c:pt idx="3089">
                  <c:v>42890.90625</c:v>
                </c:pt>
                <c:pt idx="3090">
                  <c:v>42890.916666666664</c:v>
                </c:pt>
                <c:pt idx="3091">
                  <c:v>42890.927083333336</c:v>
                </c:pt>
                <c:pt idx="3092">
                  <c:v>42890.9375</c:v>
                </c:pt>
                <c:pt idx="3093">
                  <c:v>42890.947916666664</c:v>
                </c:pt>
                <c:pt idx="3094">
                  <c:v>42890.958333333336</c:v>
                </c:pt>
                <c:pt idx="3095">
                  <c:v>42890.96875</c:v>
                </c:pt>
                <c:pt idx="3096">
                  <c:v>42890.979166666664</c:v>
                </c:pt>
                <c:pt idx="3097">
                  <c:v>42890.989583333336</c:v>
                </c:pt>
                <c:pt idx="3098">
                  <c:v>42891</c:v>
                </c:pt>
                <c:pt idx="3099">
                  <c:v>42891.010416666664</c:v>
                </c:pt>
                <c:pt idx="3100">
                  <c:v>42891.020833333336</c:v>
                </c:pt>
                <c:pt idx="3101">
                  <c:v>42891.03125</c:v>
                </c:pt>
                <c:pt idx="3102">
                  <c:v>42891.041666666664</c:v>
                </c:pt>
                <c:pt idx="3103">
                  <c:v>42891.052083333336</c:v>
                </c:pt>
                <c:pt idx="3104">
                  <c:v>42891.0625</c:v>
                </c:pt>
                <c:pt idx="3105">
                  <c:v>42891.072916666664</c:v>
                </c:pt>
                <c:pt idx="3106">
                  <c:v>42891.083333333336</c:v>
                </c:pt>
                <c:pt idx="3107">
                  <c:v>42891.09375</c:v>
                </c:pt>
                <c:pt idx="3108">
                  <c:v>42891.104166666664</c:v>
                </c:pt>
                <c:pt idx="3109">
                  <c:v>42891.114583333336</c:v>
                </c:pt>
                <c:pt idx="3110">
                  <c:v>42891.125</c:v>
                </c:pt>
                <c:pt idx="3111">
                  <c:v>42891.135416666664</c:v>
                </c:pt>
                <c:pt idx="3112">
                  <c:v>42891.145833333336</c:v>
                </c:pt>
                <c:pt idx="3113">
                  <c:v>42891.15625</c:v>
                </c:pt>
                <c:pt idx="3114">
                  <c:v>42891.166666666664</c:v>
                </c:pt>
                <c:pt idx="3115">
                  <c:v>42891.177083333336</c:v>
                </c:pt>
                <c:pt idx="3116">
                  <c:v>42891.1875</c:v>
                </c:pt>
                <c:pt idx="3117">
                  <c:v>42891.197916666664</c:v>
                </c:pt>
                <c:pt idx="3118">
                  <c:v>42891.208333333336</c:v>
                </c:pt>
                <c:pt idx="3119">
                  <c:v>42891.21875</c:v>
                </c:pt>
                <c:pt idx="3120">
                  <c:v>42891.229166666664</c:v>
                </c:pt>
                <c:pt idx="3121">
                  <c:v>42891.239583333336</c:v>
                </c:pt>
                <c:pt idx="3122">
                  <c:v>42891.25</c:v>
                </c:pt>
                <c:pt idx="3123">
                  <c:v>42891.260416666664</c:v>
                </c:pt>
                <c:pt idx="3124">
                  <c:v>42891.270833333336</c:v>
                </c:pt>
                <c:pt idx="3125">
                  <c:v>42891.28125</c:v>
                </c:pt>
                <c:pt idx="3126">
                  <c:v>42891.291666666664</c:v>
                </c:pt>
                <c:pt idx="3127">
                  <c:v>42891.302083333336</c:v>
                </c:pt>
                <c:pt idx="3128">
                  <c:v>42891.3125</c:v>
                </c:pt>
                <c:pt idx="3129">
                  <c:v>42891.322916666664</c:v>
                </c:pt>
                <c:pt idx="3130">
                  <c:v>42891.333333333336</c:v>
                </c:pt>
                <c:pt idx="3131">
                  <c:v>42891.34375</c:v>
                </c:pt>
                <c:pt idx="3132">
                  <c:v>42891.354166666664</c:v>
                </c:pt>
                <c:pt idx="3133">
                  <c:v>42891.364583333336</c:v>
                </c:pt>
                <c:pt idx="3134">
                  <c:v>42891.375</c:v>
                </c:pt>
                <c:pt idx="3135">
                  <c:v>42891.385416666664</c:v>
                </c:pt>
                <c:pt idx="3136">
                  <c:v>42891.395833333336</c:v>
                </c:pt>
                <c:pt idx="3137">
                  <c:v>42891.40625</c:v>
                </c:pt>
                <c:pt idx="3138">
                  <c:v>42891.416666666664</c:v>
                </c:pt>
                <c:pt idx="3139">
                  <c:v>42891.427083333336</c:v>
                </c:pt>
                <c:pt idx="3140">
                  <c:v>42891.4375</c:v>
                </c:pt>
                <c:pt idx="3141">
                  <c:v>42891.447916666664</c:v>
                </c:pt>
                <c:pt idx="3142">
                  <c:v>42891.458333333336</c:v>
                </c:pt>
                <c:pt idx="3143">
                  <c:v>42891.46875</c:v>
                </c:pt>
                <c:pt idx="3144">
                  <c:v>42891.479166666664</c:v>
                </c:pt>
                <c:pt idx="3145">
                  <c:v>42891.489583333336</c:v>
                </c:pt>
                <c:pt idx="3146">
                  <c:v>42891.5</c:v>
                </c:pt>
                <c:pt idx="3147">
                  <c:v>42891.510416666664</c:v>
                </c:pt>
                <c:pt idx="3148">
                  <c:v>42891.520833333336</c:v>
                </c:pt>
                <c:pt idx="3149">
                  <c:v>42891.53125</c:v>
                </c:pt>
                <c:pt idx="3150">
                  <c:v>42891.541666666664</c:v>
                </c:pt>
                <c:pt idx="3151">
                  <c:v>42891.552083333336</c:v>
                </c:pt>
                <c:pt idx="3152">
                  <c:v>42891.5625</c:v>
                </c:pt>
                <c:pt idx="3153">
                  <c:v>42891.572916666664</c:v>
                </c:pt>
                <c:pt idx="3154">
                  <c:v>42891.583333333336</c:v>
                </c:pt>
                <c:pt idx="3155">
                  <c:v>42891.59375</c:v>
                </c:pt>
                <c:pt idx="3156">
                  <c:v>42891.604166666664</c:v>
                </c:pt>
                <c:pt idx="3157">
                  <c:v>42891.614583333336</c:v>
                </c:pt>
                <c:pt idx="3158">
                  <c:v>42891.625</c:v>
                </c:pt>
                <c:pt idx="3159">
                  <c:v>42891.635416666664</c:v>
                </c:pt>
                <c:pt idx="3160">
                  <c:v>42891.645833333336</c:v>
                </c:pt>
                <c:pt idx="3161">
                  <c:v>42891.65625</c:v>
                </c:pt>
                <c:pt idx="3162">
                  <c:v>42891.666666666664</c:v>
                </c:pt>
                <c:pt idx="3163">
                  <c:v>42891.677083333336</c:v>
                </c:pt>
                <c:pt idx="3164">
                  <c:v>42891.6875</c:v>
                </c:pt>
                <c:pt idx="3165">
                  <c:v>42891.697916666664</c:v>
                </c:pt>
                <c:pt idx="3166">
                  <c:v>42891.708333333336</c:v>
                </c:pt>
                <c:pt idx="3167">
                  <c:v>42891.71875</c:v>
                </c:pt>
                <c:pt idx="3168">
                  <c:v>42891.729166666664</c:v>
                </c:pt>
                <c:pt idx="3169">
                  <c:v>42891.739583333336</c:v>
                </c:pt>
                <c:pt idx="3170">
                  <c:v>42891.75</c:v>
                </c:pt>
                <c:pt idx="3171">
                  <c:v>42891.760416666664</c:v>
                </c:pt>
                <c:pt idx="3172">
                  <c:v>42891.770833333336</c:v>
                </c:pt>
                <c:pt idx="3173">
                  <c:v>42891.78125</c:v>
                </c:pt>
                <c:pt idx="3174">
                  <c:v>42891.791666666664</c:v>
                </c:pt>
                <c:pt idx="3175">
                  <c:v>42891.802083333336</c:v>
                </c:pt>
                <c:pt idx="3176">
                  <c:v>42891.8125</c:v>
                </c:pt>
                <c:pt idx="3177">
                  <c:v>42891.822916666664</c:v>
                </c:pt>
                <c:pt idx="3178">
                  <c:v>42891.833333333336</c:v>
                </c:pt>
                <c:pt idx="3179">
                  <c:v>42891.84375</c:v>
                </c:pt>
                <c:pt idx="3180">
                  <c:v>42891.854166666664</c:v>
                </c:pt>
                <c:pt idx="3181">
                  <c:v>42891.864583333336</c:v>
                </c:pt>
                <c:pt idx="3182">
                  <c:v>42891.875</c:v>
                </c:pt>
                <c:pt idx="3183">
                  <c:v>42891.885416666664</c:v>
                </c:pt>
                <c:pt idx="3184">
                  <c:v>42891.895833333336</c:v>
                </c:pt>
                <c:pt idx="3185">
                  <c:v>42891.90625</c:v>
                </c:pt>
                <c:pt idx="3186">
                  <c:v>42891.916666666664</c:v>
                </c:pt>
                <c:pt idx="3187">
                  <c:v>42891.927083333336</c:v>
                </c:pt>
                <c:pt idx="3188">
                  <c:v>42891.9375</c:v>
                </c:pt>
                <c:pt idx="3189">
                  <c:v>42891.947916666664</c:v>
                </c:pt>
                <c:pt idx="3190">
                  <c:v>42891.958333333336</c:v>
                </c:pt>
                <c:pt idx="3191">
                  <c:v>42891.96875</c:v>
                </c:pt>
                <c:pt idx="3192">
                  <c:v>42891.979166666664</c:v>
                </c:pt>
                <c:pt idx="3193">
                  <c:v>42891.989583333336</c:v>
                </c:pt>
                <c:pt idx="3194">
                  <c:v>42892</c:v>
                </c:pt>
                <c:pt idx="3195">
                  <c:v>42892.010416666664</c:v>
                </c:pt>
                <c:pt idx="3196">
                  <c:v>42892.020833333336</c:v>
                </c:pt>
                <c:pt idx="3197">
                  <c:v>42892.03125</c:v>
                </c:pt>
                <c:pt idx="3198">
                  <c:v>42892.041666666664</c:v>
                </c:pt>
                <c:pt idx="3199">
                  <c:v>42892.052083333336</c:v>
                </c:pt>
                <c:pt idx="3200">
                  <c:v>42892.0625</c:v>
                </c:pt>
                <c:pt idx="3201">
                  <c:v>42892.072916666664</c:v>
                </c:pt>
                <c:pt idx="3202">
                  <c:v>42892.083333333336</c:v>
                </c:pt>
                <c:pt idx="3203">
                  <c:v>42892.09375</c:v>
                </c:pt>
                <c:pt idx="3204">
                  <c:v>42892.104166666664</c:v>
                </c:pt>
                <c:pt idx="3205">
                  <c:v>42892.114583333336</c:v>
                </c:pt>
                <c:pt idx="3206">
                  <c:v>42892.125</c:v>
                </c:pt>
                <c:pt idx="3207">
                  <c:v>42892.135416666664</c:v>
                </c:pt>
                <c:pt idx="3208">
                  <c:v>42892.145833333336</c:v>
                </c:pt>
                <c:pt idx="3209">
                  <c:v>42892.15625</c:v>
                </c:pt>
                <c:pt idx="3210">
                  <c:v>42892.166666666664</c:v>
                </c:pt>
                <c:pt idx="3211">
                  <c:v>42892.177083333336</c:v>
                </c:pt>
                <c:pt idx="3212">
                  <c:v>42892.1875</c:v>
                </c:pt>
                <c:pt idx="3213">
                  <c:v>42892.197916666664</c:v>
                </c:pt>
                <c:pt idx="3214">
                  <c:v>42892.208333333336</c:v>
                </c:pt>
                <c:pt idx="3215">
                  <c:v>42892.21875</c:v>
                </c:pt>
                <c:pt idx="3216">
                  <c:v>42892.229166666664</c:v>
                </c:pt>
                <c:pt idx="3217">
                  <c:v>42892.239583333336</c:v>
                </c:pt>
                <c:pt idx="3218">
                  <c:v>42892.25</c:v>
                </c:pt>
                <c:pt idx="3219">
                  <c:v>42892.260416666664</c:v>
                </c:pt>
                <c:pt idx="3220">
                  <c:v>42892.270833333336</c:v>
                </c:pt>
                <c:pt idx="3221">
                  <c:v>42892.28125</c:v>
                </c:pt>
                <c:pt idx="3222">
                  <c:v>42892.291666666664</c:v>
                </c:pt>
                <c:pt idx="3223">
                  <c:v>42892.302083333336</c:v>
                </c:pt>
                <c:pt idx="3224">
                  <c:v>42892.3125</c:v>
                </c:pt>
                <c:pt idx="3225">
                  <c:v>42892.322916666664</c:v>
                </c:pt>
                <c:pt idx="3226">
                  <c:v>42892.333333333336</c:v>
                </c:pt>
                <c:pt idx="3227">
                  <c:v>42892.34375</c:v>
                </c:pt>
                <c:pt idx="3228">
                  <c:v>42892.354166666664</c:v>
                </c:pt>
                <c:pt idx="3229">
                  <c:v>42892.364583333336</c:v>
                </c:pt>
                <c:pt idx="3230">
                  <c:v>42892.375</c:v>
                </c:pt>
                <c:pt idx="3231">
                  <c:v>42892.385416666664</c:v>
                </c:pt>
                <c:pt idx="3232">
                  <c:v>42892.395833333336</c:v>
                </c:pt>
                <c:pt idx="3233">
                  <c:v>42892.40625</c:v>
                </c:pt>
                <c:pt idx="3234">
                  <c:v>42892.416666666664</c:v>
                </c:pt>
                <c:pt idx="3235">
                  <c:v>42892.427083333336</c:v>
                </c:pt>
                <c:pt idx="3236">
                  <c:v>42892.4375</c:v>
                </c:pt>
                <c:pt idx="3237">
                  <c:v>42892.447916666664</c:v>
                </c:pt>
                <c:pt idx="3238">
                  <c:v>42892.458333333336</c:v>
                </c:pt>
                <c:pt idx="3239">
                  <c:v>42892.46875</c:v>
                </c:pt>
                <c:pt idx="3240">
                  <c:v>42892.479166666664</c:v>
                </c:pt>
                <c:pt idx="3241">
                  <c:v>42892.489583333336</c:v>
                </c:pt>
                <c:pt idx="3242">
                  <c:v>42892.5</c:v>
                </c:pt>
                <c:pt idx="3243">
                  <c:v>42892.510416666664</c:v>
                </c:pt>
                <c:pt idx="3244">
                  <c:v>42892.520833333336</c:v>
                </c:pt>
                <c:pt idx="3245">
                  <c:v>42892.53125</c:v>
                </c:pt>
                <c:pt idx="3246">
                  <c:v>42892.541666666664</c:v>
                </c:pt>
                <c:pt idx="3247">
                  <c:v>42892.552083333336</c:v>
                </c:pt>
                <c:pt idx="3248">
                  <c:v>42892.5625</c:v>
                </c:pt>
                <c:pt idx="3249">
                  <c:v>42892.572916666664</c:v>
                </c:pt>
                <c:pt idx="3250">
                  <c:v>42892.583333333336</c:v>
                </c:pt>
                <c:pt idx="3251">
                  <c:v>42892.59375</c:v>
                </c:pt>
                <c:pt idx="3252">
                  <c:v>42892.604166666664</c:v>
                </c:pt>
                <c:pt idx="3253">
                  <c:v>42892.614583333336</c:v>
                </c:pt>
                <c:pt idx="3254">
                  <c:v>42892.625</c:v>
                </c:pt>
                <c:pt idx="3255">
                  <c:v>42892.635416666664</c:v>
                </c:pt>
                <c:pt idx="3256">
                  <c:v>42892.645833333336</c:v>
                </c:pt>
                <c:pt idx="3257">
                  <c:v>42892.65625</c:v>
                </c:pt>
                <c:pt idx="3258">
                  <c:v>42892.666666666664</c:v>
                </c:pt>
                <c:pt idx="3259">
                  <c:v>42892.677083333336</c:v>
                </c:pt>
                <c:pt idx="3260">
                  <c:v>42892.6875</c:v>
                </c:pt>
                <c:pt idx="3261">
                  <c:v>42892.697916666664</c:v>
                </c:pt>
                <c:pt idx="3262">
                  <c:v>42892.708333333336</c:v>
                </c:pt>
                <c:pt idx="3263">
                  <c:v>42892.71875</c:v>
                </c:pt>
                <c:pt idx="3264">
                  <c:v>42892.729166666664</c:v>
                </c:pt>
                <c:pt idx="3265">
                  <c:v>42892.739583333336</c:v>
                </c:pt>
                <c:pt idx="3266">
                  <c:v>42892.75</c:v>
                </c:pt>
                <c:pt idx="3267">
                  <c:v>42892.760416666664</c:v>
                </c:pt>
                <c:pt idx="3268">
                  <c:v>42892.770833333336</c:v>
                </c:pt>
                <c:pt idx="3269">
                  <c:v>42892.78125</c:v>
                </c:pt>
                <c:pt idx="3270">
                  <c:v>42892.791666666664</c:v>
                </c:pt>
                <c:pt idx="3271">
                  <c:v>42892.802083333336</c:v>
                </c:pt>
                <c:pt idx="3272">
                  <c:v>42892.8125</c:v>
                </c:pt>
                <c:pt idx="3273">
                  <c:v>42892.822916666664</c:v>
                </c:pt>
                <c:pt idx="3274">
                  <c:v>42892.833333333336</c:v>
                </c:pt>
                <c:pt idx="3275">
                  <c:v>42892.84375</c:v>
                </c:pt>
                <c:pt idx="3276">
                  <c:v>42892.854166666664</c:v>
                </c:pt>
                <c:pt idx="3277">
                  <c:v>42892.864583333336</c:v>
                </c:pt>
                <c:pt idx="3278">
                  <c:v>42892.875</c:v>
                </c:pt>
                <c:pt idx="3279">
                  <c:v>42892.885416666664</c:v>
                </c:pt>
                <c:pt idx="3280">
                  <c:v>42892.895833333336</c:v>
                </c:pt>
                <c:pt idx="3281">
                  <c:v>42892.90625</c:v>
                </c:pt>
                <c:pt idx="3282">
                  <c:v>42892.916666666664</c:v>
                </c:pt>
                <c:pt idx="3283">
                  <c:v>42892.927083333336</c:v>
                </c:pt>
                <c:pt idx="3284">
                  <c:v>42892.9375</c:v>
                </c:pt>
                <c:pt idx="3285">
                  <c:v>42892.947916666664</c:v>
                </c:pt>
                <c:pt idx="3286">
                  <c:v>42892.958333333336</c:v>
                </c:pt>
                <c:pt idx="3287">
                  <c:v>42892.96875</c:v>
                </c:pt>
                <c:pt idx="3288">
                  <c:v>42892.979166666664</c:v>
                </c:pt>
                <c:pt idx="3289">
                  <c:v>42892.989583333336</c:v>
                </c:pt>
                <c:pt idx="3290">
                  <c:v>42893</c:v>
                </c:pt>
                <c:pt idx="3291">
                  <c:v>42893.010416666664</c:v>
                </c:pt>
                <c:pt idx="3292">
                  <c:v>42893.020833333336</c:v>
                </c:pt>
                <c:pt idx="3293">
                  <c:v>42893.03125</c:v>
                </c:pt>
                <c:pt idx="3294">
                  <c:v>42893.041666666664</c:v>
                </c:pt>
                <c:pt idx="3295">
                  <c:v>42893.052083333336</c:v>
                </c:pt>
                <c:pt idx="3296">
                  <c:v>42893.0625</c:v>
                </c:pt>
                <c:pt idx="3297">
                  <c:v>42893.072916666664</c:v>
                </c:pt>
                <c:pt idx="3298">
                  <c:v>42893.083333333336</c:v>
                </c:pt>
                <c:pt idx="3299">
                  <c:v>42893.09375</c:v>
                </c:pt>
                <c:pt idx="3300">
                  <c:v>42893.104166666664</c:v>
                </c:pt>
                <c:pt idx="3301">
                  <c:v>42893.114583333336</c:v>
                </c:pt>
                <c:pt idx="3302">
                  <c:v>42893.125</c:v>
                </c:pt>
                <c:pt idx="3303">
                  <c:v>42893.135416666664</c:v>
                </c:pt>
                <c:pt idx="3304">
                  <c:v>42893.145833333336</c:v>
                </c:pt>
                <c:pt idx="3305">
                  <c:v>42893.15625</c:v>
                </c:pt>
                <c:pt idx="3306">
                  <c:v>42893.166666666664</c:v>
                </c:pt>
                <c:pt idx="3307">
                  <c:v>42893.177083333336</c:v>
                </c:pt>
                <c:pt idx="3308">
                  <c:v>42893.1875</c:v>
                </c:pt>
                <c:pt idx="3309">
                  <c:v>42893.197916666664</c:v>
                </c:pt>
                <c:pt idx="3310">
                  <c:v>42893.208333333336</c:v>
                </c:pt>
                <c:pt idx="3311">
                  <c:v>42893.21875</c:v>
                </c:pt>
                <c:pt idx="3312">
                  <c:v>42893.229166666664</c:v>
                </c:pt>
                <c:pt idx="3313">
                  <c:v>42893.239583333336</c:v>
                </c:pt>
                <c:pt idx="3314">
                  <c:v>42893.25</c:v>
                </c:pt>
                <c:pt idx="3315">
                  <c:v>42893.260416666664</c:v>
                </c:pt>
                <c:pt idx="3316">
                  <c:v>42893.270833333336</c:v>
                </c:pt>
                <c:pt idx="3317">
                  <c:v>42893.28125</c:v>
                </c:pt>
                <c:pt idx="3318">
                  <c:v>42893.291666666664</c:v>
                </c:pt>
                <c:pt idx="3319">
                  <c:v>42893.302083333336</c:v>
                </c:pt>
                <c:pt idx="3320">
                  <c:v>42893.3125</c:v>
                </c:pt>
                <c:pt idx="3321">
                  <c:v>42893.322916666664</c:v>
                </c:pt>
                <c:pt idx="3322">
                  <c:v>42893.333333333336</c:v>
                </c:pt>
                <c:pt idx="3323">
                  <c:v>42893.34375</c:v>
                </c:pt>
                <c:pt idx="3324">
                  <c:v>42893.354166666664</c:v>
                </c:pt>
                <c:pt idx="3325">
                  <c:v>42893.364583333336</c:v>
                </c:pt>
                <c:pt idx="3326">
                  <c:v>42893.375</c:v>
                </c:pt>
                <c:pt idx="3327">
                  <c:v>42893.385416666664</c:v>
                </c:pt>
                <c:pt idx="3328">
                  <c:v>42893.395833333336</c:v>
                </c:pt>
                <c:pt idx="3329">
                  <c:v>42893.40625</c:v>
                </c:pt>
                <c:pt idx="3330">
                  <c:v>42893.416666666664</c:v>
                </c:pt>
                <c:pt idx="3331">
                  <c:v>42893.427083333336</c:v>
                </c:pt>
                <c:pt idx="3332">
                  <c:v>42893.4375</c:v>
                </c:pt>
                <c:pt idx="3333">
                  <c:v>42893.447916666664</c:v>
                </c:pt>
                <c:pt idx="3334">
                  <c:v>42893.458333333336</c:v>
                </c:pt>
                <c:pt idx="3335">
                  <c:v>42893.46875</c:v>
                </c:pt>
                <c:pt idx="3336">
                  <c:v>42893.479166666664</c:v>
                </c:pt>
                <c:pt idx="3337">
                  <c:v>42893.489583333336</c:v>
                </c:pt>
                <c:pt idx="3338">
                  <c:v>42893.5</c:v>
                </c:pt>
                <c:pt idx="3339">
                  <c:v>42893.510416666664</c:v>
                </c:pt>
                <c:pt idx="3340">
                  <c:v>42893.520833333336</c:v>
                </c:pt>
                <c:pt idx="3341">
                  <c:v>42893.53125</c:v>
                </c:pt>
                <c:pt idx="3342">
                  <c:v>42893.541666666664</c:v>
                </c:pt>
                <c:pt idx="3343">
                  <c:v>42893.552083333336</c:v>
                </c:pt>
                <c:pt idx="3344">
                  <c:v>42893.5625</c:v>
                </c:pt>
                <c:pt idx="3345">
                  <c:v>42893.572916666664</c:v>
                </c:pt>
                <c:pt idx="3346">
                  <c:v>42893.583333333336</c:v>
                </c:pt>
                <c:pt idx="3347">
                  <c:v>42893.59375</c:v>
                </c:pt>
                <c:pt idx="3348">
                  <c:v>42893.604166666664</c:v>
                </c:pt>
                <c:pt idx="3349">
                  <c:v>42893.614583333336</c:v>
                </c:pt>
                <c:pt idx="3350">
                  <c:v>42893.625</c:v>
                </c:pt>
                <c:pt idx="3351">
                  <c:v>42893.635416666664</c:v>
                </c:pt>
                <c:pt idx="3352">
                  <c:v>42893.645833333336</c:v>
                </c:pt>
                <c:pt idx="3353">
                  <c:v>42893.65625</c:v>
                </c:pt>
                <c:pt idx="3354">
                  <c:v>42893.666666666664</c:v>
                </c:pt>
                <c:pt idx="3355">
                  <c:v>42893.677083333336</c:v>
                </c:pt>
                <c:pt idx="3356">
                  <c:v>42893.6875</c:v>
                </c:pt>
                <c:pt idx="3357">
                  <c:v>42893.697916666664</c:v>
                </c:pt>
                <c:pt idx="3358">
                  <c:v>42893.708333333336</c:v>
                </c:pt>
                <c:pt idx="3359">
                  <c:v>42893.71875</c:v>
                </c:pt>
                <c:pt idx="3360">
                  <c:v>42893.729166666664</c:v>
                </c:pt>
                <c:pt idx="3361">
                  <c:v>42893.739583333336</c:v>
                </c:pt>
                <c:pt idx="3362">
                  <c:v>42893.75</c:v>
                </c:pt>
                <c:pt idx="3363">
                  <c:v>42893.760416666664</c:v>
                </c:pt>
                <c:pt idx="3364">
                  <c:v>42893.770833333336</c:v>
                </c:pt>
                <c:pt idx="3365">
                  <c:v>42893.78125</c:v>
                </c:pt>
                <c:pt idx="3366">
                  <c:v>42893.791666666664</c:v>
                </c:pt>
                <c:pt idx="3367">
                  <c:v>42893.802083333336</c:v>
                </c:pt>
                <c:pt idx="3368">
                  <c:v>42893.8125</c:v>
                </c:pt>
                <c:pt idx="3369">
                  <c:v>42893.822916666664</c:v>
                </c:pt>
                <c:pt idx="3370">
                  <c:v>42893.833333333336</c:v>
                </c:pt>
                <c:pt idx="3371">
                  <c:v>42893.84375</c:v>
                </c:pt>
                <c:pt idx="3372">
                  <c:v>42893.854166666664</c:v>
                </c:pt>
                <c:pt idx="3373">
                  <c:v>42893.864583333336</c:v>
                </c:pt>
                <c:pt idx="3374">
                  <c:v>42893.875</c:v>
                </c:pt>
                <c:pt idx="3375">
                  <c:v>42893.885416666664</c:v>
                </c:pt>
                <c:pt idx="3376">
                  <c:v>42893.895833333336</c:v>
                </c:pt>
                <c:pt idx="3377">
                  <c:v>42893.90625</c:v>
                </c:pt>
                <c:pt idx="3378">
                  <c:v>42893.916666666664</c:v>
                </c:pt>
                <c:pt idx="3379">
                  <c:v>42893.927083333336</c:v>
                </c:pt>
                <c:pt idx="3380">
                  <c:v>42893.9375</c:v>
                </c:pt>
                <c:pt idx="3381">
                  <c:v>42893.947916666664</c:v>
                </c:pt>
                <c:pt idx="3382">
                  <c:v>42893.958333333336</c:v>
                </c:pt>
                <c:pt idx="3383">
                  <c:v>42893.96875</c:v>
                </c:pt>
                <c:pt idx="3384">
                  <c:v>42893.979166666664</c:v>
                </c:pt>
                <c:pt idx="3385">
                  <c:v>42893.989583333336</c:v>
                </c:pt>
                <c:pt idx="3386">
                  <c:v>42894</c:v>
                </c:pt>
                <c:pt idx="3387">
                  <c:v>42894.010416666664</c:v>
                </c:pt>
                <c:pt idx="3388">
                  <c:v>42894.020833333336</c:v>
                </c:pt>
                <c:pt idx="3389">
                  <c:v>42894.03125</c:v>
                </c:pt>
                <c:pt idx="3390">
                  <c:v>42894.041666666664</c:v>
                </c:pt>
                <c:pt idx="3391">
                  <c:v>42894.052083333336</c:v>
                </c:pt>
                <c:pt idx="3392">
                  <c:v>42894.0625</c:v>
                </c:pt>
                <c:pt idx="3393">
                  <c:v>42894.072916666664</c:v>
                </c:pt>
                <c:pt idx="3394">
                  <c:v>42894.083333333336</c:v>
                </c:pt>
                <c:pt idx="3395">
                  <c:v>42894.09375</c:v>
                </c:pt>
                <c:pt idx="3396">
                  <c:v>42894.104166666664</c:v>
                </c:pt>
                <c:pt idx="3397">
                  <c:v>42894.114583333336</c:v>
                </c:pt>
                <c:pt idx="3398">
                  <c:v>42894.125</c:v>
                </c:pt>
                <c:pt idx="3399">
                  <c:v>42894.135416666664</c:v>
                </c:pt>
                <c:pt idx="3400">
                  <c:v>42894.145833333336</c:v>
                </c:pt>
                <c:pt idx="3401">
                  <c:v>42894.15625</c:v>
                </c:pt>
                <c:pt idx="3402">
                  <c:v>42894.166666666664</c:v>
                </c:pt>
                <c:pt idx="3403">
                  <c:v>42894.177083333336</c:v>
                </c:pt>
                <c:pt idx="3404">
                  <c:v>42894.1875</c:v>
                </c:pt>
                <c:pt idx="3405">
                  <c:v>42894.197916666664</c:v>
                </c:pt>
                <c:pt idx="3406">
                  <c:v>42894.208333333336</c:v>
                </c:pt>
                <c:pt idx="3407">
                  <c:v>42894.21875</c:v>
                </c:pt>
                <c:pt idx="3408">
                  <c:v>42894.229166666664</c:v>
                </c:pt>
                <c:pt idx="3409">
                  <c:v>42894.239583333336</c:v>
                </c:pt>
                <c:pt idx="3410">
                  <c:v>42894.25</c:v>
                </c:pt>
                <c:pt idx="3411">
                  <c:v>42894.260416666664</c:v>
                </c:pt>
                <c:pt idx="3412">
                  <c:v>42894.270833333336</c:v>
                </c:pt>
                <c:pt idx="3413">
                  <c:v>42894.28125</c:v>
                </c:pt>
                <c:pt idx="3414">
                  <c:v>42894.291666666664</c:v>
                </c:pt>
                <c:pt idx="3415">
                  <c:v>42894.302083333336</c:v>
                </c:pt>
                <c:pt idx="3416">
                  <c:v>42894.3125</c:v>
                </c:pt>
                <c:pt idx="3417">
                  <c:v>42894.322916666664</c:v>
                </c:pt>
                <c:pt idx="3418">
                  <c:v>42894.333333333336</c:v>
                </c:pt>
                <c:pt idx="3419">
                  <c:v>42894.34375</c:v>
                </c:pt>
                <c:pt idx="3420">
                  <c:v>42894.354166666664</c:v>
                </c:pt>
                <c:pt idx="3421">
                  <c:v>42894.364583333336</c:v>
                </c:pt>
                <c:pt idx="3422">
                  <c:v>42894.375</c:v>
                </c:pt>
                <c:pt idx="3423">
                  <c:v>42894.385416666664</c:v>
                </c:pt>
                <c:pt idx="3424">
                  <c:v>42894.395833333336</c:v>
                </c:pt>
                <c:pt idx="3425">
                  <c:v>42894.40625</c:v>
                </c:pt>
                <c:pt idx="3426">
                  <c:v>42894.416666666664</c:v>
                </c:pt>
                <c:pt idx="3427">
                  <c:v>42894.427083333336</c:v>
                </c:pt>
                <c:pt idx="3428">
                  <c:v>42894.4375</c:v>
                </c:pt>
                <c:pt idx="3429">
                  <c:v>42894.447916666664</c:v>
                </c:pt>
                <c:pt idx="3430">
                  <c:v>42894.458333333336</c:v>
                </c:pt>
                <c:pt idx="3431">
                  <c:v>42894.46875</c:v>
                </c:pt>
                <c:pt idx="3432">
                  <c:v>42894.479166666664</c:v>
                </c:pt>
                <c:pt idx="3433">
                  <c:v>42894.489583333336</c:v>
                </c:pt>
                <c:pt idx="3434">
                  <c:v>42894.5</c:v>
                </c:pt>
                <c:pt idx="3435">
                  <c:v>42894.510416666664</c:v>
                </c:pt>
                <c:pt idx="3436">
                  <c:v>42894.520833333336</c:v>
                </c:pt>
                <c:pt idx="3437">
                  <c:v>42894.53125</c:v>
                </c:pt>
                <c:pt idx="3438">
                  <c:v>42894.541666666664</c:v>
                </c:pt>
                <c:pt idx="3439">
                  <c:v>42894.552083333336</c:v>
                </c:pt>
                <c:pt idx="3440">
                  <c:v>42894.5625</c:v>
                </c:pt>
                <c:pt idx="3441">
                  <c:v>42894.572916666664</c:v>
                </c:pt>
                <c:pt idx="3442">
                  <c:v>42894.583333333336</c:v>
                </c:pt>
                <c:pt idx="3443">
                  <c:v>42894.59375</c:v>
                </c:pt>
                <c:pt idx="3444">
                  <c:v>42894.604166666664</c:v>
                </c:pt>
                <c:pt idx="3445">
                  <c:v>42894.614583333336</c:v>
                </c:pt>
                <c:pt idx="3446">
                  <c:v>42894.625</c:v>
                </c:pt>
                <c:pt idx="3447">
                  <c:v>42894.635416666664</c:v>
                </c:pt>
                <c:pt idx="3448">
                  <c:v>42894.645833333336</c:v>
                </c:pt>
                <c:pt idx="3449">
                  <c:v>42894.65625</c:v>
                </c:pt>
                <c:pt idx="3450">
                  <c:v>42894.666666666664</c:v>
                </c:pt>
                <c:pt idx="3451">
                  <c:v>42894.677083333336</c:v>
                </c:pt>
                <c:pt idx="3452">
                  <c:v>42894.6875</c:v>
                </c:pt>
                <c:pt idx="3453">
                  <c:v>42894.697916666664</c:v>
                </c:pt>
                <c:pt idx="3454">
                  <c:v>42894.708333333336</c:v>
                </c:pt>
                <c:pt idx="3455">
                  <c:v>42894.71875</c:v>
                </c:pt>
                <c:pt idx="3456">
                  <c:v>42894.729166666664</c:v>
                </c:pt>
                <c:pt idx="3457">
                  <c:v>42894.739583333336</c:v>
                </c:pt>
                <c:pt idx="3458">
                  <c:v>42894.75</c:v>
                </c:pt>
                <c:pt idx="3459">
                  <c:v>42894.760416666664</c:v>
                </c:pt>
                <c:pt idx="3460">
                  <c:v>42894.770833333336</c:v>
                </c:pt>
                <c:pt idx="3461">
                  <c:v>42894.78125</c:v>
                </c:pt>
                <c:pt idx="3462">
                  <c:v>42894.791666666664</c:v>
                </c:pt>
                <c:pt idx="3463">
                  <c:v>42894.802083333336</c:v>
                </c:pt>
                <c:pt idx="3464">
                  <c:v>42894.8125</c:v>
                </c:pt>
                <c:pt idx="3465">
                  <c:v>42894.822916666664</c:v>
                </c:pt>
                <c:pt idx="3466">
                  <c:v>42894.833333333336</c:v>
                </c:pt>
                <c:pt idx="3467">
                  <c:v>42894.84375</c:v>
                </c:pt>
                <c:pt idx="3468">
                  <c:v>42894.854166666664</c:v>
                </c:pt>
                <c:pt idx="3469">
                  <c:v>42894.864583333336</c:v>
                </c:pt>
                <c:pt idx="3470">
                  <c:v>42894.875</c:v>
                </c:pt>
                <c:pt idx="3471">
                  <c:v>42894.885416666664</c:v>
                </c:pt>
                <c:pt idx="3472">
                  <c:v>42894.895833333336</c:v>
                </c:pt>
                <c:pt idx="3473">
                  <c:v>42894.90625</c:v>
                </c:pt>
                <c:pt idx="3474">
                  <c:v>42894.916666666664</c:v>
                </c:pt>
                <c:pt idx="3475">
                  <c:v>42894.927083333336</c:v>
                </c:pt>
                <c:pt idx="3476">
                  <c:v>42894.9375</c:v>
                </c:pt>
                <c:pt idx="3477">
                  <c:v>42894.947916666664</c:v>
                </c:pt>
                <c:pt idx="3478">
                  <c:v>42894.958333333336</c:v>
                </c:pt>
                <c:pt idx="3479">
                  <c:v>42894.96875</c:v>
                </c:pt>
                <c:pt idx="3480">
                  <c:v>42894.979166666664</c:v>
                </c:pt>
                <c:pt idx="3481">
                  <c:v>42894.989583333336</c:v>
                </c:pt>
                <c:pt idx="3482">
                  <c:v>42895</c:v>
                </c:pt>
                <c:pt idx="3483">
                  <c:v>42895.010416666664</c:v>
                </c:pt>
                <c:pt idx="3484">
                  <c:v>42895.020833333336</c:v>
                </c:pt>
                <c:pt idx="3485">
                  <c:v>42895.03125</c:v>
                </c:pt>
                <c:pt idx="3486">
                  <c:v>42895.041666666664</c:v>
                </c:pt>
                <c:pt idx="3487">
                  <c:v>42895.052083333336</c:v>
                </c:pt>
                <c:pt idx="3488">
                  <c:v>42895.0625</c:v>
                </c:pt>
                <c:pt idx="3489">
                  <c:v>42895.072916666664</c:v>
                </c:pt>
                <c:pt idx="3490">
                  <c:v>42895.083333333336</c:v>
                </c:pt>
                <c:pt idx="3491">
                  <c:v>42895.09375</c:v>
                </c:pt>
                <c:pt idx="3492">
                  <c:v>42895.104166666664</c:v>
                </c:pt>
                <c:pt idx="3493">
                  <c:v>42895.114583333336</c:v>
                </c:pt>
                <c:pt idx="3494">
                  <c:v>42895.125</c:v>
                </c:pt>
                <c:pt idx="3495">
                  <c:v>42895.135416666664</c:v>
                </c:pt>
                <c:pt idx="3496">
                  <c:v>42895.145833333336</c:v>
                </c:pt>
                <c:pt idx="3497">
                  <c:v>42895.15625</c:v>
                </c:pt>
                <c:pt idx="3498">
                  <c:v>42895.166666666664</c:v>
                </c:pt>
                <c:pt idx="3499">
                  <c:v>42895.177083333336</c:v>
                </c:pt>
                <c:pt idx="3500">
                  <c:v>42895.1875</c:v>
                </c:pt>
                <c:pt idx="3501">
                  <c:v>42895.197916666664</c:v>
                </c:pt>
                <c:pt idx="3502">
                  <c:v>42895.208333333336</c:v>
                </c:pt>
                <c:pt idx="3503">
                  <c:v>42895.21875</c:v>
                </c:pt>
                <c:pt idx="3504">
                  <c:v>42895.229166666664</c:v>
                </c:pt>
                <c:pt idx="3505">
                  <c:v>42895.239583333336</c:v>
                </c:pt>
                <c:pt idx="3506">
                  <c:v>42895.25</c:v>
                </c:pt>
                <c:pt idx="3507">
                  <c:v>42895.260416666664</c:v>
                </c:pt>
                <c:pt idx="3508">
                  <c:v>42895.270833333336</c:v>
                </c:pt>
                <c:pt idx="3509">
                  <c:v>42895.28125</c:v>
                </c:pt>
                <c:pt idx="3510">
                  <c:v>42895.291666666664</c:v>
                </c:pt>
                <c:pt idx="3511">
                  <c:v>42895.302083333336</c:v>
                </c:pt>
                <c:pt idx="3512">
                  <c:v>42895.3125</c:v>
                </c:pt>
                <c:pt idx="3513">
                  <c:v>42895.322916666664</c:v>
                </c:pt>
                <c:pt idx="3514">
                  <c:v>42895.333333333336</c:v>
                </c:pt>
                <c:pt idx="3515">
                  <c:v>42895.34375</c:v>
                </c:pt>
                <c:pt idx="3516">
                  <c:v>42895.354166666664</c:v>
                </c:pt>
                <c:pt idx="3517">
                  <c:v>42895.364583333336</c:v>
                </c:pt>
                <c:pt idx="3518">
                  <c:v>42896.416666666664</c:v>
                </c:pt>
                <c:pt idx="3519">
                  <c:v>42896.427083333336</c:v>
                </c:pt>
                <c:pt idx="3520">
                  <c:v>42896.4375</c:v>
                </c:pt>
                <c:pt idx="3521">
                  <c:v>42896.447916666664</c:v>
                </c:pt>
                <c:pt idx="3522">
                  <c:v>42896.458333333336</c:v>
                </c:pt>
                <c:pt idx="3523">
                  <c:v>42896.46875</c:v>
                </c:pt>
                <c:pt idx="3524">
                  <c:v>42896.479166666664</c:v>
                </c:pt>
                <c:pt idx="3525">
                  <c:v>42896.489583333336</c:v>
                </c:pt>
                <c:pt idx="3526">
                  <c:v>42896.5</c:v>
                </c:pt>
                <c:pt idx="3527">
                  <c:v>42896.510416666664</c:v>
                </c:pt>
                <c:pt idx="3528">
                  <c:v>42896.520833333336</c:v>
                </c:pt>
                <c:pt idx="3529">
                  <c:v>42896.53125</c:v>
                </c:pt>
                <c:pt idx="3530">
                  <c:v>42896.541666666664</c:v>
                </c:pt>
                <c:pt idx="3531">
                  <c:v>42896.552083333336</c:v>
                </c:pt>
                <c:pt idx="3532">
                  <c:v>42896.5625</c:v>
                </c:pt>
                <c:pt idx="3533">
                  <c:v>42896.572916666664</c:v>
                </c:pt>
                <c:pt idx="3534">
                  <c:v>42896.583333333336</c:v>
                </c:pt>
                <c:pt idx="3535">
                  <c:v>42896.59375</c:v>
                </c:pt>
                <c:pt idx="3536">
                  <c:v>42896.604166666664</c:v>
                </c:pt>
                <c:pt idx="3537">
                  <c:v>42896.614583333336</c:v>
                </c:pt>
                <c:pt idx="3538">
                  <c:v>42896.625</c:v>
                </c:pt>
                <c:pt idx="3539">
                  <c:v>42896.635416666664</c:v>
                </c:pt>
                <c:pt idx="3540">
                  <c:v>42896.645833333336</c:v>
                </c:pt>
                <c:pt idx="3541">
                  <c:v>42896.65625</c:v>
                </c:pt>
                <c:pt idx="3542">
                  <c:v>42896.666666666664</c:v>
                </c:pt>
                <c:pt idx="3543">
                  <c:v>42896.677083333336</c:v>
                </c:pt>
                <c:pt idx="3544">
                  <c:v>42896.6875</c:v>
                </c:pt>
                <c:pt idx="3545">
                  <c:v>42896.697916666664</c:v>
                </c:pt>
                <c:pt idx="3546">
                  <c:v>42896.708333333336</c:v>
                </c:pt>
                <c:pt idx="3547">
                  <c:v>42896.71875</c:v>
                </c:pt>
                <c:pt idx="3548">
                  <c:v>42896.729166666664</c:v>
                </c:pt>
                <c:pt idx="3549">
                  <c:v>42896.739583333336</c:v>
                </c:pt>
                <c:pt idx="3550">
                  <c:v>42896.75</c:v>
                </c:pt>
                <c:pt idx="3551">
                  <c:v>42896.760416666664</c:v>
                </c:pt>
                <c:pt idx="3552">
                  <c:v>42896.770833333336</c:v>
                </c:pt>
                <c:pt idx="3553">
                  <c:v>42896.78125</c:v>
                </c:pt>
                <c:pt idx="3554">
                  <c:v>42896.791666666664</c:v>
                </c:pt>
                <c:pt idx="3555">
                  <c:v>42896.802083333336</c:v>
                </c:pt>
                <c:pt idx="3556">
                  <c:v>42896.8125</c:v>
                </c:pt>
                <c:pt idx="3557">
                  <c:v>42896.822916666664</c:v>
                </c:pt>
                <c:pt idx="3558">
                  <c:v>42896.833333333336</c:v>
                </c:pt>
                <c:pt idx="3559">
                  <c:v>42896.84375</c:v>
                </c:pt>
                <c:pt idx="3560">
                  <c:v>42896.854166666664</c:v>
                </c:pt>
                <c:pt idx="3561">
                  <c:v>42896.864583333336</c:v>
                </c:pt>
                <c:pt idx="3562">
                  <c:v>42896.875</c:v>
                </c:pt>
                <c:pt idx="3563">
                  <c:v>42896.885416666664</c:v>
                </c:pt>
                <c:pt idx="3564">
                  <c:v>42896.895833333336</c:v>
                </c:pt>
                <c:pt idx="3565">
                  <c:v>42896.90625</c:v>
                </c:pt>
                <c:pt idx="3566">
                  <c:v>42896.916666666664</c:v>
                </c:pt>
                <c:pt idx="3567">
                  <c:v>42896.927083333336</c:v>
                </c:pt>
                <c:pt idx="3568">
                  <c:v>42896.9375</c:v>
                </c:pt>
                <c:pt idx="3569">
                  <c:v>42896.947916666664</c:v>
                </c:pt>
                <c:pt idx="3570">
                  <c:v>42896.958333333336</c:v>
                </c:pt>
                <c:pt idx="3571">
                  <c:v>42896.96875</c:v>
                </c:pt>
                <c:pt idx="3572">
                  <c:v>42896.979166666664</c:v>
                </c:pt>
                <c:pt idx="3573">
                  <c:v>42896.989583333336</c:v>
                </c:pt>
                <c:pt idx="3574">
                  <c:v>42897</c:v>
                </c:pt>
                <c:pt idx="3575">
                  <c:v>42897.010416666664</c:v>
                </c:pt>
                <c:pt idx="3576">
                  <c:v>42897.020833333336</c:v>
                </c:pt>
                <c:pt idx="3577">
                  <c:v>42897.03125</c:v>
                </c:pt>
                <c:pt idx="3578">
                  <c:v>42897.041666666664</c:v>
                </c:pt>
                <c:pt idx="3579">
                  <c:v>42897.052083333336</c:v>
                </c:pt>
                <c:pt idx="3580">
                  <c:v>42897.0625</c:v>
                </c:pt>
                <c:pt idx="3581">
                  <c:v>42897.072916666664</c:v>
                </c:pt>
                <c:pt idx="3582">
                  <c:v>42897.083333333336</c:v>
                </c:pt>
                <c:pt idx="3583">
                  <c:v>42897.09375</c:v>
                </c:pt>
                <c:pt idx="3584">
                  <c:v>42897.104166666664</c:v>
                </c:pt>
                <c:pt idx="3585">
                  <c:v>42897.114583333336</c:v>
                </c:pt>
                <c:pt idx="3586">
                  <c:v>42897.125</c:v>
                </c:pt>
                <c:pt idx="3587">
                  <c:v>42897.135416666664</c:v>
                </c:pt>
                <c:pt idx="3588">
                  <c:v>42897.145833333336</c:v>
                </c:pt>
                <c:pt idx="3589">
                  <c:v>42897.15625</c:v>
                </c:pt>
                <c:pt idx="3590">
                  <c:v>42897.166666666664</c:v>
                </c:pt>
                <c:pt idx="3591">
                  <c:v>42897.177083333336</c:v>
                </c:pt>
                <c:pt idx="3592">
                  <c:v>42897.1875</c:v>
                </c:pt>
                <c:pt idx="3593">
                  <c:v>42897.197916666664</c:v>
                </c:pt>
                <c:pt idx="3594">
                  <c:v>42897.208333333336</c:v>
                </c:pt>
                <c:pt idx="3595">
                  <c:v>42897.21875</c:v>
                </c:pt>
                <c:pt idx="3596">
                  <c:v>42897.229166666664</c:v>
                </c:pt>
                <c:pt idx="3597">
                  <c:v>42897.239583333336</c:v>
                </c:pt>
                <c:pt idx="3598">
                  <c:v>42897.25</c:v>
                </c:pt>
                <c:pt idx="3599">
                  <c:v>42897.260416666664</c:v>
                </c:pt>
                <c:pt idx="3600">
                  <c:v>42897.270833333336</c:v>
                </c:pt>
                <c:pt idx="3601">
                  <c:v>42897.28125</c:v>
                </c:pt>
                <c:pt idx="3602">
                  <c:v>42897.291666666664</c:v>
                </c:pt>
                <c:pt idx="3603">
                  <c:v>42897.302083333336</c:v>
                </c:pt>
                <c:pt idx="3604">
                  <c:v>42897.3125</c:v>
                </c:pt>
                <c:pt idx="3605">
                  <c:v>42897.322916666664</c:v>
                </c:pt>
                <c:pt idx="3606">
                  <c:v>42897.333333333336</c:v>
                </c:pt>
                <c:pt idx="3607">
                  <c:v>42897.34375</c:v>
                </c:pt>
                <c:pt idx="3608">
                  <c:v>42897.354166666664</c:v>
                </c:pt>
                <c:pt idx="3609">
                  <c:v>42897.364583333336</c:v>
                </c:pt>
                <c:pt idx="3610">
                  <c:v>42897.375</c:v>
                </c:pt>
                <c:pt idx="3611">
                  <c:v>42897.385416666664</c:v>
                </c:pt>
                <c:pt idx="3612">
                  <c:v>42897.395833333336</c:v>
                </c:pt>
                <c:pt idx="3613">
                  <c:v>42897.40625</c:v>
                </c:pt>
                <c:pt idx="3614">
                  <c:v>42897.416666666664</c:v>
                </c:pt>
                <c:pt idx="3615">
                  <c:v>42897.427083333336</c:v>
                </c:pt>
                <c:pt idx="3616">
                  <c:v>42897.4375</c:v>
                </c:pt>
                <c:pt idx="3617">
                  <c:v>42897.447916666664</c:v>
                </c:pt>
                <c:pt idx="3618">
                  <c:v>42897.458333333336</c:v>
                </c:pt>
                <c:pt idx="3619">
                  <c:v>42897.46875</c:v>
                </c:pt>
                <c:pt idx="3620">
                  <c:v>42897.479166666664</c:v>
                </c:pt>
                <c:pt idx="3621">
                  <c:v>42897.489583333336</c:v>
                </c:pt>
                <c:pt idx="3622">
                  <c:v>42897.5</c:v>
                </c:pt>
                <c:pt idx="3623">
                  <c:v>42897.510416666664</c:v>
                </c:pt>
                <c:pt idx="3624">
                  <c:v>42897.520833333336</c:v>
                </c:pt>
                <c:pt idx="3625">
                  <c:v>42897.53125</c:v>
                </c:pt>
                <c:pt idx="3626">
                  <c:v>42897.541666666664</c:v>
                </c:pt>
                <c:pt idx="3627">
                  <c:v>42897.552083333336</c:v>
                </c:pt>
                <c:pt idx="3628">
                  <c:v>42897.5625</c:v>
                </c:pt>
                <c:pt idx="3629">
                  <c:v>42897.572916666664</c:v>
                </c:pt>
                <c:pt idx="3630">
                  <c:v>42897.583333333336</c:v>
                </c:pt>
                <c:pt idx="3631">
                  <c:v>42897.59375</c:v>
                </c:pt>
                <c:pt idx="3632">
                  <c:v>42897.604166666664</c:v>
                </c:pt>
                <c:pt idx="3633">
                  <c:v>42897.614583333336</c:v>
                </c:pt>
                <c:pt idx="3634">
                  <c:v>42897.625</c:v>
                </c:pt>
                <c:pt idx="3635">
                  <c:v>42897.635416666664</c:v>
                </c:pt>
                <c:pt idx="3636">
                  <c:v>42897.645833333336</c:v>
                </c:pt>
                <c:pt idx="3637">
                  <c:v>42897.65625</c:v>
                </c:pt>
                <c:pt idx="3638">
                  <c:v>42897.666666666664</c:v>
                </c:pt>
                <c:pt idx="3639">
                  <c:v>42897.677083333336</c:v>
                </c:pt>
                <c:pt idx="3640">
                  <c:v>42897.6875</c:v>
                </c:pt>
                <c:pt idx="3641">
                  <c:v>42897.697916666664</c:v>
                </c:pt>
                <c:pt idx="3642">
                  <c:v>42897.708333333336</c:v>
                </c:pt>
                <c:pt idx="3643">
                  <c:v>42897.71875</c:v>
                </c:pt>
                <c:pt idx="3644">
                  <c:v>42897.729166666664</c:v>
                </c:pt>
                <c:pt idx="3645">
                  <c:v>42897.739583333336</c:v>
                </c:pt>
                <c:pt idx="3646">
                  <c:v>42897.75</c:v>
                </c:pt>
                <c:pt idx="3647">
                  <c:v>42897.760416666664</c:v>
                </c:pt>
                <c:pt idx="3648">
                  <c:v>42897.770833333336</c:v>
                </c:pt>
                <c:pt idx="3649">
                  <c:v>42897.78125</c:v>
                </c:pt>
                <c:pt idx="3650">
                  <c:v>42897.791666666664</c:v>
                </c:pt>
                <c:pt idx="3651">
                  <c:v>42897.802083333336</c:v>
                </c:pt>
                <c:pt idx="3652">
                  <c:v>42897.8125</c:v>
                </c:pt>
                <c:pt idx="3653">
                  <c:v>42897.822916666664</c:v>
                </c:pt>
                <c:pt idx="3654">
                  <c:v>42897.833333333336</c:v>
                </c:pt>
                <c:pt idx="3655">
                  <c:v>42897.84375</c:v>
                </c:pt>
                <c:pt idx="3656">
                  <c:v>42897.854166666664</c:v>
                </c:pt>
                <c:pt idx="3657">
                  <c:v>42897.864583333336</c:v>
                </c:pt>
                <c:pt idx="3658">
                  <c:v>42897.875</c:v>
                </c:pt>
                <c:pt idx="3659">
                  <c:v>42897.885416666664</c:v>
                </c:pt>
                <c:pt idx="3660">
                  <c:v>42897.895833333336</c:v>
                </c:pt>
                <c:pt idx="3661">
                  <c:v>42897.90625</c:v>
                </c:pt>
                <c:pt idx="3662">
                  <c:v>42897.916666666664</c:v>
                </c:pt>
                <c:pt idx="3663">
                  <c:v>42897.927083333336</c:v>
                </c:pt>
                <c:pt idx="3664">
                  <c:v>42897.9375</c:v>
                </c:pt>
                <c:pt idx="3665">
                  <c:v>42897.947916666664</c:v>
                </c:pt>
                <c:pt idx="3666">
                  <c:v>42897.958333333336</c:v>
                </c:pt>
                <c:pt idx="3667">
                  <c:v>42897.96875</c:v>
                </c:pt>
                <c:pt idx="3668">
                  <c:v>42897.979166666664</c:v>
                </c:pt>
                <c:pt idx="3669">
                  <c:v>42897.989583333336</c:v>
                </c:pt>
                <c:pt idx="3670">
                  <c:v>42898</c:v>
                </c:pt>
                <c:pt idx="3671">
                  <c:v>42898.010416666664</c:v>
                </c:pt>
                <c:pt idx="3672">
                  <c:v>42898.020833333336</c:v>
                </c:pt>
                <c:pt idx="3673">
                  <c:v>42898.03125</c:v>
                </c:pt>
                <c:pt idx="3674">
                  <c:v>42898.041666666664</c:v>
                </c:pt>
                <c:pt idx="3675">
                  <c:v>42898.052083333336</c:v>
                </c:pt>
                <c:pt idx="3676">
                  <c:v>42898.0625</c:v>
                </c:pt>
                <c:pt idx="3677">
                  <c:v>42898.072916666664</c:v>
                </c:pt>
                <c:pt idx="3678">
                  <c:v>42898.083333333336</c:v>
                </c:pt>
                <c:pt idx="3679">
                  <c:v>42898.09375</c:v>
                </c:pt>
                <c:pt idx="3680">
                  <c:v>42898.104166666664</c:v>
                </c:pt>
                <c:pt idx="3681">
                  <c:v>42898.114583333336</c:v>
                </c:pt>
                <c:pt idx="3682">
                  <c:v>42898.125</c:v>
                </c:pt>
                <c:pt idx="3683">
                  <c:v>42898.135416666664</c:v>
                </c:pt>
                <c:pt idx="3684">
                  <c:v>42898.145833333336</c:v>
                </c:pt>
                <c:pt idx="3685">
                  <c:v>42898.15625</c:v>
                </c:pt>
                <c:pt idx="3686">
                  <c:v>42898.166666666664</c:v>
                </c:pt>
                <c:pt idx="3687">
                  <c:v>42898.177083333336</c:v>
                </c:pt>
                <c:pt idx="3688">
                  <c:v>42898.1875</c:v>
                </c:pt>
                <c:pt idx="3689">
                  <c:v>42898.197916666664</c:v>
                </c:pt>
                <c:pt idx="3690">
                  <c:v>42898.208333333336</c:v>
                </c:pt>
                <c:pt idx="3691">
                  <c:v>42898.21875</c:v>
                </c:pt>
                <c:pt idx="3692">
                  <c:v>42898.229166666664</c:v>
                </c:pt>
                <c:pt idx="3693">
                  <c:v>42898.239583333336</c:v>
                </c:pt>
                <c:pt idx="3694">
                  <c:v>42898.25</c:v>
                </c:pt>
                <c:pt idx="3695">
                  <c:v>42898.260416666664</c:v>
                </c:pt>
                <c:pt idx="3696">
                  <c:v>42898.270833333336</c:v>
                </c:pt>
                <c:pt idx="3697">
                  <c:v>42898.28125</c:v>
                </c:pt>
                <c:pt idx="3698">
                  <c:v>42898.291666666664</c:v>
                </c:pt>
                <c:pt idx="3699">
                  <c:v>42898.302083333336</c:v>
                </c:pt>
                <c:pt idx="3700">
                  <c:v>42898.3125</c:v>
                </c:pt>
                <c:pt idx="3701">
                  <c:v>42898.322916666664</c:v>
                </c:pt>
                <c:pt idx="3702">
                  <c:v>42898.333333333336</c:v>
                </c:pt>
                <c:pt idx="3703">
                  <c:v>42898.34375</c:v>
                </c:pt>
                <c:pt idx="3704">
                  <c:v>42898.354166666664</c:v>
                </c:pt>
                <c:pt idx="3705">
                  <c:v>42898.364583333336</c:v>
                </c:pt>
                <c:pt idx="3706">
                  <c:v>42898.375</c:v>
                </c:pt>
                <c:pt idx="3707">
                  <c:v>42898.385416666664</c:v>
                </c:pt>
                <c:pt idx="3708">
                  <c:v>42898.395833333336</c:v>
                </c:pt>
                <c:pt idx="3709">
                  <c:v>42898.40625</c:v>
                </c:pt>
                <c:pt idx="3710">
                  <c:v>42898.416666666664</c:v>
                </c:pt>
                <c:pt idx="3711">
                  <c:v>42898.427083333336</c:v>
                </c:pt>
                <c:pt idx="3712">
                  <c:v>42898.4375</c:v>
                </c:pt>
                <c:pt idx="3713">
                  <c:v>42898.447916666664</c:v>
                </c:pt>
                <c:pt idx="3714">
                  <c:v>42898.458333333336</c:v>
                </c:pt>
                <c:pt idx="3715">
                  <c:v>42898.46875</c:v>
                </c:pt>
                <c:pt idx="3716">
                  <c:v>42898.479166666664</c:v>
                </c:pt>
                <c:pt idx="3717">
                  <c:v>42898.489583333336</c:v>
                </c:pt>
                <c:pt idx="3718">
                  <c:v>42898.5</c:v>
                </c:pt>
                <c:pt idx="3719">
                  <c:v>42898.510416666664</c:v>
                </c:pt>
                <c:pt idx="3720">
                  <c:v>42898.520833333336</c:v>
                </c:pt>
                <c:pt idx="3721">
                  <c:v>42898.53125</c:v>
                </c:pt>
                <c:pt idx="3722">
                  <c:v>42898.541666666664</c:v>
                </c:pt>
                <c:pt idx="3723">
                  <c:v>42898.552083333336</c:v>
                </c:pt>
                <c:pt idx="3724">
                  <c:v>42898.5625</c:v>
                </c:pt>
                <c:pt idx="3725">
                  <c:v>42898.572916666664</c:v>
                </c:pt>
                <c:pt idx="3726">
                  <c:v>42898.583333333336</c:v>
                </c:pt>
                <c:pt idx="3727">
                  <c:v>42898.59375</c:v>
                </c:pt>
                <c:pt idx="3728">
                  <c:v>42898.604166666664</c:v>
                </c:pt>
                <c:pt idx="3729">
                  <c:v>42898.614583333336</c:v>
                </c:pt>
                <c:pt idx="3730">
                  <c:v>42898.625</c:v>
                </c:pt>
                <c:pt idx="3731">
                  <c:v>42898.635416666664</c:v>
                </c:pt>
                <c:pt idx="3732">
                  <c:v>42898.645833333336</c:v>
                </c:pt>
                <c:pt idx="3733">
                  <c:v>42898.65625</c:v>
                </c:pt>
                <c:pt idx="3734">
                  <c:v>42898.666666666664</c:v>
                </c:pt>
                <c:pt idx="3735">
                  <c:v>42898.677083333336</c:v>
                </c:pt>
                <c:pt idx="3736">
                  <c:v>42898.6875</c:v>
                </c:pt>
                <c:pt idx="3737">
                  <c:v>42898.697916666664</c:v>
                </c:pt>
                <c:pt idx="3738">
                  <c:v>42898.708333333336</c:v>
                </c:pt>
                <c:pt idx="3739">
                  <c:v>42898.71875</c:v>
                </c:pt>
                <c:pt idx="3740">
                  <c:v>42898.729166666664</c:v>
                </c:pt>
                <c:pt idx="3741">
                  <c:v>42898.739583333336</c:v>
                </c:pt>
                <c:pt idx="3742">
                  <c:v>42898.75</c:v>
                </c:pt>
                <c:pt idx="3743">
                  <c:v>42898.760416666664</c:v>
                </c:pt>
                <c:pt idx="3744">
                  <c:v>42898.770833333336</c:v>
                </c:pt>
                <c:pt idx="3745">
                  <c:v>42898.78125</c:v>
                </c:pt>
                <c:pt idx="3746">
                  <c:v>42898.791666666664</c:v>
                </c:pt>
                <c:pt idx="3747">
                  <c:v>42898.802083333336</c:v>
                </c:pt>
                <c:pt idx="3748">
                  <c:v>42898.8125</c:v>
                </c:pt>
                <c:pt idx="3749">
                  <c:v>42898.822916666664</c:v>
                </c:pt>
                <c:pt idx="3750">
                  <c:v>42898.833333333336</c:v>
                </c:pt>
                <c:pt idx="3751">
                  <c:v>42898.84375</c:v>
                </c:pt>
                <c:pt idx="3752">
                  <c:v>42898.854166666664</c:v>
                </c:pt>
                <c:pt idx="3753">
                  <c:v>42898.864583333336</c:v>
                </c:pt>
                <c:pt idx="3754">
                  <c:v>42898.875</c:v>
                </c:pt>
                <c:pt idx="3755">
                  <c:v>42898.885416666664</c:v>
                </c:pt>
                <c:pt idx="3756">
                  <c:v>42898.895833333336</c:v>
                </c:pt>
                <c:pt idx="3757">
                  <c:v>42898.90625</c:v>
                </c:pt>
                <c:pt idx="3758">
                  <c:v>42898.916666666664</c:v>
                </c:pt>
                <c:pt idx="3759">
                  <c:v>42898.927083333336</c:v>
                </c:pt>
                <c:pt idx="3760">
                  <c:v>42898.9375</c:v>
                </c:pt>
                <c:pt idx="3761">
                  <c:v>42898.947916666664</c:v>
                </c:pt>
                <c:pt idx="3762">
                  <c:v>42898.958333333336</c:v>
                </c:pt>
                <c:pt idx="3763">
                  <c:v>42898.96875</c:v>
                </c:pt>
                <c:pt idx="3764">
                  <c:v>42898.979166666664</c:v>
                </c:pt>
                <c:pt idx="3765">
                  <c:v>42898.989583333336</c:v>
                </c:pt>
                <c:pt idx="3766">
                  <c:v>42899</c:v>
                </c:pt>
                <c:pt idx="3767">
                  <c:v>42899.010416666664</c:v>
                </c:pt>
                <c:pt idx="3768">
                  <c:v>42899.020833333336</c:v>
                </c:pt>
                <c:pt idx="3769">
                  <c:v>42899.03125</c:v>
                </c:pt>
                <c:pt idx="3770">
                  <c:v>42899.041666666664</c:v>
                </c:pt>
                <c:pt idx="3771">
                  <c:v>42899.052083333336</c:v>
                </c:pt>
                <c:pt idx="3772">
                  <c:v>42899.0625</c:v>
                </c:pt>
                <c:pt idx="3773">
                  <c:v>42899.072916666664</c:v>
                </c:pt>
                <c:pt idx="3774">
                  <c:v>42899.083333333336</c:v>
                </c:pt>
                <c:pt idx="3775">
                  <c:v>42899.09375</c:v>
                </c:pt>
                <c:pt idx="3776">
                  <c:v>42899.104166666664</c:v>
                </c:pt>
                <c:pt idx="3777">
                  <c:v>42899.114583333336</c:v>
                </c:pt>
                <c:pt idx="3778">
                  <c:v>42899.125</c:v>
                </c:pt>
                <c:pt idx="3779">
                  <c:v>42899.135416666664</c:v>
                </c:pt>
                <c:pt idx="3780">
                  <c:v>42899.145833333336</c:v>
                </c:pt>
                <c:pt idx="3781">
                  <c:v>42899.15625</c:v>
                </c:pt>
                <c:pt idx="3782">
                  <c:v>42899.166666666664</c:v>
                </c:pt>
                <c:pt idx="3783">
                  <c:v>42899.177083333336</c:v>
                </c:pt>
                <c:pt idx="3784">
                  <c:v>42899.1875</c:v>
                </c:pt>
                <c:pt idx="3785">
                  <c:v>42899.197916666664</c:v>
                </c:pt>
                <c:pt idx="3786">
                  <c:v>42899.208333333336</c:v>
                </c:pt>
                <c:pt idx="3787">
                  <c:v>42899.21875</c:v>
                </c:pt>
                <c:pt idx="3788">
                  <c:v>42899.229166666664</c:v>
                </c:pt>
                <c:pt idx="3789">
                  <c:v>42899.239583333336</c:v>
                </c:pt>
                <c:pt idx="3790">
                  <c:v>42899.25</c:v>
                </c:pt>
                <c:pt idx="3791">
                  <c:v>42899.260416666664</c:v>
                </c:pt>
                <c:pt idx="3792">
                  <c:v>42899.270833333336</c:v>
                </c:pt>
                <c:pt idx="3793">
                  <c:v>42899.28125</c:v>
                </c:pt>
                <c:pt idx="3794">
                  <c:v>42899.291666666664</c:v>
                </c:pt>
                <c:pt idx="3795">
                  <c:v>42899.302083333336</c:v>
                </c:pt>
                <c:pt idx="3796">
                  <c:v>42899.3125</c:v>
                </c:pt>
                <c:pt idx="3797">
                  <c:v>42899.322916666664</c:v>
                </c:pt>
                <c:pt idx="3798">
                  <c:v>42899.333333333336</c:v>
                </c:pt>
                <c:pt idx="3799">
                  <c:v>42899.34375</c:v>
                </c:pt>
                <c:pt idx="3800">
                  <c:v>42899.354166666664</c:v>
                </c:pt>
                <c:pt idx="3801">
                  <c:v>42899.364583333336</c:v>
                </c:pt>
                <c:pt idx="3802">
                  <c:v>42899.375</c:v>
                </c:pt>
                <c:pt idx="3803">
                  <c:v>42899.385416666664</c:v>
                </c:pt>
                <c:pt idx="3804">
                  <c:v>42899.395833333336</c:v>
                </c:pt>
                <c:pt idx="3805">
                  <c:v>42899.40625</c:v>
                </c:pt>
                <c:pt idx="3806">
                  <c:v>42899.416666666664</c:v>
                </c:pt>
                <c:pt idx="3807">
                  <c:v>42899.427083333336</c:v>
                </c:pt>
                <c:pt idx="3808">
                  <c:v>42899.4375</c:v>
                </c:pt>
                <c:pt idx="3809">
                  <c:v>42899.447916666664</c:v>
                </c:pt>
                <c:pt idx="3810">
                  <c:v>42899.458333333336</c:v>
                </c:pt>
                <c:pt idx="3811">
                  <c:v>42899.46875</c:v>
                </c:pt>
                <c:pt idx="3812">
                  <c:v>42899.479166666664</c:v>
                </c:pt>
                <c:pt idx="3813">
                  <c:v>42899.489583333336</c:v>
                </c:pt>
                <c:pt idx="3814">
                  <c:v>42899.5</c:v>
                </c:pt>
                <c:pt idx="3815">
                  <c:v>42899.510416666664</c:v>
                </c:pt>
                <c:pt idx="3816">
                  <c:v>42899.520833333336</c:v>
                </c:pt>
                <c:pt idx="3817">
                  <c:v>42899.53125</c:v>
                </c:pt>
                <c:pt idx="3818">
                  <c:v>42899.541666666664</c:v>
                </c:pt>
                <c:pt idx="3819">
                  <c:v>42899.552083333336</c:v>
                </c:pt>
                <c:pt idx="3820">
                  <c:v>42899.5625</c:v>
                </c:pt>
                <c:pt idx="3821">
                  <c:v>42899.572916666664</c:v>
                </c:pt>
                <c:pt idx="3822">
                  <c:v>42899.583333333336</c:v>
                </c:pt>
                <c:pt idx="3823">
                  <c:v>42899.59375</c:v>
                </c:pt>
                <c:pt idx="3824">
                  <c:v>42899.604166666664</c:v>
                </c:pt>
                <c:pt idx="3825">
                  <c:v>42899.614583333336</c:v>
                </c:pt>
                <c:pt idx="3826">
                  <c:v>42899.625</c:v>
                </c:pt>
                <c:pt idx="3827">
                  <c:v>42899.635416666664</c:v>
                </c:pt>
                <c:pt idx="3828">
                  <c:v>42899.645833333336</c:v>
                </c:pt>
                <c:pt idx="3829">
                  <c:v>42899.65625</c:v>
                </c:pt>
                <c:pt idx="3830">
                  <c:v>42899.666666666664</c:v>
                </c:pt>
                <c:pt idx="3831">
                  <c:v>42899.677083333336</c:v>
                </c:pt>
                <c:pt idx="3832">
                  <c:v>42899.6875</c:v>
                </c:pt>
                <c:pt idx="3833">
                  <c:v>42899.697916666664</c:v>
                </c:pt>
                <c:pt idx="3834">
                  <c:v>42899.708333333336</c:v>
                </c:pt>
                <c:pt idx="3835">
                  <c:v>42899.71875</c:v>
                </c:pt>
                <c:pt idx="3836">
                  <c:v>42899.729166666664</c:v>
                </c:pt>
                <c:pt idx="3837">
                  <c:v>42899.739583333336</c:v>
                </c:pt>
                <c:pt idx="3838">
                  <c:v>42899.75</c:v>
                </c:pt>
                <c:pt idx="3839">
                  <c:v>42899.760416666664</c:v>
                </c:pt>
                <c:pt idx="3840">
                  <c:v>42899.770833333336</c:v>
                </c:pt>
                <c:pt idx="3841">
                  <c:v>42899.78125</c:v>
                </c:pt>
                <c:pt idx="3842">
                  <c:v>42899.791666666664</c:v>
                </c:pt>
                <c:pt idx="3843">
                  <c:v>42899.802083333336</c:v>
                </c:pt>
                <c:pt idx="3844">
                  <c:v>42899.8125</c:v>
                </c:pt>
                <c:pt idx="3845">
                  <c:v>42899.822916666664</c:v>
                </c:pt>
                <c:pt idx="3846">
                  <c:v>42899.833333333336</c:v>
                </c:pt>
                <c:pt idx="3847">
                  <c:v>42899.84375</c:v>
                </c:pt>
                <c:pt idx="3848">
                  <c:v>42899.854166666664</c:v>
                </c:pt>
                <c:pt idx="3849">
                  <c:v>42899.864583333336</c:v>
                </c:pt>
                <c:pt idx="3850">
                  <c:v>42899.875</c:v>
                </c:pt>
                <c:pt idx="3851">
                  <c:v>42899.885416666664</c:v>
                </c:pt>
                <c:pt idx="3852">
                  <c:v>42899.895833333336</c:v>
                </c:pt>
                <c:pt idx="3853">
                  <c:v>42899.90625</c:v>
                </c:pt>
                <c:pt idx="3854">
                  <c:v>42899.916666666664</c:v>
                </c:pt>
                <c:pt idx="3855">
                  <c:v>42899.927083333336</c:v>
                </c:pt>
                <c:pt idx="3856">
                  <c:v>42899.9375</c:v>
                </c:pt>
                <c:pt idx="3857">
                  <c:v>42899.947916666664</c:v>
                </c:pt>
                <c:pt idx="3858">
                  <c:v>42899.958333333336</c:v>
                </c:pt>
                <c:pt idx="3859">
                  <c:v>42899.96875</c:v>
                </c:pt>
                <c:pt idx="3860">
                  <c:v>42899.979166666664</c:v>
                </c:pt>
                <c:pt idx="3861">
                  <c:v>42899.989583333336</c:v>
                </c:pt>
                <c:pt idx="3862">
                  <c:v>42900</c:v>
                </c:pt>
                <c:pt idx="3863">
                  <c:v>42900.010416666664</c:v>
                </c:pt>
                <c:pt idx="3864">
                  <c:v>42900.020833333336</c:v>
                </c:pt>
                <c:pt idx="3865">
                  <c:v>42900.03125</c:v>
                </c:pt>
                <c:pt idx="3866">
                  <c:v>42900.041666666664</c:v>
                </c:pt>
                <c:pt idx="3867">
                  <c:v>42900.052083333336</c:v>
                </c:pt>
                <c:pt idx="3868">
                  <c:v>42900.0625</c:v>
                </c:pt>
                <c:pt idx="3869">
                  <c:v>42900.072916666664</c:v>
                </c:pt>
                <c:pt idx="3870">
                  <c:v>42900.083333333336</c:v>
                </c:pt>
                <c:pt idx="3871">
                  <c:v>42900.09375</c:v>
                </c:pt>
                <c:pt idx="3872">
                  <c:v>42900.104166666664</c:v>
                </c:pt>
                <c:pt idx="3873">
                  <c:v>42900.114583333336</c:v>
                </c:pt>
                <c:pt idx="3874">
                  <c:v>42900.125</c:v>
                </c:pt>
                <c:pt idx="3875">
                  <c:v>42900.135416666664</c:v>
                </c:pt>
                <c:pt idx="3876">
                  <c:v>42900.145833333336</c:v>
                </c:pt>
                <c:pt idx="3877">
                  <c:v>42900.15625</c:v>
                </c:pt>
                <c:pt idx="3878">
                  <c:v>42900.166666666664</c:v>
                </c:pt>
                <c:pt idx="3879">
                  <c:v>42900.177083333336</c:v>
                </c:pt>
                <c:pt idx="3880">
                  <c:v>42900.1875</c:v>
                </c:pt>
                <c:pt idx="3881">
                  <c:v>42900.197916666664</c:v>
                </c:pt>
                <c:pt idx="3882">
                  <c:v>42900.208333333336</c:v>
                </c:pt>
                <c:pt idx="3883">
                  <c:v>42900.21875</c:v>
                </c:pt>
                <c:pt idx="3884">
                  <c:v>42900.229166666664</c:v>
                </c:pt>
                <c:pt idx="3885">
                  <c:v>42900.239583333336</c:v>
                </c:pt>
                <c:pt idx="3886">
                  <c:v>42900.25</c:v>
                </c:pt>
                <c:pt idx="3887">
                  <c:v>42900.260416666664</c:v>
                </c:pt>
                <c:pt idx="3888">
                  <c:v>42900.270833333336</c:v>
                </c:pt>
                <c:pt idx="3889">
                  <c:v>42900.28125</c:v>
                </c:pt>
                <c:pt idx="3890">
                  <c:v>42900.291666666664</c:v>
                </c:pt>
                <c:pt idx="3891">
                  <c:v>42900.302083333336</c:v>
                </c:pt>
                <c:pt idx="3892">
                  <c:v>42900.3125</c:v>
                </c:pt>
                <c:pt idx="3893">
                  <c:v>42900.322916666664</c:v>
                </c:pt>
                <c:pt idx="3894">
                  <c:v>42900.333333333336</c:v>
                </c:pt>
                <c:pt idx="3895">
                  <c:v>42900.34375</c:v>
                </c:pt>
                <c:pt idx="3896">
                  <c:v>42900.354166666664</c:v>
                </c:pt>
                <c:pt idx="3897">
                  <c:v>42900.364583333336</c:v>
                </c:pt>
                <c:pt idx="3898">
                  <c:v>42900.375</c:v>
                </c:pt>
                <c:pt idx="3899">
                  <c:v>42900.385416666664</c:v>
                </c:pt>
                <c:pt idx="3900">
                  <c:v>42900.395833333336</c:v>
                </c:pt>
                <c:pt idx="3901">
                  <c:v>42900.40625</c:v>
                </c:pt>
                <c:pt idx="3902">
                  <c:v>42900.416666666664</c:v>
                </c:pt>
                <c:pt idx="3903">
                  <c:v>42900.427083333336</c:v>
                </c:pt>
                <c:pt idx="3904">
                  <c:v>42900.4375</c:v>
                </c:pt>
                <c:pt idx="3905">
                  <c:v>42900.447916666664</c:v>
                </c:pt>
                <c:pt idx="3906">
                  <c:v>42900.458333333336</c:v>
                </c:pt>
                <c:pt idx="3907">
                  <c:v>42900.46875</c:v>
                </c:pt>
                <c:pt idx="3908">
                  <c:v>42900.479166666664</c:v>
                </c:pt>
                <c:pt idx="3909">
                  <c:v>42900.489583333336</c:v>
                </c:pt>
                <c:pt idx="3910">
                  <c:v>42900.5</c:v>
                </c:pt>
                <c:pt idx="3911">
                  <c:v>42900.510416666664</c:v>
                </c:pt>
                <c:pt idx="3912">
                  <c:v>42900.520833333336</c:v>
                </c:pt>
                <c:pt idx="3913">
                  <c:v>42900.53125</c:v>
                </c:pt>
                <c:pt idx="3914">
                  <c:v>42900.541666666664</c:v>
                </c:pt>
                <c:pt idx="3915">
                  <c:v>42900.552083333336</c:v>
                </c:pt>
                <c:pt idx="3916">
                  <c:v>42900.5625</c:v>
                </c:pt>
                <c:pt idx="3917">
                  <c:v>42900.572916666664</c:v>
                </c:pt>
                <c:pt idx="3918">
                  <c:v>42900.583333333336</c:v>
                </c:pt>
                <c:pt idx="3919">
                  <c:v>42900.59375</c:v>
                </c:pt>
                <c:pt idx="3920">
                  <c:v>42900.604166666664</c:v>
                </c:pt>
                <c:pt idx="3921">
                  <c:v>42900.614583333336</c:v>
                </c:pt>
                <c:pt idx="3922">
                  <c:v>42900.625</c:v>
                </c:pt>
                <c:pt idx="3923">
                  <c:v>42900.635416666664</c:v>
                </c:pt>
                <c:pt idx="3924">
                  <c:v>42900.645833333336</c:v>
                </c:pt>
                <c:pt idx="3925">
                  <c:v>42900.65625</c:v>
                </c:pt>
                <c:pt idx="3926">
                  <c:v>42900.666666666664</c:v>
                </c:pt>
                <c:pt idx="3927">
                  <c:v>42900.677083333336</c:v>
                </c:pt>
                <c:pt idx="3928">
                  <c:v>42900.6875</c:v>
                </c:pt>
                <c:pt idx="3929">
                  <c:v>42900.697916666664</c:v>
                </c:pt>
                <c:pt idx="3930">
                  <c:v>42900.708333333336</c:v>
                </c:pt>
                <c:pt idx="3931">
                  <c:v>42900.71875</c:v>
                </c:pt>
                <c:pt idx="3932">
                  <c:v>42900.729166666664</c:v>
                </c:pt>
                <c:pt idx="3933">
                  <c:v>42900.739583333336</c:v>
                </c:pt>
                <c:pt idx="3934">
                  <c:v>42900.75</c:v>
                </c:pt>
                <c:pt idx="3935">
                  <c:v>42900.760416666664</c:v>
                </c:pt>
                <c:pt idx="3936">
                  <c:v>42900.770833333336</c:v>
                </c:pt>
                <c:pt idx="3937">
                  <c:v>42900.78125</c:v>
                </c:pt>
                <c:pt idx="3938">
                  <c:v>42900.791666666664</c:v>
                </c:pt>
                <c:pt idx="3939">
                  <c:v>42900.802083333336</c:v>
                </c:pt>
                <c:pt idx="3940">
                  <c:v>42900.8125</c:v>
                </c:pt>
                <c:pt idx="3941">
                  <c:v>42900.822916666664</c:v>
                </c:pt>
                <c:pt idx="3942">
                  <c:v>42900.833333333336</c:v>
                </c:pt>
                <c:pt idx="3943">
                  <c:v>42900.84375</c:v>
                </c:pt>
                <c:pt idx="3944">
                  <c:v>42900.854166666664</c:v>
                </c:pt>
                <c:pt idx="3945">
                  <c:v>42900.864583333336</c:v>
                </c:pt>
                <c:pt idx="3946">
                  <c:v>42900.875</c:v>
                </c:pt>
                <c:pt idx="3947">
                  <c:v>42900.885416666664</c:v>
                </c:pt>
                <c:pt idx="3948">
                  <c:v>42900.895833333336</c:v>
                </c:pt>
                <c:pt idx="3949">
                  <c:v>42900.90625</c:v>
                </c:pt>
                <c:pt idx="3950">
                  <c:v>42900.916666666664</c:v>
                </c:pt>
                <c:pt idx="3951">
                  <c:v>42900.927083333336</c:v>
                </c:pt>
                <c:pt idx="3952">
                  <c:v>42900.9375</c:v>
                </c:pt>
                <c:pt idx="3953">
                  <c:v>42900.947916666664</c:v>
                </c:pt>
                <c:pt idx="3954">
                  <c:v>42900.958333333336</c:v>
                </c:pt>
                <c:pt idx="3955">
                  <c:v>42900.96875</c:v>
                </c:pt>
                <c:pt idx="3956">
                  <c:v>42900.979166666664</c:v>
                </c:pt>
                <c:pt idx="3957">
                  <c:v>42900.989583333336</c:v>
                </c:pt>
                <c:pt idx="3958">
                  <c:v>42901</c:v>
                </c:pt>
                <c:pt idx="3959">
                  <c:v>42901.010416666664</c:v>
                </c:pt>
                <c:pt idx="3960">
                  <c:v>42901.020833333336</c:v>
                </c:pt>
                <c:pt idx="3961">
                  <c:v>42901.03125</c:v>
                </c:pt>
                <c:pt idx="3962">
                  <c:v>42901.041666666664</c:v>
                </c:pt>
                <c:pt idx="3963">
                  <c:v>42901.052083333336</c:v>
                </c:pt>
                <c:pt idx="3964">
                  <c:v>42901.0625</c:v>
                </c:pt>
                <c:pt idx="3965">
                  <c:v>42901.072916666664</c:v>
                </c:pt>
                <c:pt idx="3966">
                  <c:v>42901.083333333336</c:v>
                </c:pt>
                <c:pt idx="3967">
                  <c:v>42901.09375</c:v>
                </c:pt>
                <c:pt idx="3968">
                  <c:v>42901.104166666664</c:v>
                </c:pt>
                <c:pt idx="3969">
                  <c:v>42901.114583333336</c:v>
                </c:pt>
                <c:pt idx="3970">
                  <c:v>42901.125</c:v>
                </c:pt>
                <c:pt idx="3971">
                  <c:v>42901.135416666664</c:v>
                </c:pt>
                <c:pt idx="3972">
                  <c:v>42901.145833333336</c:v>
                </c:pt>
                <c:pt idx="3973">
                  <c:v>42901.15625</c:v>
                </c:pt>
                <c:pt idx="3974">
                  <c:v>42901.166666666664</c:v>
                </c:pt>
                <c:pt idx="3975">
                  <c:v>42901.177083333336</c:v>
                </c:pt>
                <c:pt idx="3976">
                  <c:v>42901.1875</c:v>
                </c:pt>
                <c:pt idx="3977">
                  <c:v>42901.197916666664</c:v>
                </c:pt>
                <c:pt idx="3978">
                  <c:v>42901.208333333336</c:v>
                </c:pt>
                <c:pt idx="3979">
                  <c:v>42901.21875</c:v>
                </c:pt>
                <c:pt idx="3980">
                  <c:v>42901.229166666664</c:v>
                </c:pt>
                <c:pt idx="3981">
                  <c:v>42901.239583333336</c:v>
                </c:pt>
                <c:pt idx="3982">
                  <c:v>42901.25</c:v>
                </c:pt>
                <c:pt idx="3983">
                  <c:v>42901.260416666664</c:v>
                </c:pt>
                <c:pt idx="3984">
                  <c:v>42901.270833333336</c:v>
                </c:pt>
                <c:pt idx="3985">
                  <c:v>42901.28125</c:v>
                </c:pt>
                <c:pt idx="3986">
                  <c:v>42901.291666666664</c:v>
                </c:pt>
                <c:pt idx="3987">
                  <c:v>42901.302083333336</c:v>
                </c:pt>
                <c:pt idx="3988">
                  <c:v>42901.3125</c:v>
                </c:pt>
                <c:pt idx="3989">
                  <c:v>42901.322916666664</c:v>
                </c:pt>
                <c:pt idx="3990">
                  <c:v>42901.333333333336</c:v>
                </c:pt>
                <c:pt idx="3991">
                  <c:v>42901.34375</c:v>
                </c:pt>
                <c:pt idx="3992">
                  <c:v>42901.354166666664</c:v>
                </c:pt>
                <c:pt idx="3993">
                  <c:v>42901.364583333336</c:v>
                </c:pt>
                <c:pt idx="3994">
                  <c:v>42901.375</c:v>
                </c:pt>
                <c:pt idx="3995">
                  <c:v>42901.385416666664</c:v>
                </c:pt>
                <c:pt idx="3996">
                  <c:v>42901.395833333336</c:v>
                </c:pt>
                <c:pt idx="3997">
                  <c:v>42901.40625</c:v>
                </c:pt>
                <c:pt idx="3998">
                  <c:v>42901.416666666664</c:v>
                </c:pt>
                <c:pt idx="3999">
                  <c:v>42901.427083333336</c:v>
                </c:pt>
                <c:pt idx="4000">
                  <c:v>42901.4375</c:v>
                </c:pt>
                <c:pt idx="4001">
                  <c:v>42901.447916666664</c:v>
                </c:pt>
                <c:pt idx="4002">
                  <c:v>42901.458333333336</c:v>
                </c:pt>
                <c:pt idx="4003">
                  <c:v>42901.46875</c:v>
                </c:pt>
                <c:pt idx="4004">
                  <c:v>42901.479166666664</c:v>
                </c:pt>
                <c:pt idx="4005">
                  <c:v>42901.489583333336</c:v>
                </c:pt>
                <c:pt idx="4006">
                  <c:v>42901.5</c:v>
                </c:pt>
                <c:pt idx="4007">
                  <c:v>42901.510416666664</c:v>
                </c:pt>
                <c:pt idx="4008">
                  <c:v>42901.520833333336</c:v>
                </c:pt>
                <c:pt idx="4009">
                  <c:v>42901.53125</c:v>
                </c:pt>
                <c:pt idx="4010">
                  <c:v>42901.541666666664</c:v>
                </c:pt>
                <c:pt idx="4011">
                  <c:v>42901.552083333336</c:v>
                </c:pt>
                <c:pt idx="4012">
                  <c:v>42901.5625</c:v>
                </c:pt>
                <c:pt idx="4013">
                  <c:v>42901.572916666664</c:v>
                </c:pt>
                <c:pt idx="4014">
                  <c:v>42901.583333333336</c:v>
                </c:pt>
                <c:pt idx="4015">
                  <c:v>42901.59375</c:v>
                </c:pt>
                <c:pt idx="4016">
                  <c:v>42901.604166666664</c:v>
                </c:pt>
                <c:pt idx="4017">
                  <c:v>42901.614583333336</c:v>
                </c:pt>
                <c:pt idx="4018">
                  <c:v>42901.625</c:v>
                </c:pt>
                <c:pt idx="4019">
                  <c:v>42901.635416666664</c:v>
                </c:pt>
                <c:pt idx="4020">
                  <c:v>42901.645833333336</c:v>
                </c:pt>
                <c:pt idx="4021">
                  <c:v>42901.65625</c:v>
                </c:pt>
                <c:pt idx="4022">
                  <c:v>42901.666666666664</c:v>
                </c:pt>
                <c:pt idx="4023">
                  <c:v>42901.677083333336</c:v>
                </c:pt>
                <c:pt idx="4024">
                  <c:v>42901.6875</c:v>
                </c:pt>
                <c:pt idx="4025">
                  <c:v>42901.697916666664</c:v>
                </c:pt>
                <c:pt idx="4026">
                  <c:v>42901.708333333336</c:v>
                </c:pt>
                <c:pt idx="4027">
                  <c:v>42901.71875</c:v>
                </c:pt>
                <c:pt idx="4028">
                  <c:v>42901.729166666664</c:v>
                </c:pt>
                <c:pt idx="4029">
                  <c:v>42901.739583333336</c:v>
                </c:pt>
                <c:pt idx="4030">
                  <c:v>42901.75</c:v>
                </c:pt>
                <c:pt idx="4031">
                  <c:v>42901.760416666664</c:v>
                </c:pt>
                <c:pt idx="4032">
                  <c:v>42901.770833333336</c:v>
                </c:pt>
                <c:pt idx="4033">
                  <c:v>42901.78125</c:v>
                </c:pt>
                <c:pt idx="4034">
                  <c:v>42901.791666666664</c:v>
                </c:pt>
                <c:pt idx="4035">
                  <c:v>42901.802083333336</c:v>
                </c:pt>
                <c:pt idx="4036">
                  <c:v>42901.8125</c:v>
                </c:pt>
                <c:pt idx="4037">
                  <c:v>42901.822916666664</c:v>
                </c:pt>
                <c:pt idx="4038">
                  <c:v>42901.833333333336</c:v>
                </c:pt>
                <c:pt idx="4039">
                  <c:v>42901.84375</c:v>
                </c:pt>
                <c:pt idx="4040">
                  <c:v>42901.854166666664</c:v>
                </c:pt>
                <c:pt idx="4041">
                  <c:v>42901.864583333336</c:v>
                </c:pt>
                <c:pt idx="4042">
                  <c:v>42901.875</c:v>
                </c:pt>
                <c:pt idx="4043">
                  <c:v>42901.885416666664</c:v>
                </c:pt>
                <c:pt idx="4044">
                  <c:v>42901.895833333336</c:v>
                </c:pt>
                <c:pt idx="4045">
                  <c:v>42901.90625</c:v>
                </c:pt>
                <c:pt idx="4046">
                  <c:v>42901.916666666664</c:v>
                </c:pt>
                <c:pt idx="4047">
                  <c:v>42901.927083333336</c:v>
                </c:pt>
                <c:pt idx="4048">
                  <c:v>42901.9375</c:v>
                </c:pt>
                <c:pt idx="4049">
                  <c:v>42901.947916666664</c:v>
                </c:pt>
                <c:pt idx="4050">
                  <c:v>42901.958333333336</c:v>
                </c:pt>
                <c:pt idx="4051">
                  <c:v>42901.96875</c:v>
                </c:pt>
                <c:pt idx="4052">
                  <c:v>42901.979166666664</c:v>
                </c:pt>
                <c:pt idx="4053">
                  <c:v>42901.989583333336</c:v>
                </c:pt>
                <c:pt idx="4054">
                  <c:v>42902</c:v>
                </c:pt>
                <c:pt idx="4055">
                  <c:v>42902.010416666664</c:v>
                </c:pt>
                <c:pt idx="4056">
                  <c:v>42902.020833333336</c:v>
                </c:pt>
                <c:pt idx="4057">
                  <c:v>42902.03125</c:v>
                </c:pt>
                <c:pt idx="4058">
                  <c:v>42902.041666666664</c:v>
                </c:pt>
                <c:pt idx="4059">
                  <c:v>42902.052083333336</c:v>
                </c:pt>
                <c:pt idx="4060">
                  <c:v>42902.0625</c:v>
                </c:pt>
                <c:pt idx="4061">
                  <c:v>42902.072916666664</c:v>
                </c:pt>
                <c:pt idx="4062">
                  <c:v>42902.083333333336</c:v>
                </c:pt>
                <c:pt idx="4063">
                  <c:v>42902.09375</c:v>
                </c:pt>
                <c:pt idx="4064">
                  <c:v>42902.104166666664</c:v>
                </c:pt>
                <c:pt idx="4065">
                  <c:v>42902.114583333336</c:v>
                </c:pt>
                <c:pt idx="4066">
                  <c:v>42902.125</c:v>
                </c:pt>
                <c:pt idx="4067">
                  <c:v>42902.135416666664</c:v>
                </c:pt>
                <c:pt idx="4068">
                  <c:v>42902.145833333336</c:v>
                </c:pt>
                <c:pt idx="4069">
                  <c:v>42902.15625</c:v>
                </c:pt>
                <c:pt idx="4070">
                  <c:v>42902.166666666664</c:v>
                </c:pt>
                <c:pt idx="4071">
                  <c:v>42902.177083333336</c:v>
                </c:pt>
                <c:pt idx="4072">
                  <c:v>42902.1875</c:v>
                </c:pt>
                <c:pt idx="4073">
                  <c:v>42902.197916666664</c:v>
                </c:pt>
                <c:pt idx="4074">
                  <c:v>42902.208333333336</c:v>
                </c:pt>
                <c:pt idx="4075">
                  <c:v>42902.21875</c:v>
                </c:pt>
                <c:pt idx="4076">
                  <c:v>42902.229166666664</c:v>
                </c:pt>
                <c:pt idx="4077">
                  <c:v>42902.239583333336</c:v>
                </c:pt>
                <c:pt idx="4078">
                  <c:v>42902.25</c:v>
                </c:pt>
                <c:pt idx="4079">
                  <c:v>42902.260416666664</c:v>
                </c:pt>
                <c:pt idx="4080">
                  <c:v>42902.270833333336</c:v>
                </c:pt>
                <c:pt idx="4081">
                  <c:v>42902.28125</c:v>
                </c:pt>
                <c:pt idx="4082">
                  <c:v>42902.291666666664</c:v>
                </c:pt>
                <c:pt idx="4083">
                  <c:v>42902.302083333336</c:v>
                </c:pt>
                <c:pt idx="4084">
                  <c:v>42902.3125</c:v>
                </c:pt>
                <c:pt idx="4085">
                  <c:v>42902.322916666664</c:v>
                </c:pt>
                <c:pt idx="4086">
                  <c:v>42902.333333333336</c:v>
                </c:pt>
                <c:pt idx="4087">
                  <c:v>42902.34375</c:v>
                </c:pt>
                <c:pt idx="4088">
                  <c:v>42902.354166666664</c:v>
                </c:pt>
                <c:pt idx="4089">
                  <c:v>42902.364583333336</c:v>
                </c:pt>
                <c:pt idx="4090">
                  <c:v>42902.375</c:v>
                </c:pt>
                <c:pt idx="4091">
                  <c:v>42902.385416666664</c:v>
                </c:pt>
                <c:pt idx="4092">
                  <c:v>42902.395833333336</c:v>
                </c:pt>
                <c:pt idx="4093">
                  <c:v>42902.40625</c:v>
                </c:pt>
                <c:pt idx="4094">
                  <c:v>42902.416666666664</c:v>
                </c:pt>
                <c:pt idx="4095">
                  <c:v>42902.427083333336</c:v>
                </c:pt>
                <c:pt idx="4096">
                  <c:v>42902.4375</c:v>
                </c:pt>
                <c:pt idx="4097">
                  <c:v>42902.447916666664</c:v>
                </c:pt>
                <c:pt idx="4098">
                  <c:v>42902.458333333336</c:v>
                </c:pt>
                <c:pt idx="4099">
                  <c:v>42902.46875</c:v>
                </c:pt>
                <c:pt idx="4100">
                  <c:v>42902.479166666664</c:v>
                </c:pt>
                <c:pt idx="4101">
                  <c:v>42902.489583333336</c:v>
                </c:pt>
                <c:pt idx="4102">
                  <c:v>42902.5</c:v>
                </c:pt>
                <c:pt idx="4103">
                  <c:v>42902.510416666664</c:v>
                </c:pt>
                <c:pt idx="4104">
                  <c:v>42902.520833333336</c:v>
                </c:pt>
                <c:pt idx="4105">
                  <c:v>42902.53125</c:v>
                </c:pt>
                <c:pt idx="4106">
                  <c:v>42902.541666666664</c:v>
                </c:pt>
                <c:pt idx="4107">
                  <c:v>42902.552083333336</c:v>
                </c:pt>
                <c:pt idx="4108">
                  <c:v>42902.5625</c:v>
                </c:pt>
                <c:pt idx="4109">
                  <c:v>42902.572916666664</c:v>
                </c:pt>
                <c:pt idx="4110">
                  <c:v>42902.583333333336</c:v>
                </c:pt>
                <c:pt idx="4111">
                  <c:v>42902.59375</c:v>
                </c:pt>
                <c:pt idx="4112">
                  <c:v>42902.604166666664</c:v>
                </c:pt>
                <c:pt idx="4113">
                  <c:v>42902.614583333336</c:v>
                </c:pt>
                <c:pt idx="4114">
                  <c:v>42902.625</c:v>
                </c:pt>
                <c:pt idx="4115">
                  <c:v>42902.635416666664</c:v>
                </c:pt>
                <c:pt idx="4116">
                  <c:v>42902.645833333336</c:v>
                </c:pt>
                <c:pt idx="4117">
                  <c:v>42902.65625</c:v>
                </c:pt>
                <c:pt idx="4118">
                  <c:v>42902.666666666664</c:v>
                </c:pt>
                <c:pt idx="4119">
                  <c:v>42902.677083333336</c:v>
                </c:pt>
                <c:pt idx="4120">
                  <c:v>42902.6875</c:v>
                </c:pt>
                <c:pt idx="4121">
                  <c:v>42902.697916666664</c:v>
                </c:pt>
                <c:pt idx="4122">
                  <c:v>42902.708333333336</c:v>
                </c:pt>
                <c:pt idx="4123">
                  <c:v>42902.71875</c:v>
                </c:pt>
                <c:pt idx="4124">
                  <c:v>42902.729166666664</c:v>
                </c:pt>
                <c:pt idx="4125">
                  <c:v>42902.739583333336</c:v>
                </c:pt>
                <c:pt idx="4126">
                  <c:v>42902.75</c:v>
                </c:pt>
                <c:pt idx="4127">
                  <c:v>42902.760416666664</c:v>
                </c:pt>
                <c:pt idx="4128">
                  <c:v>42902.770833333336</c:v>
                </c:pt>
                <c:pt idx="4129">
                  <c:v>42902.78125</c:v>
                </c:pt>
                <c:pt idx="4130">
                  <c:v>42902.791666666664</c:v>
                </c:pt>
                <c:pt idx="4131">
                  <c:v>42902.802083333336</c:v>
                </c:pt>
                <c:pt idx="4132">
                  <c:v>42902.8125</c:v>
                </c:pt>
                <c:pt idx="4133">
                  <c:v>42902.822916666664</c:v>
                </c:pt>
                <c:pt idx="4134">
                  <c:v>42902.833333333336</c:v>
                </c:pt>
                <c:pt idx="4135">
                  <c:v>42902.84375</c:v>
                </c:pt>
                <c:pt idx="4136">
                  <c:v>42902.854166666664</c:v>
                </c:pt>
                <c:pt idx="4137">
                  <c:v>42902.864583333336</c:v>
                </c:pt>
                <c:pt idx="4138">
                  <c:v>42902.875</c:v>
                </c:pt>
                <c:pt idx="4139">
                  <c:v>42902.885416666664</c:v>
                </c:pt>
                <c:pt idx="4140">
                  <c:v>42902.895833333336</c:v>
                </c:pt>
                <c:pt idx="4141">
                  <c:v>42902.90625</c:v>
                </c:pt>
                <c:pt idx="4142">
                  <c:v>42902.916666666664</c:v>
                </c:pt>
                <c:pt idx="4143">
                  <c:v>42902.927083333336</c:v>
                </c:pt>
                <c:pt idx="4144">
                  <c:v>42902.9375</c:v>
                </c:pt>
                <c:pt idx="4145">
                  <c:v>42902.947916666664</c:v>
                </c:pt>
                <c:pt idx="4146">
                  <c:v>42902.958333333336</c:v>
                </c:pt>
                <c:pt idx="4147">
                  <c:v>42902.96875</c:v>
                </c:pt>
                <c:pt idx="4148">
                  <c:v>42902.979166666664</c:v>
                </c:pt>
                <c:pt idx="4149">
                  <c:v>42902.989583333336</c:v>
                </c:pt>
                <c:pt idx="4150">
                  <c:v>42903</c:v>
                </c:pt>
                <c:pt idx="4151">
                  <c:v>42903.010416666664</c:v>
                </c:pt>
                <c:pt idx="4152">
                  <c:v>42903.020833333336</c:v>
                </c:pt>
                <c:pt idx="4153">
                  <c:v>42903.03125</c:v>
                </c:pt>
                <c:pt idx="4154">
                  <c:v>42903.041666666664</c:v>
                </c:pt>
                <c:pt idx="4155">
                  <c:v>42903.052083333336</c:v>
                </c:pt>
                <c:pt idx="4156">
                  <c:v>42903.0625</c:v>
                </c:pt>
                <c:pt idx="4157">
                  <c:v>42903.072916666664</c:v>
                </c:pt>
                <c:pt idx="4158">
                  <c:v>42903.083333333336</c:v>
                </c:pt>
                <c:pt idx="4159">
                  <c:v>42903.09375</c:v>
                </c:pt>
                <c:pt idx="4160">
                  <c:v>42903.104166666664</c:v>
                </c:pt>
                <c:pt idx="4161">
                  <c:v>42903.114583333336</c:v>
                </c:pt>
                <c:pt idx="4162">
                  <c:v>42903.125</c:v>
                </c:pt>
                <c:pt idx="4163">
                  <c:v>42903.135416666664</c:v>
                </c:pt>
                <c:pt idx="4164">
                  <c:v>42903.145833333336</c:v>
                </c:pt>
                <c:pt idx="4165">
                  <c:v>42903.15625</c:v>
                </c:pt>
                <c:pt idx="4166">
                  <c:v>42903.166666666664</c:v>
                </c:pt>
                <c:pt idx="4167">
                  <c:v>42903.177083333336</c:v>
                </c:pt>
                <c:pt idx="4168">
                  <c:v>42903.1875</c:v>
                </c:pt>
                <c:pt idx="4169">
                  <c:v>42903.197916666664</c:v>
                </c:pt>
                <c:pt idx="4170">
                  <c:v>42903.208333333336</c:v>
                </c:pt>
                <c:pt idx="4171">
                  <c:v>42903.21875</c:v>
                </c:pt>
                <c:pt idx="4172">
                  <c:v>42903.229166666664</c:v>
                </c:pt>
                <c:pt idx="4173">
                  <c:v>42903.239583333336</c:v>
                </c:pt>
                <c:pt idx="4174">
                  <c:v>42903.25</c:v>
                </c:pt>
                <c:pt idx="4175">
                  <c:v>42903.260416666664</c:v>
                </c:pt>
                <c:pt idx="4176">
                  <c:v>42903.270833333336</c:v>
                </c:pt>
                <c:pt idx="4177">
                  <c:v>42903.28125</c:v>
                </c:pt>
                <c:pt idx="4178">
                  <c:v>42903.291666666664</c:v>
                </c:pt>
                <c:pt idx="4179">
                  <c:v>42903.302083333336</c:v>
                </c:pt>
                <c:pt idx="4180">
                  <c:v>42903.3125</c:v>
                </c:pt>
                <c:pt idx="4181">
                  <c:v>42903.322916666664</c:v>
                </c:pt>
                <c:pt idx="4182">
                  <c:v>42903.333333333336</c:v>
                </c:pt>
                <c:pt idx="4183">
                  <c:v>42903.34375</c:v>
                </c:pt>
                <c:pt idx="4184">
                  <c:v>42903.354166666664</c:v>
                </c:pt>
                <c:pt idx="4185">
                  <c:v>42903.364583333336</c:v>
                </c:pt>
                <c:pt idx="4186">
                  <c:v>42903.375</c:v>
                </c:pt>
                <c:pt idx="4187">
                  <c:v>42903.385416666664</c:v>
                </c:pt>
                <c:pt idx="4188">
                  <c:v>42903.395833333336</c:v>
                </c:pt>
                <c:pt idx="4189">
                  <c:v>42903.40625</c:v>
                </c:pt>
                <c:pt idx="4190">
                  <c:v>42903.416666666664</c:v>
                </c:pt>
                <c:pt idx="4191">
                  <c:v>42903.427083333336</c:v>
                </c:pt>
                <c:pt idx="4192">
                  <c:v>42903.4375</c:v>
                </c:pt>
                <c:pt idx="4193">
                  <c:v>42903.447916666664</c:v>
                </c:pt>
                <c:pt idx="4194">
                  <c:v>42903.458333333336</c:v>
                </c:pt>
                <c:pt idx="4195">
                  <c:v>42903.46875</c:v>
                </c:pt>
                <c:pt idx="4196">
                  <c:v>42903.479166666664</c:v>
                </c:pt>
                <c:pt idx="4197">
                  <c:v>42903.489583333336</c:v>
                </c:pt>
                <c:pt idx="4198">
                  <c:v>42903.5</c:v>
                </c:pt>
                <c:pt idx="4199">
                  <c:v>42903.510416666664</c:v>
                </c:pt>
                <c:pt idx="4200">
                  <c:v>42903.520833333336</c:v>
                </c:pt>
                <c:pt idx="4201">
                  <c:v>42903.53125</c:v>
                </c:pt>
                <c:pt idx="4202">
                  <c:v>42903.541666666664</c:v>
                </c:pt>
                <c:pt idx="4203">
                  <c:v>42903.552083333336</c:v>
                </c:pt>
                <c:pt idx="4204">
                  <c:v>42903.5625</c:v>
                </c:pt>
                <c:pt idx="4205">
                  <c:v>42903.572916666664</c:v>
                </c:pt>
                <c:pt idx="4206">
                  <c:v>42903.583333333336</c:v>
                </c:pt>
                <c:pt idx="4207">
                  <c:v>42903.59375</c:v>
                </c:pt>
                <c:pt idx="4208">
                  <c:v>42903.604166666664</c:v>
                </c:pt>
                <c:pt idx="4209">
                  <c:v>42903.614583333336</c:v>
                </c:pt>
                <c:pt idx="4210">
                  <c:v>42903.625</c:v>
                </c:pt>
                <c:pt idx="4211">
                  <c:v>42903.635416666664</c:v>
                </c:pt>
                <c:pt idx="4212">
                  <c:v>42903.645833333336</c:v>
                </c:pt>
                <c:pt idx="4213">
                  <c:v>42903.65625</c:v>
                </c:pt>
                <c:pt idx="4214">
                  <c:v>42903.666666666664</c:v>
                </c:pt>
                <c:pt idx="4215">
                  <c:v>42903.677083333336</c:v>
                </c:pt>
                <c:pt idx="4216">
                  <c:v>42903.6875</c:v>
                </c:pt>
                <c:pt idx="4217">
                  <c:v>42903.697916666664</c:v>
                </c:pt>
                <c:pt idx="4218">
                  <c:v>42903.708333333336</c:v>
                </c:pt>
                <c:pt idx="4219">
                  <c:v>42903.71875</c:v>
                </c:pt>
                <c:pt idx="4220">
                  <c:v>42903.729166666664</c:v>
                </c:pt>
                <c:pt idx="4221">
                  <c:v>42903.739583333336</c:v>
                </c:pt>
                <c:pt idx="4222">
                  <c:v>42903.75</c:v>
                </c:pt>
                <c:pt idx="4223">
                  <c:v>42903.760416666664</c:v>
                </c:pt>
                <c:pt idx="4224">
                  <c:v>42903.770833333336</c:v>
                </c:pt>
                <c:pt idx="4225">
                  <c:v>42903.78125</c:v>
                </c:pt>
                <c:pt idx="4226">
                  <c:v>42903.791666666664</c:v>
                </c:pt>
                <c:pt idx="4227">
                  <c:v>42903.802083333336</c:v>
                </c:pt>
                <c:pt idx="4228">
                  <c:v>42903.8125</c:v>
                </c:pt>
                <c:pt idx="4229">
                  <c:v>42903.822916666664</c:v>
                </c:pt>
                <c:pt idx="4230">
                  <c:v>42903.833333333336</c:v>
                </c:pt>
                <c:pt idx="4231">
                  <c:v>42903.84375</c:v>
                </c:pt>
                <c:pt idx="4232">
                  <c:v>42903.854166666664</c:v>
                </c:pt>
                <c:pt idx="4233">
                  <c:v>42903.864583333336</c:v>
                </c:pt>
                <c:pt idx="4234">
                  <c:v>42903.875</c:v>
                </c:pt>
                <c:pt idx="4235">
                  <c:v>42903.885416666664</c:v>
                </c:pt>
                <c:pt idx="4236">
                  <c:v>42903.895833333336</c:v>
                </c:pt>
                <c:pt idx="4237">
                  <c:v>42903.90625</c:v>
                </c:pt>
                <c:pt idx="4238">
                  <c:v>42903.916666666664</c:v>
                </c:pt>
                <c:pt idx="4239">
                  <c:v>42903.927083333336</c:v>
                </c:pt>
                <c:pt idx="4240">
                  <c:v>42903.9375</c:v>
                </c:pt>
                <c:pt idx="4241">
                  <c:v>42903.947916666664</c:v>
                </c:pt>
                <c:pt idx="4242">
                  <c:v>42903.958333333336</c:v>
                </c:pt>
                <c:pt idx="4243">
                  <c:v>42903.96875</c:v>
                </c:pt>
                <c:pt idx="4244">
                  <c:v>42903.979166666664</c:v>
                </c:pt>
                <c:pt idx="4245">
                  <c:v>42903.989583333336</c:v>
                </c:pt>
                <c:pt idx="4246">
                  <c:v>42904</c:v>
                </c:pt>
                <c:pt idx="4247">
                  <c:v>42904.010416666664</c:v>
                </c:pt>
                <c:pt idx="4248">
                  <c:v>42904.020833333336</c:v>
                </c:pt>
                <c:pt idx="4249">
                  <c:v>42904.03125</c:v>
                </c:pt>
                <c:pt idx="4250">
                  <c:v>42904.041666666664</c:v>
                </c:pt>
                <c:pt idx="4251">
                  <c:v>42904.052083333336</c:v>
                </c:pt>
                <c:pt idx="4252">
                  <c:v>42904.0625</c:v>
                </c:pt>
                <c:pt idx="4253">
                  <c:v>42904.072916666664</c:v>
                </c:pt>
                <c:pt idx="4254">
                  <c:v>42904.083333333336</c:v>
                </c:pt>
                <c:pt idx="4255">
                  <c:v>42904.09375</c:v>
                </c:pt>
                <c:pt idx="4256">
                  <c:v>42904.104166666664</c:v>
                </c:pt>
                <c:pt idx="4257">
                  <c:v>42904.114583333336</c:v>
                </c:pt>
                <c:pt idx="4258">
                  <c:v>42904.125</c:v>
                </c:pt>
                <c:pt idx="4259">
                  <c:v>42904.135416666664</c:v>
                </c:pt>
                <c:pt idx="4260">
                  <c:v>42904.145833333336</c:v>
                </c:pt>
                <c:pt idx="4261">
                  <c:v>42904.15625</c:v>
                </c:pt>
                <c:pt idx="4262">
                  <c:v>42904.166666666664</c:v>
                </c:pt>
                <c:pt idx="4263">
                  <c:v>42904.177083333336</c:v>
                </c:pt>
                <c:pt idx="4264">
                  <c:v>42904.1875</c:v>
                </c:pt>
                <c:pt idx="4265">
                  <c:v>42904.197916666664</c:v>
                </c:pt>
                <c:pt idx="4266">
                  <c:v>42904.208333333336</c:v>
                </c:pt>
                <c:pt idx="4267">
                  <c:v>42904.21875</c:v>
                </c:pt>
                <c:pt idx="4268">
                  <c:v>42904.229166666664</c:v>
                </c:pt>
                <c:pt idx="4269">
                  <c:v>42904.239583333336</c:v>
                </c:pt>
                <c:pt idx="4270">
                  <c:v>42904.25</c:v>
                </c:pt>
                <c:pt idx="4271">
                  <c:v>42904.260416666664</c:v>
                </c:pt>
                <c:pt idx="4272">
                  <c:v>42904.270833333336</c:v>
                </c:pt>
                <c:pt idx="4273">
                  <c:v>42904.28125</c:v>
                </c:pt>
                <c:pt idx="4274">
                  <c:v>42904.291666666664</c:v>
                </c:pt>
                <c:pt idx="4275">
                  <c:v>42904.302083333336</c:v>
                </c:pt>
                <c:pt idx="4276">
                  <c:v>42904.3125</c:v>
                </c:pt>
                <c:pt idx="4277">
                  <c:v>42904.322916666664</c:v>
                </c:pt>
                <c:pt idx="4278">
                  <c:v>42904.333333333336</c:v>
                </c:pt>
                <c:pt idx="4279">
                  <c:v>42904.34375</c:v>
                </c:pt>
                <c:pt idx="4280">
                  <c:v>42904.354166666664</c:v>
                </c:pt>
                <c:pt idx="4281">
                  <c:v>42904.364583333336</c:v>
                </c:pt>
                <c:pt idx="4282">
                  <c:v>42904.375</c:v>
                </c:pt>
                <c:pt idx="4283">
                  <c:v>42904.385416666664</c:v>
                </c:pt>
                <c:pt idx="4284">
                  <c:v>42904.395833333336</c:v>
                </c:pt>
                <c:pt idx="4285">
                  <c:v>42904.40625</c:v>
                </c:pt>
                <c:pt idx="4286">
                  <c:v>42904.416666666664</c:v>
                </c:pt>
                <c:pt idx="4287">
                  <c:v>42904.427083333336</c:v>
                </c:pt>
                <c:pt idx="4288">
                  <c:v>42904.4375</c:v>
                </c:pt>
                <c:pt idx="4289">
                  <c:v>42904.447916666664</c:v>
                </c:pt>
                <c:pt idx="4290">
                  <c:v>42904.458333333336</c:v>
                </c:pt>
                <c:pt idx="4291">
                  <c:v>42904.46875</c:v>
                </c:pt>
                <c:pt idx="4292">
                  <c:v>42904.479166666664</c:v>
                </c:pt>
                <c:pt idx="4293">
                  <c:v>42904.489583333336</c:v>
                </c:pt>
                <c:pt idx="4294">
                  <c:v>42904.5</c:v>
                </c:pt>
                <c:pt idx="4295">
                  <c:v>42904.510416666664</c:v>
                </c:pt>
                <c:pt idx="4296">
                  <c:v>42904.520833333336</c:v>
                </c:pt>
                <c:pt idx="4297">
                  <c:v>42904.53125</c:v>
                </c:pt>
                <c:pt idx="4298">
                  <c:v>42904.541666666664</c:v>
                </c:pt>
                <c:pt idx="4299">
                  <c:v>42904.552083333336</c:v>
                </c:pt>
                <c:pt idx="4300">
                  <c:v>42904.5625</c:v>
                </c:pt>
                <c:pt idx="4301">
                  <c:v>42904.572916666664</c:v>
                </c:pt>
                <c:pt idx="4302">
                  <c:v>42904.583333333336</c:v>
                </c:pt>
                <c:pt idx="4303">
                  <c:v>42904.59375</c:v>
                </c:pt>
                <c:pt idx="4304">
                  <c:v>42904.604166666664</c:v>
                </c:pt>
                <c:pt idx="4305">
                  <c:v>42904.614583333336</c:v>
                </c:pt>
                <c:pt idx="4306">
                  <c:v>42904.625</c:v>
                </c:pt>
                <c:pt idx="4307">
                  <c:v>42904.635416666664</c:v>
                </c:pt>
                <c:pt idx="4308">
                  <c:v>42904.645833333336</c:v>
                </c:pt>
                <c:pt idx="4309">
                  <c:v>42904.65625</c:v>
                </c:pt>
                <c:pt idx="4310">
                  <c:v>42904.666666666664</c:v>
                </c:pt>
                <c:pt idx="4311">
                  <c:v>42904.677083333336</c:v>
                </c:pt>
                <c:pt idx="4312">
                  <c:v>42904.6875</c:v>
                </c:pt>
                <c:pt idx="4313">
                  <c:v>42904.697916666664</c:v>
                </c:pt>
                <c:pt idx="4314">
                  <c:v>42904.708333333336</c:v>
                </c:pt>
                <c:pt idx="4315">
                  <c:v>42904.71875</c:v>
                </c:pt>
                <c:pt idx="4316">
                  <c:v>42904.729166666664</c:v>
                </c:pt>
                <c:pt idx="4317">
                  <c:v>42904.739583333336</c:v>
                </c:pt>
                <c:pt idx="4318">
                  <c:v>42904.75</c:v>
                </c:pt>
                <c:pt idx="4319">
                  <c:v>42904.760416666664</c:v>
                </c:pt>
                <c:pt idx="4320">
                  <c:v>42904.770833333336</c:v>
                </c:pt>
                <c:pt idx="4321">
                  <c:v>42904.78125</c:v>
                </c:pt>
                <c:pt idx="4322">
                  <c:v>42904.791666666664</c:v>
                </c:pt>
                <c:pt idx="4323">
                  <c:v>42904.802083333336</c:v>
                </c:pt>
                <c:pt idx="4324">
                  <c:v>42904.8125</c:v>
                </c:pt>
                <c:pt idx="4325">
                  <c:v>42904.822916666664</c:v>
                </c:pt>
                <c:pt idx="4326">
                  <c:v>42904.833333333336</c:v>
                </c:pt>
                <c:pt idx="4327">
                  <c:v>42904.84375</c:v>
                </c:pt>
                <c:pt idx="4328">
                  <c:v>42904.854166666664</c:v>
                </c:pt>
                <c:pt idx="4329">
                  <c:v>42904.864583333336</c:v>
                </c:pt>
                <c:pt idx="4330">
                  <c:v>42904.875</c:v>
                </c:pt>
                <c:pt idx="4331">
                  <c:v>42904.885416666664</c:v>
                </c:pt>
                <c:pt idx="4332">
                  <c:v>42904.895833333336</c:v>
                </c:pt>
                <c:pt idx="4333">
                  <c:v>42904.90625</c:v>
                </c:pt>
                <c:pt idx="4334">
                  <c:v>42904.916666666664</c:v>
                </c:pt>
                <c:pt idx="4335">
                  <c:v>42904.927083333336</c:v>
                </c:pt>
                <c:pt idx="4336">
                  <c:v>42904.9375</c:v>
                </c:pt>
                <c:pt idx="4337">
                  <c:v>42904.947916666664</c:v>
                </c:pt>
                <c:pt idx="4338">
                  <c:v>42904.958333333336</c:v>
                </c:pt>
                <c:pt idx="4339">
                  <c:v>42904.96875</c:v>
                </c:pt>
                <c:pt idx="4340">
                  <c:v>42904.979166666664</c:v>
                </c:pt>
                <c:pt idx="4341">
                  <c:v>42904.989583333336</c:v>
                </c:pt>
                <c:pt idx="4342">
                  <c:v>42905</c:v>
                </c:pt>
                <c:pt idx="4343">
                  <c:v>42905.010416666664</c:v>
                </c:pt>
                <c:pt idx="4344">
                  <c:v>42905.020833333336</c:v>
                </c:pt>
                <c:pt idx="4345">
                  <c:v>42905.03125</c:v>
                </c:pt>
                <c:pt idx="4346">
                  <c:v>42905.041666666664</c:v>
                </c:pt>
                <c:pt idx="4347">
                  <c:v>42905.052083333336</c:v>
                </c:pt>
                <c:pt idx="4348">
                  <c:v>42905.0625</c:v>
                </c:pt>
                <c:pt idx="4349">
                  <c:v>42905.072916666664</c:v>
                </c:pt>
                <c:pt idx="4350">
                  <c:v>42905.083333333336</c:v>
                </c:pt>
                <c:pt idx="4351">
                  <c:v>42905.09375</c:v>
                </c:pt>
                <c:pt idx="4352">
                  <c:v>42905.104166666664</c:v>
                </c:pt>
                <c:pt idx="4353">
                  <c:v>42905.114583333336</c:v>
                </c:pt>
                <c:pt idx="4354">
                  <c:v>42905.125</c:v>
                </c:pt>
                <c:pt idx="4355">
                  <c:v>42905.135416666664</c:v>
                </c:pt>
                <c:pt idx="4356">
                  <c:v>42905.145833333336</c:v>
                </c:pt>
                <c:pt idx="4357">
                  <c:v>42905.15625</c:v>
                </c:pt>
                <c:pt idx="4358">
                  <c:v>42905.166666666664</c:v>
                </c:pt>
                <c:pt idx="4359">
                  <c:v>42905.177083333336</c:v>
                </c:pt>
                <c:pt idx="4360">
                  <c:v>42905.1875</c:v>
                </c:pt>
                <c:pt idx="4361">
                  <c:v>42905.197916666664</c:v>
                </c:pt>
                <c:pt idx="4362">
                  <c:v>42905.208333333336</c:v>
                </c:pt>
                <c:pt idx="4363">
                  <c:v>42905.21875</c:v>
                </c:pt>
                <c:pt idx="4364">
                  <c:v>42905.229166666664</c:v>
                </c:pt>
                <c:pt idx="4365">
                  <c:v>42905.239583333336</c:v>
                </c:pt>
                <c:pt idx="4366">
                  <c:v>42905.25</c:v>
                </c:pt>
                <c:pt idx="4367">
                  <c:v>42905.260416666664</c:v>
                </c:pt>
                <c:pt idx="4368">
                  <c:v>42905.270833333336</c:v>
                </c:pt>
                <c:pt idx="4369">
                  <c:v>42905.28125</c:v>
                </c:pt>
                <c:pt idx="4370">
                  <c:v>42905.291666666664</c:v>
                </c:pt>
                <c:pt idx="4371">
                  <c:v>42905.302083333336</c:v>
                </c:pt>
                <c:pt idx="4372">
                  <c:v>42905.3125</c:v>
                </c:pt>
                <c:pt idx="4373">
                  <c:v>42905.322916666664</c:v>
                </c:pt>
                <c:pt idx="4374">
                  <c:v>42905.333333333336</c:v>
                </c:pt>
                <c:pt idx="4375">
                  <c:v>42905.34375</c:v>
                </c:pt>
                <c:pt idx="4376">
                  <c:v>42905.354166666664</c:v>
                </c:pt>
                <c:pt idx="4377">
                  <c:v>42905.364583333336</c:v>
                </c:pt>
                <c:pt idx="4378">
                  <c:v>42905.375</c:v>
                </c:pt>
                <c:pt idx="4379">
                  <c:v>42905.385416666664</c:v>
                </c:pt>
                <c:pt idx="4380">
                  <c:v>42905.395833333336</c:v>
                </c:pt>
                <c:pt idx="4381">
                  <c:v>42905.40625</c:v>
                </c:pt>
                <c:pt idx="4382">
                  <c:v>42905.416666666664</c:v>
                </c:pt>
                <c:pt idx="4383">
                  <c:v>42905.427083333336</c:v>
                </c:pt>
                <c:pt idx="4384">
                  <c:v>42905.4375</c:v>
                </c:pt>
                <c:pt idx="4385">
                  <c:v>42905.447916666664</c:v>
                </c:pt>
                <c:pt idx="4386">
                  <c:v>42905.458333333336</c:v>
                </c:pt>
                <c:pt idx="4387">
                  <c:v>42905.46875</c:v>
                </c:pt>
                <c:pt idx="4388">
                  <c:v>42905.479166666664</c:v>
                </c:pt>
                <c:pt idx="4389">
                  <c:v>42905.489583333336</c:v>
                </c:pt>
                <c:pt idx="4390">
                  <c:v>42905.5</c:v>
                </c:pt>
                <c:pt idx="4391">
                  <c:v>42905.510416666664</c:v>
                </c:pt>
                <c:pt idx="4392">
                  <c:v>42905.520833333336</c:v>
                </c:pt>
                <c:pt idx="4393">
                  <c:v>42905.53125</c:v>
                </c:pt>
                <c:pt idx="4394">
                  <c:v>42905.541666666664</c:v>
                </c:pt>
                <c:pt idx="4395">
                  <c:v>42905.552083333336</c:v>
                </c:pt>
                <c:pt idx="4396">
                  <c:v>42905.5625</c:v>
                </c:pt>
                <c:pt idx="4397">
                  <c:v>42905.572916666664</c:v>
                </c:pt>
                <c:pt idx="4398">
                  <c:v>42905.583333333336</c:v>
                </c:pt>
                <c:pt idx="4399">
                  <c:v>42905.59375</c:v>
                </c:pt>
                <c:pt idx="4400">
                  <c:v>42905.604166666664</c:v>
                </c:pt>
                <c:pt idx="4401">
                  <c:v>42905.614583333336</c:v>
                </c:pt>
                <c:pt idx="4402">
                  <c:v>42905.625</c:v>
                </c:pt>
                <c:pt idx="4403">
                  <c:v>42905.635416666664</c:v>
                </c:pt>
                <c:pt idx="4404">
                  <c:v>42905.645833333336</c:v>
                </c:pt>
                <c:pt idx="4405">
                  <c:v>42905.65625</c:v>
                </c:pt>
                <c:pt idx="4406">
                  <c:v>42905.666666666664</c:v>
                </c:pt>
                <c:pt idx="4407">
                  <c:v>42905.677083333336</c:v>
                </c:pt>
                <c:pt idx="4408">
                  <c:v>42905.6875</c:v>
                </c:pt>
                <c:pt idx="4409">
                  <c:v>42905.697916666664</c:v>
                </c:pt>
                <c:pt idx="4410">
                  <c:v>42905.708333333336</c:v>
                </c:pt>
                <c:pt idx="4411">
                  <c:v>42905.71875</c:v>
                </c:pt>
                <c:pt idx="4412">
                  <c:v>42905.729166666664</c:v>
                </c:pt>
                <c:pt idx="4413">
                  <c:v>42905.739583333336</c:v>
                </c:pt>
                <c:pt idx="4414">
                  <c:v>42905.75</c:v>
                </c:pt>
                <c:pt idx="4415">
                  <c:v>42905.760416666664</c:v>
                </c:pt>
                <c:pt idx="4416">
                  <c:v>42905.770833333336</c:v>
                </c:pt>
                <c:pt idx="4417">
                  <c:v>42905.78125</c:v>
                </c:pt>
                <c:pt idx="4418">
                  <c:v>42905.791666666664</c:v>
                </c:pt>
                <c:pt idx="4419">
                  <c:v>42905.802083333336</c:v>
                </c:pt>
                <c:pt idx="4420">
                  <c:v>42905.8125</c:v>
                </c:pt>
                <c:pt idx="4421">
                  <c:v>42905.822916666664</c:v>
                </c:pt>
                <c:pt idx="4422">
                  <c:v>42905.833333333336</c:v>
                </c:pt>
                <c:pt idx="4423">
                  <c:v>42905.84375</c:v>
                </c:pt>
                <c:pt idx="4424">
                  <c:v>42905.854166666664</c:v>
                </c:pt>
                <c:pt idx="4425">
                  <c:v>42905.864583333336</c:v>
                </c:pt>
                <c:pt idx="4426">
                  <c:v>42905.875</c:v>
                </c:pt>
                <c:pt idx="4427">
                  <c:v>42905.885416666664</c:v>
                </c:pt>
                <c:pt idx="4428">
                  <c:v>42905.895833333336</c:v>
                </c:pt>
                <c:pt idx="4429">
                  <c:v>42905.90625</c:v>
                </c:pt>
                <c:pt idx="4430">
                  <c:v>42905.916666666664</c:v>
                </c:pt>
                <c:pt idx="4431">
                  <c:v>42905.927083333336</c:v>
                </c:pt>
                <c:pt idx="4432">
                  <c:v>42905.9375</c:v>
                </c:pt>
                <c:pt idx="4433">
                  <c:v>42905.947916666664</c:v>
                </c:pt>
                <c:pt idx="4434">
                  <c:v>42905.958333333336</c:v>
                </c:pt>
                <c:pt idx="4435">
                  <c:v>42905.96875</c:v>
                </c:pt>
                <c:pt idx="4436">
                  <c:v>42905.979166666664</c:v>
                </c:pt>
                <c:pt idx="4437">
                  <c:v>42905.989583333336</c:v>
                </c:pt>
                <c:pt idx="4438">
                  <c:v>42906</c:v>
                </c:pt>
                <c:pt idx="4439">
                  <c:v>42906.010416666664</c:v>
                </c:pt>
                <c:pt idx="4440">
                  <c:v>42906.020833333336</c:v>
                </c:pt>
                <c:pt idx="4441">
                  <c:v>42906.03125</c:v>
                </c:pt>
                <c:pt idx="4442">
                  <c:v>42906.041666666664</c:v>
                </c:pt>
                <c:pt idx="4443">
                  <c:v>42906.052083333336</c:v>
                </c:pt>
                <c:pt idx="4444">
                  <c:v>42906.0625</c:v>
                </c:pt>
                <c:pt idx="4445">
                  <c:v>42906.072916666664</c:v>
                </c:pt>
                <c:pt idx="4446">
                  <c:v>42906.083333333336</c:v>
                </c:pt>
                <c:pt idx="4447">
                  <c:v>42906.09375</c:v>
                </c:pt>
                <c:pt idx="4448">
                  <c:v>42906.104166666664</c:v>
                </c:pt>
                <c:pt idx="4449">
                  <c:v>42906.114583333336</c:v>
                </c:pt>
                <c:pt idx="4450">
                  <c:v>42906.125</c:v>
                </c:pt>
                <c:pt idx="4451">
                  <c:v>42906.135416666664</c:v>
                </c:pt>
                <c:pt idx="4452">
                  <c:v>42906.145833333336</c:v>
                </c:pt>
                <c:pt idx="4453">
                  <c:v>42906.15625</c:v>
                </c:pt>
                <c:pt idx="4454">
                  <c:v>42906.166666666664</c:v>
                </c:pt>
                <c:pt idx="4455">
                  <c:v>42906.177083333336</c:v>
                </c:pt>
                <c:pt idx="4456">
                  <c:v>42906.1875</c:v>
                </c:pt>
                <c:pt idx="4457">
                  <c:v>42906.197916666664</c:v>
                </c:pt>
                <c:pt idx="4458">
                  <c:v>42906.208333333336</c:v>
                </c:pt>
                <c:pt idx="4459">
                  <c:v>42906.21875</c:v>
                </c:pt>
                <c:pt idx="4460">
                  <c:v>42906.229166666664</c:v>
                </c:pt>
                <c:pt idx="4461">
                  <c:v>42906.239583333336</c:v>
                </c:pt>
                <c:pt idx="4462">
                  <c:v>42906.25</c:v>
                </c:pt>
                <c:pt idx="4463">
                  <c:v>42906.260416666664</c:v>
                </c:pt>
                <c:pt idx="4464">
                  <c:v>42906.270833333336</c:v>
                </c:pt>
                <c:pt idx="4465">
                  <c:v>42906.28125</c:v>
                </c:pt>
                <c:pt idx="4466">
                  <c:v>42906.291666666664</c:v>
                </c:pt>
                <c:pt idx="4467">
                  <c:v>42906.302083333336</c:v>
                </c:pt>
                <c:pt idx="4468">
                  <c:v>42906.3125</c:v>
                </c:pt>
                <c:pt idx="4469">
                  <c:v>42906.322916666664</c:v>
                </c:pt>
                <c:pt idx="4470">
                  <c:v>42906.333333333336</c:v>
                </c:pt>
                <c:pt idx="4471">
                  <c:v>42906.34375</c:v>
                </c:pt>
                <c:pt idx="4472">
                  <c:v>42906.354166666664</c:v>
                </c:pt>
                <c:pt idx="4473">
                  <c:v>42906.364583333336</c:v>
                </c:pt>
                <c:pt idx="4474">
                  <c:v>42906.375</c:v>
                </c:pt>
                <c:pt idx="4475">
                  <c:v>42906.385416666664</c:v>
                </c:pt>
                <c:pt idx="4476">
                  <c:v>42906.395833333336</c:v>
                </c:pt>
                <c:pt idx="4477">
                  <c:v>42906.40625</c:v>
                </c:pt>
                <c:pt idx="4478">
                  <c:v>42906.416666666664</c:v>
                </c:pt>
                <c:pt idx="4479">
                  <c:v>42906.427083333336</c:v>
                </c:pt>
                <c:pt idx="4480">
                  <c:v>42906.4375</c:v>
                </c:pt>
                <c:pt idx="4481">
                  <c:v>42906.447916666664</c:v>
                </c:pt>
                <c:pt idx="4482">
                  <c:v>42906.458333333336</c:v>
                </c:pt>
                <c:pt idx="4483">
                  <c:v>42906.46875</c:v>
                </c:pt>
                <c:pt idx="4484">
                  <c:v>42906.479166666664</c:v>
                </c:pt>
                <c:pt idx="4485">
                  <c:v>42906.489583333336</c:v>
                </c:pt>
                <c:pt idx="4486">
                  <c:v>42906.5</c:v>
                </c:pt>
                <c:pt idx="4487">
                  <c:v>42906.510416666664</c:v>
                </c:pt>
                <c:pt idx="4488">
                  <c:v>42906.520833333336</c:v>
                </c:pt>
                <c:pt idx="4489">
                  <c:v>42906.53125</c:v>
                </c:pt>
                <c:pt idx="4490">
                  <c:v>42906.541666666664</c:v>
                </c:pt>
                <c:pt idx="4491">
                  <c:v>42906.552083333336</c:v>
                </c:pt>
                <c:pt idx="4492">
                  <c:v>42906.5625</c:v>
                </c:pt>
                <c:pt idx="4493">
                  <c:v>42906.572916666664</c:v>
                </c:pt>
                <c:pt idx="4494">
                  <c:v>42906.583333333336</c:v>
                </c:pt>
                <c:pt idx="4495">
                  <c:v>42906.59375</c:v>
                </c:pt>
                <c:pt idx="4496">
                  <c:v>42906.604166666664</c:v>
                </c:pt>
                <c:pt idx="4497">
                  <c:v>42906.614583333336</c:v>
                </c:pt>
                <c:pt idx="4498">
                  <c:v>42906.625</c:v>
                </c:pt>
                <c:pt idx="4499">
                  <c:v>42906.635416666664</c:v>
                </c:pt>
                <c:pt idx="4500">
                  <c:v>42906.645833333336</c:v>
                </c:pt>
                <c:pt idx="4501">
                  <c:v>42906.65625</c:v>
                </c:pt>
                <c:pt idx="4502">
                  <c:v>42906.666666666664</c:v>
                </c:pt>
                <c:pt idx="4503">
                  <c:v>42906.677083333336</c:v>
                </c:pt>
                <c:pt idx="4504">
                  <c:v>42906.6875</c:v>
                </c:pt>
                <c:pt idx="4505">
                  <c:v>42906.697916666664</c:v>
                </c:pt>
                <c:pt idx="4506">
                  <c:v>42906.708333333336</c:v>
                </c:pt>
                <c:pt idx="4507">
                  <c:v>42906.71875</c:v>
                </c:pt>
                <c:pt idx="4508">
                  <c:v>42906.729166666664</c:v>
                </c:pt>
                <c:pt idx="4509">
                  <c:v>42906.739583333336</c:v>
                </c:pt>
                <c:pt idx="4510">
                  <c:v>42906.75</c:v>
                </c:pt>
                <c:pt idx="4511">
                  <c:v>42906.760416666664</c:v>
                </c:pt>
                <c:pt idx="4512">
                  <c:v>42906.770833333336</c:v>
                </c:pt>
                <c:pt idx="4513">
                  <c:v>42906.78125</c:v>
                </c:pt>
                <c:pt idx="4514">
                  <c:v>42906.791666666664</c:v>
                </c:pt>
                <c:pt idx="4515">
                  <c:v>42906.802083333336</c:v>
                </c:pt>
                <c:pt idx="4516">
                  <c:v>42906.8125</c:v>
                </c:pt>
                <c:pt idx="4517">
                  <c:v>42906.822916666664</c:v>
                </c:pt>
                <c:pt idx="4518">
                  <c:v>42906.833333333336</c:v>
                </c:pt>
                <c:pt idx="4519">
                  <c:v>42906.84375</c:v>
                </c:pt>
                <c:pt idx="4520">
                  <c:v>42906.854166666664</c:v>
                </c:pt>
                <c:pt idx="4521">
                  <c:v>42906.864583333336</c:v>
                </c:pt>
                <c:pt idx="4522">
                  <c:v>42906.875</c:v>
                </c:pt>
                <c:pt idx="4523">
                  <c:v>42906.885416666664</c:v>
                </c:pt>
                <c:pt idx="4524">
                  <c:v>42906.895833333336</c:v>
                </c:pt>
                <c:pt idx="4525">
                  <c:v>42906.90625</c:v>
                </c:pt>
                <c:pt idx="4526">
                  <c:v>42906.916666666664</c:v>
                </c:pt>
                <c:pt idx="4527">
                  <c:v>42906.927083333336</c:v>
                </c:pt>
                <c:pt idx="4528">
                  <c:v>42906.9375</c:v>
                </c:pt>
                <c:pt idx="4529">
                  <c:v>42906.947916666664</c:v>
                </c:pt>
                <c:pt idx="4530">
                  <c:v>42906.958333333336</c:v>
                </c:pt>
                <c:pt idx="4531">
                  <c:v>42906.96875</c:v>
                </c:pt>
                <c:pt idx="4532">
                  <c:v>42906.979166666664</c:v>
                </c:pt>
                <c:pt idx="4533">
                  <c:v>42906.989583333336</c:v>
                </c:pt>
                <c:pt idx="4534">
                  <c:v>42907</c:v>
                </c:pt>
                <c:pt idx="4535">
                  <c:v>42907.010416666664</c:v>
                </c:pt>
                <c:pt idx="4536">
                  <c:v>42907.020833333336</c:v>
                </c:pt>
                <c:pt idx="4537">
                  <c:v>42907.03125</c:v>
                </c:pt>
                <c:pt idx="4538">
                  <c:v>42907.041666666664</c:v>
                </c:pt>
                <c:pt idx="4539">
                  <c:v>42907.052083333336</c:v>
                </c:pt>
                <c:pt idx="4540">
                  <c:v>42907.0625</c:v>
                </c:pt>
                <c:pt idx="4541">
                  <c:v>42907.072916666664</c:v>
                </c:pt>
                <c:pt idx="4542">
                  <c:v>42907.083333333336</c:v>
                </c:pt>
                <c:pt idx="4543">
                  <c:v>42907.09375</c:v>
                </c:pt>
                <c:pt idx="4544">
                  <c:v>42907.104166666664</c:v>
                </c:pt>
                <c:pt idx="4545">
                  <c:v>42907.114583333336</c:v>
                </c:pt>
                <c:pt idx="4546">
                  <c:v>42907.125</c:v>
                </c:pt>
                <c:pt idx="4547">
                  <c:v>42907.135416666664</c:v>
                </c:pt>
                <c:pt idx="4548">
                  <c:v>42907.145833333336</c:v>
                </c:pt>
                <c:pt idx="4549">
                  <c:v>42907.15625</c:v>
                </c:pt>
                <c:pt idx="4550">
                  <c:v>42907.166666666664</c:v>
                </c:pt>
                <c:pt idx="4551">
                  <c:v>42907.177083333336</c:v>
                </c:pt>
                <c:pt idx="4552">
                  <c:v>42907.1875</c:v>
                </c:pt>
                <c:pt idx="4553">
                  <c:v>42907.197916666664</c:v>
                </c:pt>
                <c:pt idx="4554">
                  <c:v>42907.208333333336</c:v>
                </c:pt>
                <c:pt idx="4555">
                  <c:v>42907.21875</c:v>
                </c:pt>
                <c:pt idx="4556">
                  <c:v>42907.229166666664</c:v>
                </c:pt>
                <c:pt idx="4557">
                  <c:v>42907.239583333336</c:v>
                </c:pt>
                <c:pt idx="4558">
                  <c:v>42907.25</c:v>
                </c:pt>
                <c:pt idx="4559">
                  <c:v>42907.260416666664</c:v>
                </c:pt>
                <c:pt idx="4560">
                  <c:v>42907.270833333336</c:v>
                </c:pt>
                <c:pt idx="4561">
                  <c:v>42907.28125</c:v>
                </c:pt>
                <c:pt idx="4562">
                  <c:v>42907.291666666664</c:v>
                </c:pt>
                <c:pt idx="4563">
                  <c:v>42907.302083333336</c:v>
                </c:pt>
                <c:pt idx="4564">
                  <c:v>42907.3125</c:v>
                </c:pt>
                <c:pt idx="4565">
                  <c:v>42907.322916666664</c:v>
                </c:pt>
                <c:pt idx="4566">
                  <c:v>42907.333333333336</c:v>
                </c:pt>
                <c:pt idx="4567">
                  <c:v>42907.34375</c:v>
                </c:pt>
                <c:pt idx="4568">
                  <c:v>42907.354166666664</c:v>
                </c:pt>
                <c:pt idx="4569">
                  <c:v>42907.364583333336</c:v>
                </c:pt>
                <c:pt idx="4570">
                  <c:v>42907.375</c:v>
                </c:pt>
                <c:pt idx="4571">
                  <c:v>42907.385416666664</c:v>
                </c:pt>
                <c:pt idx="4572">
                  <c:v>42907.395833333336</c:v>
                </c:pt>
                <c:pt idx="4573">
                  <c:v>42907.40625</c:v>
                </c:pt>
                <c:pt idx="4574">
                  <c:v>42907.416666666664</c:v>
                </c:pt>
                <c:pt idx="4575">
                  <c:v>42907.427083333336</c:v>
                </c:pt>
                <c:pt idx="4576">
                  <c:v>42907.4375</c:v>
                </c:pt>
                <c:pt idx="4577">
                  <c:v>42907.447916666664</c:v>
                </c:pt>
                <c:pt idx="4578">
                  <c:v>42907.458333333336</c:v>
                </c:pt>
                <c:pt idx="4579">
                  <c:v>42907.46875</c:v>
                </c:pt>
                <c:pt idx="4580">
                  <c:v>42907.479166666664</c:v>
                </c:pt>
                <c:pt idx="4581">
                  <c:v>42907.489583333336</c:v>
                </c:pt>
                <c:pt idx="4582">
                  <c:v>42907.5</c:v>
                </c:pt>
                <c:pt idx="4583">
                  <c:v>42907.510416666664</c:v>
                </c:pt>
                <c:pt idx="4584">
                  <c:v>42907.520833333336</c:v>
                </c:pt>
                <c:pt idx="4585">
                  <c:v>42907.53125</c:v>
                </c:pt>
                <c:pt idx="4586">
                  <c:v>42907.541666666664</c:v>
                </c:pt>
                <c:pt idx="4587">
                  <c:v>42907.552083333336</c:v>
                </c:pt>
                <c:pt idx="4588">
                  <c:v>42907.5625</c:v>
                </c:pt>
                <c:pt idx="4589">
                  <c:v>42907.572916666664</c:v>
                </c:pt>
                <c:pt idx="4590">
                  <c:v>42907.583333333336</c:v>
                </c:pt>
                <c:pt idx="4591">
                  <c:v>42907.59375</c:v>
                </c:pt>
                <c:pt idx="4592">
                  <c:v>42907.604166666664</c:v>
                </c:pt>
                <c:pt idx="4593">
                  <c:v>42907.614583333336</c:v>
                </c:pt>
                <c:pt idx="4594">
                  <c:v>42907.625</c:v>
                </c:pt>
                <c:pt idx="4595">
                  <c:v>42907.635416666664</c:v>
                </c:pt>
                <c:pt idx="4596">
                  <c:v>42907.645833333336</c:v>
                </c:pt>
                <c:pt idx="4597">
                  <c:v>42907.65625</c:v>
                </c:pt>
                <c:pt idx="4598">
                  <c:v>42907.666666666664</c:v>
                </c:pt>
                <c:pt idx="4599">
                  <c:v>42907.677083333336</c:v>
                </c:pt>
                <c:pt idx="4600">
                  <c:v>42907.6875</c:v>
                </c:pt>
                <c:pt idx="4601">
                  <c:v>42907.697916666664</c:v>
                </c:pt>
                <c:pt idx="4602">
                  <c:v>42907.708333333336</c:v>
                </c:pt>
                <c:pt idx="4603">
                  <c:v>42907.71875</c:v>
                </c:pt>
                <c:pt idx="4604">
                  <c:v>42907.729166666664</c:v>
                </c:pt>
                <c:pt idx="4605">
                  <c:v>42907.739583333336</c:v>
                </c:pt>
                <c:pt idx="4606">
                  <c:v>42907.75</c:v>
                </c:pt>
                <c:pt idx="4607">
                  <c:v>42907.760416666664</c:v>
                </c:pt>
                <c:pt idx="4608">
                  <c:v>42907.770833333336</c:v>
                </c:pt>
                <c:pt idx="4609">
                  <c:v>42907.78125</c:v>
                </c:pt>
                <c:pt idx="4610">
                  <c:v>42907.791666666664</c:v>
                </c:pt>
                <c:pt idx="4611">
                  <c:v>42907.802083333336</c:v>
                </c:pt>
                <c:pt idx="4612">
                  <c:v>42907.8125</c:v>
                </c:pt>
                <c:pt idx="4613">
                  <c:v>42907.822916666664</c:v>
                </c:pt>
                <c:pt idx="4614">
                  <c:v>42907.833333333336</c:v>
                </c:pt>
                <c:pt idx="4615">
                  <c:v>42907.84375</c:v>
                </c:pt>
                <c:pt idx="4616">
                  <c:v>42907.854166666664</c:v>
                </c:pt>
                <c:pt idx="4617">
                  <c:v>42907.864583333336</c:v>
                </c:pt>
                <c:pt idx="4618">
                  <c:v>42907.875</c:v>
                </c:pt>
                <c:pt idx="4619">
                  <c:v>42907.885416666664</c:v>
                </c:pt>
                <c:pt idx="4620">
                  <c:v>42907.895833333336</c:v>
                </c:pt>
                <c:pt idx="4621">
                  <c:v>42907.90625</c:v>
                </c:pt>
                <c:pt idx="4622">
                  <c:v>42907.916666666664</c:v>
                </c:pt>
                <c:pt idx="4623">
                  <c:v>42907.927083333336</c:v>
                </c:pt>
                <c:pt idx="4624">
                  <c:v>42907.9375</c:v>
                </c:pt>
                <c:pt idx="4625">
                  <c:v>42907.947916666664</c:v>
                </c:pt>
                <c:pt idx="4626">
                  <c:v>42907.958333333336</c:v>
                </c:pt>
                <c:pt idx="4627">
                  <c:v>42907.96875</c:v>
                </c:pt>
                <c:pt idx="4628">
                  <c:v>42907.979166666664</c:v>
                </c:pt>
                <c:pt idx="4629">
                  <c:v>42907.989583333336</c:v>
                </c:pt>
                <c:pt idx="4630">
                  <c:v>42908</c:v>
                </c:pt>
                <c:pt idx="4631">
                  <c:v>42908.010416666664</c:v>
                </c:pt>
                <c:pt idx="4632">
                  <c:v>42908.020833333336</c:v>
                </c:pt>
                <c:pt idx="4633">
                  <c:v>42908.03125</c:v>
                </c:pt>
                <c:pt idx="4634">
                  <c:v>42908.041666666664</c:v>
                </c:pt>
                <c:pt idx="4635">
                  <c:v>42908.052083333336</c:v>
                </c:pt>
                <c:pt idx="4636">
                  <c:v>42908.0625</c:v>
                </c:pt>
                <c:pt idx="4637">
                  <c:v>42908.072916666664</c:v>
                </c:pt>
                <c:pt idx="4638">
                  <c:v>42908.083333333336</c:v>
                </c:pt>
                <c:pt idx="4639">
                  <c:v>42908.09375</c:v>
                </c:pt>
                <c:pt idx="4640">
                  <c:v>42908.104166666664</c:v>
                </c:pt>
                <c:pt idx="4641">
                  <c:v>42908.114583333336</c:v>
                </c:pt>
                <c:pt idx="4642">
                  <c:v>42908.125</c:v>
                </c:pt>
                <c:pt idx="4643">
                  <c:v>42908.135416666664</c:v>
                </c:pt>
                <c:pt idx="4644">
                  <c:v>42908.145833333336</c:v>
                </c:pt>
                <c:pt idx="4645">
                  <c:v>42908.15625</c:v>
                </c:pt>
                <c:pt idx="4646">
                  <c:v>42908.166666666664</c:v>
                </c:pt>
                <c:pt idx="4647">
                  <c:v>42908.177083333336</c:v>
                </c:pt>
                <c:pt idx="4648">
                  <c:v>42908.1875</c:v>
                </c:pt>
                <c:pt idx="4649">
                  <c:v>42908.197916666664</c:v>
                </c:pt>
                <c:pt idx="4650">
                  <c:v>42908.208333333336</c:v>
                </c:pt>
                <c:pt idx="4651">
                  <c:v>42908.21875</c:v>
                </c:pt>
                <c:pt idx="4652">
                  <c:v>42908.229166666664</c:v>
                </c:pt>
                <c:pt idx="4653">
                  <c:v>42908.239583333336</c:v>
                </c:pt>
                <c:pt idx="4654">
                  <c:v>42908.25</c:v>
                </c:pt>
                <c:pt idx="4655">
                  <c:v>42908.260416666664</c:v>
                </c:pt>
                <c:pt idx="4656">
                  <c:v>42908.270833333336</c:v>
                </c:pt>
                <c:pt idx="4657">
                  <c:v>42908.28125</c:v>
                </c:pt>
                <c:pt idx="4658">
                  <c:v>42908.291666666664</c:v>
                </c:pt>
                <c:pt idx="4659">
                  <c:v>42908.302083333336</c:v>
                </c:pt>
                <c:pt idx="4660">
                  <c:v>42908.3125</c:v>
                </c:pt>
                <c:pt idx="4661">
                  <c:v>42908.322916666664</c:v>
                </c:pt>
                <c:pt idx="4662">
                  <c:v>42908.333333333336</c:v>
                </c:pt>
                <c:pt idx="4663">
                  <c:v>42908.34375</c:v>
                </c:pt>
                <c:pt idx="4664">
                  <c:v>42908.354166666664</c:v>
                </c:pt>
                <c:pt idx="4665">
                  <c:v>42908.364583333336</c:v>
                </c:pt>
                <c:pt idx="4666">
                  <c:v>42908.375</c:v>
                </c:pt>
                <c:pt idx="4667">
                  <c:v>42908.385416666664</c:v>
                </c:pt>
                <c:pt idx="4668">
                  <c:v>42908.395833333336</c:v>
                </c:pt>
                <c:pt idx="4669">
                  <c:v>42908.40625</c:v>
                </c:pt>
                <c:pt idx="4670">
                  <c:v>42908.416666666664</c:v>
                </c:pt>
                <c:pt idx="4671">
                  <c:v>42908.427083333336</c:v>
                </c:pt>
                <c:pt idx="4672">
                  <c:v>42908.4375</c:v>
                </c:pt>
                <c:pt idx="4673">
                  <c:v>42908.447916666664</c:v>
                </c:pt>
                <c:pt idx="4674">
                  <c:v>42908.458333333336</c:v>
                </c:pt>
                <c:pt idx="4675">
                  <c:v>42908.46875</c:v>
                </c:pt>
                <c:pt idx="4676">
                  <c:v>42908.479166666664</c:v>
                </c:pt>
                <c:pt idx="4677">
                  <c:v>42908.489583333336</c:v>
                </c:pt>
                <c:pt idx="4678">
                  <c:v>42908.5</c:v>
                </c:pt>
                <c:pt idx="4679">
                  <c:v>42908.510416666664</c:v>
                </c:pt>
                <c:pt idx="4680">
                  <c:v>42908.520833333336</c:v>
                </c:pt>
                <c:pt idx="4681">
                  <c:v>42908.53125</c:v>
                </c:pt>
                <c:pt idx="4682">
                  <c:v>42908.541666666664</c:v>
                </c:pt>
                <c:pt idx="4683">
                  <c:v>42908.552083333336</c:v>
                </c:pt>
                <c:pt idx="4684">
                  <c:v>42908.5625</c:v>
                </c:pt>
                <c:pt idx="4685">
                  <c:v>42908.572916666664</c:v>
                </c:pt>
                <c:pt idx="4686">
                  <c:v>42908.583333333336</c:v>
                </c:pt>
                <c:pt idx="4687">
                  <c:v>42908.59375</c:v>
                </c:pt>
                <c:pt idx="4688">
                  <c:v>42908.604166666664</c:v>
                </c:pt>
                <c:pt idx="4689">
                  <c:v>42908.614583333336</c:v>
                </c:pt>
                <c:pt idx="4690">
                  <c:v>42908.625</c:v>
                </c:pt>
                <c:pt idx="4691">
                  <c:v>42908.635416666664</c:v>
                </c:pt>
                <c:pt idx="4692">
                  <c:v>42908.645833333336</c:v>
                </c:pt>
                <c:pt idx="4693">
                  <c:v>42908.65625</c:v>
                </c:pt>
                <c:pt idx="4694">
                  <c:v>42908.666666666664</c:v>
                </c:pt>
                <c:pt idx="4695">
                  <c:v>42908.677083333336</c:v>
                </c:pt>
                <c:pt idx="4696">
                  <c:v>42908.6875</c:v>
                </c:pt>
                <c:pt idx="4697">
                  <c:v>42908.697916666664</c:v>
                </c:pt>
                <c:pt idx="4698">
                  <c:v>42908.708333333336</c:v>
                </c:pt>
                <c:pt idx="4699">
                  <c:v>42908.71875</c:v>
                </c:pt>
                <c:pt idx="4700">
                  <c:v>42908.729166666664</c:v>
                </c:pt>
                <c:pt idx="4701">
                  <c:v>42908.739583333336</c:v>
                </c:pt>
                <c:pt idx="4702">
                  <c:v>42908.75</c:v>
                </c:pt>
                <c:pt idx="4703">
                  <c:v>42908.760416666664</c:v>
                </c:pt>
                <c:pt idx="4704">
                  <c:v>42908.770833333336</c:v>
                </c:pt>
                <c:pt idx="4705">
                  <c:v>42908.78125</c:v>
                </c:pt>
                <c:pt idx="4706">
                  <c:v>42908.791666666664</c:v>
                </c:pt>
                <c:pt idx="4707">
                  <c:v>42908.802083333336</c:v>
                </c:pt>
                <c:pt idx="4708">
                  <c:v>42908.8125</c:v>
                </c:pt>
                <c:pt idx="4709">
                  <c:v>42908.822916666664</c:v>
                </c:pt>
                <c:pt idx="4710">
                  <c:v>42908.833333333336</c:v>
                </c:pt>
                <c:pt idx="4711">
                  <c:v>42908.84375</c:v>
                </c:pt>
                <c:pt idx="4712">
                  <c:v>42908.854166666664</c:v>
                </c:pt>
                <c:pt idx="4713">
                  <c:v>42908.864583333336</c:v>
                </c:pt>
                <c:pt idx="4714">
                  <c:v>42908.875</c:v>
                </c:pt>
                <c:pt idx="4715">
                  <c:v>42908.885416666664</c:v>
                </c:pt>
                <c:pt idx="4716">
                  <c:v>42908.895833333336</c:v>
                </c:pt>
                <c:pt idx="4717">
                  <c:v>42908.90625</c:v>
                </c:pt>
                <c:pt idx="4718">
                  <c:v>42908.916666666664</c:v>
                </c:pt>
                <c:pt idx="4719">
                  <c:v>42908.927083333336</c:v>
                </c:pt>
                <c:pt idx="4720">
                  <c:v>42908.9375</c:v>
                </c:pt>
                <c:pt idx="4721">
                  <c:v>42908.947916666664</c:v>
                </c:pt>
                <c:pt idx="4722">
                  <c:v>42908.958333333336</c:v>
                </c:pt>
                <c:pt idx="4723">
                  <c:v>42908.96875</c:v>
                </c:pt>
                <c:pt idx="4724">
                  <c:v>42908.979166666664</c:v>
                </c:pt>
                <c:pt idx="4725">
                  <c:v>42908.989583333336</c:v>
                </c:pt>
                <c:pt idx="4726">
                  <c:v>42909</c:v>
                </c:pt>
                <c:pt idx="4727">
                  <c:v>42909.010416666664</c:v>
                </c:pt>
                <c:pt idx="4728">
                  <c:v>42909.020833333336</c:v>
                </c:pt>
                <c:pt idx="4729">
                  <c:v>42909.03125</c:v>
                </c:pt>
                <c:pt idx="4730">
                  <c:v>42909.041666666664</c:v>
                </c:pt>
                <c:pt idx="4731">
                  <c:v>42909.052083333336</c:v>
                </c:pt>
                <c:pt idx="4732">
                  <c:v>42909.0625</c:v>
                </c:pt>
                <c:pt idx="4733">
                  <c:v>42909.072916666664</c:v>
                </c:pt>
                <c:pt idx="4734">
                  <c:v>42909.083333333336</c:v>
                </c:pt>
                <c:pt idx="4735">
                  <c:v>42909.09375</c:v>
                </c:pt>
                <c:pt idx="4736">
                  <c:v>42909.104166666664</c:v>
                </c:pt>
                <c:pt idx="4737">
                  <c:v>42909.114583333336</c:v>
                </c:pt>
                <c:pt idx="4738">
                  <c:v>42909.125</c:v>
                </c:pt>
                <c:pt idx="4739">
                  <c:v>42909.135416666664</c:v>
                </c:pt>
                <c:pt idx="4740">
                  <c:v>42909.145833333336</c:v>
                </c:pt>
                <c:pt idx="4741">
                  <c:v>42909.15625</c:v>
                </c:pt>
                <c:pt idx="4742">
                  <c:v>42909.166666666664</c:v>
                </c:pt>
                <c:pt idx="4743">
                  <c:v>42909.177083333336</c:v>
                </c:pt>
                <c:pt idx="4744">
                  <c:v>42909.1875</c:v>
                </c:pt>
                <c:pt idx="4745">
                  <c:v>42909.197916666664</c:v>
                </c:pt>
                <c:pt idx="4746">
                  <c:v>42909.208333333336</c:v>
                </c:pt>
                <c:pt idx="4747">
                  <c:v>42909.21875</c:v>
                </c:pt>
                <c:pt idx="4748">
                  <c:v>42909.229166666664</c:v>
                </c:pt>
                <c:pt idx="4749">
                  <c:v>42909.239583333336</c:v>
                </c:pt>
                <c:pt idx="4750">
                  <c:v>42909.25</c:v>
                </c:pt>
                <c:pt idx="4751">
                  <c:v>42909.260416666664</c:v>
                </c:pt>
                <c:pt idx="4752">
                  <c:v>42909.270833333336</c:v>
                </c:pt>
                <c:pt idx="4753">
                  <c:v>42909.28125</c:v>
                </c:pt>
                <c:pt idx="4754">
                  <c:v>42909.291666666664</c:v>
                </c:pt>
                <c:pt idx="4755">
                  <c:v>42909.302083333336</c:v>
                </c:pt>
                <c:pt idx="4756">
                  <c:v>42909.3125</c:v>
                </c:pt>
                <c:pt idx="4757">
                  <c:v>42909.322916666664</c:v>
                </c:pt>
                <c:pt idx="4758">
                  <c:v>42909.333333333336</c:v>
                </c:pt>
                <c:pt idx="4759">
                  <c:v>42909.34375</c:v>
                </c:pt>
                <c:pt idx="4760">
                  <c:v>42909.354166666664</c:v>
                </c:pt>
                <c:pt idx="4761">
                  <c:v>42909.364583333336</c:v>
                </c:pt>
                <c:pt idx="4762">
                  <c:v>42909.375</c:v>
                </c:pt>
                <c:pt idx="4763">
                  <c:v>42909.385416666664</c:v>
                </c:pt>
                <c:pt idx="4764">
                  <c:v>42909.395833333336</c:v>
                </c:pt>
                <c:pt idx="4765">
                  <c:v>42909.40625</c:v>
                </c:pt>
                <c:pt idx="4766">
                  <c:v>42909.416666666664</c:v>
                </c:pt>
                <c:pt idx="4767">
                  <c:v>42909.427083333336</c:v>
                </c:pt>
                <c:pt idx="4768">
                  <c:v>42909.4375</c:v>
                </c:pt>
                <c:pt idx="4769">
                  <c:v>42909.447916666664</c:v>
                </c:pt>
                <c:pt idx="4770">
                  <c:v>42909.458333333336</c:v>
                </c:pt>
                <c:pt idx="4771">
                  <c:v>42909.46875</c:v>
                </c:pt>
                <c:pt idx="4772">
                  <c:v>42909.479166666664</c:v>
                </c:pt>
                <c:pt idx="4773">
                  <c:v>42909.489583333336</c:v>
                </c:pt>
                <c:pt idx="4774">
                  <c:v>42909.5</c:v>
                </c:pt>
                <c:pt idx="4775">
                  <c:v>42909.510416666664</c:v>
                </c:pt>
                <c:pt idx="4776">
                  <c:v>42909.520833333336</c:v>
                </c:pt>
                <c:pt idx="4777">
                  <c:v>42909.53125</c:v>
                </c:pt>
                <c:pt idx="4778">
                  <c:v>42909.541666666664</c:v>
                </c:pt>
                <c:pt idx="4779">
                  <c:v>42909.552083333336</c:v>
                </c:pt>
                <c:pt idx="4780">
                  <c:v>42909.5625</c:v>
                </c:pt>
                <c:pt idx="4781">
                  <c:v>42909.572916666664</c:v>
                </c:pt>
                <c:pt idx="4782">
                  <c:v>42909.583333333336</c:v>
                </c:pt>
                <c:pt idx="4783">
                  <c:v>42909.59375</c:v>
                </c:pt>
                <c:pt idx="4784">
                  <c:v>42909.604166666664</c:v>
                </c:pt>
                <c:pt idx="4785">
                  <c:v>42909.614583333336</c:v>
                </c:pt>
                <c:pt idx="4786">
                  <c:v>42909.625</c:v>
                </c:pt>
                <c:pt idx="4787">
                  <c:v>42909.635416666664</c:v>
                </c:pt>
                <c:pt idx="4788">
                  <c:v>42909.645833333336</c:v>
                </c:pt>
                <c:pt idx="4789">
                  <c:v>42909.65625</c:v>
                </c:pt>
                <c:pt idx="4790">
                  <c:v>42909.666666666664</c:v>
                </c:pt>
                <c:pt idx="4791">
                  <c:v>42909.677083333336</c:v>
                </c:pt>
                <c:pt idx="4792">
                  <c:v>42909.6875</c:v>
                </c:pt>
                <c:pt idx="4793">
                  <c:v>42909.697916666664</c:v>
                </c:pt>
                <c:pt idx="4794">
                  <c:v>42909.708333333336</c:v>
                </c:pt>
                <c:pt idx="4795">
                  <c:v>42909.71875</c:v>
                </c:pt>
                <c:pt idx="4796">
                  <c:v>42909.729166666664</c:v>
                </c:pt>
                <c:pt idx="4797">
                  <c:v>42909.739583333336</c:v>
                </c:pt>
                <c:pt idx="4798">
                  <c:v>42909.75</c:v>
                </c:pt>
                <c:pt idx="4799">
                  <c:v>42909.760416666664</c:v>
                </c:pt>
                <c:pt idx="4800">
                  <c:v>42909.770833333336</c:v>
                </c:pt>
                <c:pt idx="4801">
                  <c:v>42909.78125</c:v>
                </c:pt>
                <c:pt idx="4802">
                  <c:v>42909.791666666664</c:v>
                </c:pt>
                <c:pt idx="4803">
                  <c:v>42909.802083333336</c:v>
                </c:pt>
                <c:pt idx="4804">
                  <c:v>42909.8125</c:v>
                </c:pt>
                <c:pt idx="4805">
                  <c:v>42909.822916666664</c:v>
                </c:pt>
                <c:pt idx="4806">
                  <c:v>42909.833333333336</c:v>
                </c:pt>
                <c:pt idx="4807">
                  <c:v>42909.84375</c:v>
                </c:pt>
                <c:pt idx="4808">
                  <c:v>42909.854166666664</c:v>
                </c:pt>
                <c:pt idx="4809">
                  <c:v>42909.864583333336</c:v>
                </c:pt>
                <c:pt idx="4810">
                  <c:v>42909.875</c:v>
                </c:pt>
                <c:pt idx="4811">
                  <c:v>42909.885416666664</c:v>
                </c:pt>
                <c:pt idx="4812">
                  <c:v>42909.895833333336</c:v>
                </c:pt>
                <c:pt idx="4813">
                  <c:v>42909.90625</c:v>
                </c:pt>
                <c:pt idx="4814">
                  <c:v>42909.916666666664</c:v>
                </c:pt>
                <c:pt idx="4815">
                  <c:v>42909.927083333336</c:v>
                </c:pt>
                <c:pt idx="4816">
                  <c:v>42909.9375</c:v>
                </c:pt>
                <c:pt idx="4817">
                  <c:v>42909.947916666664</c:v>
                </c:pt>
                <c:pt idx="4818">
                  <c:v>42909.958333333336</c:v>
                </c:pt>
                <c:pt idx="4819">
                  <c:v>42909.96875</c:v>
                </c:pt>
                <c:pt idx="4820">
                  <c:v>42909.979166666664</c:v>
                </c:pt>
                <c:pt idx="4821">
                  <c:v>42909.989583333336</c:v>
                </c:pt>
                <c:pt idx="4822">
                  <c:v>42910</c:v>
                </c:pt>
                <c:pt idx="4823">
                  <c:v>42910.010416666664</c:v>
                </c:pt>
                <c:pt idx="4824">
                  <c:v>42910.020833333336</c:v>
                </c:pt>
                <c:pt idx="4825">
                  <c:v>42910.03125</c:v>
                </c:pt>
                <c:pt idx="4826">
                  <c:v>42910.041666666664</c:v>
                </c:pt>
                <c:pt idx="4827">
                  <c:v>42910.052083333336</c:v>
                </c:pt>
                <c:pt idx="4828">
                  <c:v>42910.0625</c:v>
                </c:pt>
                <c:pt idx="4829">
                  <c:v>42910.072916666664</c:v>
                </c:pt>
                <c:pt idx="4830">
                  <c:v>42910.083333333336</c:v>
                </c:pt>
                <c:pt idx="4831">
                  <c:v>42910.09375</c:v>
                </c:pt>
                <c:pt idx="4832">
                  <c:v>42910.104166666664</c:v>
                </c:pt>
                <c:pt idx="4833">
                  <c:v>42910.114583333336</c:v>
                </c:pt>
                <c:pt idx="4834">
                  <c:v>42910.125</c:v>
                </c:pt>
                <c:pt idx="4835">
                  <c:v>42910.135416666664</c:v>
                </c:pt>
                <c:pt idx="4836">
                  <c:v>42910.145833333336</c:v>
                </c:pt>
                <c:pt idx="4837">
                  <c:v>42910.15625</c:v>
                </c:pt>
                <c:pt idx="4838">
                  <c:v>42910.166666666664</c:v>
                </c:pt>
                <c:pt idx="4839">
                  <c:v>42910.177083333336</c:v>
                </c:pt>
                <c:pt idx="4840">
                  <c:v>42910.1875</c:v>
                </c:pt>
                <c:pt idx="4841">
                  <c:v>42910.197916666664</c:v>
                </c:pt>
                <c:pt idx="4842">
                  <c:v>42910.208333333336</c:v>
                </c:pt>
                <c:pt idx="4843">
                  <c:v>42910.21875</c:v>
                </c:pt>
                <c:pt idx="4844">
                  <c:v>42910.229166666664</c:v>
                </c:pt>
                <c:pt idx="4845">
                  <c:v>42910.239583333336</c:v>
                </c:pt>
                <c:pt idx="4846">
                  <c:v>42910.25</c:v>
                </c:pt>
                <c:pt idx="4847">
                  <c:v>42910.260416666664</c:v>
                </c:pt>
                <c:pt idx="4848">
                  <c:v>42910.270833333336</c:v>
                </c:pt>
                <c:pt idx="4849">
                  <c:v>42910.28125</c:v>
                </c:pt>
                <c:pt idx="4850">
                  <c:v>42910.291666666664</c:v>
                </c:pt>
                <c:pt idx="4851">
                  <c:v>42910.302083333336</c:v>
                </c:pt>
                <c:pt idx="4852">
                  <c:v>42910.3125</c:v>
                </c:pt>
                <c:pt idx="4853">
                  <c:v>42910.322916666664</c:v>
                </c:pt>
                <c:pt idx="4854">
                  <c:v>42910.333333333336</c:v>
                </c:pt>
                <c:pt idx="4855">
                  <c:v>42910.34375</c:v>
                </c:pt>
                <c:pt idx="4856">
                  <c:v>42910.354166666664</c:v>
                </c:pt>
                <c:pt idx="4857">
                  <c:v>42910.364583333336</c:v>
                </c:pt>
                <c:pt idx="4858">
                  <c:v>42910.375</c:v>
                </c:pt>
                <c:pt idx="4859">
                  <c:v>42910.385416666664</c:v>
                </c:pt>
                <c:pt idx="4860">
                  <c:v>42910.395833333336</c:v>
                </c:pt>
                <c:pt idx="4861">
                  <c:v>42910.40625</c:v>
                </c:pt>
                <c:pt idx="4862">
                  <c:v>42910.416666666664</c:v>
                </c:pt>
                <c:pt idx="4863">
                  <c:v>42910.427083333336</c:v>
                </c:pt>
                <c:pt idx="4864">
                  <c:v>42910.4375</c:v>
                </c:pt>
                <c:pt idx="4865">
                  <c:v>42910.447916666664</c:v>
                </c:pt>
                <c:pt idx="4866">
                  <c:v>42910.458333333336</c:v>
                </c:pt>
                <c:pt idx="4867">
                  <c:v>42910.46875</c:v>
                </c:pt>
                <c:pt idx="4868">
                  <c:v>42910.479166666664</c:v>
                </c:pt>
                <c:pt idx="4869">
                  <c:v>42910.489583333336</c:v>
                </c:pt>
                <c:pt idx="4870">
                  <c:v>42910.5</c:v>
                </c:pt>
                <c:pt idx="4871">
                  <c:v>42910.510416666664</c:v>
                </c:pt>
                <c:pt idx="4872">
                  <c:v>42910.520833333336</c:v>
                </c:pt>
                <c:pt idx="4873">
                  <c:v>42910.53125</c:v>
                </c:pt>
                <c:pt idx="4874">
                  <c:v>42910.541666666664</c:v>
                </c:pt>
                <c:pt idx="4875">
                  <c:v>42910.552083333336</c:v>
                </c:pt>
                <c:pt idx="4876">
                  <c:v>42910.5625</c:v>
                </c:pt>
                <c:pt idx="4877">
                  <c:v>42910.572916666664</c:v>
                </c:pt>
                <c:pt idx="4878">
                  <c:v>42910.583333333336</c:v>
                </c:pt>
                <c:pt idx="4879">
                  <c:v>42910.59375</c:v>
                </c:pt>
                <c:pt idx="4880">
                  <c:v>42910.604166666664</c:v>
                </c:pt>
                <c:pt idx="4881">
                  <c:v>42910.614583333336</c:v>
                </c:pt>
                <c:pt idx="4882">
                  <c:v>42910.625</c:v>
                </c:pt>
                <c:pt idx="4883">
                  <c:v>42910.635416666664</c:v>
                </c:pt>
                <c:pt idx="4884">
                  <c:v>42910.645833333336</c:v>
                </c:pt>
                <c:pt idx="4885">
                  <c:v>42910.65625</c:v>
                </c:pt>
                <c:pt idx="4886">
                  <c:v>42910.666666666664</c:v>
                </c:pt>
                <c:pt idx="4887">
                  <c:v>42910.677083333336</c:v>
                </c:pt>
                <c:pt idx="4888">
                  <c:v>42910.6875</c:v>
                </c:pt>
                <c:pt idx="4889">
                  <c:v>42910.697916666664</c:v>
                </c:pt>
                <c:pt idx="4890">
                  <c:v>42910.708333333336</c:v>
                </c:pt>
                <c:pt idx="4891">
                  <c:v>42910.71875</c:v>
                </c:pt>
                <c:pt idx="4892">
                  <c:v>42910.729166666664</c:v>
                </c:pt>
                <c:pt idx="4893">
                  <c:v>42910.739583333336</c:v>
                </c:pt>
                <c:pt idx="4894">
                  <c:v>42910.75</c:v>
                </c:pt>
                <c:pt idx="4895">
                  <c:v>42910.760416666664</c:v>
                </c:pt>
                <c:pt idx="4896">
                  <c:v>42910.770833333336</c:v>
                </c:pt>
                <c:pt idx="4897">
                  <c:v>42910.78125</c:v>
                </c:pt>
                <c:pt idx="4898">
                  <c:v>42910.791666666664</c:v>
                </c:pt>
                <c:pt idx="4899">
                  <c:v>42910.802083333336</c:v>
                </c:pt>
                <c:pt idx="4900">
                  <c:v>42910.8125</c:v>
                </c:pt>
                <c:pt idx="4901">
                  <c:v>42910.822916666664</c:v>
                </c:pt>
                <c:pt idx="4902">
                  <c:v>42910.833333333336</c:v>
                </c:pt>
                <c:pt idx="4903">
                  <c:v>42910.84375</c:v>
                </c:pt>
                <c:pt idx="4904">
                  <c:v>42910.854166666664</c:v>
                </c:pt>
                <c:pt idx="4905">
                  <c:v>42910.864583333336</c:v>
                </c:pt>
                <c:pt idx="4906">
                  <c:v>42910.875</c:v>
                </c:pt>
                <c:pt idx="4907">
                  <c:v>42910.885416666664</c:v>
                </c:pt>
                <c:pt idx="4908">
                  <c:v>42910.895833333336</c:v>
                </c:pt>
                <c:pt idx="4909">
                  <c:v>42910.90625</c:v>
                </c:pt>
                <c:pt idx="4910">
                  <c:v>42910.916666666664</c:v>
                </c:pt>
                <c:pt idx="4911">
                  <c:v>42910.927083333336</c:v>
                </c:pt>
                <c:pt idx="4912">
                  <c:v>42910.9375</c:v>
                </c:pt>
                <c:pt idx="4913">
                  <c:v>42910.947916666664</c:v>
                </c:pt>
                <c:pt idx="4914">
                  <c:v>42910.958333333336</c:v>
                </c:pt>
                <c:pt idx="4915">
                  <c:v>42910.96875</c:v>
                </c:pt>
                <c:pt idx="4916">
                  <c:v>42910.979166666664</c:v>
                </c:pt>
                <c:pt idx="4917">
                  <c:v>42910.989583333336</c:v>
                </c:pt>
                <c:pt idx="4918">
                  <c:v>42911</c:v>
                </c:pt>
                <c:pt idx="4919">
                  <c:v>42911.010416666664</c:v>
                </c:pt>
                <c:pt idx="4920">
                  <c:v>42911.020833333336</c:v>
                </c:pt>
                <c:pt idx="4921">
                  <c:v>42911.03125</c:v>
                </c:pt>
                <c:pt idx="4922">
                  <c:v>42911.041666666664</c:v>
                </c:pt>
                <c:pt idx="4923">
                  <c:v>42911.052083333336</c:v>
                </c:pt>
                <c:pt idx="4924">
                  <c:v>42911.0625</c:v>
                </c:pt>
                <c:pt idx="4925">
                  <c:v>42911.072916666664</c:v>
                </c:pt>
                <c:pt idx="4926">
                  <c:v>42911.083333333336</c:v>
                </c:pt>
                <c:pt idx="4927">
                  <c:v>42911.09375</c:v>
                </c:pt>
                <c:pt idx="4928">
                  <c:v>42911.104166666664</c:v>
                </c:pt>
                <c:pt idx="4929">
                  <c:v>42911.114583333336</c:v>
                </c:pt>
                <c:pt idx="4930">
                  <c:v>42911.125</c:v>
                </c:pt>
                <c:pt idx="4931">
                  <c:v>42911.135416666664</c:v>
                </c:pt>
                <c:pt idx="4932">
                  <c:v>42911.145833333336</c:v>
                </c:pt>
                <c:pt idx="4933">
                  <c:v>42911.15625</c:v>
                </c:pt>
                <c:pt idx="4934">
                  <c:v>42911.166666666664</c:v>
                </c:pt>
                <c:pt idx="4935">
                  <c:v>42911.177083333336</c:v>
                </c:pt>
                <c:pt idx="4936">
                  <c:v>42911.1875</c:v>
                </c:pt>
                <c:pt idx="4937">
                  <c:v>42911.197916666664</c:v>
                </c:pt>
                <c:pt idx="4938">
                  <c:v>42911.208333333336</c:v>
                </c:pt>
                <c:pt idx="4939">
                  <c:v>42911.21875</c:v>
                </c:pt>
                <c:pt idx="4940">
                  <c:v>42911.229166666664</c:v>
                </c:pt>
                <c:pt idx="4941">
                  <c:v>42911.239583333336</c:v>
                </c:pt>
                <c:pt idx="4942">
                  <c:v>42911.25</c:v>
                </c:pt>
                <c:pt idx="4943">
                  <c:v>42911.260416666664</c:v>
                </c:pt>
                <c:pt idx="4944">
                  <c:v>42911.270833333336</c:v>
                </c:pt>
                <c:pt idx="4945">
                  <c:v>42911.28125</c:v>
                </c:pt>
                <c:pt idx="4946">
                  <c:v>42911.291666666664</c:v>
                </c:pt>
                <c:pt idx="4947">
                  <c:v>42911.302083333336</c:v>
                </c:pt>
                <c:pt idx="4948">
                  <c:v>42911.3125</c:v>
                </c:pt>
                <c:pt idx="4949">
                  <c:v>42911.322916666664</c:v>
                </c:pt>
                <c:pt idx="4950">
                  <c:v>42911.333333333336</c:v>
                </c:pt>
                <c:pt idx="4951">
                  <c:v>42911.34375</c:v>
                </c:pt>
                <c:pt idx="4952">
                  <c:v>42911.354166666664</c:v>
                </c:pt>
                <c:pt idx="4953">
                  <c:v>42911.364583333336</c:v>
                </c:pt>
                <c:pt idx="4954">
                  <c:v>42911.375</c:v>
                </c:pt>
                <c:pt idx="4955">
                  <c:v>42911.385416666664</c:v>
                </c:pt>
                <c:pt idx="4956">
                  <c:v>42911.395833333336</c:v>
                </c:pt>
                <c:pt idx="4957">
                  <c:v>42911.40625</c:v>
                </c:pt>
                <c:pt idx="4958">
                  <c:v>42911.416666666664</c:v>
                </c:pt>
                <c:pt idx="4959">
                  <c:v>42911.427083333336</c:v>
                </c:pt>
                <c:pt idx="4960">
                  <c:v>42911.4375</c:v>
                </c:pt>
                <c:pt idx="4961">
                  <c:v>42911.447916666664</c:v>
                </c:pt>
                <c:pt idx="4962">
                  <c:v>42911.458333333336</c:v>
                </c:pt>
                <c:pt idx="4963">
                  <c:v>42911.46875</c:v>
                </c:pt>
                <c:pt idx="4964">
                  <c:v>42911.479166666664</c:v>
                </c:pt>
                <c:pt idx="4965">
                  <c:v>42911.489583333336</c:v>
                </c:pt>
                <c:pt idx="4966">
                  <c:v>42911.5</c:v>
                </c:pt>
                <c:pt idx="4967">
                  <c:v>42911.510416666664</c:v>
                </c:pt>
                <c:pt idx="4968">
                  <c:v>42911.520833333336</c:v>
                </c:pt>
                <c:pt idx="4969">
                  <c:v>42911.53125</c:v>
                </c:pt>
                <c:pt idx="4970">
                  <c:v>42911.541666666664</c:v>
                </c:pt>
                <c:pt idx="4971">
                  <c:v>42911.552083333336</c:v>
                </c:pt>
                <c:pt idx="4972">
                  <c:v>42911.5625</c:v>
                </c:pt>
                <c:pt idx="4973">
                  <c:v>42911.572916666664</c:v>
                </c:pt>
                <c:pt idx="4974">
                  <c:v>42911.583333333336</c:v>
                </c:pt>
                <c:pt idx="4975">
                  <c:v>42911.59375</c:v>
                </c:pt>
                <c:pt idx="4976">
                  <c:v>42911.604166666664</c:v>
                </c:pt>
                <c:pt idx="4977">
                  <c:v>42911.614583333336</c:v>
                </c:pt>
                <c:pt idx="4978">
                  <c:v>42911.625</c:v>
                </c:pt>
                <c:pt idx="4979">
                  <c:v>42911.635416666664</c:v>
                </c:pt>
                <c:pt idx="4980">
                  <c:v>42911.645833333336</c:v>
                </c:pt>
                <c:pt idx="4981">
                  <c:v>42911.65625</c:v>
                </c:pt>
                <c:pt idx="4982">
                  <c:v>42911.666666666664</c:v>
                </c:pt>
                <c:pt idx="4983">
                  <c:v>42911.677083333336</c:v>
                </c:pt>
                <c:pt idx="4984">
                  <c:v>42911.6875</c:v>
                </c:pt>
                <c:pt idx="4985">
                  <c:v>42911.697916666664</c:v>
                </c:pt>
                <c:pt idx="4986">
                  <c:v>42911.708333333336</c:v>
                </c:pt>
                <c:pt idx="4987">
                  <c:v>42911.71875</c:v>
                </c:pt>
                <c:pt idx="4988">
                  <c:v>42911.729166666664</c:v>
                </c:pt>
                <c:pt idx="4989">
                  <c:v>42911.739583333336</c:v>
                </c:pt>
                <c:pt idx="4990">
                  <c:v>42911.75</c:v>
                </c:pt>
                <c:pt idx="4991">
                  <c:v>42911.760416666664</c:v>
                </c:pt>
                <c:pt idx="4992">
                  <c:v>42911.770833333336</c:v>
                </c:pt>
                <c:pt idx="4993">
                  <c:v>42911.78125</c:v>
                </c:pt>
                <c:pt idx="4994">
                  <c:v>42911.791666666664</c:v>
                </c:pt>
                <c:pt idx="4995">
                  <c:v>42911.802083333336</c:v>
                </c:pt>
                <c:pt idx="4996">
                  <c:v>42911.8125</c:v>
                </c:pt>
                <c:pt idx="4997">
                  <c:v>42911.822916666664</c:v>
                </c:pt>
                <c:pt idx="4998">
                  <c:v>42911.833333333336</c:v>
                </c:pt>
                <c:pt idx="4999">
                  <c:v>42911.84375</c:v>
                </c:pt>
                <c:pt idx="5000">
                  <c:v>42911.854166666664</c:v>
                </c:pt>
                <c:pt idx="5001">
                  <c:v>42911.864583333336</c:v>
                </c:pt>
                <c:pt idx="5002">
                  <c:v>42911.875</c:v>
                </c:pt>
                <c:pt idx="5003">
                  <c:v>42911.885416666664</c:v>
                </c:pt>
                <c:pt idx="5004">
                  <c:v>42911.895833333336</c:v>
                </c:pt>
                <c:pt idx="5005">
                  <c:v>42911.90625</c:v>
                </c:pt>
                <c:pt idx="5006">
                  <c:v>42911.916666666664</c:v>
                </c:pt>
                <c:pt idx="5007">
                  <c:v>42911.927083333336</c:v>
                </c:pt>
                <c:pt idx="5008">
                  <c:v>42911.9375</c:v>
                </c:pt>
                <c:pt idx="5009">
                  <c:v>42911.947916666664</c:v>
                </c:pt>
                <c:pt idx="5010">
                  <c:v>42911.958333333336</c:v>
                </c:pt>
                <c:pt idx="5011">
                  <c:v>42911.96875</c:v>
                </c:pt>
                <c:pt idx="5012">
                  <c:v>42911.979166666664</c:v>
                </c:pt>
                <c:pt idx="5013">
                  <c:v>42911.989583333336</c:v>
                </c:pt>
                <c:pt idx="5014">
                  <c:v>42912</c:v>
                </c:pt>
                <c:pt idx="5015">
                  <c:v>42912.010416666664</c:v>
                </c:pt>
                <c:pt idx="5016">
                  <c:v>42912.020833333336</c:v>
                </c:pt>
                <c:pt idx="5017">
                  <c:v>42912.03125</c:v>
                </c:pt>
                <c:pt idx="5018">
                  <c:v>42912.041666666664</c:v>
                </c:pt>
                <c:pt idx="5019">
                  <c:v>42912.052083333336</c:v>
                </c:pt>
                <c:pt idx="5020">
                  <c:v>42912.0625</c:v>
                </c:pt>
                <c:pt idx="5021">
                  <c:v>42912.072916666664</c:v>
                </c:pt>
                <c:pt idx="5022">
                  <c:v>42912.083333333336</c:v>
                </c:pt>
                <c:pt idx="5023">
                  <c:v>42912.09375</c:v>
                </c:pt>
                <c:pt idx="5024">
                  <c:v>42912.104166666664</c:v>
                </c:pt>
                <c:pt idx="5025">
                  <c:v>42912.114583333336</c:v>
                </c:pt>
                <c:pt idx="5026">
                  <c:v>42912.125</c:v>
                </c:pt>
                <c:pt idx="5027">
                  <c:v>42912.135416666664</c:v>
                </c:pt>
                <c:pt idx="5028">
                  <c:v>42912.145833333336</c:v>
                </c:pt>
                <c:pt idx="5029">
                  <c:v>42912.15625</c:v>
                </c:pt>
                <c:pt idx="5030">
                  <c:v>42912.166666666664</c:v>
                </c:pt>
                <c:pt idx="5031">
                  <c:v>42912.177083333336</c:v>
                </c:pt>
                <c:pt idx="5032">
                  <c:v>42912.1875</c:v>
                </c:pt>
                <c:pt idx="5033">
                  <c:v>42912.197916666664</c:v>
                </c:pt>
                <c:pt idx="5034">
                  <c:v>42912.208333333336</c:v>
                </c:pt>
                <c:pt idx="5035">
                  <c:v>42912.21875</c:v>
                </c:pt>
                <c:pt idx="5036">
                  <c:v>42912.229166666664</c:v>
                </c:pt>
                <c:pt idx="5037">
                  <c:v>42912.239583333336</c:v>
                </c:pt>
                <c:pt idx="5038">
                  <c:v>42912.25</c:v>
                </c:pt>
                <c:pt idx="5039">
                  <c:v>42912.260416666664</c:v>
                </c:pt>
                <c:pt idx="5040">
                  <c:v>42912.270833333336</c:v>
                </c:pt>
                <c:pt idx="5041">
                  <c:v>42912.28125</c:v>
                </c:pt>
                <c:pt idx="5042">
                  <c:v>42912.291666666664</c:v>
                </c:pt>
                <c:pt idx="5043">
                  <c:v>42912.302083333336</c:v>
                </c:pt>
                <c:pt idx="5044">
                  <c:v>42912.3125</c:v>
                </c:pt>
                <c:pt idx="5045">
                  <c:v>42912.322916666664</c:v>
                </c:pt>
                <c:pt idx="5046">
                  <c:v>42912.333333333336</c:v>
                </c:pt>
                <c:pt idx="5047">
                  <c:v>42912.34375</c:v>
                </c:pt>
                <c:pt idx="5048">
                  <c:v>42912.354166666664</c:v>
                </c:pt>
                <c:pt idx="5049">
                  <c:v>42912.364583333336</c:v>
                </c:pt>
                <c:pt idx="5050">
                  <c:v>42912.375</c:v>
                </c:pt>
                <c:pt idx="5051">
                  <c:v>42912.385416666664</c:v>
                </c:pt>
                <c:pt idx="5052">
                  <c:v>42912.395833333336</c:v>
                </c:pt>
                <c:pt idx="5053">
                  <c:v>42912.40625</c:v>
                </c:pt>
                <c:pt idx="5054">
                  <c:v>42912.416666666664</c:v>
                </c:pt>
                <c:pt idx="5055">
                  <c:v>42912.427083333336</c:v>
                </c:pt>
                <c:pt idx="5056">
                  <c:v>42912.4375</c:v>
                </c:pt>
                <c:pt idx="5057">
                  <c:v>42912.447916666664</c:v>
                </c:pt>
                <c:pt idx="5058">
                  <c:v>42912.458333333336</c:v>
                </c:pt>
                <c:pt idx="5059">
                  <c:v>42912.46875</c:v>
                </c:pt>
                <c:pt idx="5060">
                  <c:v>42912.479166666664</c:v>
                </c:pt>
                <c:pt idx="5061">
                  <c:v>42912.489583333336</c:v>
                </c:pt>
                <c:pt idx="5062">
                  <c:v>42912.5</c:v>
                </c:pt>
                <c:pt idx="5063">
                  <c:v>42912.510416666664</c:v>
                </c:pt>
                <c:pt idx="5064">
                  <c:v>42912.520833333336</c:v>
                </c:pt>
                <c:pt idx="5065">
                  <c:v>42912.53125</c:v>
                </c:pt>
                <c:pt idx="5066">
                  <c:v>42912.541666666664</c:v>
                </c:pt>
                <c:pt idx="5067">
                  <c:v>42912.552083333336</c:v>
                </c:pt>
                <c:pt idx="5068">
                  <c:v>42912.5625</c:v>
                </c:pt>
                <c:pt idx="5069">
                  <c:v>42912.572916666664</c:v>
                </c:pt>
                <c:pt idx="5070">
                  <c:v>42912.583333333336</c:v>
                </c:pt>
                <c:pt idx="5071">
                  <c:v>42912.59375</c:v>
                </c:pt>
                <c:pt idx="5072">
                  <c:v>42912.604166666664</c:v>
                </c:pt>
                <c:pt idx="5073">
                  <c:v>42912.614583333336</c:v>
                </c:pt>
                <c:pt idx="5074">
                  <c:v>42912.625</c:v>
                </c:pt>
                <c:pt idx="5075">
                  <c:v>42912.635416666664</c:v>
                </c:pt>
                <c:pt idx="5076">
                  <c:v>42912.645833333336</c:v>
                </c:pt>
                <c:pt idx="5077">
                  <c:v>42912.65625</c:v>
                </c:pt>
                <c:pt idx="5078">
                  <c:v>42912.666666666664</c:v>
                </c:pt>
                <c:pt idx="5079">
                  <c:v>42912.677083333336</c:v>
                </c:pt>
                <c:pt idx="5080">
                  <c:v>42912.6875</c:v>
                </c:pt>
                <c:pt idx="5081">
                  <c:v>42912.697916666664</c:v>
                </c:pt>
                <c:pt idx="5082">
                  <c:v>42912.708333333336</c:v>
                </c:pt>
                <c:pt idx="5083">
                  <c:v>42912.71875</c:v>
                </c:pt>
                <c:pt idx="5084">
                  <c:v>42912.729166666664</c:v>
                </c:pt>
                <c:pt idx="5085">
                  <c:v>42912.739583333336</c:v>
                </c:pt>
                <c:pt idx="5086">
                  <c:v>42912.75</c:v>
                </c:pt>
                <c:pt idx="5087">
                  <c:v>42912.760416666664</c:v>
                </c:pt>
                <c:pt idx="5088">
                  <c:v>42912.770833333336</c:v>
                </c:pt>
                <c:pt idx="5089">
                  <c:v>42912.78125</c:v>
                </c:pt>
                <c:pt idx="5090">
                  <c:v>42912.791666666664</c:v>
                </c:pt>
                <c:pt idx="5091">
                  <c:v>42912.802083333336</c:v>
                </c:pt>
                <c:pt idx="5092">
                  <c:v>42912.8125</c:v>
                </c:pt>
                <c:pt idx="5093">
                  <c:v>42912.822916666664</c:v>
                </c:pt>
                <c:pt idx="5094">
                  <c:v>42912.833333333336</c:v>
                </c:pt>
                <c:pt idx="5095">
                  <c:v>42912.84375</c:v>
                </c:pt>
                <c:pt idx="5096">
                  <c:v>42912.854166666664</c:v>
                </c:pt>
                <c:pt idx="5097">
                  <c:v>42912.864583333336</c:v>
                </c:pt>
                <c:pt idx="5098">
                  <c:v>42912.875</c:v>
                </c:pt>
                <c:pt idx="5099">
                  <c:v>42912.885416666664</c:v>
                </c:pt>
                <c:pt idx="5100">
                  <c:v>42912.895833333336</c:v>
                </c:pt>
                <c:pt idx="5101">
                  <c:v>42912.90625</c:v>
                </c:pt>
                <c:pt idx="5102">
                  <c:v>42912.916666666664</c:v>
                </c:pt>
                <c:pt idx="5103">
                  <c:v>42912.927083333336</c:v>
                </c:pt>
                <c:pt idx="5104">
                  <c:v>42912.9375</c:v>
                </c:pt>
                <c:pt idx="5105">
                  <c:v>42912.947916666664</c:v>
                </c:pt>
                <c:pt idx="5106">
                  <c:v>42912.958333333336</c:v>
                </c:pt>
                <c:pt idx="5107">
                  <c:v>42912.96875</c:v>
                </c:pt>
                <c:pt idx="5108">
                  <c:v>42912.979166666664</c:v>
                </c:pt>
                <c:pt idx="5109">
                  <c:v>42912.989583333336</c:v>
                </c:pt>
                <c:pt idx="5110">
                  <c:v>42913</c:v>
                </c:pt>
                <c:pt idx="5111">
                  <c:v>42913.010416666664</c:v>
                </c:pt>
                <c:pt idx="5112">
                  <c:v>42913.020833333336</c:v>
                </c:pt>
                <c:pt idx="5113">
                  <c:v>42913.03125</c:v>
                </c:pt>
                <c:pt idx="5114">
                  <c:v>42913.041666666664</c:v>
                </c:pt>
                <c:pt idx="5115">
                  <c:v>42913.052083333336</c:v>
                </c:pt>
                <c:pt idx="5116">
                  <c:v>42913.0625</c:v>
                </c:pt>
                <c:pt idx="5117">
                  <c:v>42913.072916666664</c:v>
                </c:pt>
                <c:pt idx="5118">
                  <c:v>42913.083333333336</c:v>
                </c:pt>
                <c:pt idx="5119">
                  <c:v>42913.09375</c:v>
                </c:pt>
                <c:pt idx="5120">
                  <c:v>42913.104166666664</c:v>
                </c:pt>
                <c:pt idx="5121">
                  <c:v>42913.114583333336</c:v>
                </c:pt>
                <c:pt idx="5122">
                  <c:v>42913.125</c:v>
                </c:pt>
                <c:pt idx="5123">
                  <c:v>42913.135416666664</c:v>
                </c:pt>
                <c:pt idx="5124">
                  <c:v>42913.145833333336</c:v>
                </c:pt>
                <c:pt idx="5125">
                  <c:v>42913.15625</c:v>
                </c:pt>
                <c:pt idx="5126">
                  <c:v>42913.166666666664</c:v>
                </c:pt>
                <c:pt idx="5127">
                  <c:v>42913.177083333336</c:v>
                </c:pt>
                <c:pt idx="5128">
                  <c:v>42913.1875</c:v>
                </c:pt>
                <c:pt idx="5129">
                  <c:v>42913.197916666664</c:v>
                </c:pt>
                <c:pt idx="5130">
                  <c:v>42913.208333333336</c:v>
                </c:pt>
                <c:pt idx="5131">
                  <c:v>42913.21875</c:v>
                </c:pt>
                <c:pt idx="5132">
                  <c:v>42913.229166666664</c:v>
                </c:pt>
                <c:pt idx="5133">
                  <c:v>42913.239583333336</c:v>
                </c:pt>
                <c:pt idx="5134">
                  <c:v>42913.25</c:v>
                </c:pt>
                <c:pt idx="5135">
                  <c:v>42913.260416666664</c:v>
                </c:pt>
                <c:pt idx="5136">
                  <c:v>42913.270833333336</c:v>
                </c:pt>
                <c:pt idx="5137">
                  <c:v>42913.28125</c:v>
                </c:pt>
                <c:pt idx="5138">
                  <c:v>42913.291666666664</c:v>
                </c:pt>
                <c:pt idx="5139">
                  <c:v>42913.302083333336</c:v>
                </c:pt>
                <c:pt idx="5140">
                  <c:v>42913.3125</c:v>
                </c:pt>
                <c:pt idx="5141">
                  <c:v>42913.322916666664</c:v>
                </c:pt>
                <c:pt idx="5142">
                  <c:v>42913.333333333336</c:v>
                </c:pt>
                <c:pt idx="5143">
                  <c:v>42913.34375</c:v>
                </c:pt>
                <c:pt idx="5144">
                  <c:v>42913.354166666664</c:v>
                </c:pt>
                <c:pt idx="5145">
                  <c:v>42913.364583333336</c:v>
                </c:pt>
                <c:pt idx="5146">
                  <c:v>42913.375</c:v>
                </c:pt>
                <c:pt idx="5147">
                  <c:v>42913.385416666664</c:v>
                </c:pt>
                <c:pt idx="5148">
                  <c:v>42913.395833333336</c:v>
                </c:pt>
                <c:pt idx="5149">
                  <c:v>42913.40625</c:v>
                </c:pt>
                <c:pt idx="5150">
                  <c:v>42913.416666666664</c:v>
                </c:pt>
                <c:pt idx="5151">
                  <c:v>42913.427083333336</c:v>
                </c:pt>
                <c:pt idx="5152">
                  <c:v>42913.4375</c:v>
                </c:pt>
                <c:pt idx="5153">
                  <c:v>42913.447916666664</c:v>
                </c:pt>
                <c:pt idx="5154">
                  <c:v>42913.458333333336</c:v>
                </c:pt>
                <c:pt idx="5155">
                  <c:v>42913.46875</c:v>
                </c:pt>
                <c:pt idx="5156">
                  <c:v>42913.479166666664</c:v>
                </c:pt>
                <c:pt idx="5157">
                  <c:v>42913.489583333336</c:v>
                </c:pt>
                <c:pt idx="5158">
                  <c:v>42913.5</c:v>
                </c:pt>
                <c:pt idx="5159">
                  <c:v>42913.510416666664</c:v>
                </c:pt>
                <c:pt idx="5160">
                  <c:v>42913.520833333336</c:v>
                </c:pt>
                <c:pt idx="5161">
                  <c:v>42913.53125</c:v>
                </c:pt>
                <c:pt idx="5162">
                  <c:v>42913.541666666664</c:v>
                </c:pt>
                <c:pt idx="5163">
                  <c:v>42913.552083333336</c:v>
                </c:pt>
                <c:pt idx="5164">
                  <c:v>42913.5625</c:v>
                </c:pt>
                <c:pt idx="5165">
                  <c:v>42913.572916666664</c:v>
                </c:pt>
                <c:pt idx="5166">
                  <c:v>42913.583333333336</c:v>
                </c:pt>
                <c:pt idx="5167">
                  <c:v>42913.59375</c:v>
                </c:pt>
                <c:pt idx="5168">
                  <c:v>42913.604166666664</c:v>
                </c:pt>
                <c:pt idx="5169">
                  <c:v>42913.614583333336</c:v>
                </c:pt>
                <c:pt idx="5170">
                  <c:v>42913.625</c:v>
                </c:pt>
                <c:pt idx="5171">
                  <c:v>42913.635416666664</c:v>
                </c:pt>
                <c:pt idx="5172">
                  <c:v>42913.645833333336</c:v>
                </c:pt>
                <c:pt idx="5173">
                  <c:v>42913.65625</c:v>
                </c:pt>
                <c:pt idx="5174">
                  <c:v>42913.666666666664</c:v>
                </c:pt>
                <c:pt idx="5175">
                  <c:v>42913.677083333336</c:v>
                </c:pt>
                <c:pt idx="5176">
                  <c:v>42913.6875</c:v>
                </c:pt>
                <c:pt idx="5177">
                  <c:v>42913.697916666664</c:v>
                </c:pt>
                <c:pt idx="5178">
                  <c:v>42913.708333333336</c:v>
                </c:pt>
                <c:pt idx="5179">
                  <c:v>42913.71875</c:v>
                </c:pt>
                <c:pt idx="5180">
                  <c:v>42913.729166666664</c:v>
                </c:pt>
                <c:pt idx="5181">
                  <c:v>42913.739583333336</c:v>
                </c:pt>
                <c:pt idx="5182">
                  <c:v>42913.75</c:v>
                </c:pt>
                <c:pt idx="5183">
                  <c:v>42913.760416666664</c:v>
                </c:pt>
                <c:pt idx="5184">
                  <c:v>42913.770833333336</c:v>
                </c:pt>
                <c:pt idx="5185">
                  <c:v>42913.78125</c:v>
                </c:pt>
                <c:pt idx="5186">
                  <c:v>42913.791666666664</c:v>
                </c:pt>
                <c:pt idx="5187">
                  <c:v>42913.802083333336</c:v>
                </c:pt>
                <c:pt idx="5188">
                  <c:v>42913.8125</c:v>
                </c:pt>
                <c:pt idx="5189">
                  <c:v>42913.822916666664</c:v>
                </c:pt>
                <c:pt idx="5190">
                  <c:v>42913.833333333336</c:v>
                </c:pt>
                <c:pt idx="5191">
                  <c:v>42913.84375</c:v>
                </c:pt>
                <c:pt idx="5192">
                  <c:v>42913.854166666664</c:v>
                </c:pt>
                <c:pt idx="5193">
                  <c:v>42913.864583333336</c:v>
                </c:pt>
                <c:pt idx="5194">
                  <c:v>42913.875</c:v>
                </c:pt>
                <c:pt idx="5195">
                  <c:v>42913.885416666664</c:v>
                </c:pt>
                <c:pt idx="5196">
                  <c:v>42913.895833333336</c:v>
                </c:pt>
                <c:pt idx="5197">
                  <c:v>42913.90625</c:v>
                </c:pt>
                <c:pt idx="5198">
                  <c:v>42913.916666666664</c:v>
                </c:pt>
                <c:pt idx="5199">
                  <c:v>42913.927083333336</c:v>
                </c:pt>
                <c:pt idx="5200">
                  <c:v>42913.9375</c:v>
                </c:pt>
                <c:pt idx="5201">
                  <c:v>42913.947916666664</c:v>
                </c:pt>
                <c:pt idx="5202">
                  <c:v>42913.958333333336</c:v>
                </c:pt>
                <c:pt idx="5203">
                  <c:v>42913.96875</c:v>
                </c:pt>
                <c:pt idx="5204">
                  <c:v>42913.979166666664</c:v>
                </c:pt>
                <c:pt idx="5205">
                  <c:v>42913.989583333336</c:v>
                </c:pt>
                <c:pt idx="5206">
                  <c:v>42914</c:v>
                </c:pt>
                <c:pt idx="5207">
                  <c:v>42914.010416666664</c:v>
                </c:pt>
                <c:pt idx="5208">
                  <c:v>42914.020833333336</c:v>
                </c:pt>
                <c:pt idx="5209">
                  <c:v>42914.03125</c:v>
                </c:pt>
                <c:pt idx="5210">
                  <c:v>42914.041666666664</c:v>
                </c:pt>
                <c:pt idx="5211">
                  <c:v>42914.052083333336</c:v>
                </c:pt>
                <c:pt idx="5212">
                  <c:v>42914.0625</c:v>
                </c:pt>
                <c:pt idx="5213">
                  <c:v>42914.072916666664</c:v>
                </c:pt>
                <c:pt idx="5214">
                  <c:v>42914.083333333336</c:v>
                </c:pt>
                <c:pt idx="5215">
                  <c:v>42914.09375</c:v>
                </c:pt>
                <c:pt idx="5216">
                  <c:v>42914.104166666664</c:v>
                </c:pt>
                <c:pt idx="5217">
                  <c:v>42914.114583333336</c:v>
                </c:pt>
                <c:pt idx="5218">
                  <c:v>42914.125</c:v>
                </c:pt>
                <c:pt idx="5219">
                  <c:v>42914.135416666664</c:v>
                </c:pt>
                <c:pt idx="5220">
                  <c:v>42914.145833333336</c:v>
                </c:pt>
                <c:pt idx="5221">
                  <c:v>42914.15625</c:v>
                </c:pt>
                <c:pt idx="5222">
                  <c:v>42914.166666666664</c:v>
                </c:pt>
                <c:pt idx="5223">
                  <c:v>42914.177083333336</c:v>
                </c:pt>
                <c:pt idx="5224">
                  <c:v>42914.1875</c:v>
                </c:pt>
                <c:pt idx="5225">
                  <c:v>42914.197916666664</c:v>
                </c:pt>
                <c:pt idx="5226">
                  <c:v>42914.208333333336</c:v>
                </c:pt>
                <c:pt idx="5227">
                  <c:v>42914.21875</c:v>
                </c:pt>
                <c:pt idx="5228">
                  <c:v>42914.229166666664</c:v>
                </c:pt>
                <c:pt idx="5229">
                  <c:v>42914.239583333336</c:v>
                </c:pt>
                <c:pt idx="5230">
                  <c:v>42914.25</c:v>
                </c:pt>
                <c:pt idx="5231">
                  <c:v>42914.260416666664</c:v>
                </c:pt>
                <c:pt idx="5232">
                  <c:v>42914.270833333336</c:v>
                </c:pt>
                <c:pt idx="5233">
                  <c:v>42914.28125</c:v>
                </c:pt>
                <c:pt idx="5234">
                  <c:v>42914.291666666664</c:v>
                </c:pt>
                <c:pt idx="5235">
                  <c:v>42914.302083333336</c:v>
                </c:pt>
                <c:pt idx="5236">
                  <c:v>42914.3125</c:v>
                </c:pt>
                <c:pt idx="5237">
                  <c:v>42914.322916666664</c:v>
                </c:pt>
                <c:pt idx="5238">
                  <c:v>42914.333333333336</c:v>
                </c:pt>
                <c:pt idx="5239">
                  <c:v>42914.34375</c:v>
                </c:pt>
                <c:pt idx="5240">
                  <c:v>42914.354166666664</c:v>
                </c:pt>
                <c:pt idx="5241">
                  <c:v>42914.364583333336</c:v>
                </c:pt>
                <c:pt idx="5242">
                  <c:v>42914.375</c:v>
                </c:pt>
                <c:pt idx="5243">
                  <c:v>42914.385416666664</c:v>
                </c:pt>
                <c:pt idx="5244">
                  <c:v>42914.395833333336</c:v>
                </c:pt>
                <c:pt idx="5245">
                  <c:v>42914.40625</c:v>
                </c:pt>
                <c:pt idx="5246">
                  <c:v>42914.416666666664</c:v>
                </c:pt>
                <c:pt idx="5247">
                  <c:v>42914.427083333336</c:v>
                </c:pt>
                <c:pt idx="5248">
                  <c:v>42914.4375</c:v>
                </c:pt>
                <c:pt idx="5249">
                  <c:v>42914.447916666664</c:v>
                </c:pt>
                <c:pt idx="5250">
                  <c:v>42914.458333333336</c:v>
                </c:pt>
                <c:pt idx="5251">
                  <c:v>42914.46875</c:v>
                </c:pt>
                <c:pt idx="5252">
                  <c:v>42914.479166666664</c:v>
                </c:pt>
                <c:pt idx="5253">
                  <c:v>42914.489583333336</c:v>
                </c:pt>
                <c:pt idx="5254">
                  <c:v>42914.5</c:v>
                </c:pt>
                <c:pt idx="5255">
                  <c:v>42914.510416666664</c:v>
                </c:pt>
                <c:pt idx="5256">
                  <c:v>42914.520833333336</c:v>
                </c:pt>
                <c:pt idx="5257">
                  <c:v>42914.53125</c:v>
                </c:pt>
                <c:pt idx="5258">
                  <c:v>42914.541666666664</c:v>
                </c:pt>
                <c:pt idx="5259">
                  <c:v>42914.552083333336</c:v>
                </c:pt>
                <c:pt idx="5260">
                  <c:v>42914.5625</c:v>
                </c:pt>
                <c:pt idx="5261">
                  <c:v>42914.572916666664</c:v>
                </c:pt>
                <c:pt idx="5262">
                  <c:v>42914.583333333336</c:v>
                </c:pt>
                <c:pt idx="5263">
                  <c:v>42914.59375</c:v>
                </c:pt>
                <c:pt idx="5264">
                  <c:v>42914.604166666664</c:v>
                </c:pt>
                <c:pt idx="5265">
                  <c:v>42914.614583333336</c:v>
                </c:pt>
                <c:pt idx="5266">
                  <c:v>42914.625</c:v>
                </c:pt>
                <c:pt idx="5267">
                  <c:v>42914.635416666664</c:v>
                </c:pt>
                <c:pt idx="5268">
                  <c:v>42914.645833333336</c:v>
                </c:pt>
                <c:pt idx="5269">
                  <c:v>42914.65625</c:v>
                </c:pt>
                <c:pt idx="5270">
                  <c:v>42914.666666666664</c:v>
                </c:pt>
                <c:pt idx="5271">
                  <c:v>42914.677083333336</c:v>
                </c:pt>
                <c:pt idx="5272">
                  <c:v>42914.6875</c:v>
                </c:pt>
                <c:pt idx="5273">
                  <c:v>42914.697916666664</c:v>
                </c:pt>
                <c:pt idx="5274">
                  <c:v>42914.708333333336</c:v>
                </c:pt>
                <c:pt idx="5275">
                  <c:v>42914.71875</c:v>
                </c:pt>
                <c:pt idx="5276">
                  <c:v>42914.729166666664</c:v>
                </c:pt>
                <c:pt idx="5277">
                  <c:v>42914.739583333336</c:v>
                </c:pt>
                <c:pt idx="5278">
                  <c:v>42914.75</c:v>
                </c:pt>
                <c:pt idx="5279">
                  <c:v>42914.760416666664</c:v>
                </c:pt>
                <c:pt idx="5280">
                  <c:v>42914.770833333336</c:v>
                </c:pt>
                <c:pt idx="5281">
                  <c:v>42914.78125</c:v>
                </c:pt>
                <c:pt idx="5282">
                  <c:v>42914.791666666664</c:v>
                </c:pt>
                <c:pt idx="5283">
                  <c:v>42914.802083333336</c:v>
                </c:pt>
                <c:pt idx="5284">
                  <c:v>42914.8125</c:v>
                </c:pt>
                <c:pt idx="5285">
                  <c:v>42914.822916666664</c:v>
                </c:pt>
                <c:pt idx="5286">
                  <c:v>42914.833333333336</c:v>
                </c:pt>
                <c:pt idx="5287">
                  <c:v>42914.84375</c:v>
                </c:pt>
                <c:pt idx="5288">
                  <c:v>42914.854166666664</c:v>
                </c:pt>
                <c:pt idx="5289">
                  <c:v>42914.864583333336</c:v>
                </c:pt>
                <c:pt idx="5290">
                  <c:v>42914.875</c:v>
                </c:pt>
                <c:pt idx="5291">
                  <c:v>42914.885416666664</c:v>
                </c:pt>
                <c:pt idx="5292">
                  <c:v>42914.895833333336</c:v>
                </c:pt>
                <c:pt idx="5293">
                  <c:v>42914.90625</c:v>
                </c:pt>
                <c:pt idx="5294">
                  <c:v>42914.916666666664</c:v>
                </c:pt>
                <c:pt idx="5295">
                  <c:v>42914.927083333336</c:v>
                </c:pt>
                <c:pt idx="5296">
                  <c:v>42914.9375</c:v>
                </c:pt>
                <c:pt idx="5297">
                  <c:v>42914.947916666664</c:v>
                </c:pt>
                <c:pt idx="5298">
                  <c:v>42914.958333333336</c:v>
                </c:pt>
                <c:pt idx="5299">
                  <c:v>42914.96875</c:v>
                </c:pt>
                <c:pt idx="5300">
                  <c:v>42914.979166666664</c:v>
                </c:pt>
                <c:pt idx="5301">
                  <c:v>42914.989583333336</c:v>
                </c:pt>
                <c:pt idx="5302">
                  <c:v>42915</c:v>
                </c:pt>
                <c:pt idx="5303">
                  <c:v>42915.010416666664</c:v>
                </c:pt>
                <c:pt idx="5304">
                  <c:v>42915.020833333336</c:v>
                </c:pt>
                <c:pt idx="5305">
                  <c:v>42915.03125</c:v>
                </c:pt>
                <c:pt idx="5306">
                  <c:v>42915.041666666664</c:v>
                </c:pt>
                <c:pt idx="5307">
                  <c:v>42915.052083333336</c:v>
                </c:pt>
                <c:pt idx="5308">
                  <c:v>42915.0625</c:v>
                </c:pt>
                <c:pt idx="5309">
                  <c:v>42915.072916666664</c:v>
                </c:pt>
                <c:pt idx="5310">
                  <c:v>42915.083333333336</c:v>
                </c:pt>
                <c:pt idx="5311">
                  <c:v>42915.09375</c:v>
                </c:pt>
                <c:pt idx="5312">
                  <c:v>42915.104166666664</c:v>
                </c:pt>
                <c:pt idx="5313">
                  <c:v>42915.114583333336</c:v>
                </c:pt>
                <c:pt idx="5314">
                  <c:v>42915.125</c:v>
                </c:pt>
                <c:pt idx="5315">
                  <c:v>42915.135416666664</c:v>
                </c:pt>
                <c:pt idx="5316">
                  <c:v>42915.145833333336</c:v>
                </c:pt>
                <c:pt idx="5317">
                  <c:v>42915.15625</c:v>
                </c:pt>
                <c:pt idx="5318">
                  <c:v>42915.166666666664</c:v>
                </c:pt>
                <c:pt idx="5319">
                  <c:v>42915.177083333336</c:v>
                </c:pt>
                <c:pt idx="5320">
                  <c:v>42915.1875</c:v>
                </c:pt>
                <c:pt idx="5321">
                  <c:v>42915.197916666664</c:v>
                </c:pt>
                <c:pt idx="5322">
                  <c:v>42915.208333333336</c:v>
                </c:pt>
                <c:pt idx="5323">
                  <c:v>42915.21875</c:v>
                </c:pt>
                <c:pt idx="5324">
                  <c:v>42915.229166666664</c:v>
                </c:pt>
                <c:pt idx="5325">
                  <c:v>42915.239583333336</c:v>
                </c:pt>
                <c:pt idx="5326">
                  <c:v>42915.25</c:v>
                </c:pt>
                <c:pt idx="5327">
                  <c:v>42915.260416666664</c:v>
                </c:pt>
                <c:pt idx="5328">
                  <c:v>42915.270833333336</c:v>
                </c:pt>
                <c:pt idx="5329">
                  <c:v>42915.28125</c:v>
                </c:pt>
                <c:pt idx="5330">
                  <c:v>42915.291666666664</c:v>
                </c:pt>
                <c:pt idx="5331">
                  <c:v>42915.302083333336</c:v>
                </c:pt>
                <c:pt idx="5332">
                  <c:v>42915.3125</c:v>
                </c:pt>
                <c:pt idx="5333">
                  <c:v>42915.322916666664</c:v>
                </c:pt>
                <c:pt idx="5334">
                  <c:v>42915.333333333336</c:v>
                </c:pt>
                <c:pt idx="5335">
                  <c:v>42915.34375</c:v>
                </c:pt>
                <c:pt idx="5336">
                  <c:v>42915.354166666664</c:v>
                </c:pt>
                <c:pt idx="5337">
                  <c:v>42915.364583333336</c:v>
                </c:pt>
                <c:pt idx="5338">
                  <c:v>42915.375</c:v>
                </c:pt>
                <c:pt idx="5339">
                  <c:v>42915.385416666664</c:v>
                </c:pt>
                <c:pt idx="5340">
                  <c:v>42915.395833333336</c:v>
                </c:pt>
                <c:pt idx="5341">
                  <c:v>42915.40625</c:v>
                </c:pt>
                <c:pt idx="5342">
                  <c:v>42915.416666666664</c:v>
                </c:pt>
                <c:pt idx="5343">
                  <c:v>42915.427083333336</c:v>
                </c:pt>
                <c:pt idx="5344">
                  <c:v>42915.4375</c:v>
                </c:pt>
                <c:pt idx="5345">
                  <c:v>42915.447916666664</c:v>
                </c:pt>
                <c:pt idx="5346">
                  <c:v>42915.458333333336</c:v>
                </c:pt>
                <c:pt idx="5347">
                  <c:v>42915.46875</c:v>
                </c:pt>
                <c:pt idx="5348">
                  <c:v>42915.479166666664</c:v>
                </c:pt>
                <c:pt idx="5349">
                  <c:v>42915.489583333336</c:v>
                </c:pt>
                <c:pt idx="5350">
                  <c:v>42915.5</c:v>
                </c:pt>
                <c:pt idx="5351">
                  <c:v>42915.510416666664</c:v>
                </c:pt>
                <c:pt idx="5352">
                  <c:v>42915.520833333336</c:v>
                </c:pt>
                <c:pt idx="5353">
                  <c:v>42915.53125</c:v>
                </c:pt>
                <c:pt idx="5354">
                  <c:v>42915.541666666664</c:v>
                </c:pt>
                <c:pt idx="5355">
                  <c:v>42915.552083333336</c:v>
                </c:pt>
                <c:pt idx="5356">
                  <c:v>42915.5625</c:v>
                </c:pt>
                <c:pt idx="5357">
                  <c:v>42915.572916666664</c:v>
                </c:pt>
                <c:pt idx="5358">
                  <c:v>42915.583333333336</c:v>
                </c:pt>
                <c:pt idx="5359">
                  <c:v>42915.59375</c:v>
                </c:pt>
                <c:pt idx="5360">
                  <c:v>42915.604166666664</c:v>
                </c:pt>
                <c:pt idx="5361">
                  <c:v>42915.614583333336</c:v>
                </c:pt>
                <c:pt idx="5362">
                  <c:v>42915.625</c:v>
                </c:pt>
                <c:pt idx="5363">
                  <c:v>42915.635416666664</c:v>
                </c:pt>
                <c:pt idx="5364">
                  <c:v>42915.645833333336</c:v>
                </c:pt>
                <c:pt idx="5365">
                  <c:v>42915.65625</c:v>
                </c:pt>
                <c:pt idx="5366">
                  <c:v>42915.666666666664</c:v>
                </c:pt>
                <c:pt idx="5367">
                  <c:v>42915.677083333336</c:v>
                </c:pt>
                <c:pt idx="5368">
                  <c:v>42915.6875</c:v>
                </c:pt>
                <c:pt idx="5369">
                  <c:v>42915.697916666664</c:v>
                </c:pt>
                <c:pt idx="5370">
                  <c:v>42915.708333333336</c:v>
                </c:pt>
                <c:pt idx="5371">
                  <c:v>42915.71875</c:v>
                </c:pt>
                <c:pt idx="5372">
                  <c:v>42915.729166666664</c:v>
                </c:pt>
                <c:pt idx="5373">
                  <c:v>42915.739583333336</c:v>
                </c:pt>
                <c:pt idx="5374">
                  <c:v>42915.75</c:v>
                </c:pt>
                <c:pt idx="5375">
                  <c:v>42915.760416666664</c:v>
                </c:pt>
                <c:pt idx="5376">
                  <c:v>42915.770833333336</c:v>
                </c:pt>
                <c:pt idx="5377">
                  <c:v>42915.78125</c:v>
                </c:pt>
                <c:pt idx="5378">
                  <c:v>42915.791666666664</c:v>
                </c:pt>
                <c:pt idx="5379">
                  <c:v>42915.802083333336</c:v>
                </c:pt>
                <c:pt idx="5380">
                  <c:v>42915.8125</c:v>
                </c:pt>
                <c:pt idx="5381">
                  <c:v>42915.822916666664</c:v>
                </c:pt>
                <c:pt idx="5382">
                  <c:v>42915.833333333336</c:v>
                </c:pt>
                <c:pt idx="5383">
                  <c:v>42915.84375</c:v>
                </c:pt>
                <c:pt idx="5384">
                  <c:v>42915.854166666664</c:v>
                </c:pt>
                <c:pt idx="5385">
                  <c:v>42915.864583333336</c:v>
                </c:pt>
                <c:pt idx="5386">
                  <c:v>42915.875</c:v>
                </c:pt>
                <c:pt idx="5387">
                  <c:v>42915.885416666664</c:v>
                </c:pt>
                <c:pt idx="5388">
                  <c:v>42915.895833333336</c:v>
                </c:pt>
                <c:pt idx="5389">
                  <c:v>42915.90625</c:v>
                </c:pt>
                <c:pt idx="5390">
                  <c:v>42915.916666666664</c:v>
                </c:pt>
                <c:pt idx="5391">
                  <c:v>42915.927083333336</c:v>
                </c:pt>
                <c:pt idx="5392">
                  <c:v>42915.9375</c:v>
                </c:pt>
                <c:pt idx="5393">
                  <c:v>42915.947916666664</c:v>
                </c:pt>
                <c:pt idx="5394">
                  <c:v>42915.958333333336</c:v>
                </c:pt>
                <c:pt idx="5395">
                  <c:v>42915.96875</c:v>
                </c:pt>
                <c:pt idx="5396">
                  <c:v>42915.979166666664</c:v>
                </c:pt>
                <c:pt idx="5397">
                  <c:v>42915.989583333336</c:v>
                </c:pt>
                <c:pt idx="5398">
                  <c:v>42916</c:v>
                </c:pt>
                <c:pt idx="5399">
                  <c:v>42916.010416666664</c:v>
                </c:pt>
                <c:pt idx="5400">
                  <c:v>42916.020833333336</c:v>
                </c:pt>
                <c:pt idx="5401">
                  <c:v>42916.03125</c:v>
                </c:pt>
                <c:pt idx="5402">
                  <c:v>42916.041666666664</c:v>
                </c:pt>
                <c:pt idx="5403">
                  <c:v>42916.052083333336</c:v>
                </c:pt>
                <c:pt idx="5404">
                  <c:v>42916.0625</c:v>
                </c:pt>
                <c:pt idx="5405">
                  <c:v>42916.072916666664</c:v>
                </c:pt>
                <c:pt idx="5406">
                  <c:v>42916.083333333336</c:v>
                </c:pt>
                <c:pt idx="5407">
                  <c:v>42916.09375</c:v>
                </c:pt>
                <c:pt idx="5408">
                  <c:v>42916.104166666664</c:v>
                </c:pt>
                <c:pt idx="5409">
                  <c:v>42916.114583333336</c:v>
                </c:pt>
                <c:pt idx="5410">
                  <c:v>42916.125</c:v>
                </c:pt>
                <c:pt idx="5411">
                  <c:v>42916.135416666664</c:v>
                </c:pt>
                <c:pt idx="5412">
                  <c:v>42916.145833333336</c:v>
                </c:pt>
                <c:pt idx="5413">
                  <c:v>42916.15625</c:v>
                </c:pt>
                <c:pt idx="5414">
                  <c:v>42916.166666666664</c:v>
                </c:pt>
                <c:pt idx="5415">
                  <c:v>42916.177083333336</c:v>
                </c:pt>
                <c:pt idx="5416">
                  <c:v>42916.1875</c:v>
                </c:pt>
                <c:pt idx="5417">
                  <c:v>42916.197916666664</c:v>
                </c:pt>
                <c:pt idx="5418">
                  <c:v>42916.208333333336</c:v>
                </c:pt>
                <c:pt idx="5419">
                  <c:v>42916.21875</c:v>
                </c:pt>
                <c:pt idx="5420">
                  <c:v>42916.229166666664</c:v>
                </c:pt>
                <c:pt idx="5421">
                  <c:v>42916.239583333336</c:v>
                </c:pt>
                <c:pt idx="5422">
                  <c:v>42916.25</c:v>
                </c:pt>
                <c:pt idx="5423">
                  <c:v>42916.260416666664</c:v>
                </c:pt>
                <c:pt idx="5424">
                  <c:v>42916.270833333336</c:v>
                </c:pt>
                <c:pt idx="5425">
                  <c:v>42916.28125</c:v>
                </c:pt>
                <c:pt idx="5426">
                  <c:v>42916.291666666664</c:v>
                </c:pt>
                <c:pt idx="5427">
                  <c:v>42916.302083333336</c:v>
                </c:pt>
                <c:pt idx="5428">
                  <c:v>42916.3125</c:v>
                </c:pt>
                <c:pt idx="5429">
                  <c:v>42916.322916666664</c:v>
                </c:pt>
                <c:pt idx="5430">
                  <c:v>42916.333333333336</c:v>
                </c:pt>
                <c:pt idx="5431">
                  <c:v>42916.34375</c:v>
                </c:pt>
                <c:pt idx="5432">
                  <c:v>42916.354166666664</c:v>
                </c:pt>
                <c:pt idx="5433">
                  <c:v>42916.364583333336</c:v>
                </c:pt>
                <c:pt idx="5434">
                  <c:v>42916.375</c:v>
                </c:pt>
                <c:pt idx="5435">
                  <c:v>42916.385416666664</c:v>
                </c:pt>
                <c:pt idx="5436">
                  <c:v>42916.395833333336</c:v>
                </c:pt>
                <c:pt idx="5437">
                  <c:v>42916.40625</c:v>
                </c:pt>
                <c:pt idx="5438">
                  <c:v>42916.416666666664</c:v>
                </c:pt>
                <c:pt idx="5439">
                  <c:v>42916.427083333336</c:v>
                </c:pt>
                <c:pt idx="5440">
                  <c:v>42916.4375</c:v>
                </c:pt>
                <c:pt idx="5441">
                  <c:v>42916.447916666664</c:v>
                </c:pt>
                <c:pt idx="5442">
                  <c:v>42916.458333333336</c:v>
                </c:pt>
                <c:pt idx="5443">
                  <c:v>42916.46875</c:v>
                </c:pt>
                <c:pt idx="5444">
                  <c:v>42916.479166666664</c:v>
                </c:pt>
                <c:pt idx="5445">
                  <c:v>42916.489583333336</c:v>
                </c:pt>
                <c:pt idx="5446">
                  <c:v>42916.5</c:v>
                </c:pt>
                <c:pt idx="5447">
                  <c:v>42916.510416666664</c:v>
                </c:pt>
                <c:pt idx="5448">
                  <c:v>42916.520833333336</c:v>
                </c:pt>
                <c:pt idx="5449">
                  <c:v>42916.53125</c:v>
                </c:pt>
                <c:pt idx="5450">
                  <c:v>42916.541666666664</c:v>
                </c:pt>
                <c:pt idx="5451">
                  <c:v>42916.552083333336</c:v>
                </c:pt>
                <c:pt idx="5452">
                  <c:v>42916.5625</c:v>
                </c:pt>
                <c:pt idx="5453">
                  <c:v>42916.572916666664</c:v>
                </c:pt>
                <c:pt idx="5454">
                  <c:v>42916.583333333336</c:v>
                </c:pt>
                <c:pt idx="5455">
                  <c:v>42916.59375</c:v>
                </c:pt>
                <c:pt idx="5456">
                  <c:v>42916.604166666664</c:v>
                </c:pt>
                <c:pt idx="5457">
                  <c:v>42916.614583333336</c:v>
                </c:pt>
                <c:pt idx="5458">
                  <c:v>42916.625</c:v>
                </c:pt>
                <c:pt idx="5459">
                  <c:v>42916.635416666664</c:v>
                </c:pt>
                <c:pt idx="5460">
                  <c:v>42916.645833333336</c:v>
                </c:pt>
                <c:pt idx="5461">
                  <c:v>42916.65625</c:v>
                </c:pt>
                <c:pt idx="5462">
                  <c:v>42916.666666666664</c:v>
                </c:pt>
                <c:pt idx="5463">
                  <c:v>42916.677083333336</c:v>
                </c:pt>
                <c:pt idx="5464">
                  <c:v>42916.6875</c:v>
                </c:pt>
                <c:pt idx="5465">
                  <c:v>42916.697916666664</c:v>
                </c:pt>
                <c:pt idx="5466">
                  <c:v>42916.708333333336</c:v>
                </c:pt>
                <c:pt idx="5467">
                  <c:v>42916.71875</c:v>
                </c:pt>
                <c:pt idx="5468">
                  <c:v>42916.729166666664</c:v>
                </c:pt>
                <c:pt idx="5469">
                  <c:v>42916.739583333336</c:v>
                </c:pt>
                <c:pt idx="5470">
                  <c:v>42916.75</c:v>
                </c:pt>
                <c:pt idx="5471">
                  <c:v>42916.760416666664</c:v>
                </c:pt>
                <c:pt idx="5472">
                  <c:v>42916.770833333336</c:v>
                </c:pt>
                <c:pt idx="5473">
                  <c:v>42916.78125</c:v>
                </c:pt>
                <c:pt idx="5474">
                  <c:v>42916.791666666664</c:v>
                </c:pt>
                <c:pt idx="5475">
                  <c:v>42916.802083333336</c:v>
                </c:pt>
                <c:pt idx="5476">
                  <c:v>42916.8125</c:v>
                </c:pt>
                <c:pt idx="5477">
                  <c:v>42916.822916666664</c:v>
                </c:pt>
                <c:pt idx="5478">
                  <c:v>42916.833333333336</c:v>
                </c:pt>
                <c:pt idx="5479">
                  <c:v>42916.84375</c:v>
                </c:pt>
                <c:pt idx="5480">
                  <c:v>42916.854166666664</c:v>
                </c:pt>
                <c:pt idx="5481">
                  <c:v>42916.864583333336</c:v>
                </c:pt>
                <c:pt idx="5482">
                  <c:v>42916.875</c:v>
                </c:pt>
                <c:pt idx="5483">
                  <c:v>42916.885416666664</c:v>
                </c:pt>
                <c:pt idx="5484">
                  <c:v>42916.895833333336</c:v>
                </c:pt>
                <c:pt idx="5485">
                  <c:v>42916.90625</c:v>
                </c:pt>
                <c:pt idx="5486">
                  <c:v>42916.916666666664</c:v>
                </c:pt>
                <c:pt idx="5487">
                  <c:v>42916.927083333336</c:v>
                </c:pt>
                <c:pt idx="5488">
                  <c:v>42916.9375</c:v>
                </c:pt>
                <c:pt idx="5489">
                  <c:v>42916.947916666664</c:v>
                </c:pt>
                <c:pt idx="5490">
                  <c:v>42916.958333333336</c:v>
                </c:pt>
                <c:pt idx="5491">
                  <c:v>42916.96875</c:v>
                </c:pt>
                <c:pt idx="5492">
                  <c:v>42916.979166666664</c:v>
                </c:pt>
                <c:pt idx="5493">
                  <c:v>42916.989583333336</c:v>
                </c:pt>
                <c:pt idx="5494">
                  <c:v>42917</c:v>
                </c:pt>
                <c:pt idx="5495">
                  <c:v>42917.010416666664</c:v>
                </c:pt>
                <c:pt idx="5496">
                  <c:v>42917.020833333336</c:v>
                </c:pt>
                <c:pt idx="5497">
                  <c:v>42917.03125</c:v>
                </c:pt>
                <c:pt idx="5498">
                  <c:v>42917.041666666664</c:v>
                </c:pt>
                <c:pt idx="5499">
                  <c:v>42917.052083333336</c:v>
                </c:pt>
                <c:pt idx="5500">
                  <c:v>42917.0625</c:v>
                </c:pt>
                <c:pt idx="5501">
                  <c:v>42917.072916666664</c:v>
                </c:pt>
                <c:pt idx="5502">
                  <c:v>42917.083333333336</c:v>
                </c:pt>
                <c:pt idx="5503">
                  <c:v>42917.09375</c:v>
                </c:pt>
                <c:pt idx="5504">
                  <c:v>42917.104166666664</c:v>
                </c:pt>
                <c:pt idx="5505">
                  <c:v>42917.114583333336</c:v>
                </c:pt>
                <c:pt idx="5506">
                  <c:v>42917.125</c:v>
                </c:pt>
                <c:pt idx="5507">
                  <c:v>42917.135416666664</c:v>
                </c:pt>
                <c:pt idx="5508">
                  <c:v>42917.145833333336</c:v>
                </c:pt>
                <c:pt idx="5509">
                  <c:v>42917.15625</c:v>
                </c:pt>
                <c:pt idx="5510">
                  <c:v>42917.166666666664</c:v>
                </c:pt>
                <c:pt idx="5511">
                  <c:v>42917.177083333336</c:v>
                </c:pt>
                <c:pt idx="5512">
                  <c:v>42917.1875</c:v>
                </c:pt>
                <c:pt idx="5513">
                  <c:v>42917.197916666664</c:v>
                </c:pt>
                <c:pt idx="5514">
                  <c:v>42917.208333333336</c:v>
                </c:pt>
                <c:pt idx="5515">
                  <c:v>42917.21875</c:v>
                </c:pt>
                <c:pt idx="5516">
                  <c:v>42917.229166666664</c:v>
                </c:pt>
                <c:pt idx="5517">
                  <c:v>42917.239583333336</c:v>
                </c:pt>
                <c:pt idx="5518">
                  <c:v>42917.25</c:v>
                </c:pt>
                <c:pt idx="5519">
                  <c:v>42917.260416666664</c:v>
                </c:pt>
                <c:pt idx="5520">
                  <c:v>42917.270833333336</c:v>
                </c:pt>
                <c:pt idx="5521">
                  <c:v>42917.28125</c:v>
                </c:pt>
                <c:pt idx="5522">
                  <c:v>42917.291666666664</c:v>
                </c:pt>
                <c:pt idx="5523">
                  <c:v>42917.302083333336</c:v>
                </c:pt>
                <c:pt idx="5524">
                  <c:v>42917.3125</c:v>
                </c:pt>
                <c:pt idx="5525">
                  <c:v>42917.322916666664</c:v>
                </c:pt>
                <c:pt idx="5526">
                  <c:v>42917.333333333336</c:v>
                </c:pt>
                <c:pt idx="5527">
                  <c:v>42917.34375</c:v>
                </c:pt>
                <c:pt idx="5528">
                  <c:v>42917.354166666664</c:v>
                </c:pt>
                <c:pt idx="5529">
                  <c:v>42917.364583333336</c:v>
                </c:pt>
                <c:pt idx="5530">
                  <c:v>42917.375</c:v>
                </c:pt>
                <c:pt idx="5531">
                  <c:v>42917.385416666664</c:v>
                </c:pt>
                <c:pt idx="5532">
                  <c:v>42917.395833333336</c:v>
                </c:pt>
                <c:pt idx="5533">
                  <c:v>42917.40625</c:v>
                </c:pt>
                <c:pt idx="5534">
                  <c:v>42917.416666666664</c:v>
                </c:pt>
                <c:pt idx="5535">
                  <c:v>42917.427083333336</c:v>
                </c:pt>
                <c:pt idx="5536">
                  <c:v>42917.4375</c:v>
                </c:pt>
                <c:pt idx="5537">
                  <c:v>42917.447916666664</c:v>
                </c:pt>
                <c:pt idx="5538">
                  <c:v>42917.458333333336</c:v>
                </c:pt>
                <c:pt idx="5539">
                  <c:v>42917.46875</c:v>
                </c:pt>
                <c:pt idx="5540">
                  <c:v>42917.479166666664</c:v>
                </c:pt>
                <c:pt idx="5541">
                  <c:v>42917.489583333336</c:v>
                </c:pt>
                <c:pt idx="5542">
                  <c:v>42917.5</c:v>
                </c:pt>
                <c:pt idx="5543">
                  <c:v>42917.510416666664</c:v>
                </c:pt>
                <c:pt idx="5544">
                  <c:v>42917.520833333336</c:v>
                </c:pt>
                <c:pt idx="5545">
                  <c:v>42917.53125</c:v>
                </c:pt>
                <c:pt idx="5546">
                  <c:v>42917.541666666664</c:v>
                </c:pt>
                <c:pt idx="5547">
                  <c:v>42917.552083333336</c:v>
                </c:pt>
                <c:pt idx="5548">
                  <c:v>42917.5625</c:v>
                </c:pt>
                <c:pt idx="5549">
                  <c:v>42917.572916666664</c:v>
                </c:pt>
                <c:pt idx="5550">
                  <c:v>42917.583333333336</c:v>
                </c:pt>
                <c:pt idx="5551">
                  <c:v>42917.59375</c:v>
                </c:pt>
                <c:pt idx="5552">
                  <c:v>42917.604166666664</c:v>
                </c:pt>
                <c:pt idx="5553">
                  <c:v>42917.614583333336</c:v>
                </c:pt>
                <c:pt idx="5554">
                  <c:v>42917.625</c:v>
                </c:pt>
                <c:pt idx="5555">
                  <c:v>42917.635416666664</c:v>
                </c:pt>
                <c:pt idx="5556">
                  <c:v>42917.645833333336</c:v>
                </c:pt>
                <c:pt idx="5557">
                  <c:v>42917.65625</c:v>
                </c:pt>
                <c:pt idx="5558">
                  <c:v>42917.666666666664</c:v>
                </c:pt>
                <c:pt idx="5559">
                  <c:v>42917.677083333336</c:v>
                </c:pt>
                <c:pt idx="5560">
                  <c:v>42917.6875</c:v>
                </c:pt>
                <c:pt idx="5561">
                  <c:v>42917.697916666664</c:v>
                </c:pt>
                <c:pt idx="5562">
                  <c:v>42917.708333333336</c:v>
                </c:pt>
                <c:pt idx="5563">
                  <c:v>42917.71875</c:v>
                </c:pt>
                <c:pt idx="5564">
                  <c:v>42917.729166666664</c:v>
                </c:pt>
                <c:pt idx="5565">
                  <c:v>42917.739583333336</c:v>
                </c:pt>
                <c:pt idx="5566">
                  <c:v>42917.75</c:v>
                </c:pt>
                <c:pt idx="5567">
                  <c:v>42917.760416666664</c:v>
                </c:pt>
                <c:pt idx="5568">
                  <c:v>42917.770833333336</c:v>
                </c:pt>
                <c:pt idx="5569">
                  <c:v>42917.78125</c:v>
                </c:pt>
                <c:pt idx="5570">
                  <c:v>42917.791666666664</c:v>
                </c:pt>
                <c:pt idx="5571">
                  <c:v>42917.802083333336</c:v>
                </c:pt>
                <c:pt idx="5572">
                  <c:v>42917.8125</c:v>
                </c:pt>
                <c:pt idx="5573">
                  <c:v>42917.822916666664</c:v>
                </c:pt>
                <c:pt idx="5574">
                  <c:v>42917.833333333336</c:v>
                </c:pt>
                <c:pt idx="5575">
                  <c:v>42917.84375</c:v>
                </c:pt>
                <c:pt idx="5576">
                  <c:v>42917.854166666664</c:v>
                </c:pt>
                <c:pt idx="5577">
                  <c:v>42917.864583333336</c:v>
                </c:pt>
                <c:pt idx="5578">
                  <c:v>42917.875</c:v>
                </c:pt>
                <c:pt idx="5579">
                  <c:v>42917.885416666664</c:v>
                </c:pt>
                <c:pt idx="5580">
                  <c:v>42917.895833333336</c:v>
                </c:pt>
                <c:pt idx="5581">
                  <c:v>42917.90625</c:v>
                </c:pt>
                <c:pt idx="5582">
                  <c:v>42917.916666666664</c:v>
                </c:pt>
                <c:pt idx="5583">
                  <c:v>42917.927083333336</c:v>
                </c:pt>
                <c:pt idx="5584">
                  <c:v>42917.9375</c:v>
                </c:pt>
                <c:pt idx="5585">
                  <c:v>42917.947916666664</c:v>
                </c:pt>
                <c:pt idx="5586">
                  <c:v>42917.958333333336</c:v>
                </c:pt>
                <c:pt idx="5587">
                  <c:v>42917.96875</c:v>
                </c:pt>
                <c:pt idx="5588">
                  <c:v>42917.979166666664</c:v>
                </c:pt>
                <c:pt idx="5589">
                  <c:v>42917.989583333336</c:v>
                </c:pt>
                <c:pt idx="5590">
                  <c:v>42918</c:v>
                </c:pt>
                <c:pt idx="5591">
                  <c:v>42918.010416666664</c:v>
                </c:pt>
                <c:pt idx="5592">
                  <c:v>42918.020833333336</c:v>
                </c:pt>
                <c:pt idx="5593">
                  <c:v>42918.03125</c:v>
                </c:pt>
                <c:pt idx="5594">
                  <c:v>42918.041666666664</c:v>
                </c:pt>
                <c:pt idx="5595">
                  <c:v>42918.052083333336</c:v>
                </c:pt>
                <c:pt idx="5596">
                  <c:v>42918.0625</c:v>
                </c:pt>
                <c:pt idx="5597">
                  <c:v>42918.072916666664</c:v>
                </c:pt>
                <c:pt idx="5598">
                  <c:v>42918.083333333336</c:v>
                </c:pt>
                <c:pt idx="5599">
                  <c:v>42918.09375</c:v>
                </c:pt>
                <c:pt idx="5600">
                  <c:v>42918.104166666664</c:v>
                </c:pt>
                <c:pt idx="5601">
                  <c:v>42918.114583333336</c:v>
                </c:pt>
                <c:pt idx="5602">
                  <c:v>42918.125</c:v>
                </c:pt>
                <c:pt idx="5603">
                  <c:v>42918.135416666664</c:v>
                </c:pt>
                <c:pt idx="5604">
                  <c:v>42918.145833333336</c:v>
                </c:pt>
                <c:pt idx="5605">
                  <c:v>42918.15625</c:v>
                </c:pt>
                <c:pt idx="5606">
                  <c:v>42918.166666666664</c:v>
                </c:pt>
                <c:pt idx="5607">
                  <c:v>42918.177083333336</c:v>
                </c:pt>
                <c:pt idx="5608">
                  <c:v>42918.1875</c:v>
                </c:pt>
                <c:pt idx="5609">
                  <c:v>42918.197916666664</c:v>
                </c:pt>
                <c:pt idx="5610">
                  <c:v>42918.208333333336</c:v>
                </c:pt>
                <c:pt idx="5611">
                  <c:v>42918.21875</c:v>
                </c:pt>
                <c:pt idx="5612">
                  <c:v>42918.229166666664</c:v>
                </c:pt>
                <c:pt idx="5613">
                  <c:v>42918.239583333336</c:v>
                </c:pt>
                <c:pt idx="5614">
                  <c:v>42918.25</c:v>
                </c:pt>
                <c:pt idx="5615">
                  <c:v>42918.260416666664</c:v>
                </c:pt>
                <c:pt idx="5616">
                  <c:v>42918.270833333336</c:v>
                </c:pt>
                <c:pt idx="5617">
                  <c:v>42918.28125</c:v>
                </c:pt>
                <c:pt idx="5618">
                  <c:v>42918.291666666664</c:v>
                </c:pt>
                <c:pt idx="5619">
                  <c:v>42918.302083333336</c:v>
                </c:pt>
                <c:pt idx="5620">
                  <c:v>42918.3125</c:v>
                </c:pt>
                <c:pt idx="5621">
                  <c:v>42918.322916666664</c:v>
                </c:pt>
                <c:pt idx="5622">
                  <c:v>42918.333333333336</c:v>
                </c:pt>
                <c:pt idx="5623">
                  <c:v>42918.34375</c:v>
                </c:pt>
                <c:pt idx="5624">
                  <c:v>42918.354166666664</c:v>
                </c:pt>
                <c:pt idx="5625">
                  <c:v>42918.364583333336</c:v>
                </c:pt>
                <c:pt idx="5626">
                  <c:v>42918.375</c:v>
                </c:pt>
                <c:pt idx="5627">
                  <c:v>42918.385416666664</c:v>
                </c:pt>
                <c:pt idx="5628">
                  <c:v>42918.395833333336</c:v>
                </c:pt>
                <c:pt idx="5629">
                  <c:v>42918.40625</c:v>
                </c:pt>
                <c:pt idx="5630">
                  <c:v>42918.416666666664</c:v>
                </c:pt>
                <c:pt idx="5631">
                  <c:v>42918.427083333336</c:v>
                </c:pt>
                <c:pt idx="5632">
                  <c:v>42918.4375</c:v>
                </c:pt>
                <c:pt idx="5633">
                  <c:v>42918.447916666664</c:v>
                </c:pt>
                <c:pt idx="5634">
                  <c:v>42918.458333333336</c:v>
                </c:pt>
                <c:pt idx="5635">
                  <c:v>42918.46875</c:v>
                </c:pt>
                <c:pt idx="5636">
                  <c:v>42918.479166666664</c:v>
                </c:pt>
                <c:pt idx="5637">
                  <c:v>42918.489583333336</c:v>
                </c:pt>
                <c:pt idx="5638">
                  <c:v>42918.5</c:v>
                </c:pt>
                <c:pt idx="5639">
                  <c:v>42918.510416666664</c:v>
                </c:pt>
                <c:pt idx="5640">
                  <c:v>42918.520833333336</c:v>
                </c:pt>
                <c:pt idx="5641">
                  <c:v>42918.53125</c:v>
                </c:pt>
                <c:pt idx="5642">
                  <c:v>42918.541666666664</c:v>
                </c:pt>
                <c:pt idx="5643">
                  <c:v>42918.552083333336</c:v>
                </c:pt>
                <c:pt idx="5644">
                  <c:v>42918.5625</c:v>
                </c:pt>
                <c:pt idx="5645">
                  <c:v>42918.572916666664</c:v>
                </c:pt>
                <c:pt idx="5646">
                  <c:v>42918.583333333336</c:v>
                </c:pt>
                <c:pt idx="5647">
                  <c:v>42918.59375</c:v>
                </c:pt>
                <c:pt idx="5648">
                  <c:v>42918.604166666664</c:v>
                </c:pt>
                <c:pt idx="5649">
                  <c:v>42918.614583333336</c:v>
                </c:pt>
                <c:pt idx="5650">
                  <c:v>42918.625</c:v>
                </c:pt>
                <c:pt idx="5651">
                  <c:v>42918.635416666664</c:v>
                </c:pt>
                <c:pt idx="5652">
                  <c:v>42918.645833333336</c:v>
                </c:pt>
                <c:pt idx="5653">
                  <c:v>42918.65625</c:v>
                </c:pt>
                <c:pt idx="5654">
                  <c:v>42918.666666666664</c:v>
                </c:pt>
                <c:pt idx="5655">
                  <c:v>42918.677083333336</c:v>
                </c:pt>
                <c:pt idx="5656">
                  <c:v>42918.6875</c:v>
                </c:pt>
                <c:pt idx="5657">
                  <c:v>42918.697916666664</c:v>
                </c:pt>
                <c:pt idx="5658">
                  <c:v>42918.708333333336</c:v>
                </c:pt>
                <c:pt idx="5659">
                  <c:v>42918.71875</c:v>
                </c:pt>
                <c:pt idx="5660">
                  <c:v>42918.729166666664</c:v>
                </c:pt>
                <c:pt idx="5661">
                  <c:v>42918.739583333336</c:v>
                </c:pt>
                <c:pt idx="5662">
                  <c:v>42918.75</c:v>
                </c:pt>
                <c:pt idx="5663">
                  <c:v>42918.760416666664</c:v>
                </c:pt>
                <c:pt idx="5664">
                  <c:v>42918.770833333336</c:v>
                </c:pt>
                <c:pt idx="5665">
                  <c:v>42918.78125</c:v>
                </c:pt>
                <c:pt idx="5666">
                  <c:v>42918.791666666664</c:v>
                </c:pt>
                <c:pt idx="5667">
                  <c:v>42918.802083333336</c:v>
                </c:pt>
                <c:pt idx="5668">
                  <c:v>42918.8125</c:v>
                </c:pt>
                <c:pt idx="5669">
                  <c:v>42918.822916666664</c:v>
                </c:pt>
                <c:pt idx="5670">
                  <c:v>42918.833333333336</c:v>
                </c:pt>
                <c:pt idx="5671">
                  <c:v>42918.84375</c:v>
                </c:pt>
                <c:pt idx="5672">
                  <c:v>42918.854166666664</c:v>
                </c:pt>
                <c:pt idx="5673">
                  <c:v>42918.864583333336</c:v>
                </c:pt>
                <c:pt idx="5674">
                  <c:v>42918.875</c:v>
                </c:pt>
                <c:pt idx="5675">
                  <c:v>42918.885416666664</c:v>
                </c:pt>
                <c:pt idx="5676">
                  <c:v>42918.895833333336</c:v>
                </c:pt>
                <c:pt idx="5677">
                  <c:v>42918.90625</c:v>
                </c:pt>
                <c:pt idx="5678">
                  <c:v>42918.916666666664</c:v>
                </c:pt>
                <c:pt idx="5679">
                  <c:v>42918.927083333336</c:v>
                </c:pt>
                <c:pt idx="5680">
                  <c:v>42918.9375</c:v>
                </c:pt>
                <c:pt idx="5681">
                  <c:v>42918.947916666664</c:v>
                </c:pt>
                <c:pt idx="5682">
                  <c:v>42918.958333333336</c:v>
                </c:pt>
                <c:pt idx="5683">
                  <c:v>42918.96875</c:v>
                </c:pt>
                <c:pt idx="5684">
                  <c:v>42918.979166666664</c:v>
                </c:pt>
                <c:pt idx="5685">
                  <c:v>42918.989583333336</c:v>
                </c:pt>
                <c:pt idx="5686">
                  <c:v>42919</c:v>
                </c:pt>
                <c:pt idx="5687">
                  <c:v>42919.010416666664</c:v>
                </c:pt>
                <c:pt idx="5688">
                  <c:v>42919.020833333336</c:v>
                </c:pt>
                <c:pt idx="5689">
                  <c:v>42919.03125</c:v>
                </c:pt>
                <c:pt idx="5690">
                  <c:v>42919.041666666664</c:v>
                </c:pt>
                <c:pt idx="5691">
                  <c:v>42919.052083333336</c:v>
                </c:pt>
                <c:pt idx="5692">
                  <c:v>42919.0625</c:v>
                </c:pt>
                <c:pt idx="5693">
                  <c:v>42919.072916666664</c:v>
                </c:pt>
                <c:pt idx="5694">
                  <c:v>42919.083333333336</c:v>
                </c:pt>
                <c:pt idx="5695">
                  <c:v>42919.09375</c:v>
                </c:pt>
                <c:pt idx="5696">
                  <c:v>42919.104166666664</c:v>
                </c:pt>
                <c:pt idx="5697">
                  <c:v>42919.114583333336</c:v>
                </c:pt>
                <c:pt idx="5698">
                  <c:v>42919.125</c:v>
                </c:pt>
                <c:pt idx="5699">
                  <c:v>42919.135416666664</c:v>
                </c:pt>
                <c:pt idx="5700">
                  <c:v>42919.145833333336</c:v>
                </c:pt>
                <c:pt idx="5701">
                  <c:v>42919.15625</c:v>
                </c:pt>
                <c:pt idx="5702">
                  <c:v>42919.166666666664</c:v>
                </c:pt>
                <c:pt idx="5703">
                  <c:v>42919.177083333336</c:v>
                </c:pt>
                <c:pt idx="5704">
                  <c:v>42919.1875</c:v>
                </c:pt>
                <c:pt idx="5705">
                  <c:v>42919.197916666664</c:v>
                </c:pt>
                <c:pt idx="5706">
                  <c:v>42919.208333333336</c:v>
                </c:pt>
                <c:pt idx="5707">
                  <c:v>42919.21875</c:v>
                </c:pt>
                <c:pt idx="5708">
                  <c:v>42919.229166666664</c:v>
                </c:pt>
                <c:pt idx="5709">
                  <c:v>42919.239583333336</c:v>
                </c:pt>
                <c:pt idx="5710">
                  <c:v>42919.25</c:v>
                </c:pt>
                <c:pt idx="5711">
                  <c:v>42919.260416666664</c:v>
                </c:pt>
                <c:pt idx="5712">
                  <c:v>42919.270833333336</c:v>
                </c:pt>
                <c:pt idx="5713">
                  <c:v>42919.28125</c:v>
                </c:pt>
                <c:pt idx="5714">
                  <c:v>42919.291666666664</c:v>
                </c:pt>
                <c:pt idx="5715">
                  <c:v>42919.302083333336</c:v>
                </c:pt>
                <c:pt idx="5716">
                  <c:v>42919.3125</c:v>
                </c:pt>
                <c:pt idx="5717">
                  <c:v>42919.322916666664</c:v>
                </c:pt>
                <c:pt idx="5718">
                  <c:v>42919.333333333336</c:v>
                </c:pt>
                <c:pt idx="5719">
                  <c:v>42919.34375</c:v>
                </c:pt>
                <c:pt idx="5720">
                  <c:v>42919.354166666664</c:v>
                </c:pt>
                <c:pt idx="5721">
                  <c:v>42919.364583333336</c:v>
                </c:pt>
                <c:pt idx="5722">
                  <c:v>42919.375</c:v>
                </c:pt>
                <c:pt idx="5723">
                  <c:v>42919.385416666664</c:v>
                </c:pt>
                <c:pt idx="5724">
                  <c:v>42919.395833333336</c:v>
                </c:pt>
                <c:pt idx="5725">
                  <c:v>42919.40625</c:v>
                </c:pt>
                <c:pt idx="5726">
                  <c:v>42919.416666666664</c:v>
                </c:pt>
                <c:pt idx="5727">
                  <c:v>42919.427083333336</c:v>
                </c:pt>
                <c:pt idx="5728">
                  <c:v>42919.4375</c:v>
                </c:pt>
                <c:pt idx="5729">
                  <c:v>42919.447916666664</c:v>
                </c:pt>
                <c:pt idx="5730">
                  <c:v>42919.458333333336</c:v>
                </c:pt>
                <c:pt idx="5731">
                  <c:v>42919.46875</c:v>
                </c:pt>
                <c:pt idx="5732">
                  <c:v>42919.479166666664</c:v>
                </c:pt>
                <c:pt idx="5733">
                  <c:v>42919.489583333336</c:v>
                </c:pt>
                <c:pt idx="5734">
                  <c:v>42919.5</c:v>
                </c:pt>
                <c:pt idx="5735">
                  <c:v>42919.510416666664</c:v>
                </c:pt>
                <c:pt idx="5736">
                  <c:v>42919.520833333336</c:v>
                </c:pt>
                <c:pt idx="5737">
                  <c:v>42919.53125</c:v>
                </c:pt>
                <c:pt idx="5738">
                  <c:v>42919.541666666664</c:v>
                </c:pt>
                <c:pt idx="5739">
                  <c:v>42919.552083333336</c:v>
                </c:pt>
                <c:pt idx="5740">
                  <c:v>42919.5625</c:v>
                </c:pt>
                <c:pt idx="5741">
                  <c:v>42919.572916666664</c:v>
                </c:pt>
                <c:pt idx="5742">
                  <c:v>42919.583333333336</c:v>
                </c:pt>
                <c:pt idx="5743">
                  <c:v>42919.59375</c:v>
                </c:pt>
                <c:pt idx="5744">
                  <c:v>42919.604166666664</c:v>
                </c:pt>
                <c:pt idx="5745">
                  <c:v>42919.614583333336</c:v>
                </c:pt>
                <c:pt idx="5746">
                  <c:v>42919.625</c:v>
                </c:pt>
                <c:pt idx="5747">
                  <c:v>42919.635416666664</c:v>
                </c:pt>
                <c:pt idx="5748">
                  <c:v>42919.645833333336</c:v>
                </c:pt>
                <c:pt idx="5749">
                  <c:v>42919.65625</c:v>
                </c:pt>
                <c:pt idx="5750">
                  <c:v>42919.666666666664</c:v>
                </c:pt>
                <c:pt idx="5751">
                  <c:v>42919.677083333336</c:v>
                </c:pt>
                <c:pt idx="5752">
                  <c:v>42919.6875</c:v>
                </c:pt>
                <c:pt idx="5753">
                  <c:v>42919.697916666664</c:v>
                </c:pt>
                <c:pt idx="5754">
                  <c:v>42919.708333333336</c:v>
                </c:pt>
                <c:pt idx="5755">
                  <c:v>42919.71875</c:v>
                </c:pt>
                <c:pt idx="5756">
                  <c:v>42919.729166666664</c:v>
                </c:pt>
                <c:pt idx="5757">
                  <c:v>42919.739583333336</c:v>
                </c:pt>
                <c:pt idx="5758">
                  <c:v>42919.75</c:v>
                </c:pt>
                <c:pt idx="5759">
                  <c:v>42919.760416666664</c:v>
                </c:pt>
                <c:pt idx="5760">
                  <c:v>42919.770833333336</c:v>
                </c:pt>
                <c:pt idx="5761">
                  <c:v>42919.78125</c:v>
                </c:pt>
                <c:pt idx="5762">
                  <c:v>42919.791666666664</c:v>
                </c:pt>
                <c:pt idx="5763">
                  <c:v>42919.802083333336</c:v>
                </c:pt>
                <c:pt idx="5764">
                  <c:v>42919.8125</c:v>
                </c:pt>
                <c:pt idx="5765">
                  <c:v>42919.822916666664</c:v>
                </c:pt>
                <c:pt idx="5766">
                  <c:v>42919.833333333336</c:v>
                </c:pt>
                <c:pt idx="5767">
                  <c:v>42919.84375</c:v>
                </c:pt>
                <c:pt idx="5768">
                  <c:v>42919.854166666664</c:v>
                </c:pt>
                <c:pt idx="5769">
                  <c:v>42919.864583333336</c:v>
                </c:pt>
                <c:pt idx="5770">
                  <c:v>42919.875</c:v>
                </c:pt>
                <c:pt idx="5771">
                  <c:v>42919.885416666664</c:v>
                </c:pt>
                <c:pt idx="5772">
                  <c:v>42919.895833333336</c:v>
                </c:pt>
                <c:pt idx="5773">
                  <c:v>42919.90625</c:v>
                </c:pt>
                <c:pt idx="5774">
                  <c:v>42919.916666666664</c:v>
                </c:pt>
                <c:pt idx="5775">
                  <c:v>42919.927083333336</c:v>
                </c:pt>
                <c:pt idx="5776">
                  <c:v>42919.9375</c:v>
                </c:pt>
                <c:pt idx="5777">
                  <c:v>42919.947916666664</c:v>
                </c:pt>
                <c:pt idx="5778">
                  <c:v>42919.958333333336</c:v>
                </c:pt>
                <c:pt idx="5779">
                  <c:v>42919.96875</c:v>
                </c:pt>
                <c:pt idx="5780">
                  <c:v>42919.979166666664</c:v>
                </c:pt>
                <c:pt idx="5781">
                  <c:v>42919.989583333336</c:v>
                </c:pt>
                <c:pt idx="5782">
                  <c:v>42920</c:v>
                </c:pt>
                <c:pt idx="5783">
                  <c:v>42920.010416666664</c:v>
                </c:pt>
                <c:pt idx="5784">
                  <c:v>42920.020833333336</c:v>
                </c:pt>
                <c:pt idx="5785">
                  <c:v>42920.03125</c:v>
                </c:pt>
                <c:pt idx="5786">
                  <c:v>42920.041666666664</c:v>
                </c:pt>
                <c:pt idx="5787">
                  <c:v>42920.052083333336</c:v>
                </c:pt>
                <c:pt idx="5788">
                  <c:v>42920.0625</c:v>
                </c:pt>
                <c:pt idx="5789">
                  <c:v>42920.072916666664</c:v>
                </c:pt>
                <c:pt idx="5790">
                  <c:v>42920.083333333336</c:v>
                </c:pt>
                <c:pt idx="5791">
                  <c:v>42920.09375</c:v>
                </c:pt>
                <c:pt idx="5792">
                  <c:v>42920.104166666664</c:v>
                </c:pt>
                <c:pt idx="5793">
                  <c:v>42920.114583333336</c:v>
                </c:pt>
                <c:pt idx="5794">
                  <c:v>42920.125</c:v>
                </c:pt>
                <c:pt idx="5795">
                  <c:v>42920.135416666664</c:v>
                </c:pt>
                <c:pt idx="5796">
                  <c:v>42920.145833333336</c:v>
                </c:pt>
                <c:pt idx="5797">
                  <c:v>42920.15625</c:v>
                </c:pt>
                <c:pt idx="5798">
                  <c:v>42920.166666666664</c:v>
                </c:pt>
                <c:pt idx="5799">
                  <c:v>42920.177083333336</c:v>
                </c:pt>
                <c:pt idx="5800">
                  <c:v>42920.1875</c:v>
                </c:pt>
                <c:pt idx="5801">
                  <c:v>42920.197916666664</c:v>
                </c:pt>
                <c:pt idx="5802">
                  <c:v>42920.208333333336</c:v>
                </c:pt>
                <c:pt idx="5803">
                  <c:v>42920.21875</c:v>
                </c:pt>
                <c:pt idx="5804">
                  <c:v>42920.229166666664</c:v>
                </c:pt>
                <c:pt idx="5805">
                  <c:v>42920.239583333336</c:v>
                </c:pt>
                <c:pt idx="5806">
                  <c:v>42920.25</c:v>
                </c:pt>
                <c:pt idx="5807">
                  <c:v>42920.260416666664</c:v>
                </c:pt>
                <c:pt idx="5808">
                  <c:v>42920.270833333336</c:v>
                </c:pt>
                <c:pt idx="5809">
                  <c:v>42920.28125</c:v>
                </c:pt>
                <c:pt idx="5810">
                  <c:v>42920.291666666664</c:v>
                </c:pt>
                <c:pt idx="5811">
                  <c:v>42920.302083333336</c:v>
                </c:pt>
                <c:pt idx="5812">
                  <c:v>42920.3125</c:v>
                </c:pt>
                <c:pt idx="5813">
                  <c:v>42920.322916666664</c:v>
                </c:pt>
                <c:pt idx="5814">
                  <c:v>42920.333333333336</c:v>
                </c:pt>
                <c:pt idx="5815">
                  <c:v>42920.34375</c:v>
                </c:pt>
                <c:pt idx="5816">
                  <c:v>42920.354166666664</c:v>
                </c:pt>
                <c:pt idx="5817">
                  <c:v>42920.364583333336</c:v>
                </c:pt>
                <c:pt idx="5818">
                  <c:v>42920.375</c:v>
                </c:pt>
                <c:pt idx="5819">
                  <c:v>42920.385416666664</c:v>
                </c:pt>
                <c:pt idx="5820">
                  <c:v>42920.395833333336</c:v>
                </c:pt>
                <c:pt idx="5821">
                  <c:v>42920.40625</c:v>
                </c:pt>
                <c:pt idx="5822">
                  <c:v>42920.416666666664</c:v>
                </c:pt>
                <c:pt idx="5823">
                  <c:v>42920.427083333336</c:v>
                </c:pt>
                <c:pt idx="5824">
                  <c:v>42920.4375</c:v>
                </c:pt>
                <c:pt idx="5825">
                  <c:v>42920.447916666664</c:v>
                </c:pt>
                <c:pt idx="5826">
                  <c:v>42920.458333333336</c:v>
                </c:pt>
                <c:pt idx="5827">
                  <c:v>42920.46875</c:v>
                </c:pt>
                <c:pt idx="5828">
                  <c:v>42920.479166666664</c:v>
                </c:pt>
                <c:pt idx="5829">
                  <c:v>42920.489583333336</c:v>
                </c:pt>
                <c:pt idx="5830">
                  <c:v>42920.5</c:v>
                </c:pt>
                <c:pt idx="5831">
                  <c:v>42920.510416666664</c:v>
                </c:pt>
                <c:pt idx="5832">
                  <c:v>42920.520833333336</c:v>
                </c:pt>
                <c:pt idx="5833">
                  <c:v>42920.53125</c:v>
                </c:pt>
                <c:pt idx="5834">
                  <c:v>42920.541666666664</c:v>
                </c:pt>
                <c:pt idx="5835">
                  <c:v>42920.552083333336</c:v>
                </c:pt>
                <c:pt idx="5836">
                  <c:v>42920.5625</c:v>
                </c:pt>
                <c:pt idx="5837">
                  <c:v>42920.572916666664</c:v>
                </c:pt>
                <c:pt idx="5838">
                  <c:v>42920.583333333336</c:v>
                </c:pt>
                <c:pt idx="5839">
                  <c:v>42920.59375</c:v>
                </c:pt>
                <c:pt idx="5840">
                  <c:v>42920.604166666664</c:v>
                </c:pt>
                <c:pt idx="5841">
                  <c:v>42920.614583333336</c:v>
                </c:pt>
                <c:pt idx="5842">
                  <c:v>42920.625</c:v>
                </c:pt>
                <c:pt idx="5843">
                  <c:v>42920.635416666664</c:v>
                </c:pt>
                <c:pt idx="5844">
                  <c:v>42920.645833333336</c:v>
                </c:pt>
                <c:pt idx="5845">
                  <c:v>42920.65625</c:v>
                </c:pt>
                <c:pt idx="5846">
                  <c:v>42920.666666666664</c:v>
                </c:pt>
                <c:pt idx="5847">
                  <c:v>42920.677083333336</c:v>
                </c:pt>
                <c:pt idx="5848">
                  <c:v>42920.6875</c:v>
                </c:pt>
                <c:pt idx="5849">
                  <c:v>42920.697916666664</c:v>
                </c:pt>
                <c:pt idx="5850">
                  <c:v>42920.708333333336</c:v>
                </c:pt>
                <c:pt idx="5851">
                  <c:v>42920.71875</c:v>
                </c:pt>
                <c:pt idx="5852">
                  <c:v>42920.729166666664</c:v>
                </c:pt>
                <c:pt idx="5853">
                  <c:v>42920.739583333336</c:v>
                </c:pt>
                <c:pt idx="5854">
                  <c:v>42920.75</c:v>
                </c:pt>
                <c:pt idx="5855">
                  <c:v>42920.760416666664</c:v>
                </c:pt>
                <c:pt idx="5856">
                  <c:v>42920.770833333336</c:v>
                </c:pt>
                <c:pt idx="5857">
                  <c:v>42920.78125</c:v>
                </c:pt>
                <c:pt idx="5858">
                  <c:v>42920.791666666664</c:v>
                </c:pt>
                <c:pt idx="5859">
                  <c:v>42920.802083333336</c:v>
                </c:pt>
                <c:pt idx="5860">
                  <c:v>42920.8125</c:v>
                </c:pt>
                <c:pt idx="5861">
                  <c:v>42920.822916666664</c:v>
                </c:pt>
                <c:pt idx="5862">
                  <c:v>42920.833333333336</c:v>
                </c:pt>
                <c:pt idx="5863">
                  <c:v>42920.84375</c:v>
                </c:pt>
                <c:pt idx="5864">
                  <c:v>42920.854166666664</c:v>
                </c:pt>
                <c:pt idx="5865">
                  <c:v>42920.864583333336</c:v>
                </c:pt>
                <c:pt idx="5866">
                  <c:v>42920.875</c:v>
                </c:pt>
                <c:pt idx="5867">
                  <c:v>42920.885416666664</c:v>
                </c:pt>
                <c:pt idx="5868">
                  <c:v>42920.895833333336</c:v>
                </c:pt>
                <c:pt idx="5869">
                  <c:v>42920.90625</c:v>
                </c:pt>
                <c:pt idx="5870">
                  <c:v>42920.916666666664</c:v>
                </c:pt>
                <c:pt idx="5871">
                  <c:v>42920.927083333336</c:v>
                </c:pt>
                <c:pt idx="5872">
                  <c:v>42920.9375</c:v>
                </c:pt>
                <c:pt idx="5873">
                  <c:v>42920.947916666664</c:v>
                </c:pt>
                <c:pt idx="5874">
                  <c:v>42920.958333333336</c:v>
                </c:pt>
                <c:pt idx="5875">
                  <c:v>42920.96875</c:v>
                </c:pt>
                <c:pt idx="5876">
                  <c:v>42920.979166666664</c:v>
                </c:pt>
                <c:pt idx="5877">
                  <c:v>42920.989583333336</c:v>
                </c:pt>
                <c:pt idx="5878">
                  <c:v>42921</c:v>
                </c:pt>
                <c:pt idx="5879">
                  <c:v>42921.010416666664</c:v>
                </c:pt>
                <c:pt idx="5880">
                  <c:v>42921.020833333336</c:v>
                </c:pt>
                <c:pt idx="5881">
                  <c:v>42921.03125</c:v>
                </c:pt>
                <c:pt idx="5882">
                  <c:v>42921.041666666664</c:v>
                </c:pt>
                <c:pt idx="5883">
                  <c:v>42921.052083333336</c:v>
                </c:pt>
                <c:pt idx="5884">
                  <c:v>42921.0625</c:v>
                </c:pt>
                <c:pt idx="5885">
                  <c:v>42921.072916666664</c:v>
                </c:pt>
                <c:pt idx="5886">
                  <c:v>42921.083333333336</c:v>
                </c:pt>
                <c:pt idx="5887">
                  <c:v>42921.09375</c:v>
                </c:pt>
                <c:pt idx="5888">
                  <c:v>42921.104166666664</c:v>
                </c:pt>
                <c:pt idx="5889">
                  <c:v>42921.114583333336</c:v>
                </c:pt>
                <c:pt idx="5890">
                  <c:v>42921.125</c:v>
                </c:pt>
                <c:pt idx="5891">
                  <c:v>42921.135416666664</c:v>
                </c:pt>
                <c:pt idx="5892">
                  <c:v>42921.145833333336</c:v>
                </c:pt>
                <c:pt idx="5893">
                  <c:v>42921.15625</c:v>
                </c:pt>
                <c:pt idx="5894">
                  <c:v>42921.166666666664</c:v>
                </c:pt>
                <c:pt idx="5895">
                  <c:v>42921.177083333336</c:v>
                </c:pt>
                <c:pt idx="5896">
                  <c:v>42921.1875</c:v>
                </c:pt>
                <c:pt idx="5897">
                  <c:v>42921.197916666664</c:v>
                </c:pt>
                <c:pt idx="5898">
                  <c:v>42921.208333333336</c:v>
                </c:pt>
                <c:pt idx="5899">
                  <c:v>42921.21875</c:v>
                </c:pt>
                <c:pt idx="5900">
                  <c:v>42921.229166666664</c:v>
                </c:pt>
                <c:pt idx="5901">
                  <c:v>42921.239583333336</c:v>
                </c:pt>
                <c:pt idx="5902">
                  <c:v>42921.25</c:v>
                </c:pt>
                <c:pt idx="5903">
                  <c:v>42921.260416666664</c:v>
                </c:pt>
                <c:pt idx="5904">
                  <c:v>42921.270833333336</c:v>
                </c:pt>
                <c:pt idx="5905">
                  <c:v>42921.28125</c:v>
                </c:pt>
                <c:pt idx="5906">
                  <c:v>42921.291666666664</c:v>
                </c:pt>
                <c:pt idx="5907">
                  <c:v>42921.302083333336</c:v>
                </c:pt>
                <c:pt idx="5908">
                  <c:v>42921.3125</c:v>
                </c:pt>
                <c:pt idx="5909">
                  <c:v>42921.322916666664</c:v>
                </c:pt>
                <c:pt idx="5910">
                  <c:v>42921.333333333336</c:v>
                </c:pt>
                <c:pt idx="5911">
                  <c:v>42921.34375</c:v>
                </c:pt>
                <c:pt idx="5912">
                  <c:v>42921.354166666664</c:v>
                </c:pt>
                <c:pt idx="5913">
                  <c:v>42921.364583333336</c:v>
                </c:pt>
                <c:pt idx="5914">
                  <c:v>42921.375</c:v>
                </c:pt>
                <c:pt idx="5915">
                  <c:v>42921.385416666664</c:v>
                </c:pt>
                <c:pt idx="5916">
                  <c:v>42921.395833333336</c:v>
                </c:pt>
                <c:pt idx="5917">
                  <c:v>42921.40625</c:v>
                </c:pt>
                <c:pt idx="5918">
                  <c:v>42921.416666666664</c:v>
                </c:pt>
                <c:pt idx="5919">
                  <c:v>42921.427083333336</c:v>
                </c:pt>
                <c:pt idx="5920">
                  <c:v>42921.4375</c:v>
                </c:pt>
                <c:pt idx="5921">
                  <c:v>42921.447916666664</c:v>
                </c:pt>
                <c:pt idx="5922">
                  <c:v>42921.458333333336</c:v>
                </c:pt>
                <c:pt idx="5923">
                  <c:v>42921.46875</c:v>
                </c:pt>
                <c:pt idx="5924">
                  <c:v>42921.479166666664</c:v>
                </c:pt>
                <c:pt idx="5925">
                  <c:v>42921.489583333336</c:v>
                </c:pt>
                <c:pt idx="5926">
                  <c:v>42921.5</c:v>
                </c:pt>
                <c:pt idx="5927">
                  <c:v>42921.510416666664</c:v>
                </c:pt>
                <c:pt idx="5928">
                  <c:v>42921.520833333336</c:v>
                </c:pt>
                <c:pt idx="5929">
                  <c:v>42921.53125</c:v>
                </c:pt>
                <c:pt idx="5930">
                  <c:v>42921.541666666664</c:v>
                </c:pt>
                <c:pt idx="5931">
                  <c:v>42921.552083333336</c:v>
                </c:pt>
                <c:pt idx="5932">
                  <c:v>42921.5625</c:v>
                </c:pt>
                <c:pt idx="5933">
                  <c:v>42921.572916666664</c:v>
                </c:pt>
                <c:pt idx="5934">
                  <c:v>42921.583333333336</c:v>
                </c:pt>
                <c:pt idx="5935">
                  <c:v>42921.59375</c:v>
                </c:pt>
                <c:pt idx="5936">
                  <c:v>42921.604166666664</c:v>
                </c:pt>
                <c:pt idx="5937">
                  <c:v>42921.614583333336</c:v>
                </c:pt>
                <c:pt idx="5938">
                  <c:v>42921.625</c:v>
                </c:pt>
                <c:pt idx="5939">
                  <c:v>42921.635416666664</c:v>
                </c:pt>
                <c:pt idx="5940">
                  <c:v>42921.645833333336</c:v>
                </c:pt>
                <c:pt idx="5941">
                  <c:v>42921.65625</c:v>
                </c:pt>
                <c:pt idx="5942">
                  <c:v>42921.666666666664</c:v>
                </c:pt>
                <c:pt idx="5943">
                  <c:v>42921.677083333336</c:v>
                </c:pt>
                <c:pt idx="5944">
                  <c:v>42921.6875</c:v>
                </c:pt>
                <c:pt idx="5945">
                  <c:v>42921.697916666664</c:v>
                </c:pt>
                <c:pt idx="5946">
                  <c:v>42921.708333333336</c:v>
                </c:pt>
                <c:pt idx="5947">
                  <c:v>42921.71875</c:v>
                </c:pt>
                <c:pt idx="5948">
                  <c:v>42921.729166666664</c:v>
                </c:pt>
                <c:pt idx="5949">
                  <c:v>42921.739583333336</c:v>
                </c:pt>
                <c:pt idx="5950">
                  <c:v>42921.75</c:v>
                </c:pt>
                <c:pt idx="5951">
                  <c:v>42921.760416666664</c:v>
                </c:pt>
                <c:pt idx="5952">
                  <c:v>42921.770833333336</c:v>
                </c:pt>
                <c:pt idx="5953">
                  <c:v>42921.78125</c:v>
                </c:pt>
                <c:pt idx="5954">
                  <c:v>42921.791666666664</c:v>
                </c:pt>
                <c:pt idx="5955">
                  <c:v>42921.802083333336</c:v>
                </c:pt>
                <c:pt idx="5956">
                  <c:v>42921.8125</c:v>
                </c:pt>
                <c:pt idx="5957">
                  <c:v>42921.822916666664</c:v>
                </c:pt>
                <c:pt idx="5958">
                  <c:v>42921.833333333336</c:v>
                </c:pt>
                <c:pt idx="5959">
                  <c:v>42921.84375</c:v>
                </c:pt>
                <c:pt idx="5960">
                  <c:v>42921.854166666664</c:v>
                </c:pt>
                <c:pt idx="5961">
                  <c:v>42921.864583333336</c:v>
                </c:pt>
                <c:pt idx="5962">
                  <c:v>42921.875</c:v>
                </c:pt>
                <c:pt idx="5963">
                  <c:v>42921.885416666664</c:v>
                </c:pt>
                <c:pt idx="5964">
                  <c:v>42921.895833333336</c:v>
                </c:pt>
                <c:pt idx="5965">
                  <c:v>42921.90625</c:v>
                </c:pt>
                <c:pt idx="5966">
                  <c:v>42921.916666666664</c:v>
                </c:pt>
                <c:pt idx="5967">
                  <c:v>42921.927083333336</c:v>
                </c:pt>
                <c:pt idx="5968">
                  <c:v>42921.9375</c:v>
                </c:pt>
                <c:pt idx="5969">
                  <c:v>42921.947916666664</c:v>
                </c:pt>
                <c:pt idx="5970">
                  <c:v>42921.958333333336</c:v>
                </c:pt>
                <c:pt idx="5971">
                  <c:v>42921.96875</c:v>
                </c:pt>
                <c:pt idx="5972">
                  <c:v>42921.979166666664</c:v>
                </c:pt>
                <c:pt idx="5973">
                  <c:v>42921.989583333336</c:v>
                </c:pt>
                <c:pt idx="5974">
                  <c:v>42922</c:v>
                </c:pt>
                <c:pt idx="5975">
                  <c:v>42922.010416666664</c:v>
                </c:pt>
                <c:pt idx="5976">
                  <c:v>42922.020833333336</c:v>
                </c:pt>
                <c:pt idx="5977">
                  <c:v>42922.03125</c:v>
                </c:pt>
                <c:pt idx="5978">
                  <c:v>42922.041666666664</c:v>
                </c:pt>
                <c:pt idx="5979">
                  <c:v>42922.052083333336</c:v>
                </c:pt>
                <c:pt idx="5980">
                  <c:v>42922.0625</c:v>
                </c:pt>
                <c:pt idx="5981">
                  <c:v>42922.072916666664</c:v>
                </c:pt>
                <c:pt idx="5982">
                  <c:v>42922.083333333336</c:v>
                </c:pt>
                <c:pt idx="5983">
                  <c:v>42922.09375</c:v>
                </c:pt>
                <c:pt idx="5984">
                  <c:v>42922.104166666664</c:v>
                </c:pt>
                <c:pt idx="5985">
                  <c:v>42922.114583333336</c:v>
                </c:pt>
                <c:pt idx="5986">
                  <c:v>42922.125</c:v>
                </c:pt>
                <c:pt idx="5987">
                  <c:v>42922.135416666664</c:v>
                </c:pt>
                <c:pt idx="5988">
                  <c:v>42922.145833333336</c:v>
                </c:pt>
                <c:pt idx="5989">
                  <c:v>42922.15625</c:v>
                </c:pt>
                <c:pt idx="5990">
                  <c:v>42922.166666666664</c:v>
                </c:pt>
                <c:pt idx="5991">
                  <c:v>42922.177083333336</c:v>
                </c:pt>
                <c:pt idx="5992">
                  <c:v>42922.1875</c:v>
                </c:pt>
                <c:pt idx="5993">
                  <c:v>42922.197916666664</c:v>
                </c:pt>
                <c:pt idx="5994">
                  <c:v>42922.208333333336</c:v>
                </c:pt>
                <c:pt idx="5995">
                  <c:v>42922.21875</c:v>
                </c:pt>
                <c:pt idx="5996">
                  <c:v>42922.229166666664</c:v>
                </c:pt>
                <c:pt idx="5997">
                  <c:v>42922.239583333336</c:v>
                </c:pt>
                <c:pt idx="5998">
                  <c:v>42922.25</c:v>
                </c:pt>
                <c:pt idx="5999">
                  <c:v>42922.260416666664</c:v>
                </c:pt>
                <c:pt idx="6000">
                  <c:v>42922.270833333336</c:v>
                </c:pt>
                <c:pt idx="6001">
                  <c:v>42922.28125</c:v>
                </c:pt>
                <c:pt idx="6002">
                  <c:v>42922.291666666664</c:v>
                </c:pt>
                <c:pt idx="6003">
                  <c:v>42922.302083333336</c:v>
                </c:pt>
                <c:pt idx="6004">
                  <c:v>42922.3125</c:v>
                </c:pt>
                <c:pt idx="6005">
                  <c:v>42922.322916666664</c:v>
                </c:pt>
                <c:pt idx="6006">
                  <c:v>42922.333333333336</c:v>
                </c:pt>
                <c:pt idx="6007">
                  <c:v>42922.34375</c:v>
                </c:pt>
                <c:pt idx="6008">
                  <c:v>42922.354166666664</c:v>
                </c:pt>
                <c:pt idx="6009">
                  <c:v>42922.364583333336</c:v>
                </c:pt>
                <c:pt idx="6010">
                  <c:v>42922.375</c:v>
                </c:pt>
                <c:pt idx="6011">
                  <c:v>42922.385416666664</c:v>
                </c:pt>
                <c:pt idx="6012">
                  <c:v>42922.395833333336</c:v>
                </c:pt>
                <c:pt idx="6013">
                  <c:v>42922.40625</c:v>
                </c:pt>
                <c:pt idx="6014">
                  <c:v>42922.416666666664</c:v>
                </c:pt>
                <c:pt idx="6015">
                  <c:v>42922.427083333336</c:v>
                </c:pt>
                <c:pt idx="6016">
                  <c:v>42922.4375</c:v>
                </c:pt>
                <c:pt idx="6017">
                  <c:v>42922.447916666664</c:v>
                </c:pt>
                <c:pt idx="6018">
                  <c:v>42922.458333333336</c:v>
                </c:pt>
                <c:pt idx="6019">
                  <c:v>42922.46875</c:v>
                </c:pt>
                <c:pt idx="6020">
                  <c:v>42922.479166666664</c:v>
                </c:pt>
                <c:pt idx="6021">
                  <c:v>42922.489583333336</c:v>
                </c:pt>
                <c:pt idx="6022">
                  <c:v>42922.5</c:v>
                </c:pt>
                <c:pt idx="6023">
                  <c:v>42922.510416666664</c:v>
                </c:pt>
                <c:pt idx="6024">
                  <c:v>42922.520833333336</c:v>
                </c:pt>
                <c:pt idx="6025">
                  <c:v>42922.53125</c:v>
                </c:pt>
                <c:pt idx="6026">
                  <c:v>42922.541666666664</c:v>
                </c:pt>
                <c:pt idx="6027">
                  <c:v>42922.552083333336</c:v>
                </c:pt>
                <c:pt idx="6028">
                  <c:v>42922.5625</c:v>
                </c:pt>
                <c:pt idx="6029">
                  <c:v>42922.572916666664</c:v>
                </c:pt>
                <c:pt idx="6030">
                  <c:v>42922.583333333336</c:v>
                </c:pt>
                <c:pt idx="6031">
                  <c:v>42922.59375</c:v>
                </c:pt>
                <c:pt idx="6032">
                  <c:v>42922.604166666664</c:v>
                </c:pt>
                <c:pt idx="6033">
                  <c:v>42922.614583333336</c:v>
                </c:pt>
                <c:pt idx="6034">
                  <c:v>42922.625</c:v>
                </c:pt>
                <c:pt idx="6035">
                  <c:v>42922.635416666664</c:v>
                </c:pt>
                <c:pt idx="6036">
                  <c:v>42922.645833333336</c:v>
                </c:pt>
                <c:pt idx="6037">
                  <c:v>42922.65625</c:v>
                </c:pt>
                <c:pt idx="6038">
                  <c:v>42922.666666666664</c:v>
                </c:pt>
                <c:pt idx="6039">
                  <c:v>42922.677083333336</c:v>
                </c:pt>
                <c:pt idx="6040">
                  <c:v>42922.6875</c:v>
                </c:pt>
                <c:pt idx="6041">
                  <c:v>42922.697916666664</c:v>
                </c:pt>
                <c:pt idx="6042">
                  <c:v>42922.708333333336</c:v>
                </c:pt>
                <c:pt idx="6043">
                  <c:v>42922.71875</c:v>
                </c:pt>
                <c:pt idx="6044">
                  <c:v>42922.729166666664</c:v>
                </c:pt>
                <c:pt idx="6045">
                  <c:v>42922.739583333336</c:v>
                </c:pt>
                <c:pt idx="6046">
                  <c:v>42922.75</c:v>
                </c:pt>
                <c:pt idx="6047">
                  <c:v>42922.760416666664</c:v>
                </c:pt>
                <c:pt idx="6048">
                  <c:v>42922.770833333336</c:v>
                </c:pt>
                <c:pt idx="6049">
                  <c:v>42922.78125</c:v>
                </c:pt>
                <c:pt idx="6050">
                  <c:v>42922.791666666664</c:v>
                </c:pt>
                <c:pt idx="6051">
                  <c:v>42922.802083333336</c:v>
                </c:pt>
                <c:pt idx="6052">
                  <c:v>42922.8125</c:v>
                </c:pt>
                <c:pt idx="6053">
                  <c:v>42922.822916666664</c:v>
                </c:pt>
                <c:pt idx="6054">
                  <c:v>42922.833333333336</c:v>
                </c:pt>
                <c:pt idx="6055">
                  <c:v>42922.84375</c:v>
                </c:pt>
                <c:pt idx="6056">
                  <c:v>42922.854166666664</c:v>
                </c:pt>
                <c:pt idx="6057">
                  <c:v>42922.864583333336</c:v>
                </c:pt>
                <c:pt idx="6058">
                  <c:v>42922.875</c:v>
                </c:pt>
                <c:pt idx="6059">
                  <c:v>42922.885416666664</c:v>
                </c:pt>
                <c:pt idx="6060">
                  <c:v>42922.895833333336</c:v>
                </c:pt>
                <c:pt idx="6061">
                  <c:v>42922.90625</c:v>
                </c:pt>
                <c:pt idx="6062">
                  <c:v>42922.916666666664</c:v>
                </c:pt>
                <c:pt idx="6063">
                  <c:v>42922.927083333336</c:v>
                </c:pt>
                <c:pt idx="6064">
                  <c:v>42922.9375</c:v>
                </c:pt>
                <c:pt idx="6065">
                  <c:v>42922.947916666664</c:v>
                </c:pt>
                <c:pt idx="6066">
                  <c:v>42922.958333333336</c:v>
                </c:pt>
                <c:pt idx="6067">
                  <c:v>42922.96875</c:v>
                </c:pt>
                <c:pt idx="6068">
                  <c:v>42922.979166666664</c:v>
                </c:pt>
                <c:pt idx="6069">
                  <c:v>42922.989583333336</c:v>
                </c:pt>
                <c:pt idx="6070">
                  <c:v>42923</c:v>
                </c:pt>
                <c:pt idx="6071">
                  <c:v>42923.010416666664</c:v>
                </c:pt>
                <c:pt idx="6072">
                  <c:v>42923.020833333336</c:v>
                </c:pt>
                <c:pt idx="6073">
                  <c:v>42923.03125</c:v>
                </c:pt>
                <c:pt idx="6074">
                  <c:v>42923.041666666664</c:v>
                </c:pt>
                <c:pt idx="6075">
                  <c:v>42923.052083333336</c:v>
                </c:pt>
                <c:pt idx="6076">
                  <c:v>42923.0625</c:v>
                </c:pt>
                <c:pt idx="6077">
                  <c:v>42923.072916666664</c:v>
                </c:pt>
                <c:pt idx="6078">
                  <c:v>42923.083333333336</c:v>
                </c:pt>
                <c:pt idx="6079">
                  <c:v>42923.09375</c:v>
                </c:pt>
                <c:pt idx="6080">
                  <c:v>42923.104166666664</c:v>
                </c:pt>
                <c:pt idx="6081">
                  <c:v>42923.114583333336</c:v>
                </c:pt>
                <c:pt idx="6082">
                  <c:v>42923.125</c:v>
                </c:pt>
                <c:pt idx="6083">
                  <c:v>42923.135416666664</c:v>
                </c:pt>
                <c:pt idx="6084">
                  <c:v>42923.145833333336</c:v>
                </c:pt>
                <c:pt idx="6085">
                  <c:v>42923.15625</c:v>
                </c:pt>
                <c:pt idx="6086">
                  <c:v>42923.166666666664</c:v>
                </c:pt>
                <c:pt idx="6087">
                  <c:v>42923.177083333336</c:v>
                </c:pt>
                <c:pt idx="6088">
                  <c:v>42923.1875</c:v>
                </c:pt>
                <c:pt idx="6089">
                  <c:v>42923.197916666664</c:v>
                </c:pt>
                <c:pt idx="6090">
                  <c:v>42923.208333333336</c:v>
                </c:pt>
                <c:pt idx="6091">
                  <c:v>42923.21875</c:v>
                </c:pt>
                <c:pt idx="6092">
                  <c:v>42923.229166666664</c:v>
                </c:pt>
                <c:pt idx="6093">
                  <c:v>42923.239583333336</c:v>
                </c:pt>
                <c:pt idx="6094">
                  <c:v>42923.25</c:v>
                </c:pt>
                <c:pt idx="6095">
                  <c:v>42923.260416666664</c:v>
                </c:pt>
                <c:pt idx="6096">
                  <c:v>42923.270833333336</c:v>
                </c:pt>
                <c:pt idx="6097">
                  <c:v>42923.28125</c:v>
                </c:pt>
                <c:pt idx="6098">
                  <c:v>42923.291666666664</c:v>
                </c:pt>
                <c:pt idx="6099">
                  <c:v>42923.302083333336</c:v>
                </c:pt>
                <c:pt idx="6100">
                  <c:v>42923.3125</c:v>
                </c:pt>
                <c:pt idx="6101">
                  <c:v>42923.322916666664</c:v>
                </c:pt>
                <c:pt idx="6102">
                  <c:v>42923.333333333336</c:v>
                </c:pt>
                <c:pt idx="6103">
                  <c:v>42923.34375</c:v>
                </c:pt>
                <c:pt idx="6104">
                  <c:v>42923.354166666664</c:v>
                </c:pt>
                <c:pt idx="6105">
                  <c:v>42923.364583333336</c:v>
                </c:pt>
                <c:pt idx="6106">
                  <c:v>42923.375</c:v>
                </c:pt>
                <c:pt idx="6107">
                  <c:v>42923.385416666664</c:v>
                </c:pt>
                <c:pt idx="6108">
                  <c:v>42923.395833333336</c:v>
                </c:pt>
                <c:pt idx="6109">
                  <c:v>42923.40625</c:v>
                </c:pt>
                <c:pt idx="6110">
                  <c:v>42923.416666666664</c:v>
                </c:pt>
                <c:pt idx="6111">
                  <c:v>42923.427083333336</c:v>
                </c:pt>
                <c:pt idx="6112">
                  <c:v>42923.4375</c:v>
                </c:pt>
                <c:pt idx="6113">
                  <c:v>42923.447916666664</c:v>
                </c:pt>
                <c:pt idx="6114">
                  <c:v>42923.458333333336</c:v>
                </c:pt>
                <c:pt idx="6115">
                  <c:v>42923.46875</c:v>
                </c:pt>
                <c:pt idx="6116">
                  <c:v>42923.479166666664</c:v>
                </c:pt>
                <c:pt idx="6117">
                  <c:v>42923.489583333336</c:v>
                </c:pt>
                <c:pt idx="6118">
                  <c:v>42923.5</c:v>
                </c:pt>
                <c:pt idx="6119">
                  <c:v>42923.510416666664</c:v>
                </c:pt>
                <c:pt idx="6120">
                  <c:v>42923.520833333336</c:v>
                </c:pt>
                <c:pt idx="6121">
                  <c:v>42923.53125</c:v>
                </c:pt>
                <c:pt idx="6122">
                  <c:v>42923.541666666664</c:v>
                </c:pt>
                <c:pt idx="6123">
                  <c:v>42923.552083333336</c:v>
                </c:pt>
                <c:pt idx="6124">
                  <c:v>42923.5625</c:v>
                </c:pt>
                <c:pt idx="6125">
                  <c:v>42923.572916666664</c:v>
                </c:pt>
                <c:pt idx="6126">
                  <c:v>42923.583333333336</c:v>
                </c:pt>
                <c:pt idx="6127">
                  <c:v>42923.59375</c:v>
                </c:pt>
                <c:pt idx="6128">
                  <c:v>42923.604166666664</c:v>
                </c:pt>
                <c:pt idx="6129">
                  <c:v>42923.614583333336</c:v>
                </c:pt>
                <c:pt idx="6130">
                  <c:v>42923.625</c:v>
                </c:pt>
                <c:pt idx="6131">
                  <c:v>42923.635416666664</c:v>
                </c:pt>
                <c:pt idx="6132">
                  <c:v>42923.645833333336</c:v>
                </c:pt>
                <c:pt idx="6133">
                  <c:v>42923.65625</c:v>
                </c:pt>
                <c:pt idx="6134">
                  <c:v>42923.666666666664</c:v>
                </c:pt>
                <c:pt idx="6135">
                  <c:v>42923.677083333336</c:v>
                </c:pt>
                <c:pt idx="6136">
                  <c:v>42923.6875</c:v>
                </c:pt>
                <c:pt idx="6137">
                  <c:v>42923.697916666664</c:v>
                </c:pt>
                <c:pt idx="6138">
                  <c:v>42923.708333333336</c:v>
                </c:pt>
                <c:pt idx="6139">
                  <c:v>42923.71875</c:v>
                </c:pt>
                <c:pt idx="6140">
                  <c:v>42923.729166666664</c:v>
                </c:pt>
                <c:pt idx="6141">
                  <c:v>42923.739583333336</c:v>
                </c:pt>
                <c:pt idx="6142">
                  <c:v>42923.75</c:v>
                </c:pt>
                <c:pt idx="6143">
                  <c:v>42923.760416666664</c:v>
                </c:pt>
                <c:pt idx="6144">
                  <c:v>42923.770833333336</c:v>
                </c:pt>
                <c:pt idx="6145">
                  <c:v>42923.78125</c:v>
                </c:pt>
                <c:pt idx="6146">
                  <c:v>42923.791666666664</c:v>
                </c:pt>
                <c:pt idx="6147">
                  <c:v>42923.802083333336</c:v>
                </c:pt>
                <c:pt idx="6148">
                  <c:v>42923.8125</c:v>
                </c:pt>
                <c:pt idx="6149">
                  <c:v>42923.822916666664</c:v>
                </c:pt>
                <c:pt idx="6150">
                  <c:v>42923.833333333336</c:v>
                </c:pt>
                <c:pt idx="6151">
                  <c:v>42923.84375</c:v>
                </c:pt>
                <c:pt idx="6152">
                  <c:v>42923.854166666664</c:v>
                </c:pt>
                <c:pt idx="6153">
                  <c:v>42923.864583333336</c:v>
                </c:pt>
                <c:pt idx="6154">
                  <c:v>42923.875</c:v>
                </c:pt>
                <c:pt idx="6155">
                  <c:v>42923.885416666664</c:v>
                </c:pt>
                <c:pt idx="6156">
                  <c:v>42923.895833333336</c:v>
                </c:pt>
                <c:pt idx="6157">
                  <c:v>42923.90625</c:v>
                </c:pt>
                <c:pt idx="6158">
                  <c:v>42923.916666666664</c:v>
                </c:pt>
                <c:pt idx="6159">
                  <c:v>42923.927083333336</c:v>
                </c:pt>
                <c:pt idx="6160">
                  <c:v>42923.9375</c:v>
                </c:pt>
                <c:pt idx="6161">
                  <c:v>42923.947916666664</c:v>
                </c:pt>
                <c:pt idx="6162">
                  <c:v>42923.958333333336</c:v>
                </c:pt>
                <c:pt idx="6163">
                  <c:v>42923.96875</c:v>
                </c:pt>
                <c:pt idx="6164">
                  <c:v>42923.979166666664</c:v>
                </c:pt>
                <c:pt idx="6165">
                  <c:v>42923.989583333336</c:v>
                </c:pt>
                <c:pt idx="6166">
                  <c:v>42924</c:v>
                </c:pt>
                <c:pt idx="6167">
                  <c:v>42924.010416666664</c:v>
                </c:pt>
                <c:pt idx="6168">
                  <c:v>42924.020833333336</c:v>
                </c:pt>
                <c:pt idx="6169">
                  <c:v>42924.03125</c:v>
                </c:pt>
                <c:pt idx="6170">
                  <c:v>42924.041666666664</c:v>
                </c:pt>
                <c:pt idx="6171">
                  <c:v>42924.052083333336</c:v>
                </c:pt>
                <c:pt idx="6172">
                  <c:v>42924.0625</c:v>
                </c:pt>
                <c:pt idx="6173">
                  <c:v>42924.072916666664</c:v>
                </c:pt>
                <c:pt idx="6174">
                  <c:v>42924.083333333336</c:v>
                </c:pt>
                <c:pt idx="6175">
                  <c:v>42924.09375</c:v>
                </c:pt>
                <c:pt idx="6176">
                  <c:v>42924.104166666664</c:v>
                </c:pt>
                <c:pt idx="6177">
                  <c:v>42924.114583333336</c:v>
                </c:pt>
                <c:pt idx="6178">
                  <c:v>42924.125</c:v>
                </c:pt>
                <c:pt idx="6179">
                  <c:v>42924.135416666664</c:v>
                </c:pt>
                <c:pt idx="6180">
                  <c:v>42924.145833333336</c:v>
                </c:pt>
                <c:pt idx="6181">
                  <c:v>42924.15625</c:v>
                </c:pt>
                <c:pt idx="6182">
                  <c:v>42924.166666666664</c:v>
                </c:pt>
                <c:pt idx="6183">
                  <c:v>42924.177083333336</c:v>
                </c:pt>
                <c:pt idx="6184">
                  <c:v>42924.1875</c:v>
                </c:pt>
                <c:pt idx="6185">
                  <c:v>42924.197916666664</c:v>
                </c:pt>
                <c:pt idx="6186">
                  <c:v>42924.208333333336</c:v>
                </c:pt>
                <c:pt idx="6187">
                  <c:v>42924.21875</c:v>
                </c:pt>
                <c:pt idx="6188">
                  <c:v>42924.229166666664</c:v>
                </c:pt>
                <c:pt idx="6189">
                  <c:v>42924.239583333336</c:v>
                </c:pt>
                <c:pt idx="6190">
                  <c:v>42924.25</c:v>
                </c:pt>
                <c:pt idx="6191">
                  <c:v>42924.260416666664</c:v>
                </c:pt>
                <c:pt idx="6192">
                  <c:v>42924.270833333336</c:v>
                </c:pt>
                <c:pt idx="6193">
                  <c:v>42924.28125</c:v>
                </c:pt>
                <c:pt idx="6194">
                  <c:v>42924.291666666664</c:v>
                </c:pt>
                <c:pt idx="6195">
                  <c:v>42924.302083333336</c:v>
                </c:pt>
                <c:pt idx="6196">
                  <c:v>42924.3125</c:v>
                </c:pt>
                <c:pt idx="6197">
                  <c:v>42924.322916666664</c:v>
                </c:pt>
                <c:pt idx="6198">
                  <c:v>42924.333333333336</c:v>
                </c:pt>
                <c:pt idx="6199">
                  <c:v>42924.34375</c:v>
                </c:pt>
                <c:pt idx="6200">
                  <c:v>42924.354166666664</c:v>
                </c:pt>
                <c:pt idx="6201">
                  <c:v>42924.364583333336</c:v>
                </c:pt>
                <c:pt idx="6202">
                  <c:v>42924.375</c:v>
                </c:pt>
                <c:pt idx="6203">
                  <c:v>42924.385416666664</c:v>
                </c:pt>
                <c:pt idx="6204">
                  <c:v>42924.395833333336</c:v>
                </c:pt>
                <c:pt idx="6205">
                  <c:v>42924.40625</c:v>
                </c:pt>
                <c:pt idx="6206">
                  <c:v>42924.416666666664</c:v>
                </c:pt>
                <c:pt idx="6207">
                  <c:v>42924.427083333336</c:v>
                </c:pt>
                <c:pt idx="6208">
                  <c:v>42924.4375</c:v>
                </c:pt>
                <c:pt idx="6209">
                  <c:v>42924.447916666664</c:v>
                </c:pt>
                <c:pt idx="6210">
                  <c:v>42924.458333333336</c:v>
                </c:pt>
                <c:pt idx="6211">
                  <c:v>42924.46875</c:v>
                </c:pt>
                <c:pt idx="6212">
                  <c:v>42924.479166666664</c:v>
                </c:pt>
                <c:pt idx="6213">
                  <c:v>42924.489583333336</c:v>
                </c:pt>
                <c:pt idx="6214">
                  <c:v>42924.5</c:v>
                </c:pt>
                <c:pt idx="6215">
                  <c:v>42924.510416666664</c:v>
                </c:pt>
                <c:pt idx="6216">
                  <c:v>42924.520833333336</c:v>
                </c:pt>
                <c:pt idx="6217">
                  <c:v>42924.53125</c:v>
                </c:pt>
                <c:pt idx="6218">
                  <c:v>42924.541666666664</c:v>
                </c:pt>
                <c:pt idx="6219">
                  <c:v>42924.552083333336</c:v>
                </c:pt>
                <c:pt idx="6220">
                  <c:v>42924.5625</c:v>
                </c:pt>
                <c:pt idx="6221">
                  <c:v>42924.572916666664</c:v>
                </c:pt>
                <c:pt idx="6222">
                  <c:v>42924.583333333336</c:v>
                </c:pt>
                <c:pt idx="6223">
                  <c:v>42924.59375</c:v>
                </c:pt>
                <c:pt idx="6224">
                  <c:v>42924.604166666664</c:v>
                </c:pt>
                <c:pt idx="6225">
                  <c:v>42924.614583333336</c:v>
                </c:pt>
                <c:pt idx="6226">
                  <c:v>42924.625</c:v>
                </c:pt>
                <c:pt idx="6227">
                  <c:v>42924.635416666664</c:v>
                </c:pt>
                <c:pt idx="6228">
                  <c:v>42924.645833333336</c:v>
                </c:pt>
                <c:pt idx="6229">
                  <c:v>42924.65625</c:v>
                </c:pt>
                <c:pt idx="6230">
                  <c:v>42924.666666666664</c:v>
                </c:pt>
                <c:pt idx="6231">
                  <c:v>42924.677083333336</c:v>
                </c:pt>
                <c:pt idx="6232">
                  <c:v>42924.6875</c:v>
                </c:pt>
                <c:pt idx="6233">
                  <c:v>42924.697916666664</c:v>
                </c:pt>
                <c:pt idx="6234">
                  <c:v>42924.708333333336</c:v>
                </c:pt>
                <c:pt idx="6235">
                  <c:v>42924.71875</c:v>
                </c:pt>
                <c:pt idx="6236">
                  <c:v>42924.729166666664</c:v>
                </c:pt>
                <c:pt idx="6237">
                  <c:v>42924.739583333336</c:v>
                </c:pt>
                <c:pt idx="6238">
                  <c:v>42924.75</c:v>
                </c:pt>
                <c:pt idx="6239">
                  <c:v>42924.760416666664</c:v>
                </c:pt>
                <c:pt idx="6240">
                  <c:v>42924.770833333336</c:v>
                </c:pt>
                <c:pt idx="6241">
                  <c:v>42924.78125</c:v>
                </c:pt>
                <c:pt idx="6242">
                  <c:v>42924.791666666664</c:v>
                </c:pt>
                <c:pt idx="6243">
                  <c:v>42924.802083333336</c:v>
                </c:pt>
                <c:pt idx="6244">
                  <c:v>42924.8125</c:v>
                </c:pt>
                <c:pt idx="6245">
                  <c:v>42924.822916666664</c:v>
                </c:pt>
                <c:pt idx="6246">
                  <c:v>42924.833333333336</c:v>
                </c:pt>
                <c:pt idx="6247">
                  <c:v>42924.84375</c:v>
                </c:pt>
                <c:pt idx="6248">
                  <c:v>42924.854166666664</c:v>
                </c:pt>
                <c:pt idx="6249">
                  <c:v>42924.864583333336</c:v>
                </c:pt>
                <c:pt idx="6250">
                  <c:v>42924.875</c:v>
                </c:pt>
                <c:pt idx="6251">
                  <c:v>42924.885416666664</c:v>
                </c:pt>
                <c:pt idx="6252">
                  <c:v>42924.895833333336</c:v>
                </c:pt>
                <c:pt idx="6253">
                  <c:v>42924.90625</c:v>
                </c:pt>
                <c:pt idx="6254">
                  <c:v>42924.916666666664</c:v>
                </c:pt>
                <c:pt idx="6255">
                  <c:v>42924.927083333336</c:v>
                </c:pt>
                <c:pt idx="6256">
                  <c:v>42924.9375</c:v>
                </c:pt>
                <c:pt idx="6257">
                  <c:v>42924.947916666664</c:v>
                </c:pt>
                <c:pt idx="6258">
                  <c:v>42924.958333333336</c:v>
                </c:pt>
                <c:pt idx="6259">
                  <c:v>42924.96875</c:v>
                </c:pt>
                <c:pt idx="6260">
                  <c:v>42924.979166666664</c:v>
                </c:pt>
                <c:pt idx="6261">
                  <c:v>42924.989583333336</c:v>
                </c:pt>
                <c:pt idx="6262">
                  <c:v>42925</c:v>
                </c:pt>
                <c:pt idx="6263">
                  <c:v>42925.010416666664</c:v>
                </c:pt>
                <c:pt idx="6264">
                  <c:v>42925.020833333336</c:v>
                </c:pt>
                <c:pt idx="6265">
                  <c:v>42925.03125</c:v>
                </c:pt>
                <c:pt idx="6266">
                  <c:v>42925.041666666664</c:v>
                </c:pt>
                <c:pt idx="6267">
                  <c:v>42925.052083333336</c:v>
                </c:pt>
                <c:pt idx="6268">
                  <c:v>42925.0625</c:v>
                </c:pt>
                <c:pt idx="6269">
                  <c:v>42925.072916666664</c:v>
                </c:pt>
                <c:pt idx="6270">
                  <c:v>42925.083333333336</c:v>
                </c:pt>
                <c:pt idx="6271">
                  <c:v>42925.09375</c:v>
                </c:pt>
                <c:pt idx="6272">
                  <c:v>42925.104166666664</c:v>
                </c:pt>
                <c:pt idx="6273">
                  <c:v>42925.114583333336</c:v>
                </c:pt>
                <c:pt idx="6274">
                  <c:v>42925.125</c:v>
                </c:pt>
                <c:pt idx="6275">
                  <c:v>42925.135416666664</c:v>
                </c:pt>
                <c:pt idx="6276">
                  <c:v>42925.145833333336</c:v>
                </c:pt>
                <c:pt idx="6277">
                  <c:v>42925.15625</c:v>
                </c:pt>
                <c:pt idx="6278">
                  <c:v>42925.166666666664</c:v>
                </c:pt>
                <c:pt idx="6279">
                  <c:v>42925.177083333336</c:v>
                </c:pt>
                <c:pt idx="6280">
                  <c:v>42925.1875</c:v>
                </c:pt>
                <c:pt idx="6281">
                  <c:v>42925.197916666664</c:v>
                </c:pt>
                <c:pt idx="6282">
                  <c:v>42925.208333333336</c:v>
                </c:pt>
                <c:pt idx="6283">
                  <c:v>42925.21875</c:v>
                </c:pt>
                <c:pt idx="6284">
                  <c:v>42925.229166666664</c:v>
                </c:pt>
                <c:pt idx="6285">
                  <c:v>42925.239583333336</c:v>
                </c:pt>
                <c:pt idx="6286">
                  <c:v>42925.25</c:v>
                </c:pt>
                <c:pt idx="6287">
                  <c:v>42925.260416666664</c:v>
                </c:pt>
                <c:pt idx="6288">
                  <c:v>42925.270833333336</c:v>
                </c:pt>
                <c:pt idx="6289">
                  <c:v>42925.28125</c:v>
                </c:pt>
                <c:pt idx="6290">
                  <c:v>42925.291666666664</c:v>
                </c:pt>
                <c:pt idx="6291">
                  <c:v>42925.302083333336</c:v>
                </c:pt>
                <c:pt idx="6292">
                  <c:v>42925.3125</c:v>
                </c:pt>
                <c:pt idx="6293">
                  <c:v>42925.322916666664</c:v>
                </c:pt>
                <c:pt idx="6294">
                  <c:v>42925.333333333336</c:v>
                </c:pt>
                <c:pt idx="6295">
                  <c:v>42925.34375</c:v>
                </c:pt>
                <c:pt idx="6296">
                  <c:v>42925.354166666664</c:v>
                </c:pt>
                <c:pt idx="6297">
                  <c:v>42925.364583333336</c:v>
                </c:pt>
                <c:pt idx="6298">
                  <c:v>42925.375</c:v>
                </c:pt>
                <c:pt idx="6299">
                  <c:v>42925.385416666664</c:v>
                </c:pt>
                <c:pt idx="6300">
                  <c:v>42925.395833333336</c:v>
                </c:pt>
                <c:pt idx="6301">
                  <c:v>42925.40625</c:v>
                </c:pt>
                <c:pt idx="6302">
                  <c:v>42925.416666666664</c:v>
                </c:pt>
                <c:pt idx="6303">
                  <c:v>42925.427083333336</c:v>
                </c:pt>
                <c:pt idx="6304">
                  <c:v>42925.4375</c:v>
                </c:pt>
                <c:pt idx="6305">
                  <c:v>42925.447916666664</c:v>
                </c:pt>
                <c:pt idx="6306">
                  <c:v>42925.458333333336</c:v>
                </c:pt>
                <c:pt idx="6307">
                  <c:v>42925.46875</c:v>
                </c:pt>
                <c:pt idx="6308">
                  <c:v>42925.479166666664</c:v>
                </c:pt>
                <c:pt idx="6309">
                  <c:v>42925.489583333336</c:v>
                </c:pt>
                <c:pt idx="6310">
                  <c:v>42925.5</c:v>
                </c:pt>
                <c:pt idx="6311">
                  <c:v>42925.510416666664</c:v>
                </c:pt>
                <c:pt idx="6312">
                  <c:v>42925.520833333336</c:v>
                </c:pt>
                <c:pt idx="6313">
                  <c:v>42925.53125</c:v>
                </c:pt>
                <c:pt idx="6314">
                  <c:v>42925.541666666664</c:v>
                </c:pt>
                <c:pt idx="6315">
                  <c:v>42925.552083333336</c:v>
                </c:pt>
                <c:pt idx="6316">
                  <c:v>42925.5625</c:v>
                </c:pt>
                <c:pt idx="6317">
                  <c:v>42925.572916666664</c:v>
                </c:pt>
                <c:pt idx="6318">
                  <c:v>42925.583333333336</c:v>
                </c:pt>
                <c:pt idx="6319">
                  <c:v>42925.59375</c:v>
                </c:pt>
                <c:pt idx="6320">
                  <c:v>42925.604166666664</c:v>
                </c:pt>
                <c:pt idx="6321">
                  <c:v>42925.614583333336</c:v>
                </c:pt>
                <c:pt idx="6322">
                  <c:v>42925.625</c:v>
                </c:pt>
                <c:pt idx="6323">
                  <c:v>42925.635416666664</c:v>
                </c:pt>
                <c:pt idx="6324">
                  <c:v>42925.645833333336</c:v>
                </c:pt>
                <c:pt idx="6325">
                  <c:v>42925.65625</c:v>
                </c:pt>
                <c:pt idx="6326">
                  <c:v>42925.666666666664</c:v>
                </c:pt>
                <c:pt idx="6327">
                  <c:v>42925.677083333336</c:v>
                </c:pt>
                <c:pt idx="6328">
                  <c:v>42925.6875</c:v>
                </c:pt>
                <c:pt idx="6329">
                  <c:v>42925.697916666664</c:v>
                </c:pt>
                <c:pt idx="6330">
                  <c:v>42925.708333333336</c:v>
                </c:pt>
                <c:pt idx="6331">
                  <c:v>42925.71875</c:v>
                </c:pt>
                <c:pt idx="6332">
                  <c:v>42925.729166666664</c:v>
                </c:pt>
                <c:pt idx="6333">
                  <c:v>42925.739583333336</c:v>
                </c:pt>
                <c:pt idx="6334">
                  <c:v>42925.75</c:v>
                </c:pt>
                <c:pt idx="6335">
                  <c:v>42925.760416666664</c:v>
                </c:pt>
                <c:pt idx="6336">
                  <c:v>42925.770833333336</c:v>
                </c:pt>
                <c:pt idx="6337">
                  <c:v>42925.78125</c:v>
                </c:pt>
                <c:pt idx="6338">
                  <c:v>42925.791666666664</c:v>
                </c:pt>
                <c:pt idx="6339">
                  <c:v>42925.802083333336</c:v>
                </c:pt>
                <c:pt idx="6340">
                  <c:v>42925.8125</c:v>
                </c:pt>
                <c:pt idx="6341">
                  <c:v>42925.822916666664</c:v>
                </c:pt>
                <c:pt idx="6342">
                  <c:v>42925.833333333336</c:v>
                </c:pt>
                <c:pt idx="6343">
                  <c:v>42925.84375</c:v>
                </c:pt>
                <c:pt idx="6344">
                  <c:v>42925.854166666664</c:v>
                </c:pt>
                <c:pt idx="6345">
                  <c:v>42925.864583333336</c:v>
                </c:pt>
                <c:pt idx="6346">
                  <c:v>42925.875</c:v>
                </c:pt>
                <c:pt idx="6347">
                  <c:v>42925.885416666664</c:v>
                </c:pt>
                <c:pt idx="6348">
                  <c:v>42925.895833333336</c:v>
                </c:pt>
                <c:pt idx="6349">
                  <c:v>42925.90625</c:v>
                </c:pt>
                <c:pt idx="6350">
                  <c:v>42925.916666666664</c:v>
                </c:pt>
                <c:pt idx="6351">
                  <c:v>42925.927083333336</c:v>
                </c:pt>
                <c:pt idx="6352">
                  <c:v>42925.9375</c:v>
                </c:pt>
                <c:pt idx="6353">
                  <c:v>42925.947916666664</c:v>
                </c:pt>
                <c:pt idx="6354">
                  <c:v>42925.958333333336</c:v>
                </c:pt>
                <c:pt idx="6355">
                  <c:v>42925.96875</c:v>
                </c:pt>
                <c:pt idx="6356">
                  <c:v>42925.979166666664</c:v>
                </c:pt>
                <c:pt idx="6357">
                  <c:v>42925.989583333336</c:v>
                </c:pt>
                <c:pt idx="6358">
                  <c:v>42926</c:v>
                </c:pt>
                <c:pt idx="6359">
                  <c:v>42926.010416666664</c:v>
                </c:pt>
                <c:pt idx="6360">
                  <c:v>42926.020833333336</c:v>
                </c:pt>
                <c:pt idx="6361">
                  <c:v>42926.03125</c:v>
                </c:pt>
                <c:pt idx="6362">
                  <c:v>42926.041666666664</c:v>
                </c:pt>
                <c:pt idx="6363">
                  <c:v>42926.052083333336</c:v>
                </c:pt>
                <c:pt idx="6364">
                  <c:v>42926.0625</c:v>
                </c:pt>
                <c:pt idx="6365">
                  <c:v>42926.072916666664</c:v>
                </c:pt>
                <c:pt idx="6366">
                  <c:v>42926.083333333336</c:v>
                </c:pt>
                <c:pt idx="6367">
                  <c:v>42926.09375</c:v>
                </c:pt>
                <c:pt idx="6368">
                  <c:v>42926.104166666664</c:v>
                </c:pt>
                <c:pt idx="6369">
                  <c:v>42926.114583333336</c:v>
                </c:pt>
                <c:pt idx="6370">
                  <c:v>42926.125</c:v>
                </c:pt>
                <c:pt idx="6371">
                  <c:v>42926.135416666664</c:v>
                </c:pt>
                <c:pt idx="6372">
                  <c:v>42926.145833333336</c:v>
                </c:pt>
                <c:pt idx="6373">
                  <c:v>42926.15625</c:v>
                </c:pt>
                <c:pt idx="6374">
                  <c:v>42926.166666666664</c:v>
                </c:pt>
                <c:pt idx="6375">
                  <c:v>42926.177083333336</c:v>
                </c:pt>
                <c:pt idx="6376">
                  <c:v>42926.1875</c:v>
                </c:pt>
                <c:pt idx="6377">
                  <c:v>42926.197916666664</c:v>
                </c:pt>
                <c:pt idx="6378">
                  <c:v>42926.208333333336</c:v>
                </c:pt>
                <c:pt idx="6379">
                  <c:v>42926.21875</c:v>
                </c:pt>
                <c:pt idx="6380">
                  <c:v>42926.229166666664</c:v>
                </c:pt>
                <c:pt idx="6381">
                  <c:v>42926.239583333336</c:v>
                </c:pt>
                <c:pt idx="6382">
                  <c:v>42926.25</c:v>
                </c:pt>
                <c:pt idx="6383">
                  <c:v>42926.260416666664</c:v>
                </c:pt>
                <c:pt idx="6384">
                  <c:v>42926.270833333336</c:v>
                </c:pt>
                <c:pt idx="6385">
                  <c:v>42926.28125</c:v>
                </c:pt>
                <c:pt idx="6386">
                  <c:v>42926.291666666664</c:v>
                </c:pt>
                <c:pt idx="6387">
                  <c:v>42926.302083333336</c:v>
                </c:pt>
                <c:pt idx="6388">
                  <c:v>42926.3125</c:v>
                </c:pt>
                <c:pt idx="6389">
                  <c:v>42926.322916666664</c:v>
                </c:pt>
                <c:pt idx="6390">
                  <c:v>42926.333333333336</c:v>
                </c:pt>
                <c:pt idx="6391">
                  <c:v>42926.34375</c:v>
                </c:pt>
                <c:pt idx="6392">
                  <c:v>42926.354166666664</c:v>
                </c:pt>
                <c:pt idx="6393">
                  <c:v>42926.364583333336</c:v>
                </c:pt>
                <c:pt idx="6394">
                  <c:v>42926.375</c:v>
                </c:pt>
                <c:pt idx="6395">
                  <c:v>42926.385416666664</c:v>
                </c:pt>
                <c:pt idx="6396">
                  <c:v>42926.395833333336</c:v>
                </c:pt>
                <c:pt idx="6397">
                  <c:v>42926.40625</c:v>
                </c:pt>
                <c:pt idx="6398">
                  <c:v>42926.416666666664</c:v>
                </c:pt>
                <c:pt idx="6399">
                  <c:v>42926.427083333336</c:v>
                </c:pt>
                <c:pt idx="6400">
                  <c:v>42926.4375</c:v>
                </c:pt>
                <c:pt idx="6401">
                  <c:v>42926.447916666664</c:v>
                </c:pt>
                <c:pt idx="6402">
                  <c:v>42926.458333333336</c:v>
                </c:pt>
                <c:pt idx="6403">
                  <c:v>42926.46875</c:v>
                </c:pt>
                <c:pt idx="6404">
                  <c:v>42926.479166666664</c:v>
                </c:pt>
                <c:pt idx="6405">
                  <c:v>42926.489583333336</c:v>
                </c:pt>
                <c:pt idx="6406">
                  <c:v>42926.5</c:v>
                </c:pt>
                <c:pt idx="6407">
                  <c:v>42926.510416666664</c:v>
                </c:pt>
                <c:pt idx="6408">
                  <c:v>42926.520833333336</c:v>
                </c:pt>
                <c:pt idx="6409">
                  <c:v>42926.53125</c:v>
                </c:pt>
                <c:pt idx="6410">
                  <c:v>42926.541666666664</c:v>
                </c:pt>
                <c:pt idx="6411">
                  <c:v>42926.552083333336</c:v>
                </c:pt>
                <c:pt idx="6412">
                  <c:v>42926.5625</c:v>
                </c:pt>
                <c:pt idx="6413">
                  <c:v>42926.572916666664</c:v>
                </c:pt>
                <c:pt idx="6414">
                  <c:v>42926.583333333336</c:v>
                </c:pt>
                <c:pt idx="6415">
                  <c:v>42926.59375</c:v>
                </c:pt>
                <c:pt idx="6416">
                  <c:v>42926.604166666664</c:v>
                </c:pt>
                <c:pt idx="6417">
                  <c:v>42926.614583333336</c:v>
                </c:pt>
                <c:pt idx="6418">
                  <c:v>42926.625</c:v>
                </c:pt>
                <c:pt idx="6419">
                  <c:v>42926.635416666664</c:v>
                </c:pt>
                <c:pt idx="6420">
                  <c:v>42926.645833333336</c:v>
                </c:pt>
                <c:pt idx="6421">
                  <c:v>42926.65625</c:v>
                </c:pt>
                <c:pt idx="6422">
                  <c:v>42926.666666666664</c:v>
                </c:pt>
                <c:pt idx="6423">
                  <c:v>42926.677083333336</c:v>
                </c:pt>
                <c:pt idx="6424">
                  <c:v>42926.6875</c:v>
                </c:pt>
                <c:pt idx="6425">
                  <c:v>42926.697916666664</c:v>
                </c:pt>
                <c:pt idx="6426">
                  <c:v>42926.708333333336</c:v>
                </c:pt>
                <c:pt idx="6427">
                  <c:v>42926.71875</c:v>
                </c:pt>
                <c:pt idx="6428">
                  <c:v>42926.729166666664</c:v>
                </c:pt>
                <c:pt idx="6429">
                  <c:v>42926.739583333336</c:v>
                </c:pt>
                <c:pt idx="6430">
                  <c:v>42926.75</c:v>
                </c:pt>
                <c:pt idx="6431">
                  <c:v>42926.760416666664</c:v>
                </c:pt>
                <c:pt idx="6432">
                  <c:v>42926.770833333336</c:v>
                </c:pt>
                <c:pt idx="6433">
                  <c:v>42926.78125</c:v>
                </c:pt>
                <c:pt idx="6434">
                  <c:v>42926.791666666664</c:v>
                </c:pt>
                <c:pt idx="6435">
                  <c:v>42926.802083333336</c:v>
                </c:pt>
                <c:pt idx="6436">
                  <c:v>42926.8125</c:v>
                </c:pt>
                <c:pt idx="6437">
                  <c:v>42926.822916666664</c:v>
                </c:pt>
                <c:pt idx="6438">
                  <c:v>42926.833333333336</c:v>
                </c:pt>
                <c:pt idx="6439">
                  <c:v>42926.84375</c:v>
                </c:pt>
                <c:pt idx="6440">
                  <c:v>42926.854166666664</c:v>
                </c:pt>
                <c:pt idx="6441">
                  <c:v>42926.864583333336</c:v>
                </c:pt>
                <c:pt idx="6442">
                  <c:v>42926.875</c:v>
                </c:pt>
                <c:pt idx="6443">
                  <c:v>42926.885416666664</c:v>
                </c:pt>
                <c:pt idx="6444">
                  <c:v>42926.895833333336</c:v>
                </c:pt>
                <c:pt idx="6445">
                  <c:v>42926.90625</c:v>
                </c:pt>
                <c:pt idx="6446">
                  <c:v>42926.916666666664</c:v>
                </c:pt>
                <c:pt idx="6447">
                  <c:v>42926.927083333336</c:v>
                </c:pt>
                <c:pt idx="6448">
                  <c:v>42926.9375</c:v>
                </c:pt>
                <c:pt idx="6449">
                  <c:v>42926.947916666664</c:v>
                </c:pt>
                <c:pt idx="6450">
                  <c:v>42926.958333333336</c:v>
                </c:pt>
                <c:pt idx="6451">
                  <c:v>42926.96875</c:v>
                </c:pt>
                <c:pt idx="6452">
                  <c:v>42926.979166666664</c:v>
                </c:pt>
                <c:pt idx="6453">
                  <c:v>42926.989583333336</c:v>
                </c:pt>
                <c:pt idx="6454">
                  <c:v>42927</c:v>
                </c:pt>
                <c:pt idx="6455">
                  <c:v>42927.010416666664</c:v>
                </c:pt>
                <c:pt idx="6456">
                  <c:v>42927.020833333336</c:v>
                </c:pt>
                <c:pt idx="6457">
                  <c:v>42927.03125</c:v>
                </c:pt>
                <c:pt idx="6458">
                  <c:v>42927.041666666664</c:v>
                </c:pt>
                <c:pt idx="6459">
                  <c:v>42927.052083333336</c:v>
                </c:pt>
                <c:pt idx="6460">
                  <c:v>42927.0625</c:v>
                </c:pt>
                <c:pt idx="6461">
                  <c:v>42927.072916666664</c:v>
                </c:pt>
                <c:pt idx="6462">
                  <c:v>42927.083333333336</c:v>
                </c:pt>
                <c:pt idx="6463">
                  <c:v>42927.09375</c:v>
                </c:pt>
                <c:pt idx="6464">
                  <c:v>42927.104166666664</c:v>
                </c:pt>
                <c:pt idx="6465">
                  <c:v>42927.114583333336</c:v>
                </c:pt>
                <c:pt idx="6466">
                  <c:v>42927.125</c:v>
                </c:pt>
                <c:pt idx="6467">
                  <c:v>42927.135416666664</c:v>
                </c:pt>
                <c:pt idx="6468">
                  <c:v>42927.145833333336</c:v>
                </c:pt>
                <c:pt idx="6469">
                  <c:v>42927.15625</c:v>
                </c:pt>
                <c:pt idx="6470">
                  <c:v>42927.166666666664</c:v>
                </c:pt>
                <c:pt idx="6471">
                  <c:v>42927.177083333336</c:v>
                </c:pt>
                <c:pt idx="6472">
                  <c:v>42927.1875</c:v>
                </c:pt>
                <c:pt idx="6473">
                  <c:v>42927.197916666664</c:v>
                </c:pt>
                <c:pt idx="6474">
                  <c:v>42927.208333333336</c:v>
                </c:pt>
                <c:pt idx="6475">
                  <c:v>42927.21875</c:v>
                </c:pt>
                <c:pt idx="6476">
                  <c:v>42927.229166666664</c:v>
                </c:pt>
                <c:pt idx="6477">
                  <c:v>42927.239583333336</c:v>
                </c:pt>
                <c:pt idx="6478">
                  <c:v>42927.25</c:v>
                </c:pt>
                <c:pt idx="6479">
                  <c:v>42927.260416666664</c:v>
                </c:pt>
                <c:pt idx="6480">
                  <c:v>42927.270833333336</c:v>
                </c:pt>
                <c:pt idx="6481">
                  <c:v>42927.28125</c:v>
                </c:pt>
                <c:pt idx="6482">
                  <c:v>42927.291666666664</c:v>
                </c:pt>
                <c:pt idx="6483">
                  <c:v>42927.302083333336</c:v>
                </c:pt>
                <c:pt idx="6484">
                  <c:v>42927.3125</c:v>
                </c:pt>
                <c:pt idx="6485">
                  <c:v>42927.322916666664</c:v>
                </c:pt>
                <c:pt idx="6486">
                  <c:v>42927.333333333336</c:v>
                </c:pt>
                <c:pt idx="6487">
                  <c:v>42927.34375</c:v>
                </c:pt>
                <c:pt idx="6488">
                  <c:v>42927.354166666664</c:v>
                </c:pt>
                <c:pt idx="6489">
                  <c:v>42927.364583333336</c:v>
                </c:pt>
                <c:pt idx="6490">
                  <c:v>42927.375</c:v>
                </c:pt>
                <c:pt idx="6491">
                  <c:v>42927.385416666664</c:v>
                </c:pt>
                <c:pt idx="6492">
                  <c:v>42927.395833333336</c:v>
                </c:pt>
                <c:pt idx="6493">
                  <c:v>42927.40625</c:v>
                </c:pt>
                <c:pt idx="6494">
                  <c:v>42927.416666666664</c:v>
                </c:pt>
                <c:pt idx="6495">
                  <c:v>42927.427083333336</c:v>
                </c:pt>
                <c:pt idx="6496">
                  <c:v>42927.4375</c:v>
                </c:pt>
                <c:pt idx="6497">
                  <c:v>42927.447916666664</c:v>
                </c:pt>
                <c:pt idx="6498">
                  <c:v>42927.458333333336</c:v>
                </c:pt>
                <c:pt idx="6499">
                  <c:v>42927.46875</c:v>
                </c:pt>
                <c:pt idx="6500">
                  <c:v>42927.479166666664</c:v>
                </c:pt>
                <c:pt idx="6501">
                  <c:v>42927.489583333336</c:v>
                </c:pt>
                <c:pt idx="6502">
                  <c:v>42927.5</c:v>
                </c:pt>
                <c:pt idx="6503">
                  <c:v>42927.510416666664</c:v>
                </c:pt>
                <c:pt idx="6504">
                  <c:v>42927.520833333336</c:v>
                </c:pt>
                <c:pt idx="6505">
                  <c:v>42927.53125</c:v>
                </c:pt>
                <c:pt idx="6506">
                  <c:v>42927.541666666664</c:v>
                </c:pt>
                <c:pt idx="6507">
                  <c:v>42927.552083333336</c:v>
                </c:pt>
                <c:pt idx="6508">
                  <c:v>42927.5625</c:v>
                </c:pt>
                <c:pt idx="6509">
                  <c:v>42927.572916666664</c:v>
                </c:pt>
                <c:pt idx="6510">
                  <c:v>42927.583333333336</c:v>
                </c:pt>
                <c:pt idx="6511">
                  <c:v>42927.59375</c:v>
                </c:pt>
                <c:pt idx="6512">
                  <c:v>42927.604166666664</c:v>
                </c:pt>
                <c:pt idx="6513">
                  <c:v>42927.614583333336</c:v>
                </c:pt>
                <c:pt idx="6514">
                  <c:v>42927.625</c:v>
                </c:pt>
                <c:pt idx="6515">
                  <c:v>42927.635416666664</c:v>
                </c:pt>
                <c:pt idx="6516">
                  <c:v>42927.645833333336</c:v>
                </c:pt>
                <c:pt idx="6517">
                  <c:v>42927.65625</c:v>
                </c:pt>
                <c:pt idx="6518">
                  <c:v>42927.666666666664</c:v>
                </c:pt>
                <c:pt idx="6519">
                  <c:v>42927.677083333336</c:v>
                </c:pt>
                <c:pt idx="6520">
                  <c:v>42927.6875</c:v>
                </c:pt>
                <c:pt idx="6521">
                  <c:v>42927.697916666664</c:v>
                </c:pt>
                <c:pt idx="6522">
                  <c:v>42927.708333333336</c:v>
                </c:pt>
                <c:pt idx="6523">
                  <c:v>42927.71875</c:v>
                </c:pt>
                <c:pt idx="6524">
                  <c:v>42927.729166666664</c:v>
                </c:pt>
                <c:pt idx="6525">
                  <c:v>42927.739583333336</c:v>
                </c:pt>
                <c:pt idx="6526">
                  <c:v>42927.75</c:v>
                </c:pt>
                <c:pt idx="6527">
                  <c:v>42927.760416666664</c:v>
                </c:pt>
                <c:pt idx="6528">
                  <c:v>42927.770833333336</c:v>
                </c:pt>
                <c:pt idx="6529">
                  <c:v>42927.78125</c:v>
                </c:pt>
                <c:pt idx="6530">
                  <c:v>42927.791666666664</c:v>
                </c:pt>
                <c:pt idx="6531">
                  <c:v>42927.802083333336</c:v>
                </c:pt>
                <c:pt idx="6532">
                  <c:v>42927.8125</c:v>
                </c:pt>
                <c:pt idx="6533">
                  <c:v>42927.822916666664</c:v>
                </c:pt>
                <c:pt idx="6534">
                  <c:v>42927.833333333336</c:v>
                </c:pt>
                <c:pt idx="6535">
                  <c:v>42927.84375</c:v>
                </c:pt>
                <c:pt idx="6536">
                  <c:v>42927.854166666664</c:v>
                </c:pt>
                <c:pt idx="6537">
                  <c:v>42927.864583333336</c:v>
                </c:pt>
                <c:pt idx="6538">
                  <c:v>42927.875</c:v>
                </c:pt>
                <c:pt idx="6539">
                  <c:v>42927.885416666664</c:v>
                </c:pt>
                <c:pt idx="6540">
                  <c:v>42927.895833333336</c:v>
                </c:pt>
                <c:pt idx="6541">
                  <c:v>42927.90625</c:v>
                </c:pt>
                <c:pt idx="6542">
                  <c:v>42927.916666666664</c:v>
                </c:pt>
                <c:pt idx="6543">
                  <c:v>42927.927083333336</c:v>
                </c:pt>
                <c:pt idx="6544">
                  <c:v>42927.9375</c:v>
                </c:pt>
                <c:pt idx="6545">
                  <c:v>42927.947916666664</c:v>
                </c:pt>
                <c:pt idx="6546">
                  <c:v>42927.958333333336</c:v>
                </c:pt>
                <c:pt idx="6547">
                  <c:v>42927.96875</c:v>
                </c:pt>
                <c:pt idx="6548">
                  <c:v>42927.979166666664</c:v>
                </c:pt>
                <c:pt idx="6549">
                  <c:v>42927.989583333336</c:v>
                </c:pt>
                <c:pt idx="6550">
                  <c:v>42928</c:v>
                </c:pt>
                <c:pt idx="6551">
                  <c:v>42928.010416666664</c:v>
                </c:pt>
                <c:pt idx="6552">
                  <c:v>42928.020833333336</c:v>
                </c:pt>
                <c:pt idx="6553">
                  <c:v>42928.03125</c:v>
                </c:pt>
                <c:pt idx="6554">
                  <c:v>42928.041666666664</c:v>
                </c:pt>
                <c:pt idx="6555">
                  <c:v>42928.052083333336</c:v>
                </c:pt>
                <c:pt idx="6556">
                  <c:v>42928.0625</c:v>
                </c:pt>
                <c:pt idx="6557">
                  <c:v>42928.072916666664</c:v>
                </c:pt>
                <c:pt idx="6558">
                  <c:v>42928.083333333336</c:v>
                </c:pt>
                <c:pt idx="6559">
                  <c:v>42928.09375</c:v>
                </c:pt>
                <c:pt idx="6560">
                  <c:v>42928.104166666664</c:v>
                </c:pt>
                <c:pt idx="6561">
                  <c:v>42928.114583333336</c:v>
                </c:pt>
                <c:pt idx="6562">
                  <c:v>42928.125</c:v>
                </c:pt>
                <c:pt idx="6563">
                  <c:v>42928.135416666664</c:v>
                </c:pt>
                <c:pt idx="6564">
                  <c:v>42928.145833333336</c:v>
                </c:pt>
                <c:pt idx="6565">
                  <c:v>42928.15625</c:v>
                </c:pt>
                <c:pt idx="6566">
                  <c:v>42928.166666666664</c:v>
                </c:pt>
                <c:pt idx="6567">
                  <c:v>42928.177083333336</c:v>
                </c:pt>
                <c:pt idx="6568">
                  <c:v>42928.1875</c:v>
                </c:pt>
                <c:pt idx="6569">
                  <c:v>42928.197916666664</c:v>
                </c:pt>
                <c:pt idx="6570">
                  <c:v>42928.208333333336</c:v>
                </c:pt>
                <c:pt idx="6571">
                  <c:v>42928.21875</c:v>
                </c:pt>
                <c:pt idx="6572">
                  <c:v>42928.229166666664</c:v>
                </c:pt>
                <c:pt idx="6573">
                  <c:v>42928.239583333336</c:v>
                </c:pt>
                <c:pt idx="6574">
                  <c:v>42928.25</c:v>
                </c:pt>
                <c:pt idx="6575">
                  <c:v>42928.260416666664</c:v>
                </c:pt>
                <c:pt idx="6576">
                  <c:v>42928.270833333336</c:v>
                </c:pt>
                <c:pt idx="6577">
                  <c:v>42928.28125</c:v>
                </c:pt>
                <c:pt idx="6578">
                  <c:v>42928.291666666664</c:v>
                </c:pt>
                <c:pt idx="6579">
                  <c:v>42928.302083333336</c:v>
                </c:pt>
                <c:pt idx="6580">
                  <c:v>42928.3125</c:v>
                </c:pt>
                <c:pt idx="6581">
                  <c:v>42928.322916666664</c:v>
                </c:pt>
                <c:pt idx="6582">
                  <c:v>42928.333333333336</c:v>
                </c:pt>
                <c:pt idx="6583">
                  <c:v>42928.34375</c:v>
                </c:pt>
                <c:pt idx="6584">
                  <c:v>42928.354166666664</c:v>
                </c:pt>
                <c:pt idx="6585">
                  <c:v>42928.364583333336</c:v>
                </c:pt>
                <c:pt idx="6586">
                  <c:v>42928.375</c:v>
                </c:pt>
                <c:pt idx="6587">
                  <c:v>42928.385416666664</c:v>
                </c:pt>
                <c:pt idx="6588">
                  <c:v>42928.395833333336</c:v>
                </c:pt>
                <c:pt idx="6589">
                  <c:v>42928.40625</c:v>
                </c:pt>
                <c:pt idx="6590">
                  <c:v>42928.416666666664</c:v>
                </c:pt>
                <c:pt idx="6591">
                  <c:v>42928.427083333336</c:v>
                </c:pt>
                <c:pt idx="6592">
                  <c:v>42928.4375</c:v>
                </c:pt>
                <c:pt idx="6593">
                  <c:v>42928.447916666664</c:v>
                </c:pt>
                <c:pt idx="6594">
                  <c:v>42928.458333333336</c:v>
                </c:pt>
                <c:pt idx="6595">
                  <c:v>42928.46875</c:v>
                </c:pt>
                <c:pt idx="6596">
                  <c:v>42928.479166666664</c:v>
                </c:pt>
                <c:pt idx="6597">
                  <c:v>42928.489583333336</c:v>
                </c:pt>
                <c:pt idx="6598">
                  <c:v>42928.5</c:v>
                </c:pt>
                <c:pt idx="6599">
                  <c:v>42928.510416666664</c:v>
                </c:pt>
                <c:pt idx="6600">
                  <c:v>42928.520833333336</c:v>
                </c:pt>
                <c:pt idx="6601">
                  <c:v>42928.53125</c:v>
                </c:pt>
                <c:pt idx="6602">
                  <c:v>42928.541666666664</c:v>
                </c:pt>
                <c:pt idx="6603">
                  <c:v>42928.552083333336</c:v>
                </c:pt>
                <c:pt idx="6604">
                  <c:v>42928.5625</c:v>
                </c:pt>
                <c:pt idx="6605">
                  <c:v>42928.572916666664</c:v>
                </c:pt>
                <c:pt idx="6606">
                  <c:v>42928.583333333336</c:v>
                </c:pt>
                <c:pt idx="6607">
                  <c:v>42928.59375</c:v>
                </c:pt>
                <c:pt idx="6608">
                  <c:v>42928.604166666664</c:v>
                </c:pt>
                <c:pt idx="6609">
                  <c:v>42928.614583333336</c:v>
                </c:pt>
                <c:pt idx="6610">
                  <c:v>42928.625</c:v>
                </c:pt>
                <c:pt idx="6611">
                  <c:v>42928.635416666664</c:v>
                </c:pt>
                <c:pt idx="6612">
                  <c:v>42928.645833333336</c:v>
                </c:pt>
                <c:pt idx="6613">
                  <c:v>42928.65625</c:v>
                </c:pt>
                <c:pt idx="6614">
                  <c:v>42928.666666666664</c:v>
                </c:pt>
                <c:pt idx="6615">
                  <c:v>42928.677083333336</c:v>
                </c:pt>
                <c:pt idx="6616">
                  <c:v>42928.6875</c:v>
                </c:pt>
                <c:pt idx="6617">
                  <c:v>42928.697916666664</c:v>
                </c:pt>
                <c:pt idx="6618">
                  <c:v>42928.708333333336</c:v>
                </c:pt>
                <c:pt idx="6619">
                  <c:v>42928.71875</c:v>
                </c:pt>
                <c:pt idx="6620">
                  <c:v>42928.729166666664</c:v>
                </c:pt>
                <c:pt idx="6621">
                  <c:v>42928.739583333336</c:v>
                </c:pt>
                <c:pt idx="6622">
                  <c:v>42928.75</c:v>
                </c:pt>
                <c:pt idx="6623">
                  <c:v>42928.760416666664</c:v>
                </c:pt>
                <c:pt idx="6624">
                  <c:v>42928.770833333336</c:v>
                </c:pt>
                <c:pt idx="6625">
                  <c:v>42928.78125</c:v>
                </c:pt>
                <c:pt idx="6626">
                  <c:v>42928.791666666664</c:v>
                </c:pt>
                <c:pt idx="6627">
                  <c:v>42928.802083333336</c:v>
                </c:pt>
                <c:pt idx="6628">
                  <c:v>42928.8125</c:v>
                </c:pt>
                <c:pt idx="6629">
                  <c:v>42928.822916666664</c:v>
                </c:pt>
                <c:pt idx="6630">
                  <c:v>42928.833333333336</c:v>
                </c:pt>
                <c:pt idx="6631">
                  <c:v>42928.84375</c:v>
                </c:pt>
                <c:pt idx="6632">
                  <c:v>42928.854166666664</c:v>
                </c:pt>
                <c:pt idx="6633">
                  <c:v>42928.864583333336</c:v>
                </c:pt>
                <c:pt idx="6634">
                  <c:v>42928.875</c:v>
                </c:pt>
                <c:pt idx="6635">
                  <c:v>42928.885416666664</c:v>
                </c:pt>
                <c:pt idx="6636">
                  <c:v>42928.895833333336</c:v>
                </c:pt>
                <c:pt idx="6637">
                  <c:v>42928.90625</c:v>
                </c:pt>
                <c:pt idx="6638">
                  <c:v>42928.916666666664</c:v>
                </c:pt>
                <c:pt idx="6639">
                  <c:v>42928.927083333336</c:v>
                </c:pt>
                <c:pt idx="6640">
                  <c:v>42928.9375</c:v>
                </c:pt>
                <c:pt idx="6641">
                  <c:v>42928.947916666664</c:v>
                </c:pt>
                <c:pt idx="6642">
                  <c:v>42928.958333333336</c:v>
                </c:pt>
                <c:pt idx="6643">
                  <c:v>42928.96875</c:v>
                </c:pt>
                <c:pt idx="6644">
                  <c:v>42928.979166666664</c:v>
                </c:pt>
                <c:pt idx="6645">
                  <c:v>42928.989583333336</c:v>
                </c:pt>
                <c:pt idx="6646">
                  <c:v>42929</c:v>
                </c:pt>
                <c:pt idx="6647">
                  <c:v>42929.010416666664</c:v>
                </c:pt>
                <c:pt idx="6648">
                  <c:v>42929.020833333336</c:v>
                </c:pt>
                <c:pt idx="6649">
                  <c:v>42929.03125</c:v>
                </c:pt>
                <c:pt idx="6650">
                  <c:v>42929.041666666664</c:v>
                </c:pt>
                <c:pt idx="6651">
                  <c:v>42929.052083333336</c:v>
                </c:pt>
                <c:pt idx="6652">
                  <c:v>42929.0625</c:v>
                </c:pt>
                <c:pt idx="6653">
                  <c:v>42929.072916666664</c:v>
                </c:pt>
                <c:pt idx="6654">
                  <c:v>42929.083333333336</c:v>
                </c:pt>
                <c:pt idx="6655">
                  <c:v>42929.09375</c:v>
                </c:pt>
                <c:pt idx="6656">
                  <c:v>42929.104166666664</c:v>
                </c:pt>
                <c:pt idx="6657">
                  <c:v>42929.114583333336</c:v>
                </c:pt>
                <c:pt idx="6658">
                  <c:v>42929.125</c:v>
                </c:pt>
                <c:pt idx="6659">
                  <c:v>42929.135416666664</c:v>
                </c:pt>
                <c:pt idx="6660">
                  <c:v>42929.145833333336</c:v>
                </c:pt>
                <c:pt idx="6661">
                  <c:v>42929.15625</c:v>
                </c:pt>
                <c:pt idx="6662">
                  <c:v>42929.166666666664</c:v>
                </c:pt>
                <c:pt idx="6663">
                  <c:v>42929.177083333336</c:v>
                </c:pt>
                <c:pt idx="6664">
                  <c:v>42929.1875</c:v>
                </c:pt>
                <c:pt idx="6665">
                  <c:v>42929.197916666664</c:v>
                </c:pt>
                <c:pt idx="6666">
                  <c:v>42929.208333333336</c:v>
                </c:pt>
                <c:pt idx="6667">
                  <c:v>42929.21875</c:v>
                </c:pt>
                <c:pt idx="6668">
                  <c:v>42929.229166666664</c:v>
                </c:pt>
                <c:pt idx="6669">
                  <c:v>42929.239583333336</c:v>
                </c:pt>
                <c:pt idx="6670">
                  <c:v>42929.25</c:v>
                </c:pt>
                <c:pt idx="6671">
                  <c:v>42929.260416666664</c:v>
                </c:pt>
                <c:pt idx="6672">
                  <c:v>42929.270833333336</c:v>
                </c:pt>
                <c:pt idx="6673">
                  <c:v>42929.28125</c:v>
                </c:pt>
                <c:pt idx="6674">
                  <c:v>42929.291666666664</c:v>
                </c:pt>
                <c:pt idx="6675">
                  <c:v>42929.302083333336</c:v>
                </c:pt>
                <c:pt idx="6676">
                  <c:v>42929.3125</c:v>
                </c:pt>
                <c:pt idx="6677">
                  <c:v>42929.322916666664</c:v>
                </c:pt>
                <c:pt idx="6678">
                  <c:v>42929.333333333336</c:v>
                </c:pt>
                <c:pt idx="6679">
                  <c:v>42929.34375</c:v>
                </c:pt>
                <c:pt idx="6680">
                  <c:v>42929.354166666664</c:v>
                </c:pt>
                <c:pt idx="6681">
                  <c:v>42929.364583333336</c:v>
                </c:pt>
                <c:pt idx="6682">
                  <c:v>42929.375</c:v>
                </c:pt>
                <c:pt idx="6683">
                  <c:v>42929.385416666664</c:v>
                </c:pt>
                <c:pt idx="6684">
                  <c:v>42929.395833333336</c:v>
                </c:pt>
                <c:pt idx="6685">
                  <c:v>42929.40625</c:v>
                </c:pt>
                <c:pt idx="6686">
                  <c:v>42929.416666666664</c:v>
                </c:pt>
                <c:pt idx="6687">
                  <c:v>42929.427083333336</c:v>
                </c:pt>
                <c:pt idx="6688">
                  <c:v>42929.4375</c:v>
                </c:pt>
                <c:pt idx="6689">
                  <c:v>42929.447916666664</c:v>
                </c:pt>
                <c:pt idx="6690">
                  <c:v>42929.458333333336</c:v>
                </c:pt>
                <c:pt idx="6691">
                  <c:v>42929.46875</c:v>
                </c:pt>
                <c:pt idx="6692">
                  <c:v>42929.479166666664</c:v>
                </c:pt>
                <c:pt idx="6693">
                  <c:v>42929.489583333336</c:v>
                </c:pt>
                <c:pt idx="6694">
                  <c:v>42929.5</c:v>
                </c:pt>
                <c:pt idx="6695">
                  <c:v>42929.510416666664</c:v>
                </c:pt>
                <c:pt idx="6696">
                  <c:v>42929.520833333336</c:v>
                </c:pt>
                <c:pt idx="6697">
                  <c:v>42929.53125</c:v>
                </c:pt>
                <c:pt idx="6698">
                  <c:v>42929.541666666664</c:v>
                </c:pt>
                <c:pt idx="6699">
                  <c:v>42929.552083333336</c:v>
                </c:pt>
                <c:pt idx="6700">
                  <c:v>42929.5625</c:v>
                </c:pt>
                <c:pt idx="6701">
                  <c:v>42929.572916666664</c:v>
                </c:pt>
                <c:pt idx="6702">
                  <c:v>42929.583333333336</c:v>
                </c:pt>
                <c:pt idx="6703">
                  <c:v>42929.59375</c:v>
                </c:pt>
                <c:pt idx="6704">
                  <c:v>42929.604166666664</c:v>
                </c:pt>
                <c:pt idx="6705">
                  <c:v>42929.614583333336</c:v>
                </c:pt>
                <c:pt idx="6706">
                  <c:v>42929.625</c:v>
                </c:pt>
                <c:pt idx="6707">
                  <c:v>42929.635416666664</c:v>
                </c:pt>
                <c:pt idx="6708">
                  <c:v>42929.645833333336</c:v>
                </c:pt>
                <c:pt idx="6709">
                  <c:v>42929.65625</c:v>
                </c:pt>
                <c:pt idx="6710">
                  <c:v>42929.666666666664</c:v>
                </c:pt>
                <c:pt idx="6711">
                  <c:v>42929.677083333336</c:v>
                </c:pt>
                <c:pt idx="6712">
                  <c:v>42929.6875</c:v>
                </c:pt>
                <c:pt idx="6713">
                  <c:v>42929.697916666664</c:v>
                </c:pt>
                <c:pt idx="6714">
                  <c:v>42929.708333333336</c:v>
                </c:pt>
                <c:pt idx="6715">
                  <c:v>42929.71875</c:v>
                </c:pt>
                <c:pt idx="6716">
                  <c:v>42929.729166666664</c:v>
                </c:pt>
                <c:pt idx="6717">
                  <c:v>42929.739583333336</c:v>
                </c:pt>
                <c:pt idx="6718">
                  <c:v>42929.75</c:v>
                </c:pt>
                <c:pt idx="6719">
                  <c:v>42929.760416666664</c:v>
                </c:pt>
                <c:pt idx="6720">
                  <c:v>42929.770833333336</c:v>
                </c:pt>
                <c:pt idx="6721">
                  <c:v>42929.78125</c:v>
                </c:pt>
                <c:pt idx="6722">
                  <c:v>42929.791666666664</c:v>
                </c:pt>
                <c:pt idx="6723">
                  <c:v>42929.802083333336</c:v>
                </c:pt>
                <c:pt idx="6724">
                  <c:v>42929.8125</c:v>
                </c:pt>
                <c:pt idx="6725">
                  <c:v>42929.822916666664</c:v>
                </c:pt>
                <c:pt idx="6726">
                  <c:v>42929.833333333336</c:v>
                </c:pt>
                <c:pt idx="6727">
                  <c:v>42929.84375</c:v>
                </c:pt>
                <c:pt idx="6728">
                  <c:v>42929.854166666664</c:v>
                </c:pt>
                <c:pt idx="6729">
                  <c:v>42929.864583333336</c:v>
                </c:pt>
                <c:pt idx="6730">
                  <c:v>42929.875</c:v>
                </c:pt>
                <c:pt idx="6731">
                  <c:v>42929.885416666664</c:v>
                </c:pt>
                <c:pt idx="6732">
                  <c:v>42929.895833333336</c:v>
                </c:pt>
                <c:pt idx="6733">
                  <c:v>42929.90625</c:v>
                </c:pt>
                <c:pt idx="6734">
                  <c:v>42929.916666666664</c:v>
                </c:pt>
                <c:pt idx="6735">
                  <c:v>42929.927083333336</c:v>
                </c:pt>
                <c:pt idx="6736">
                  <c:v>42929.9375</c:v>
                </c:pt>
                <c:pt idx="6737">
                  <c:v>42929.947916666664</c:v>
                </c:pt>
                <c:pt idx="6738">
                  <c:v>42929.958333333336</c:v>
                </c:pt>
                <c:pt idx="6739">
                  <c:v>42929.96875</c:v>
                </c:pt>
                <c:pt idx="6740">
                  <c:v>42929.979166666664</c:v>
                </c:pt>
                <c:pt idx="6741">
                  <c:v>42929.989583333336</c:v>
                </c:pt>
                <c:pt idx="6742">
                  <c:v>42930</c:v>
                </c:pt>
                <c:pt idx="6743">
                  <c:v>42930.010416666664</c:v>
                </c:pt>
                <c:pt idx="6744">
                  <c:v>42930.020833333336</c:v>
                </c:pt>
                <c:pt idx="6745">
                  <c:v>42930.03125</c:v>
                </c:pt>
                <c:pt idx="6746">
                  <c:v>42930.041666666664</c:v>
                </c:pt>
                <c:pt idx="6747">
                  <c:v>42930.052083333336</c:v>
                </c:pt>
                <c:pt idx="6748">
                  <c:v>42930.0625</c:v>
                </c:pt>
                <c:pt idx="6749">
                  <c:v>42930.072916666664</c:v>
                </c:pt>
                <c:pt idx="6750">
                  <c:v>42930.083333333336</c:v>
                </c:pt>
                <c:pt idx="6751">
                  <c:v>42930.09375</c:v>
                </c:pt>
                <c:pt idx="6752">
                  <c:v>42930.104166666664</c:v>
                </c:pt>
                <c:pt idx="6753">
                  <c:v>42930.114583333336</c:v>
                </c:pt>
                <c:pt idx="6754">
                  <c:v>42930.125</c:v>
                </c:pt>
                <c:pt idx="6755">
                  <c:v>42930.135416666664</c:v>
                </c:pt>
                <c:pt idx="6756">
                  <c:v>42930.145833333336</c:v>
                </c:pt>
                <c:pt idx="6757">
                  <c:v>42930.15625</c:v>
                </c:pt>
                <c:pt idx="6758">
                  <c:v>42930.166666666664</c:v>
                </c:pt>
                <c:pt idx="6759">
                  <c:v>42930.177083333336</c:v>
                </c:pt>
                <c:pt idx="6760">
                  <c:v>42930.1875</c:v>
                </c:pt>
                <c:pt idx="6761">
                  <c:v>42930.197916666664</c:v>
                </c:pt>
                <c:pt idx="6762">
                  <c:v>42930.208333333336</c:v>
                </c:pt>
                <c:pt idx="6763">
                  <c:v>42930.21875</c:v>
                </c:pt>
                <c:pt idx="6764">
                  <c:v>42930.229166666664</c:v>
                </c:pt>
                <c:pt idx="6765">
                  <c:v>42930.239583333336</c:v>
                </c:pt>
                <c:pt idx="6766">
                  <c:v>42930.25</c:v>
                </c:pt>
                <c:pt idx="6767">
                  <c:v>42930.260416666664</c:v>
                </c:pt>
                <c:pt idx="6768">
                  <c:v>42930.270833333336</c:v>
                </c:pt>
                <c:pt idx="6769">
                  <c:v>42930.28125</c:v>
                </c:pt>
                <c:pt idx="6770">
                  <c:v>42930.291666666664</c:v>
                </c:pt>
                <c:pt idx="6771">
                  <c:v>42930.302083333336</c:v>
                </c:pt>
                <c:pt idx="6772">
                  <c:v>42930.3125</c:v>
                </c:pt>
                <c:pt idx="6773">
                  <c:v>42930.322916666664</c:v>
                </c:pt>
                <c:pt idx="6774">
                  <c:v>42930.333333333336</c:v>
                </c:pt>
                <c:pt idx="6775">
                  <c:v>42930.34375</c:v>
                </c:pt>
                <c:pt idx="6776">
                  <c:v>42930.354166666664</c:v>
                </c:pt>
                <c:pt idx="6777">
                  <c:v>42930.364583333336</c:v>
                </c:pt>
                <c:pt idx="6778">
                  <c:v>42930.375</c:v>
                </c:pt>
                <c:pt idx="6779">
                  <c:v>42930.385416666664</c:v>
                </c:pt>
                <c:pt idx="6780">
                  <c:v>42930.395833333336</c:v>
                </c:pt>
                <c:pt idx="6781">
                  <c:v>42930.40625</c:v>
                </c:pt>
                <c:pt idx="6782">
                  <c:v>42930.416666666664</c:v>
                </c:pt>
                <c:pt idx="6783">
                  <c:v>42930.427083333336</c:v>
                </c:pt>
                <c:pt idx="6784">
                  <c:v>42930.4375</c:v>
                </c:pt>
                <c:pt idx="6785">
                  <c:v>42930.447916666664</c:v>
                </c:pt>
                <c:pt idx="6786">
                  <c:v>42930.458333333336</c:v>
                </c:pt>
                <c:pt idx="6787">
                  <c:v>42930.46875</c:v>
                </c:pt>
                <c:pt idx="6788">
                  <c:v>42930.479166666664</c:v>
                </c:pt>
                <c:pt idx="6789">
                  <c:v>42930.489583333336</c:v>
                </c:pt>
                <c:pt idx="6790">
                  <c:v>42930.5</c:v>
                </c:pt>
                <c:pt idx="6791">
                  <c:v>42930.510416666664</c:v>
                </c:pt>
                <c:pt idx="6792">
                  <c:v>42930.520833333336</c:v>
                </c:pt>
                <c:pt idx="6793">
                  <c:v>42930.53125</c:v>
                </c:pt>
                <c:pt idx="6794">
                  <c:v>42930.541666666664</c:v>
                </c:pt>
                <c:pt idx="6795">
                  <c:v>42930.552083333336</c:v>
                </c:pt>
                <c:pt idx="6796">
                  <c:v>42930.5625</c:v>
                </c:pt>
                <c:pt idx="6797">
                  <c:v>42930.572916666664</c:v>
                </c:pt>
                <c:pt idx="6798">
                  <c:v>42930.583333333336</c:v>
                </c:pt>
                <c:pt idx="6799">
                  <c:v>42930.59375</c:v>
                </c:pt>
                <c:pt idx="6800">
                  <c:v>42930.604166666664</c:v>
                </c:pt>
                <c:pt idx="6801">
                  <c:v>42930.614583333336</c:v>
                </c:pt>
                <c:pt idx="6802">
                  <c:v>42930.625</c:v>
                </c:pt>
                <c:pt idx="6803">
                  <c:v>42930.635416666664</c:v>
                </c:pt>
                <c:pt idx="6804">
                  <c:v>42930.645833333336</c:v>
                </c:pt>
                <c:pt idx="6805">
                  <c:v>42930.65625</c:v>
                </c:pt>
                <c:pt idx="6806">
                  <c:v>42930.666666666664</c:v>
                </c:pt>
                <c:pt idx="6807">
                  <c:v>42930.677083333336</c:v>
                </c:pt>
                <c:pt idx="6808">
                  <c:v>42930.6875</c:v>
                </c:pt>
                <c:pt idx="6809">
                  <c:v>42930.697916666664</c:v>
                </c:pt>
                <c:pt idx="6810">
                  <c:v>42930.708333333336</c:v>
                </c:pt>
                <c:pt idx="6811">
                  <c:v>42930.71875</c:v>
                </c:pt>
                <c:pt idx="6812">
                  <c:v>42930.729166666664</c:v>
                </c:pt>
                <c:pt idx="6813">
                  <c:v>42930.739583333336</c:v>
                </c:pt>
                <c:pt idx="6814">
                  <c:v>42930.75</c:v>
                </c:pt>
                <c:pt idx="6815">
                  <c:v>42930.760416666664</c:v>
                </c:pt>
                <c:pt idx="6816">
                  <c:v>42930.770833333336</c:v>
                </c:pt>
                <c:pt idx="6817">
                  <c:v>42930.78125</c:v>
                </c:pt>
                <c:pt idx="6818">
                  <c:v>42930.791666666664</c:v>
                </c:pt>
                <c:pt idx="6819">
                  <c:v>42930.802083333336</c:v>
                </c:pt>
                <c:pt idx="6820">
                  <c:v>42930.8125</c:v>
                </c:pt>
                <c:pt idx="6821">
                  <c:v>42930.822916666664</c:v>
                </c:pt>
                <c:pt idx="6822">
                  <c:v>42930.833333333336</c:v>
                </c:pt>
                <c:pt idx="6823">
                  <c:v>42930.84375</c:v>
                </c:pt>
                <c:pt idx="6824">
                  <c:v>42930.854166666664</c:v>
                </c:pt>
                <c:pt idx="6825">
                  <c:v>42930.864583333336</c:v>
                </c:pt>
                <c:pt idx="6826">
                  <c:v>42930.875</c:v>
                </c:pt>
                <c:pt idx="6827">
                  <c:v>42930.885416666664</c:v>
                </c:pt>
                <c:pt idx="6828">
                  <c:v>42930.895833333336</c:v>
                </c:pt>
                <c:pt idx="6829">
                  <c:v>42930.90625</c:v>
                </c:pt>
                <c:pt idx="6830">
                  <c:v>42930.916666666664</c:v>
                </c:pt>
                <c:pt idx="6831">
                  <c:v>42930.927083333336</c:v>
                </c:pt>
                <c:pt idx="6832">
                  <c:v>42930.9375</c:v>
                </c:pt>
                <c:pt idx="6833">
                  <c:v>42930.947916666664</c:v>
                </c:pt>
                <c:pt idx="6834">
                  <c:v>42930.958333333336</c:v>
                </c:pt>
                <c:pt idx="6835">
                  <c:v>42930.96875</c:v>
                </c:pt>
                <c:pt idx="6836">
                  <c:v>42930.979166666664</c:v>
                </c:pt>
                <c:pt idx="6837">
                  <c:v>42930.989583333336</c:v>
                </c:pt>
                <c:pt idx="6838">
                  <c:v>42931</c:v>
                </c:pt>
                <c:pt idx="6839">
                  <c:v>42931.010416666664</c:v>
                </c:pt>
                <c:pt idx="6840">
                  <c:v>42931.020833333336</c:v>
                </c:pt>
                <c:pt idx="6841">
                  <c:v>42931.03125</c:v>
                </c:pt>
                <c:pt idx="6842">
                  <c:v>42931.041666666664</c:v>
                </c:pt>
                <c:pt idx="6843">
                  <c:v>42931.052083333336</c:v>
                </c:pt>
                <c:pt idx="6844">
                  <c:v>42931.0625</c:v>
                </c:pt>
                <c:pt idx="6845">
                  <c:v>42931.072916666664</c:v>
                </c:pt>
                <c:pt idx="6846">
                  <c:v>42931.083333333336</c:v>
                </c:pt>
                <c:pt idx="6847">
                  <c:v>42931.09375</c:v>
                </c:pt>
                <c:pt idx="6848">
                  <c:v>42931.104166666664</c:v>
                </c:pt>
                <c:pt idx="6849">
                  <c:v>42931.114583333336</c:v>
                </c:pt>
                <c:pt idx="6850">
                  <c:v>42931.125</c:v>
                </c:pt>
                <c:pt idx="6851">
                  <c:v>42931.135416666664</c:v>
                </c:pt>
                <c:pt idx="6852">
                  <c:v>42931.145833333336</c:v>
                </c:pt>
                <c:pt idx="6853">
                  <c:v>42931.15625</c:v>
                </c:pt>
                <c:pt idx="6854">
                  <c:v>42931.166666666664</c:v>
                </c:pt>
                <c:pt idx="6855">
                  <c:v>42931.177083333336</c:v>
                </c:pt>
                <c:pt idx="6856">
                  <c:v>42931.1875</c:v>
                </c:pt>
                <c:pt idx="6857">
                  <c:v>42931.197916666664</c:v>
                </c:pt>
                <c:pt idx="6858">
                  <c:v>42931.208333333336</c:v>
                </c:pt>
                <c:pt idx="6859">
                  <c:v>42931.21875</c:v>
                </c:pt>
                <c:pt idx="6860">
                  <c:v>42931.229166666664</c:v>
                </c:pt>
                <c:pt idx="6861">
                  <c:v>42931.239583333336</c:v>
                </c:pt>
                <c:pt idx="6862">
                  <c:v>42931.25</c:v>
                </c:pt>
                <c:pt idx="6863">
                  <c:v>42931.260416666664</c:v>
                </c:pt>
                <c:pt idx="6864">
                  <c:v>42931.270833333336</c:v>
                </c:pt>
                <c:pt idx="6865">
                  <c:v>42931.28125</c:v>
                </c:pt>
                <c:pt idx="6866">
                  <c:v>42931.291666666664</c:v>
                </c:pt>
                <c:pt idx="6867">
                  <c:v>42931.302083333336</c:v>
                </c:pt>
                <c:pt idx="6868">
                  <c:v>42931.3125</c:v>
                </c:pt>
                <c:pt idx="6869">
                  <c:v>42931.322916666664</c:v>
                </c:pt>
                <c:pt idx="6870">
                  <c:v>42931.333333333336</c:v>
                </c:pt>
                <c:pt idx="6871">
                  <c:v>42931.34375</c:v>
                </c:pt>
                <c:pt idx="6872">
                  <c:v>42931.354166666664</c:v>
                </c:pt>
                <c:pt idx="6873">
                  <c:v>42931.364583333336</c:v>
                </c:pt>
                <c:pt idx="6874">
                  <c:v>42931.375</c:v>
                </c:pt>
                <c:pt idx="6875">
                  <c:v>42931.385416666664</c:v>
                </c:pt>
                <c:pt idx="6876">
                  <c:v>42931.395833333336</c:v>
                </c:pt>
                <c:pt idx="6877">
                  <c:v>42931.40625</c:v>
                </c:pt>
                <c:pt idx="6878">
                  <c:v>42931.416666666664</c:v>
                </c:pt>
                <c:pt idx="6879">
                  <c:v>42931.427083333336</c:v>
                </c:pt>
                <c:pt idx="6880">
                  <c:v>42931.4375</c:v>
                </c:pt>
                <c:pt idx="6881">
                  <c:v>42931.447916666664</c:v>
                </c:pt>
                <c:pt idx="6882">
                  <c:v>42931.458333333336</c:v>
                </c:pt>
                <c:pt idx="6883">
                  <c:v>42931.46875</c:v>
                </c:pt>
                <c:pt idx="6884">
                  <c:v>42931.479166666664</c:v>
                </c:pt>
                <c:pt idx="6885">
                  <c:v>42931.489583333336</c:v>
                </c:pt>
                <c:pt idx="6886">
                  <c:v>42931.5</c:v>
                </c:pt>
                <c:pt idx="6887">
                  <c:v>42931.510416666664</c:v>
                </c:pt>
                <c:pt idx="6888">
                  <c:v>42931.520833333336</c:v>
                </c:pt>
                <c:pt idx="6889">
                  <c:v>42931.53125</c:v>
                </c:pt>
                <c:pt idx="6890">
                  <c:v>42931.541666666664</c:v>
                </c:pt>
                <c:pt idx="6891">
                  <c:v>42931.552083333336</c:v>
                </c:pt>
                <c:pt idx="6892">
                  <c:v>42931.5625</c:v>
                </c:pt>
                <c:pt idx="6893">
                  <c:v>42931.572916666664</c:v>
                </c:pt>
                <c:pt idx="6894">
                  <c:v>42931.583333333336</c:v>
                </c:pt>
                <c:pt idx="6895">
                  <c:v>42931.59375</c:v>
                </c:pt>
                <c:pt idx="6896">
                  <c:v>42931.604166666664</c:v>
                </c:pt>
                <c:pt idx="6897">
                  <c:v>42931.614583333336</c:v>
                </c:pt>
                <c:pt idx="6898">
                  <c:v>42931.625</c:v>
                </c:pt>
                <c:pt idx="6899">
                  <c:v>42931.635416666664</c:v>
                </c:pt>
                <c:pt idx="6900">
                  <c:v>42931.645833333336</c:v>
                </c:pt>
                <c:pt idx="6901">
                  <c:v>42931.65625</c:v>
                </c:pt>
                <c:pt idx="6902">
                  <c:v>42931.666666666664</c:v>
                </c:pt>
                <c:pt idx="6903">
                  <c:v>42931.677083333336</c:v>
                </c:pt>
                <c:pt idx="6904">
                  <c:v>42931.6875</c:v>
                </c:pt>
                <c:pt idx="6905">
                  <c:v>42931.697916666664</c:v>
                </c:pt>
                <c:pt idx="6906">
                  <c:v>42931.708333333336</c:v>
                </c:pt>
                <c:pt idx="6907">
                  <c:v>42931.71875</c:v>
                </c:pt>
                <c:pt idx="6908">
                  <c:v>42931.729166666664</c:v>
                </c:pt>
                <c:pt idx="6909">
                  <c:v>42931.739583333336</c:v>
                </c:pt>
                <c:pt idx="6910">
                  <c:v>42931.75</c:v>
                </c:pt>
                <c:pt idx="6911">
                  <c:v>42931.760416666664</c:v>
                </c:pt>
                <c:pt idx="6912">
                  <c:v>42931.770833333336</c:v>
                </c:pt>
                <c:pt idx="6913">
                  <c:v>42931.78125</c:v>
                </c:pt>
                <c:pt idx="6914">
                  <c:v>42931.791666666664</c:v>
                </c:pt>
                <c:pt idx="6915">
                  <c:v>42931.802083333336</c:v>
                </c:pt>
                <c:pt idx="6916">
                  <c:v>42931.8125</c:v>
                </c:pt>
                <c:pt idx="6917">
                  <c:v>42931.822916666664</c:v>
                </c:pt>
                <c:pt idx="6918">
                  <c:v>42931.833333333336</c:v>
                </c:pt>
                <c:pt idx="6919">
                  <c:v>42931.84375</c:v>
                </c:pt>
                <c:pt idx="6920">
                  <c:v>42931.854166666664</c:v>
                </c:pt>
                <c:pt idx="6921">
                  <c:v>42931.864583333336</c:v>
                </c:pt>
                <c:pt idx="6922">
                  <c:v>42931.875</c:v>
                </c:pt>
                <c:pt idx="6923">
                  <c:v>42931.885416666664</c:v>
                </c:pt>
                <c:pt idx="6924">
                  <c:v>42931.895833333336</c:v>
                </c:pt>
                <c:pt idx="6925">
                  <c:v>42931.90625</c:v>
                </c:pt>
                <c:pt idx="6926">
                  <c:v>42931.916666666664</c:v>
                </c:pt>
                <c:pt idx="6927">
                  <c:v>42931.927083333336</c:v>
                </c:pt>
                <c:pt idx="6928">
                  <c:v>42931.9375</c:v>
                </c:pt>
                <c:pt idx="6929">
                  <c:v>42931.947916666664</c:v>
                </c:pt>
                <c:pt idx="6930">
                  <c:v>42931.958333333336</c:v>
                </c:pt>
                <c:pt idx="6931">
                  <c:v>42931.96875</c:v>
                </c:pt>
                <c:pt idx="6932">
                  <c:v>42931.979166666664</c:v>
                </c:pt>
                <c:pt idx="6933">
                  <c:v>42931.989583333336</c:v>
                </c:pt>
                <c:pt idx="6934">
                  <c:v>42932</c:v>
                </c:pt>
                <c:pt idx="6935">
                  <c:v>42932.010416666664</c:v>
                </c:pt>
                <c:pt idx="6936">
                  <c:v>42932.020833333336</c:v>
                </c:pt>
                <c:pt idx="6937">
                  <c:v>42932.03125</c:v>
                </c:pt>
                <c:pt idx="6938">
                  <c:v>42932.041666666664</c:v>
                </c:pt>
                <c:pt idx="6939">
                  <c:v>42932.052083333336</c:v>
                </c:pt>
                <c:pt idx="6940">
                  <c:v>42932.0625</c:v>
                </c:pt>
                <c:pt idx="6941">
                  <c:v>42932.072916666664</c:v>
                </c:pt>
                <c:pt idx="6942">
                  <c:v>42932.083333333336</c:v>
                </c:pt>
                <c:pt idx="6943">
                  <c:v>42932.09375</c:v>
                </c:pt>
                <c:pt idx="6944">
                  <c:v>42932.104166666664</c:v>
                </c:pt>
                <c:pt idx="6945">
                  <c:v>42932.114583333336</c:v>
                </c:pt>
                <c:pt idx="6946">
                  <c:v>42932.125</c:v>
                </c:pt>
                <c:pt idx="6947">
                  <c:v>42932.135416666664</c:v>
                </c:pt>
                <c:pt idx="6948">
                  <c:v>42932.145833333336</c:v>
                </c:pt>
                <c:pt idx="6949">
                  <c:v>42932.15625</c:v>
                </c:pt>
                <c:pt idx="6950">
                  <c:v>42932.166666666664</c:v>
                </c:pt>
                <c:pt idx="6951">
                  <c:v>42932.177083333336</c:v>
                </c:pt>
                <c:pt idx="6952">
                  <c:v>42932.1875</c:v>
                </c:pt>
                <c:pt idx="6953">
                  <c:v>42932.197916666664</c:v>
                </c:pt>
                <c:pt idx="6954">
                  <c:v>42932.208333333336</c:v>
                </c:pt>
                <c:pt idx="6955">
                  <c:v>42932.21875</c:v>
                </c:pt>
                <c:pt idx="6956">
                  <c:v>42932.229166666664</c:v>
                </c:pt>
                <c:pt idx="6957">
                  <c:v>42932.239583333336</c:v>
                </c:pt>
                <c:pt idx="6958">
                  <c:v>42932.25</c:v>
                </c:pt>
                <c:pt idx="6959">
                  <c:v>42932.260416666664</c:v>
                </c:pt>
                <c:pt idx="6960">
                  <c:v>42932.270833333336</c:v>
                </c:pt>
                <c:pt idx="6961">
                  <c:v>42932.28125</c:v>
                </c:pt>
                <c:pt idx="6962">
                  <c:v>42932.291666666664</c:v>
                </c:pt>
                <c:pt idx="6963">
                  <c:v>42932.302083333336</c:v>
                </c:pt>
                <c:pt idx="6964">
                  <c:v>42932.3125</c:v>
                </c:pt>
                <c:pt idx="6965">
                  <c:v>42932.322916666664</c:v>
                </c:pt>
                <c:pt idx="6966">
                  <c:v>42932.333333333336</c:v>
                </c:pt>
                <c:pt idx="6967">
                  <c:v>42932.34375</c:v>
                </c:pt>
                <c:pt idx="6968">
                  <c:v>42932.354166666664</c:v>
                </c:pt>
                <c:pt idx="6969">
                  <c:v>42932.364583333336</c:v>
                </c:pt>
                <c:pt idx="6970">
                  <c:v>42932.375</c:v>
                </c:pt>
                <c:pt idx="6971">
                  <c:v>42932.385416666664</c:v>
                </c:pt>
                <c:pt idx="6972">
                  <c:v>42932.395833333336</c:v>
                </c:pt>
                <c:pt idx="6973">
                  <c:v>42932.40625</c:v>
                </c:pt>
                <c:pt idx="6974">
                  <c:v>42932.416666666664</c:v>
                </c:pt>
                <c:pt idx="6975">
                  <c:v>42932.427083333336</c:v>
                </c:pt>
                <c:pt idx="6976">
                  <c:v>42932.4375</c:v>
                </c:pt>
                <c:pt idx="6977">
                  <c:v>42932.447916666664</c:v>
                </c:pt>
                <c:pt idx="6978">
                  <c:v>42932.458333333336</c:v>
                </c:pt>
                <c:pt idx="6979">
                  <c:v>42932.46875</c:v>
                </c:pt>
                <c:pt idx="6980">
                  <c:v>42932.479166666664</c:v>
                </c:pt>
                <c:pt idx="6981">
                  <c:v>42932.489583333336</c:v>
                </c:pt>
                <c:pt idx="6982">
                  <c:v>42932.5</c:v>
                </c:pt>
                <c:pt idx="6983">
                  <c:v>42932.510416666664</c:v>
                </c:pt>
                <c:pt idx="6984">
                  <c:v>42932.520833333336</c:v>
                </c:pt>
                <c:pt idx="6985">
                  <c:v>42932.53125</c:v>
                </c:pt>
                <c:pt idx="6986">
                  <c:v>42932.541666666664</c:v>
                </c:pt>
                <c:pt idx="6987">
                  <c:v>42932.552083333336</c:v>
                </c:pt>
                <c:pt idx="6988">
                  <c:v>42932.5625</c:v>
                </c:pt>
                <c:pt idx="6989">
                  <c:v>42932.572916666664</c:v>
                </c:pt>
                <c:pt idx="6990">
                  <c:v>42932.583333333336</c:v>
                </c:pt>
                <c:pt idx="6991">
                  <c:v>42932.59375</c:v>
                </c:pt>
                <c:pt idx="6992">
                  <c:v>42932.604166666664</c:v>
                </c:pt>
                <c:pt idx="6993">
                  <c:v>42932.614583333336</c:v>
                </c:pt>
                <c:pt idx="6994">
                  <c:v>42932.625</c:v>
                </c:pt>
                <c:pt idx="6995">
                  <c:v>42932.635416666664</c:v>
                </c:pt>
                <c:pt idx="6996">
                  <c:v>42932.645833333336</c:v>
                </c:pt>
                <c:pt idx="6997">
                  <c:v>42932.65625</c:v>
                </c:pt>
                <c:pt idx="6998">
                  <c:v>42932.666666666664</c:v>
                </c:pt>
                <c:pt idx="6999">
                  <c:v>42932.677083333336</c:v>
                </c:pt>
                <c:pt idx="7000">
                  <c:v>42932.6875</c:v>
                </c:pt>
                <c:pt idx="7001">
                  <c:v>42932.697916666664</c:v>
                </c:pt>
                <c:pt idx="7002">
                  <c:v>42932.708333333336</c:v>
                </c:pt>
                <c:pt idx="7003">
                  <c:v>42932.71875</c:v>
                </c:pt>
                <c:pt idx="7004">
                  <c:v>42932.729166666664</c:v>
                </c:pt>
                <c:pt idx="7005">
                  <c:v>42932.739583333336</c:v>
                </c:pt>
                <c:pt idx="7006">
                  <c:v>42932.75</c:v>
                </c:pt>
                <c:pt idx="7007">
                  <c:v>42932.760416666664</c:v>
                </c:pt>
                <c:pt idx="7008">
                  <c:v>42932.770833333336</c:v>
                </c:pt>
                <c:pt idx="7009">
                  <c:v>42932.78125</c:v>
                </c:pt>
                <c:pt idx="7010">
                  <c:v>42932.791666666664</c:v>
                </c:pt>
                <c:pt idx="7011">
                  <c:v>42932.802083333336</c:v>
                </c:pt>
                <c:pt idx="7012">
                  <c:v>42932.8125</c:v>
                </c:pt>
                <c:pt idx="7013">
                  <c:v>42932.822916666664</c:v>
                </c:pt>
                <c:pt idx="7014">
                  <c:v>42932.833333333336</c:v>
                </c:pt>
                <c:pt idx="7015">
                  <c:v>42932.84375</c:v>
                </c:pt>
                <c:pt idx="7016">
                  <c:v>42932.854166666664</c:v>
                </c:pt>
                <c:pt idx="7017">
                  <c:v>42932.864583333336</c:v>
                </c:pt>
                <c:pt idx="7018">
                  <c:v>42932.875</c:v>
                </c:pt>
                <c:pt idx="7019">
                  <c:v>42932.885416666664</c:v>
                </c:pt>
                <c:pt idx="7020">
                  <c:v>42932.895833333336</c:v>
                </c:pt>
                <c:pt idx="7021">
                  <c:v>42932.90625</c:v>
                </c:pt>
                <c:pt idx="7022">
                  <c:v>42932.916666666664</c:v>
                </c:pt>
                <c:pt idx="7023">
                  <c:v>42932.927083333336</c:v>
                </c:pt>
                <c:pt idx="7024">
                  <c:v>42932.9375</c:v>
                </c:pt>
                <c:pt idx="7025">
                  <c:v>42932.947916666664</c:v>
                </c:pt>
                <c:pt idx="7026">
                  <c:v>42932.958333333336</c:v>
                </c:pt>
                <c:pt idx="7027">
                  <c:v>42932.96875</c:v>
                </c:pt>
                <c:pt idx="7028">
                  <c:v>42932.979166666664</c:v>
                </c:pt>
                <c:pt idx="7029">
                  <c:v>42932.989583333336</c:v>
                </c:pt>
                <c:pt idx="7030">
                  <c:v>42933</c:v>
                </c:pt>
                <c:pt idx="7031">
                  <c:v>42933.010416666664</c:v>
                </c:pt>
                <c:pt idx="7032">
                  <c:v>42933.020833333336</c:v>
                </c:pt>
                <c:pt idx="7033">
                  <c:v>42933.03125</c:v>
                </c:pt>
                <c:pt idx="7034">
                  <c:v>42933.041666666664</c:v>
                </c:pt>
                <c:pt idx="7035">
                  <c:v>42933.052083333336</c:v>
                </c:pt>
                <c:pt idx="7036">
                  <c:v>42933.0625</c:v>
                </c:pt>
                <c:pt idx="7037">
                  <c:v>42933.072916666664</c:v>
                </c:pt>
                <c:pt idx="7038">
                  <c:v>42933.083333333336</c:v>
                </c:pt>
                <c:pt idx="7039">
                  <c:v>42933.09375</c:v>
                </c:pt>
                <c:pt idx="7040">
                  <c:v>42933.104166666664</c:v>
                </c:pt>
                <c:pt idx="7041">
                  <c:v>42933.114583333336</c:v>
                </c:pt>
                <c:pt idx="7042">
                  <c:v>42933.125</c:v>
                </c:pt>
                <c:pt idx="7043">
                  <c:v>42933.135416666664</c:v>
                </c:pt>
                <c:pt idx="7044">
                  <c:v>42933.145833333336</c:v>
                </c:pt>
                <c:pt idx="7045">
                  <c:v>42933.15625</c:v>
                </c:pt>
                <c:pt idx="7046">
                  <c:v>42933.166666666664</c:v>
                </c:pt>
                <c:pt idx="7047">
                  <c:v>42933.177083333336</c:v>
                </c:pt>
                <c:pt idx="7048">
                  <c:v>42933.1875</c:v>
                </c:pt>
                <c:pt idx="7049">
                  <c:v>42933.197916666664</c:v>
                </c:pt>
                <c:pt idx="7050">
                  <c:v>42933.208333333336</c:v>
                </c:pt>
                <c:pt idx="7051">
                  <c:v>42933.21875</c:v>
                </c:pt>
                <c:pt idx="7052">
                  <c:v>42933.229166666664</c:v>
                </c:pt>
                <c:pt idx="7053">
                  <c:v>42933.239583333336</c:v>
                </c:pt>
                <c:pt idx="7054">
                  <c:v>42933.25</c:v>
                </c:pt>
                <c:pt idx="7055">
                  <c:v>42933.260416666664</c:v>
                </c:pt>
                <c:pt idx="7056">
                  <c:v>42933.270833333336</c:v>
                </c:pt>
                <c:pt idx="7057">
                  <c:v>42933.28125</c:v>
                </c:pt>
                <c:pt idx="7058">
                  <c:v>42933.291666666664</c:v>
                </c:pt>
                <c:pt idx="7059">
                  <c:v>42933.302083333336</c:v>
                </c:pt>
                <c:pt idx="7060">
                  <c:v>42933.3125</c:v>
                </c:pt>
                <c:pt idx="7061">
                  <c:v>42933.322916666664</c:v>
                </c:pt>
                <c:pt idx="7062">
                  <c:v>42933.333333333336</c:v>
                </c:pt>
                <c:pt idx="7063">
                  <c:v>42933.34375</c:v>
                </c:pt>
                <c:pt idx="7064">
                  <c:v>42933.354166666664</c:v>
                </c:pt>
                <c:pt idx="7065">
                  <c:v>42933.364583333336</c:v>
                </c:pt>
                <c:pt idx="7066">
                  <c:v>42933.375</c:v>
                </c:pt>
                <c:pt idx="7067">
                  <c:v>42933.385416666664</c:v>
                </c:pt>
                <c:pt idx="7068">
                  <c:v>42933.395833333336</c:v>
                </c:pt>
                <c:pt idx="7069">
                  <c:v>42933.40625</c:v>
                </c:pt>
                <c:pt idx="7070">
                  <c:v>42933.416666666664</c:v>
                </c:pt>
                <c:pt idx="7071">
                  <c:v>42933.427083333336</c:v>
                </c:pt>
                <c:pt idx="7072">
                  <c:v>42933.4375</c:v>
                </c:pt>
                <c:pt idx="7073">
                  <c:v>42933.447916666664</c:v>
                </c:pt>
                <c:pt idx="7074">
                  <c:v>42933.458333333336</c:v>
                </c:pt>
                <c:pt idx="7075">
                  <c:v>42933.46875</c:v>
                </c:pt>
                <c:pt idx="7076">
                  <c:v>42933.479166666664</c:v>
                </c:pt>
                <c:pt idx="7077">
                  <c:v>42933.489583333336</c:v>
                </c:pt>
                <c:pt idx="7078">
                  <c:v>42933.5</c:v>
                </c:pt>
                <c:pt idx="7079">
                  <c:v>42933.510416666664</c:v>
                </c:pt>
                <c:pt idx="7080">
                  <c:v>42933.520833333336</c:v>
                </c:pt>
                <c:pt idx="7081">
                  <c:v>42933.53125</c:v>
                </c:pt>
                <c:pt idx="7082">
                  <c:v>42933.541666666664</c:v>
                </c:pt>
                <c:pt idx="7083">
                  <c:v>42933.552083333336</c:v>
                </c:pt>
                <c:pt idx="7084">
                  <c:v>42933.5625</c:v>
                </c:pt>
                <c:pt idx="7085">
                  <c:v>42933.572916666664</c:v>
                </c:pt>
                <c:pt idx="7086">
                  <c:v>42933.583333333336</c:v>
                </c:pt>
                <c:pt idx="7087">
                  <c:v>42933.59375</c:v>
                </c:pt>
                <c:pt idx="7088">
                  <c:v>42933.604166666664</c:v>
                </c:pt>
                <c:pt idx="7089">
                  <c:v>42933.614583333336</c:v>
                </c:pt>
                <c:pt idx="7090">
                  <c:v>42933.625</c:v>
                </c:pt>
                <c:pt idx="7091">
                  <c:v>42933.635416666664</c:v>
                </c:pt>
                <c:pt idx="7092">
                  <c:v>42933.645833333336</c:v>
                </c:pt>
                <c:pt idx="7093">
                  <c:v>42933.65625</c:v>
                </c:pt>
                <c:pt idx="7094">
                  <c:v>42933.666666666664</c:v>
                </c:pt>
                <c:pt idx="7095">
                  <c:v>42933.677083333336</c:v>
                </c:pt>
                <c:pt idx="7096">
                  <c:v>42933.6875</c:v>
                </c:pt>
                <c:pt idx="7097">
                  <c:v>42933.697916666664</c:v>
                </c:pt>
                <c:pt idx="7098">
                  <c:v>42933.708333333336</c:v>
                </c:pt>
                <c:pt idx="7099">
                  <c:v>42933.71875</c:v>
                </c:pt>
                <c:pt idx="7100">
                  <c:v>42933.729166666664</c:v>
                </c:pt>
                <c:pt idx="7101">
                  <c:v>42933.739583333336</c:v>
                </c:pt>
                <c:pt idx="7102">
                  <c:v>42933.75</c:v>
                </c:pt>
                <c:pt idx="7103">
                  <c:v>42933.760416666664</c:v>
                </c:pt>
                <c:pt idx="7104">
                  <c:v>42933.770833333336</c:v>
                </c:pt>
                <c:pt idx="7105">
                  <c:v>42933.78125</c:v>
                </c:pt>
                <c:pt idx="7106">
                  <c:v>42933.791666666664</c:v>
                </c:pt>
                <c:pt idx="7107">
                  <c:v>42933.802083333336</c:v>
                </c:pt>
                <c:pt idx="7108">
                  <c:v>42933.8125</c:v>
                </c:pt>
                <c:pt idx="7109">
                  <c:v>42933.822916666664</c:v>
                </c:pt>
                <c:pt idx="7110">
                  <c:v>42933.833333333336</c:v>
                </c:pt>
                <c:pt idx="7111">
                  <c:v>42933.84375</c:v>
                </c:pt>
                <c:pt idx="7112">
                  <c:v>42933.854166666664</c:v>
                </c:pt>
                <c:pt idx="7113">
                  <c:v>42933.864583333336</c:v>
                </c:pt>
                <c:pt idx="7114">
                  <c:v>42933.875</c:v>
                </c:pt>
                <c:pt idx="7115">
                  <c:v>42933.885416666664</c:v>
                </c:pt>
                <c:pt idx="7116">
                  <c:v>42933.895833333336</c:v>
                </c:pt>
                <c:pt idx="7117">
                  <c:v>42933.90625</c:v>
                </c:pt>
                <c:pt idx="7118">
                  <c:v>42933.916666666664</c:v>
                </c:pt>
                <c:pt idx="7119">
                  <c:v>42933.927083333336</c:v>
                </c:pt>
                <c:pt idx="7120">
                  <c:v>42933.9375</c:v>
                </c:pt>
                <c:pt idx="7121">
                  <c:v>42933.947916666664</c:v>
                </c:pt>
                <c:pt idx="7122">
                  <c:v>42933.958333333336</c:v>
                </c:pt>
                <c:pt idx="7123">
                  <c:v>42933.96875</c:v>
                </c:pt>
                <c:pt idx="7124">
                  <c:v>42933.979166666664</c:v>
                </c:pt>
                <c:pt idx="7125">
                  <c:v>42933.989583333336</c:v>
                </c:pt>
                <c:pt idx="7126">
                  <c:v>42934</c:v>
                </c:pt>
                <c:pt idx="7127">
                  <c:v>42934.010416666664</c:v>
                </c:pt>
                <c:pt idx="7128">
                  <c:v>42934.020833333336</c:v>
                </c:pt>
                <c:pt idx="7129">
                  <c:v>42934.03125</c:v>
                </c:pt>
                <c:pt idx="7130">
                  <c:v>42934.041666666664</c:v>
                </c:pt>
                <c:pt idx="7131">
                  <c:v>42934.052083333336</c:v>
                </c:pt>
                <c:pt idx="7132">
                  <c:v>42934.0625</c:v>
                </c:pt>
                <c:pt idx="7133">
                  <c:v>42934.072916666664</c:v>
                </c:pt>
                <c:pt idx="7134">
                  <c:v>42934.083333333336</c:v>
                </c:pt>
                <c:pt idx="7135">
                  <c:v>42934.09375</c:v>
                </c:pt>
                <c:pt idx="7136">
                  <c:v>42934.104166666664</c:v>
                </c:pt>
                <c:pt idx="7137">
                  <c:v>42934.114583333336</c:v>
                </c:pt>
                <c:pt idx="7138">
                  <c:v>42934.125</c:v>
                </c:pt>
                <c:pt idx="7139">
                  <c:v>42934.135416666664</c:v>
                </c:pt>
                <c:pt idx="7140">
                  <c:v>42934.145833333336</c:v>
                </c:pt>
                <c:pt idx="7141">
                  <c:v>42934.15625</c:v>
                </c:pt>
                <c:pt idx="7142">
                  <c:v>42934.166666666664</c:v>
                </c:pt>
                <c:pt idx="7143">
                  <c:v>42934.177083333336</c:v>
                </c:pt>
                <c:pt idx="7144">
                  <c:v>42934.1875</c:v>
                </c:pt>
                <c:pt idx="7145">
                  <c:v>42934.197916666664</c:v>
                </c:pt>
                <c:pt idx="7146">
                  <c:v>42934.208333333336</c:v>
                </c:pt>
                <c:pt idx="7147">
                  <c:v>42934.21875</c:v>
                </c:pt>
                <c:pt idx="7148">
                  <c:v>42934.229166666664</c:v>
                </c:pt>
                <c:pt idx="7149">
                  <c:v>42934.239583333336</c:v>
                </c:pt>
                <c:pt idx="7150">
                  <c:v>42934.25</c:v>
                </c:pt>
                <c:pt idx="7151">
                  <c:v>42934.260416666664</c:v>
                </c:pt>
                <c:pt idx="7152">
                  <c:v>42934.270833333336</c:v>
                </c:pt>
                <c:pt idx="7153">
                  <c:v>42934.28125</c:v>
                </c:pt>
                <c:pt idx="7154">
                  <c:v>42934.291666666664</c:v>
                </c:pt>
                <c:pt idx="7155">
                  <c:v>42934.302083333336</c:v>
                </c:pt>
                <c:pt idx="7156">
                  <c:v>42934.3125</c:v>
                </c:pt>
                <c:pt idx="7157">
                  <c:v>42934.322916666664</c:v>
                </c:pt>
                <c:pt idx="7158">
                  <c:v>42934.333333333336</c:v>
                </c:pt>
                <c:pt idx="7159">
                  <c:v>42934.34375</c:v>
                </c:pt>
                <c:pt idx="7160">
                  <c:v>42934.354166666664</c:v>
                </c:pt>
                <c:pt idx="7161">
                  <c:v>42934.364583333336</c:v>
                </c:pt>
                <c:pt idx="7162">
                  <c:v>42934.375</c:v>
                </c:pt>
                <c:pt idx="7163">
                  <c:v>42934.385416666664</c:v>
                </c:pt>
                <c:pt idx="7164">
                  <c:v>42934.395833333336</c:v>
                </c:pt>
                <c:pt idx="7165">
                  <c:v>42934.40625</c:v>
                </c:pt>
                <c:pt idx="7166">
                  <c:v>42934.416666666664</c:v>
                </c:pt>
                <c:pt idx="7167">
                  <c:v>42934.427083333336</c:v>
                </c:pt>
                <c:pt idx="7168">
                  <c:v>42934.4375</c:v>
                </c:pt>
                <c:pt idx="7169">
                  <c:v>42934.447916666664</c:v>
                </c:pt>
                <c:pt idx="7170">
                  <c:v>42934.458333333336</c:v>
                </c:pt>
                <c:pt idx="7171">
                  <c:v>42934.46875</c:v>
                </c:pt>
                <c:pt idx="7172">
                  <c:v>42934.479166666664</c:v>
                </c:pt>
                <c:pt idx="7173">
                  <c:v>42934.489583333336</c:v>
                </c:pt>
                <c:pt idx="7174">
                  <c:v>42934.5</c:v>
                </c:pt>
                <c:pt idx="7175">
                  <c:v>42934.510416666664</c:v>
                </c:pt>
                <c:pt idx="7176">
                  <c:v>42934.520833333336</c:v>
                </c:pt>
                <c:pt idx="7177">
                  <c:v>42934.53125</c:v>
                </c:pt>
                <c:pt idx="7178">
                  <c:v>42934.541666666664</c:v>
                </c:pt>
                <c:pt idx="7179">
                  <c:v>42934.552083333336</c:v>
                </c:pt>
                <c:pt idx="7180">
                  <c:v>42934.5625</c:v>
                </c:pt>
                <c:pt idx="7181">
                  <c:v>42934.572916666664</c:v>
                </c:pt>
                <c:pt idx="7182">
                  <c:v>42934.583333333336</c:v>
                </c:pt>
                <c:pt idx="7183">
                  <c:v>42934.59375</c:v>
                </c:pt>
                <c:pt idx="7184">
                  <c:v>42934.604166666664</c:v>
                </c:pt>
                <c:pt idx="7185">
                  <c:v>42934.614583333336</c:v>
                </c:pt>
                <c:pt idx="7186">
                  <c:v>42934.625</c:v>
                </c:pt>
                <c:pt idx="7187">
                  <c:v>42934.635416666664</c:v>
                </c:pt>
                <c:pt idx="7188">
                  <c:v>42934.645833333336</c:v>
                </c:pt>
                <c:pt idx="7189">
                  <c:v>42934.65625</c:v>
                </c:pt>
                <c:pt idx="7190">
                  <c:v>42934.666666666664</c:v>
                </c:pt>
                <c:pt idx="7191">
                  <c:v>42934.677083333336</c:v>
                </c:pt>
                <c:pt idx="7192">
                  <c:v>42934.6875</c:v>
                </c:pt>
                <c:pt idx="7193">
                  <c:v>42934.697916666664</c:v>
                </c:pt>
                <c:pt idx="7194">
                  <c:v>42934.708333333336</c:v>
                </c:pt>
                <c:pt idx="7195">
                  <c:v>42934.71875</c:v>
                </c:pt>
                <c:pt idx="7196">
                  <c:v>42934.729166666664</c:v>
                </c:pt>
                <c:pt idx="7197">
                  <c:v>42934.739583333336</c:v>
                </c:pt>
                <c:pt idx="7198">
                  <c:v>42934.75</c:v>
                </c:pt>
                <c:pt idx="7199">
                  <c:v>42934.760416666664</c:v>
                </c:pt>
                <c:pt idx="7200">
                  <c:v>42934.770833333336</c:v>
                </c:pt>
                <c:pt idx="7201">
                  <c:v>42934.78125</c:v>
                </c:pt>
                <c:pt idx="7202">
                  <c:v>42934.791666666664</c:v>
                </c:pt>
                <c:pt idx="7203">
                  <c:v>42934.802083333336</c:v>
                </c:pt>
                <c:pt idx="7204">
                  <c:v>42934.8125</c:v>
                </c:pt>
                <c:pt idx="7205">
                  <c:v>42934.822916666664</c:v>
                </c:pt>
                <c:pt idx="7206">
                  <c:v>42934.833333333336</c:v>
                </c:pt>
                <c:pt idx="7207">
                  <c:v>42934.84375</c:v>
                </c:pt>
                <c:pt idx="7208">
                  <c:v>42934.854166666664</c:v>
                </c:pt>
                <c:pt idx="7209">
                  <c:v>42934.864583333336</c:v>
                </c:pt>
                <c:pt idx="7210">
                  <c:v>42934.875</c:v>
                </c:pt>
                <c:pt idx="7211">
                  <c:v>42934.885416666664</c:v>
                </c:pt>
                <c:pt idx="7212">
                  <c:v>42934.895833333336</c:v>
                </c:pt>
                <c:pt idx="7213">
                  <c:v>42934.90625</c:v>
                </c:pt>
                <c:pt idx="7214">
                  <c:v>42934.916666666664</c:v>
                </c:pt>
                <c:pt idx="7215">
                  <c:v>42934.927083333336</c:v>
                </c:pt>
                <c:pt idx="7216">
                  <c:v>42934.9375</c:v>
                </c:pt>
                <c:pt idx="7217">
                  <c:v>42934.947916666664</c:v>
                </c:pt>
                <c:pt idx="7218">
                  <c:v>42934.958333333336</c:v>
                </c:pt>
                <c:pt idx="7219">
                  <c:v>42934.96875</c:v>
                </c:pt>
                <c:pt idx="7220">
                  <c:v>42934.979166666664</c:v>
                </c:pt>
                <c:pt idx="7221">
                  <c:v>42934.989583333336</c:v>
                </c:pt>
                <c:pt idx="7222">
                  <c:v>42935</c:v>
                </c:pt>
                <c:pt idx="7223">
                  <c:v>42935.010416666664</c:v>
                </c:pt>
                <c:pt idx="7224">
                  <c:v>42935.020833333336</c:v>
                </c:pt>
                <c:pt idx="7225">
                  <c:v>42935.03125</c:v>
                </c:pt>
                <c:pt idx="7226">
                  <c:v>42935.041666666664</c:v>
                </c:pt>
                <c:pt idx="7227">
                  <c:v>42935.052083333336</c:v>
                </c:pt>
                <c:pt idx="7228">
                  <c:v>42935.0625</c:v>
                </c:pt>
                <c:pt idx="7229">
                  <c:v>42935.072916666664</c:v>
                </c:pt>
                <c:pt idx="7230">
                  <c:v>42935.083333333336</c:v>
                </c:pt>
                <c:pt idx="7231">
                  <c:v>42935.09375</c:v>
                </c:pt>
                <c:pt idx="7232">
                  <c:v>42935.104166666664</c:v>
                </c:pt>
                <c:pt idx="7233">
                  <c:v>42935.114583333336</c:v>
                </c:pt>
                <c:pt idx="7234">
                  <c:v>42935.125</c:v>
                </c:pt>
                <c:pt idx="7235">
                  <c:v>42935.135416666664</c:v>
                </c:pt>
                <c:pt idx="7236">
                  <c:v>42935.145833333336</c:v>
                </c:pt>
                <c:pt idx="7237">
                  <c:v>42935.15625</c:v>
                </c:pt>
                <c:pt idx="7238">
                  <c:v>42935.166666666664</c:v>
                </c:pt>
                <c:pt idx="7239">
                  <c:v>42935.177083333336</c:v>
                </c:pt>
                <c:pt idx="7240">
                  <c:v>42935.1875</c:v>
                </c:pt>
                <c:pt idx="7241">
                  <c:v>42935.197916666664</c:v>
                </c:pt>
                <c:pt idx="7242">
                  <c:v>42935.208333333336</c:v>
                </c:pt>
                <c:pt idx="7243">
                  <c:v>42935.21875</c:v>
                </c:pt>
                <c:pt idx="7244">
                  <c:v>42935.229166666664</c:v>
                </c:pt>
                <c:pt idx="7245">
                  <c:v>42935.239583333336</c:v>
                </c:pt>
                <c:pt idx="7246">
                  <c:v>42935.25</c:v>
                </c:pt>
                <c:pt idx="7247">
                  <c:v>42935.260416666664</c:v>
                </c:pt>
                <c:pt idx="7248">
                  <c:v>42935.270833333336</c:v>
                </c:pt>
                <c:pt idx="7249">
                  <c:v>42935.28125</c:v>
                </c:pt>
                <c:pt idx="7250">
                  <c:v>42935.291666666664</c:v>
                </c:pt>
                <c:pt idx="7251">
                  <c:v>42935.302083333336</c:v>
                </c:pt>
                <c:pt idx="7252">
                  <c:v>42935.3125</c:v>
                </c:pt>
                <c:pt idx="7253">
                  <c:v>42935.322916666664</c:v>
                </c:pt>
                <c:pt idx="7254">
                  <c:v>42935.333333333336</c:v>
                </c:pt>
                <c:pt idx="7255">
                  <c:v>42935.34375</c:v>
                </c:pt>
                <c:pt idx="7256">
                  <c:v>42935.354166666664</c:v>
                </c:pt>
                <c:pt idx="7257">
                  <c:v>42935.364583333336</c:v>
                </c:pt>
                <c:pt idx="7258">
                  <c:v>42935.375</c:v>
                </c:pt>
                <c:pt idx="7259">
                  <c:v>42935.385416666664</c:v>
                </c:pt>
                <c:pt idx="7260">
                  <c:v>42935.395833333336</c:v>
                </c:pt>
                <c:pt idx="7261">
                  <c:v>42935.40625</c:v>
                </c:pt>
                <c:pt idx="7262">
                  <c:v>42935.416666666664</c:v>
                </c:pt>
                <c:pt idx="7263">
                  <c:v>42935.427083333336</c:v>
                </c:pt>
                <c:pt idx="7264">
                  <c:v>42935.4375</c:v>
                </c:pt>
                <c:pt idx="7265">
                  <c:v>42935.447916666664</c:v>
                </c:pt>
                <c:pt idx="7266">
                  <c:v>42935.458333333336</c:v>
                </c:pt>
                <c:pt idx="7267">
                  <c:v>42935.46875</c:v>
                </c:pt>
                <c:pt idx="7268">
                  <c:v>42935.479166666664</c:v>
                </c:pt>
                <c:pt idx="7269">
                  <c:v>42935.489583333336</c:v>
                </c:pt>
                <c:pt idx="7270">
                  <c:v>42935.5</c:v>
                </c:pt>
                <c:pt idx="7271">
                  <c:v>42935.510416666664</c:v>
                </c:pt>
                <c:pt idx="7272">
                  <c:v>42935.520833333336</c:v>
                </c:pt>
                <c:pt idx="7273">
                  <c:v>42935.53125</c:v>
                </c:pt>
                <c:pt idx="7274">
                  <c:v>42935.541666666664</c:v>
                </c:pt>
                <c:pt idx="7275">
                  <c:v>42935.552083333336</c:v>
                </c:pt>
                <c:pt idx="7276">
                  <c:v>42935.5625</c:v>
                </c:pt>
                <c:pt idx="7277">
                  <c:v>42935.572916666664</c:v>
                </c:pt>
                <c:pt idx="7278">
                  <c:v>42935.583333333336</c:v>
                </c:pt>
                <c:pt idx="7279">
                  <c:v>42935.59375</c:v>
                </c:pt>
                <c:pt idx="7280">
                  <c:v>42935.604166666664</c:v>
                </c:pt>
                <c:pt idx="7281">
                  <c:v>42935.614583333336</c:v>
                </c:pt>
                <c:pt idx="7282">
                  <c:v>42935.625</c:v>
                </c:pt>
                <c:pt idx="7283">
                  <c:v>42935.635416666664</c:v>
                </c:pt>
                <c:pt idx="7284">
                  <c:v>42935.645833333336</c:v>
                </c:pt>
                <c:pt idx="7285">
                  <c:v>42935.65625</c:v>
                </c:pt>
                <c:pt idx="7286">
                  <c:v>42935.666666666664</c:v>
                </c:pt>
                <c:pt idx="7287">
                  <c:v>42935.677083333336</c:v>
                </c:pt>
                <c:pt idx="7288">
                  <c:v>42935.6875</c:v>
                </c:pt>
                <c:pt idx="7289">
                  <c:v>42935.697916666664</c:v>
                </c:pt>
                <c:pt idx="7290">
                  <c:v>42935.708333333336</c:v>
                </c:pt>
                <c:pt idx="7291">
                  <c:v>42935.71875</c:v>
                </c:pt>
                <c:pt idx="7292">
                  <c:v>42935.729166666664</c:v>
                </c:pt>
                <c:pt idx="7293">
                  <c:v>42935.739583333336</c:v>
                </c:pt>
                <c:pt idx="7294">
                  <c:v>42935.75</c:v>
                </c:pt>
                <c:pt idx="7295">
                  <c:v>42935.760416666664</c:v>
                </c:pt>
                <c:pt idx="7296">
                  <c:v>42935.770833333336</c:v>
                </c:pt>
                <c:pt idx="7297">
                  <c:v>42935.78125</c:v>
                </c:pt>
                <c:pt idx="7298">
                  <c:v>42935.791666666664</c:v>
                </c:pt>
                <c:pt idx="7299">
                  <c:v>42935.802083333336</c:v>
                </c:pt>
                <c:pt idx="7300">
                  <c:v>42935.8125</c:v>
                </c:pt>
                <c:pt idx="7301">
                  <c:v>42935.822916666664</c:v>
                </c:pt>
                <c:pt idx="7302">
                  <c:v>42935.833333333336</c:v>
                </c:pt>
                <c:pt idx="7303">
                  <c:v>42935.84375</c:v>
                </c:pt>
                <c:pt idx="7304">
                  <c:v>42935.854166666664</c:v>
                </c:pt>
                <c:pt idx="7305">
                  <c:v>42935.864583333336</c:v>
                </c:pt>
                <c:pt idx="7306">
                  <c:v>42935.875</c:v>
                </c:pt>
                <c:pt idx="7307">
                  <c:v>42935.885416666664</c:v>
                </c:pt>
                <c:pt idx="7308">
                  <c:v>42935.895833333336</c:v>
                </c:pt>
                <c:pt idx="7309">
                  <c:v>42935.90625</c:v>
                </c:pt>
                <c:pt idx="7310">
                  <c:v>42935.916666666664</c:v>
                </c:pt>
                <c:pt idx="7311">
                  <c:v>42935.927083333336</c:v>
                </c:pt>
                <c:pt idx="7312">
                  <c:v>42935.9375</c:v>
                </c:pt>
                <c:pt idx="7313">
                  <c:v>42935.947916666664</c:v>
                </c:pt>
                <c:pt idx="7314">
                  <c:v>42935.958333333336</c:v>
                </c:pt>
                <c:pt idx="7315">
                  <c:v>42935.96875</c:v>
                </c:pt>
                <c:pt idx="7316">
                  <c:v>42935.979166666664</c:v>
                </c:pt>
                <c:pt idx="7317">
                  <c:v>42935.989583333336</c:v>
                </c:pt>
                <c:pt idx="7318">
                  <c:v>42936</c:v>
                </c:pt>
                <c:pt idx="7319">
                  <c:v>42936.010416666664</c:v>
                </c:pt>
                <c:pt idx="7320">
                  <c:v>42936.020833333336</c:v>
                </c:pt>
                <c:pt idx="7321">
                  <c:v>42936.03125</c:v>
                </c:pt>
                <c:pt idx="7322">
                  <c:v>42936.041666666664</c:v>
                </c:pt>
                <c:pt idx="7323">
                  <c:v>42936.052083333336</c:v>
                </c:pt>
                <c:pt idx="7324">
                  <c:v>42936.0625</c:v>
                </c:pt>
                <c:pt idx="7325">
                  <c:v>42936.072916666664</c:v>
                </c:pt>
                <c:pt idx="7326">
                  <c:v>42936.083333333336</c:v>
                </c:pt>
                <c:pt idx="7327">
                  <c:v>42936.09375</c:v>
                </c:pt>
                <c:pt idx="7328">
                  <c:v>42936.104166666664</c:v>
                </c:pt>
                <c:pt idx="7329">
                  <c:v>42936.114583333336</c:v>
                </c:pt>
                <c:pt idx="7330">
                  <c:v>42936.125</c:v>
                </c:pt>
                <c:pt idx="7331">
                  <c:v>42936.135416666664</c:v>
                </c:pt>
                <c:pt idx="7332">
                  <c:v>42936.145833333336</c:v>
                </c:pt>
                <c:pt idx="7333">
                  <c:v>42936.15625</c:v>
                </c:pt>
                <c:pt idx="7334">
                  <c:v>42936.166666666664</c:v>
                </c:pt>
                <c:pt idx="7335">
                  <c:v>42936.177083333336</c:v>
                </c:pt>
                <c:pt idx="7336">
                  <c:v>42936.1875</c:v>
                </c:pt>
                <c:pt idx="7337">
                  <c:v>42936.197916666664</c:v>
                </c:pt>
                <c:pt idx="7338">
                  <c:v>42936.208333333336</c:v>
                </c:pt>
                <c:pt idx="7339">
                  <c:v>42936.21875</c:v>
                </c:pt>
                <c:pt idx="7340">
                  <c:v>42936.229166666664</c:v>
                </c:pt>
                <c:pt idx="7341">
                  <c:v>42936.239583333336</c:v>
                </c:pt>
                <c:pt idx="7342">
                  <c:v>42936.25</c:v>
                </c:pt>
                <c:pt idx="7343">
                  <c:v>42936.260416666664</c:v>
                </c:pt>
                <c:pt idx="7344">
                  <c:v>42936.270833333336</c:v>
                </c:pt>
                <c:pt idx="7345">
                  <c:v>42936.28125</c:v>
                </c:pt>
                <c:pt idx="7346">
                  <c:v>42936.291666666664</c:v>
                </c:pt>
                <c:pt idx="7347">
                  <c:v>42936.302083333336</c:v>
                </c:pt>
                <c:pt idx="7348">
                  <c:v>42936.3125</c:v>
                </c:pt>
                <c:pt idx="7349">
                  <c:v>42936.322916666664</c:v>
                </c:pt>
                <c:pt idx="7350">
                  <c:v>42936.333333333336</c:v>
                </c:pt>
                <c:pt idx="7351">
                  <c:v>42936.34375</c:v>
                </c:pt>
                <c:pt idx="7352">
                  <c:v>42936.354166666664</c:v>
                </c:pt>
                <c:pt idx="7353">
                  <c:v>42936.364583333336</c:v>
                </c:pt>
                <c:pt idx="7354">
                  <c:v>42936.375</c:v>
                </c:pt>
                <c:pt idx="7355">
                  <c:v>42936.385416666664</c:v>
                </c:pt>
                <c:pt idx="7356">
                  <c:v>42936.395833333336</c:v>
                </c:pt>
                <c:pt idx="7357">
                  <c:v>42936.40625</c:v>
                </c:pt>
                <c:pt idx="7358">
                  <c:v>42936.416666666664</c:v>
                </c:pt>
                <c:pt idx="7359">
                  <c:v>42936.427083333336</c:v>
                </c:pt>
                <c:pt idx="7360">
                  <c:v>42936.4375</c:v>
                </c:pt>
                <c:pt idx="7361">
                  <c:v>42936.447916666664</c:v>
                </c:pt>
                <c:pt idx="7362">
                  <c:v>42936.458333333336</c:v>
                </c:pt>
                <c:pt idx="7363">
                  <c:v>42936.46875</c:v>
                </c:pt>
                <c:pt idx="7364">
                  <c:v>42936.479166666664</c:v>
                </c:pt>
                <c:pt idx="7365">
                  <c:v>42936.489583333336</c:v>
                </c:pt>
                <c:pt idx="7366">
                  <c:v>42936.5</c:v>
                </c:pt>
                <c:pt idx="7367">
                  <c:v>42936.510416666664</c:v>
                </c:pt>
                <c:pt idx="7368">
                  <c:v>42936.520833333336</c:v>
                </c:pt>
                <c:pt idx="7369">
                  <c:v>42936.53125</c:v>
                </c:pt>
                <c:pt idx="7370">
                  <c:v>42936.541666666664</c:v>
                </c:pt>
                <c:pt idx="7371">
                  <c:v>42936.552083333336</c:v>
                </c:pt>
                <c:pt idx="7372">
                  <c:v>42936.5625</c:v>
                </c:pt>
                <c:pt idx="7373">
                  <c:v>42936.572916666664</c:v>
                </c:pt>
                <c:pt idx="7374">
                  <c:v>42936.583333333336</c:v>
                </c:pt>
                <c:pt idx="7375">
                  <c:v>42936.59375</c:v>
                </c:pt>
                <c:pt idx="7376">
                  <c:v>42936.604166666664</c:v>
                </c:pt>
                <c:pt idx="7377">
                  <c:v>42936.614583333336</c:v>
                </c:pt>
                <c:pt idx="7378">
                  <c:v>42936.625</c:v>
                </c:pt>
                <c:pt idx="7379">
                  <c:v>42936.635416666664</c:v>
                </c:pt>
                <c:pt idx="7380">
                  <c:v>42936.645833333336</c:v>
                </c:pt>
                <c:pt idx="7381">
                  <c:v>42936.65625</c:v>
                </c:pt>
                <c:pt idx="7382">
                  <c:v>42936.666666666664</c:v>
                </c:pt>
                <c:pt idx="7383">
                  <c:v>42936.677083333336</c:v>
                </c:pt>
                <c:pt idx="7384">
                  <c:v>42936.6875</c:v>
                </c:pt>
                <c:pt idx="7385">
                  <c:v>42936.697916666664</c:v>
                </c:pt>
                <c:pt idx="7386">
                  <c:v>42936.708333333336</c:v>
                </c:pt>
                <c:pt idx="7387">
                  <c:v>42936.71875</c:v>
                </c:pt>
                <c:pt idx="7388">
                  <c:v>42936.729166666664</c:v>
                </c:pt>
                <c:pt idx="7389">
                  <c:v>42936.739583333336</c:v>
                </c:pt>
                <c:pt idx="7390">
                  <c:v>42936.75</c:v>
                </c:pt>
                <c:pt idx="7391">
                  <c:v>42936.760416666664</c:v>
                </c:pt>
                <c:pt idx="7392">
                  <c:v>42936.770833333336</c:v>
                </c:pt>
                <c:pt idx="7393">
                  <c:v>42936.78125</c:v>
                </c:pt>
                <c:pt idx="7394">
                  <c:v>42936.791666666664</c:v>
                </c:pt>
                <c:pt idx="7395">
                  <c:v>42936.802083333336</c:v>
                </c:pt>
                <c:pt idx="7396">
                  <c:v>42936.8125</c:v>
                </c:pt>
                <c:pt idx="7397">
                  <c:v>42936.822916666664</c:v>
                </c:pt>
                <c:pt idx="7398">
                  <c:v>42936.833333333336</c:v>
                </c:pt>
                <c:pt idx="7399">
                  <c:v>42936.84375</c:v>
                </c:pt>
                <c:pt idx="7400">
                  <c:v>42936.854166666664</c:v>
                </c:pt>
                <c:pt idx="7401">
                  <c:v>42936.864583333336</c:v>
                </c:pt>
                <c:pt idx="7402">
                  <c:v>42936.875</c:v>
                </c:pt>
                <c:pt idx="7403">
                  <c:v>42936.885416666664</c:v>
                </c:pt>
                <c:pt idx="7404">
                  <c:v>42936.895833333336</c:v>
                </c:pt>
                <c:pt idx="7405">
                  <c:v>42936.90625</c:v>
                </c:pt>
                <c:pt idx="7406">
                  <c:v>42936.916666666664</c:v>
                </c:pt>
                <c:pt idx="7407">
                  <c:v>42936.927083333336</c:v>
                </c:pt>
                <c:pt idx="7408">
                  <c:v>42936.9375</c:v>
                </c:pt>
                <c:pt idx="7409">
                  <c:v>42936.947916666664</c:v>
                </c:pt>
                <c:pt idx="7410">
                  <c:v>42936.958333333336</c:v>
                </c:pt>
                <c:pt idx="7411">
                  <c:v>42936.96875</c:v>
                </c:pt>
                <c:pt idx="7412">
                  <c:v>42936.979166666664</c:v>
                </c:pt>
                <c:pt idx="7413">
                  <c:v>42936.989583333336</c:v>
                </c:pt>
                <c:pt idx="7414">
                  <c:v>42937</c:v>
                </c:pt>
                <c:pt idx="7415">
                  <c:v>42937.010416666664</c:v>
                </c:pt>
                <c:pt idx="7416">
                  <c:v>42937.020833333336</c:v>
                </c:pt>
                <c:pt idx="7417">
                  <c:v>42937.03125</c:v>
                </c:pt>
                <c:pt idx="7418">
                  <c:v>42937.041666666664</c:v>
                </c:pt>
                <c:pt idx="7419">
                  <c:v>42937.052083333336</c:v>
                </c:pt>
                <c:pt idx="7420">
                  <c:v>42937.0625</c:v>
                </c:pt>
                <c:pt idx="7421">
                  <c:v>42937.072916666664</c:v>
                </c:pt>
                <c:pt idx="7422">
                  <c:v>42937.083333333336</c:v>
                </c:pt>
                <c:pt idx="7423">
                  <c:v>42937.09375</c:v>
                </c:pt>
                <c:pt idx="7424">
                  <c:v>42937.104166666664</c:v>
                </c:pt>
                <c:pt idx="7425">
                  <c:v>42937.114583333336</c:v>
                </c:pt>
                <c:pt idx="7426">
                  <c:v>42937.125</c:v>
                </c:pt>
                <c:pt idx="7427">
                  <c:v>42937.135416666664</c:v>
                </c:pt>
                <c:pt idx="7428">
                  <c:v>42937.145833333336</c:v>
                </c:pt>
                <c:pt idx="7429">
                  <c:v>42937.15625</c:v>
                </c:pt>
                <c:pt idx="7430">
                  <c:v>42937.166666666664</c:v>
                </c:pt>
                <c:pt idx="7431">
                  <c:v>42937.177083333336</c:v>
                </c:pt>
                <c:pt idx="7432">
                  <c:v>42937.1875</c:v>
                </c:pt>
                <c:pt idx="7433">
                  <c:v>42937.197916666664</c:v>
                </c:pt>
                <c:pt idx="7434">
                  <c:v>42937.208333333336</c:v>
                </c:pt>
                <c:pt idx="7435">
                  <c:v>42937.21875</c:v>
                </c:pt>
                <c:pt idx="7436">
                  <c:v>42937.229166666664</c:v>
                </c:pt>
                <c:pt idx="7437">
                  <c:v>42937.239583333336</c:v>
                </c:pt>
                <c:pt idx="7438">
                  <c:v>42937.25</c:v>
                </c:pt>
                <c:pt idx="7439">
                  <c:v>42937.260416666664</c:v>
                </c:pt>
                <c:pt idx="7440">
                  <c:v>42937.270833333336</c:v>
                </c:pt>
                <c:pt idx="7441">
                  <c:v>42937.28125</c:v>
                </c:pt>
                <c:pt idx="7442">
                  <c:v>42937.291666666664</c:v>
                </c:pt>
                <c:pt idx="7443">
                  <c:v>42937.302083333336</c:v>
                </c:pt>
                <c:pt idx="7444">
                  <c:v>42937.3125</c:v>
                </c:pt>
                <c:pt idx="7445">
                  <c:v>42937.322916666664</c:v>
                </c:pt>
                <c:pt idx="7446">
                  <c:v>42937.333333333336</c:v>
                </c:pt>
                <c:pt idx="7447">
                  <c:v>42937.34375</c:v>
                </c:pt>
                <c:pt idx="7448">
                  <c:v>42937.354166666664</c:v>
                </c:pt>
                <c:pt idx="7449">
                  <c:v>42937.364583333336</c:v>
                </c:pt>
                <c:pt idx="7450">
                  <c:v>42937.375</c:v>
                </c:pt>
                <c:pt idx="7451">
                  <c:v>42937.385416666664</c:v>
                </c:pt>
                <c:pt idx="7452">
                  <c:v>42937.395833333336</c:v>
                </c:pt>
                <c:pt idx="7453">
                  <c:v>42937.40625</c:v>
                </c:pt>
                <c:pt idx="7454">
                  <c:v>42937.416666666664</c:v>
                </c:pt>
                <c:pt idx="7455">
                  <c:v>42937.427083333336</c:v>
                </c:pt>
                <c:pt idx="7456">
                  <c:v>42937.4375</c:v>
                </c:pt>
                <c:pt idx="7457">
                  <c:v>42937.447916666664</c:v>
                </c:pt>
                <c:pt idx="7458">
                  <c:v>42937.458333333336</c:v>
                </c:pt>
                <c:pt idx="7459">
                  <c:v>42937.46875</c:v>
                </c:pt>
                <c:pt idx="7460">
                  <c:v>42937.479166666664</c:v>
                </c:pt>
                <c:pt idx="7461">
                  <c:v>42937.489583333336</c:v>
                </c:pt>
                <c:pt idx="7462">
                  <c:v>42937.5</c:v>
                </c:pt>
                <c:pt idx="7463">
                  <c:v>42937.510416666664</c:v>
                </c:pt>
                <c:pt idx="7464">
                  <c:v>42937.520833333336</c:v>
                </c:pt>
                <c:pt idx="7465">
                  <c:v>42937.53125</c:v>
                </c:pt>
                <c:pt idx="7466">
                  <c:v>42937.541666666664</c:v>
                </c:pt>
                <c:pt idx="7467">
                  <c:v>42937.552083333336</c:v>
                </c:pt>
                <c:pt idx="7468">
                  <c:v>42937.5625</c:v>
                </c:pt>
                <c:pt idx="7469">
                  <c:v>42937.572916666664</c:v>
                </c:pt>
                <c:pt idx="7470">
                  <c:v>42937.583333333336</c:v>
                </c:pt>
                <c:pt idx="7471">
                  <c:v>42937.59375</c:v>
                </c:pt>
                <c:pt idx="7472">
                  <c:v>42937.604166666664</c:v>
                </c:pt>
                <c:pt idx="7473">
                  <c:v>42937.614583333336</c:v>
                </c:pt>
                <c:pt idx="7474">
                  <c:v>42937.625</c:v>
                </c:pt>
                <c:pt idx="7475">
                  <c:v>42937.635416666664</c:v>
                </c:pt>
                <c:pt idx="7476">
                  <c:v>42937.645833333336</c:v>
                </c:pt>
                <c:pt idx="7477">
                  <c:v>42937.65625</c:v>
                </c:pt>
                <c:pt idx="7478">
                  <c:v>42937.666666666664</c:v>
                </c:pt>
                <c:pt idx="7479">
                  <c:v>42937.677083333336</c:v>
                </c:pt>
                <c:pt idx="7480">
                  <c:v>42937.6875</c:v>
                </c:pt>
                <c:pt idx="7481">
                  <c:v>42937.697916666664</c:v>
                </c:pt>
                <c:pt idx="7482">
                  <c:v>42937.708333333336</c:v>
                </c:pt>
                <c:pt idx="7483">
                  <c:v>42937.71875</c:v>
                </c:pt>
                <c:pt idx="7484">
                  <c:v>42937.729166666664</c:v>
                </c:pt>
                <c:pt idx="7485">
                  <c:v>42937.739583333336</c:v>
                </c:pt>
                <c:pt idx="7486">
                  <c:v>42937.75</c:v>
                </c:pt>
                <c:pt idx="7487">
                  <c:v>42937.760416666664</c:v>
                </c:pt>
                <c:pt idx="7488">
                  <c:v>42937.770833333336</c:v>
                </c:pt>
                <c:pt idx="7489">
                  <c:v>42937.78125</c:v>
                </c:pt>
                <c:pt idx="7490">
                  <c:v>42937.791666666664</c:v>
                </c:pt>
                <c:pt idx="7491">
                  <c:v>42937.802083333336</c:v>
                </c:pt>
                <c:pt idx="7492">
                  <c:v>42937.8125</c:v>
                </c:pt>
                <c:pt idx="7493">
                  <c:v>42937.822916666664</c:v>
                </c:pt>
                <c:pt idx="7494">
                  <c:v>42937.833333333336</c:v>
                </c:pt>
                <c:pt idx="7495">
                  <c:v>42937.84375</c:v>
                </c:pt>
                <c:pt idx="7496">
                  <c:v>42937.854166666664</c:v>
                </c:pt>
                <c:pt idx="7497">
                  <c:v>42937.864583333336</c:v>
                </c:pt>
                <c:pt idx="7498">
                  <c:v>42937.875</c:v>
                </c:pt>
                <c:pt idx="7499">
                  <c:v>42937.885416666664</c:v>
                </c:pt>
                <c:pt idx="7500">
                  <c:v>42937.895833333336</c:v>
                </c:pt>
                <c:pt idx="7501">
                  <c:v>42937.90625</c:v>
                </c:pt>
                <c:pt idx="7502">
                  <c:v>42937.916666666664</c:v>
                </c:pt>
                <c:pt idx="7503">
                  <c:v>42937.927083333336</c:v>
                </c:pt>
                <c:pt idx="7504">
                  <c:v>42937.9375</c:v>
                </c:pt>
                <c:pt idx="7505">
                  <c:v>42937.947916666664</c:v>
                </c:pt>
                <c:pt idx="7506">
                  <c:v>42937.958333333336</c:v>
                </c:pt>
                <c:pt idx="7507">
                  <c:v>42937.96875</c:v>
                </c:pt>
                <c:pt idx="7508">
                  <c:v>42937.979166666664</c:v>
                </c:pt>
                <c:pt idx="7509">
                  <c:v>42937.989583333336</c:v>
                </c:pt>
                <c:pt idx="7510">
                  <c:v>42938</c:v>
                </c:pt>
                <c:pt idx="7511">
                  <c:v>42938.010416666664</c:v>
                </c:pt>
                <c:pt idx="7512">
                  <c:v>42938.020833333336</c:v>
                </c:pt>
                <c:pt idx="7513">
                  <c:v>42938.03125</c:v>
                </c:pt>
                <c:pt idx="7514">
                  <c:v>42938.041666666664</c:v>
                </c:pt>
                <c:pt idx="7515">
                  <c:v>42938.052083333336</c:v>
                </c:pt>
                <c:pt idx="7516">
                  <c:v>42938.0625</c:v>
                </c:pt>
                <c:pt idx="7517">
                  <c:v>42938.072916666664</c:v>
                </c:pt>
                <c:pt idx="7518">
                  <c:v>42938.083333333336</c:v>
                </c:pt>
                <c:pt idx="7519">
                  <c:v>42938.09375</c:v>
                </c:pt>
                <c:pt idx="7520">
                  <c:v>42938.104166666664</c:v>
                </c:pt>
                <c:pt idx="7521">
                  <c:v>42938.114583333336</c:v>
                </c:pt>
                <c:pt idx="7522">
                  <c:v>42938.125</c:v>
                </c:pt>
                <c:pt idx="7523">
                  <c:v>42938.135416666664</c:v>
                </c:pt>
                <c:pt idx="7524">
                  <c:v>42938.145833333336</c:v>
                </c:pt>
                <c:pt idx="7525">
                  <c:v>42938.15625</c:v>
                </c:pt>
                <c:pt idx="7526">
                  <c:v>42938.166666666664</c:v>
                </c:pt>
                <c:pt idx="7527">
                  <c:v>42938.177083333336</c:v>
                </c:pt>
                <c:pt idx="7528">
                  <c:v>42938.1875</c:v>
                </c:pt>
                <c:pt idx="7529">
                  <c:v>42938.197916666664</c:v>
                </c:pt>
                <c:pt idx="7530">
                  <c:v>42938.208333333336</c:v>
                </c:pt>
                <c:pt idx="7531">
                  <c:v>42938.21875</c:v>
                </c:pt>
                <c:pt idx="7532">
                  <c:v>42938.229166666664</c:v>
                </c:pt>
                <c:pt idx="7533">
                  <c:v>42938.239583333336</c:v>
                </c:pt>
                <c:pt idx="7534">
                  <c:v>42938.25</c:v>
                </c:pt>
                <c:pt idx="7535">
                  <c:v>42938.260416666664</c:v>
                </c:pt>
                <c:pt idx="7536">
                  <c:v>42938.270833333336</c:v>
                </c:pt>
                <c:pt idx="7537">
                  <c:v>42938.28125</c:v>
                </c:pt>
                <c:pt idx="7538">
                  <c:v>42938.291666666664</c:v>
                </c:pt>
                <c:pt idx="7539">
                  <c:v>42938.302083333336</c:v>
                </c:pt>
                <c:pt idx="7540">
                  <c:v>42938.3125</c:v>
                </c:pt>
                <c:pt idx="7541">
                  <c:v>42938.322916666664</c:v>
                </c:pt>
                <c:pt idx="7542">
                  <c:v>42938.333333333336</c:v>
                </c:pt>
                <c:pt idx="7543">
                  <c:v>42938.34375</c:v>
                </c:pt>
                <c:pt idx="7544">
                  <c:v>42938.354166666664</c:v>
                </c:pt>
                <c:pt idx="7545">
                  <c:v>42938.364583333336</c:v>
                </c:pt>
                <c:pt idx="7546">
                  <c:v>42938.375</c:v>
                </c:pt>
                <c:pt idx="7547">
                  <c:v>42938.385416666664</c:v>
                </c:pt>
                <c:pt idx="7548">
                  <c:v>42938.395833333336</c:v>
                </c:pt>
                <c:pt idx="7549">
                  <c:v>42938.40625</c:v>
                </c:pt>
                <c:pt idx="7550">
                  <c:v>42938.416666666664</c:v>
                </c:pt>
                <c:pt idx="7551">
                  <c:v>42938.427083333336</c:v>
                </c:pt>
                <c:pt idx="7552">
                  <c:v>42938.4375</c:v>
                </c:pt>
                <c:pt idx="7553">
                  <c:v>42938.447916666664</c:v>
                </c:pt>
                <c:pt idx="7554">
                  <c:v>42938.458333333336</c:v>
                </c:pt>
                <c:pt idx="7555">
                  <c:v>42938.46875</c:v>
                </c:pt>
                <c:pt idx="7556">
                  <c:v>42938.479166666664</c:v>
                </c:pt>
                <c:pt idx="7557">
                  <c:v>42938.489583333336</c:v>
                </c:pt>
                <c:pt idx="7558">
                  <c:v>42938.5</c:v>
                </c:pt>
                <c:pt idx="7559">
                  <c:v>42938.510416666664</c:v>
                </c:pt>
                <c:pt idx="7560">
                  <c:v>42938.520833333336</c:v>
                </c:pt>
                <c:pt idx="7561">
                  <c:v>42938.53125</c:v>
                </c:pt>
                <c:pt idx="7562">
                  <c:v>42938.541666666664</c:v>
                </c:pt>
                <c:pt idx="7563">
                  <c:v>42938.552083333336</c:v>
                </c:pt>
                <c:pt idx="7564">
                  <c:v>42938.5625</c:v>
                </c:pt>
                <c:pt idx="7565">
                  <c:v>42938.572916666664</c:v>
                </c:pt>
                <c:pt idx="7566">
                  <c:v>42938.583333333336</c:v>
                </c:pt>
                <c:pt idx="7567">
                  <c:v>42938.59375</c:v>
                </c:pt>
                <c:pt idx="7568">
                  <c:v>42938.604166666664</c:v>
                </c:pt>
                <c:pt idx="7569">
                  <c:v>42938.614583333336</c:v>
                </c:pt>
                <c:pt idx="7570">
                  <c:v>42938.625</c:v>
                </c:pt>
                <c:pt idx="7571">
                  <c:v>42938.635416666664</c:v>
                </c:pt>
                <c:pt idx="7572">
                  <c:v>42938.645833333336</c:v>
                </c:pt>
                <c:pt idx="7573">
                  <c:v>42938.65625</c:v>
                </c:pt>
                <c:pt idx="7574">
                  <c:v>42938.666666666664</c:v>
                </c:pt>
                <c:pt idx="7575">
                  <c:v>42938.677083333336</c:v>
                </c:pt>
                <c:pt idx="7576">
                  <c:v>42938.6875</c:v>
                </c:pt>
                <c:pt idx="7577">
                  <c:v>42938.697916666664</c:v>
                </c:pt>
                <c:pt idx="7578">
                  <c:v>42938.708333333336</c:v>
                </c:pt>
                <c:pt idx="7579">
                  <c:v>42938.71875</c:v>
                </c:pt>
                <c:pt idx="7580">
                  <c:v>42938.729166666664</c:v>
                </c:pt>
                <c:pt idx="7581">
                  <c:v>42938.739583333336</c:v>
                </c:pt>
                <c:pt idx="7582">
                  <c:v>42938.75</c:v>
                </c:pt>
                <c:pt idx="7583">
                  <c:v>42938.760416666664</c:v>
                </c:pt>
                <c:pt idx="7584">
                  <c:v>42938.770833333336</c:v>
                </c:pt>
                <c:pt idx="7585">
                  <c:v>42938.78125</c:v>
                </c:pt>
                <c:pt idx="7586">
                  <c:v>42938.791666666664</c:v>
                </c:pt>
                <c:pt idx="7587">
                  <c:v>42938.802083333336</c:v>
                </c:pt>
                <c:pt idx="7588">
                  <c:v>42938.8125</c:v>
                </c:pt>
                <c:pt idx="7589">
                  <c:v>42938.822916666664</c:v>
                </c:pt>
                <c:pt idx="7590">
                  <c:v>42938.833333333336</c:v>
                </c:pt>
                <c:pt idx="7591">
                  <c:v>42938.84375</c:v>
                </c:pt>
                <c:pt idx="7592">
                  <c:v>42938.854166666664</c:v>
                </c:pt>
                <c:pt idx="7593">
                  <c:v>42938.864583333336</c:v>
                </c:pt>
                <c:pt idx="7594">
                  <c:v>42938.875</c:v>
                </c:pt>
                <c:pt idx="7595">
                  <c:v>42938.885416666664</c:v>
                </c:pt>
                <c:pt idx="7596">
                  <c:v>42938.895833333336</c:v>
                </c:pt>
                <c:pt idx="7597">
                  <c:v>42938.90625</c:v>
                </c:pt>
                <c:pt idx="7598">
                  <c:v>42938.916666666664</c:v>
                </c:pt>
                <c:pt idx="7599">
                  <c:v>42938.927083333336</c:v>
                </c:pt>
                <c:pt idx="7600">
                  <c:v>42938.9375</c:v>
                </c:pt>
                <c:pt idx="7601">
                  <c:v>42938.947916666664</c:v>
                </c:pt>
                <c:pt idx="7602">
                  <c:v>42938.958333333336</c:v>
                </c:pt>
                <c:pt idx="7603">
                  <c:v>42938.96875</c:v>
                </c:pt>
                <c:pt idx="7604">
                  <c:v>42938.979166666664</c:v>
                </c:pt>
                <c:pt idx="7605">
                  <c:v>42938.989583333336</c:v>
                </c:pt>
                <c:pt idx="7606">
                  <c:v>42939</c:v>
                </c:pt>
                <c:pt idx="7607">
                  <c:v>42939.010416666664</c:v>
                </c:pt>
                <c:pt idx="7608">
                  <c:v>42939.020833333336</c:v>
                </c:pt>
                <c:pt idx="7609">
                  <c:v>42939.03125</c:v>
                </c:pt>
                <c:pt idx="7610">
                  <c:v>42939.041666666664</c:v>
                </c:pt>
                <c:pt idx="7611">
                  <c:v>42939.052083333336</c:v>
                </c:pt>
                <c:pt idx="7612">
                  <c:v>42939.0625</c:v>
                </c:pt>
                <c:pt idx="7613">
                  <c:v>42939.072916666664</c:v>
                </c:pt>
                <c:pt idx="7614">
                  <c:v>42939.083333333336</c:v>
                </c:pt>
                <c:pt idx="7615">
                  <c:v>42939.09375</c:v>
                </c:pt>
                <c:pt idx="7616">
                  <c:v>42939.104166666664</c:v>
                </c:pt>
                <c:pt idx="7617">
                  <c:v>42939.114583333336</c:v>
                </c:pt>
                <c:pt idx="7618">
                  <c:v>42939.125</c:v>
                </c:pt>
                <c:pt idx="7619">
                  <c:v>42939.135416666664</c:v>
                </c:pt>
                <c:pt idx="7620">
                  <c:v>42939.145833333336</c:v>
                </c:pt>
                <c:pt idx="7621">
                  <c:v>42939.15625</c:v>
                </c:pt>
                <c:pt idx="7622">
                  <c:v>42939.166666666664</c:v>
                </c:pt>
                <c:pt idx="7623">
                  <c:v>42939.177083333336</c:v>
                </c:pt>
                <c:pt idx="7624">
                  <c:v>42939.1875</c:v>
                </c:pt>
                <c:pt idx="7625">
                  <c:v>42939.197916666664</c:v>
                </c:pt>
                <c:pt idx="7626">
                  <c:v>42939.208333333336</c:v>
                </c:pt>
                <c:pt idx="7627">
                  <c:v>42939.21875</c:v>
                </c:pt>
                <c:pt idx="7628">
                  <c:v>42939.229166666664</c:v>
                </c:pt>
                <c:pt idx="7629">
                  <c:v>42939.239583333336</c:v>
                </c:pt>
                <c:pt idx="7630">
                  <c:v>42939.25</c:v>
                </c:pt>
                <c:pt idx="7631">
                  <c:v>42939.260416666664</c:v>
                </c:pt>
                <c:pt idx="7632">
                  <c:v>42939.270833333336</c:v>
                </c:pt>
                <c:pt idx="7633">
                  <c:v>42939.28125</c:v>
                </c:pt>
                <c:pt idx="7634">
                  <c:v>42939.291666666664</c:v>
                </c:pt>
                <c:pt idx="7635">
                  <c:v>42939.302083333336</c:v>
                </c:pt>
                <c:pt idx="7636">
                  <c:v>42939.3125</c:v>
                </c:pt>
                <c:pt idx="7637">
                  <c:v>42939.322916666664</c:v>
                </c:pt>
                <c:pt idx="7638">
                  <c:v>42939.333333333336</c:v>
                </c:pt>
                <c:pt idx="7639">
                  <c:v>42939.34375</c:v>
                </c:pt>
                <c:pt idx="7640">
                  <c:v>42939.354166666664</c:v>
                </c:pt>
                <c:pt idx="7641">
                  <c:v>42939.364583333336</c:v>
                </c:pt>
                <c:pt idx="7642">
                  <c:v>42939.375</c:v>
                </c:pt>
                <c:pt idx="7643">
                  <c:v>42939.385416666664</c:v>
                </c:pt>
                <c:pt idx="7644">
                  <c:v>42939.395833333336</c:v>
                </c:pt>
                <c:pt idx="7645">
                  <c:v>42939.40625</c:v>
                </c:pt>
                <c:pt idx="7646">
                  <c:v>42939.416666666664</c:v>
                </c:pt>
                <c:pt idx="7647">
                  <c:v>42939.427083333336</c:v>
                </c:pt>
                <c:pt idx="7648">
                  <c:v>42939.4375</c:v>
                </c:pt>
                <c:pt idx="7649">
                  <c:v>42939.447916666664</c:v>
                </c:pt>
                <c:pt idx="7650">
                  <c:v>42939.458333333336</c:v>
                </c:pt>
                <c:pt idx="7651">
                  <c:v>42939.46875</c:v>
                </c:pt>
                <c:pt idx="7652">
                  <c:v>42939.479166666664</c:v>
                </c:pt>
                <c:pt idx="7653">
                  <c:v>42939.489583333336</c:v>
                </c:pt>
                <c:pt idx="7654">
                  <c:v>42939.5</c:v>
                </c:pt>
                <c:pt idx="7655">
                  <c:v>42939.510416666664</c:v>
                </c:pt>
                <c:pt idx="7656">
                  <c:v>42939.520833333336</c:v>
                </c:pt>
                <c:pt idx="7657">
                  <c:v>42939.53125</c:v>
                </c:pt>
                <c:pt idx="7658">
                  <c:v>42939.541666666664</c:v>
                </c:pt>
                <c:pt idx="7659">
                  <c:v>42939.552083333336</c:v>
                </c:pt>
                <c:pt idx="7660">
                  <c:v>42939.5625</c:v>
                </c:pt>
                <c:pt idx="7661">
                  <c:v>42939.572916666664</c:v>
                </c:pt>
                <c:pt idx="7662">
                  <c:v>42939.583333333336</c:v>
                </c:pt>
                <c:pt idx="7663">
                  <c:v>42939.59375</c:v>
                </c:pt>
                <c:pt idx="7664">
                  <c:v>42939.604166666664</c:v>
                </c:pt>
                <c:pt idx="7665">
                  <c:v>42939.614583333336</c:v>
                </c:pt>
                <c:pt idx="7666">
                  <c:v>42939.625</c:v>
                </c:pt>
                <c:pt idx="7667">
                  <c:v>42939.635416666664</c:v>
                </c:pt>
                <c:pt idx="7668">
                  <c:v>42939.645833333336</c:v>
                </c:pt>
                <c:pt idx="7669">
                  <c:v>42939.65625</c:v>
                </c:pt>
                <c:pt idx="7670">
                  <c:v>42939.666666666664</c:v>
                </c:pt>
                <c:pt idx="7671">
                  <c:v>42939.677083333336</c:v>
                </c:pt>
                <c:pt idx="7672">
                  <c:v>42939.6875</c:v>
                </c:pt>
                <c:pt idx="7673">
                  <c:v>42939.697916666664</c:v>
                </c:pt>
                <c:pt idx="7674">
                  <c:v>42939.708333333336</c:v>
                </c:pt>
                <c:pt idx="7675">
                  <c:v>42939.71875</c:v>
                </c:pt>
                <c:pt idx="7676">
                  <c:v>42939.729166666664</c:v>
                </c:pt>
                <c:pt idx="7677">
                  <c:v>42939.739583333336</c:v>
                </c:pt>
                <c:pt idx="7678">
                  <c:v>42939.75</c:v>
                </c:pt>
                <c:pt idx="7679">
                  <c:v>42939.760416666664</c:v>
                </c:pt>
                <c:pt idx="7680">
                  <c:v>42939.770833333336</c:v>
                </c:pt>
                <c:pt idx="7681">
                  <c:v>42939.78125</c:v>
                </c:pt>
                <c:pt idx="7682">
                  <c:v>42939.791666666664</c:v>
                </c:pt>
                <c:pt idx="7683">
                  <c:v>42939.802083333336</c:v>
                </c:pt>
                <c:pt idx="7684">
                  <c:v>42939.8125</c:v>
                </c:pt>
                <c:pt idx="7685">
                  <c:v>42939.822916666664</c:v>
                </c:pt>
                <c:pt idx="7686">
                  <c:v>42939.833333333336</c:v>
                </c:pt>
                <c:pt idx="7687">
                  <c:v>42939.84375</c:v>
                </c:pt>
                <c:pt idx="7688">
                  <c:v>42939.854166666664</c:v>
                </c:pt>
                <c:pt idx="7689">
                  <c:v>42939.864583333336</c:v>
                </c:pt>
                <c:pt idx="7690">
                  <c:v>42939.875</c:v>
                </c:pt>
                <c:pt idx="7691">
                  <c:v>42939.885416666664</c:v>
                </c:pt>
                <c:pt idx="7692">
                  <c:v>42939.895833333336</c:v>
                </c:pt>
                <c:pt idx="7693">
                  <c:v>42939.90625</c:v>
                </c:pt>
                <c:pt idx="7694">
                  <c:v>42939.916666666664</c:v>
                </c:pt>
                <c:pt idx="7695">
                  <c:v>42939.927083333336</c:v>
                </c:pt>
                <c:pt idx="7696">
                  <c:v>42939.9375</c:v>
                </c:pt>
                <c:pt idx="7697">
                  <c:v>42939.947916666664</c:v>
                </c:pt>
                <c:pt idx="7698">
                  <c:v>42939.958333333336</c:v>
                </c:pt>
                <c:pt idx="7699">
                  <c:v>42939.96875</c:v>
                </c:pt>
                <c:pt idx="7700">
                  <c:v>42939.979166666664</c:v>
                </c:pt>
                <c:pt idx="7701">
                  <c:v>42939.989583333336</c:v>
                </c:pt>
                <c:pt idx="7702">
                  <c:v>42940</c:v>
                </c:pt>
                <c:pt idx="7703">
                  <c:v>42940.010416666664</c:v>
                </c:pt>
                <c:pt idx="7704">
                  <c:v>42940.020833333336</c:v>
                </c:pt>
                <c:pt idx="7705">
                  <c:v>42940.03125</c:v>
                </c:pt>
                <c:pt idx="7706">
                  <c:v>42940.041666666664</c:v>
                </c:pt>
                <c:pt idx="7707">
                  <c:v>42940.052083333336</c:v>
                </c:pt>
                <c:pt idx="7708">
                  <c:v>42940.0625</c:v>
                </c:pt>
                <c:pt idx="7709">
                  <c:v>42940.072916666664</c:v>
                </c:pt>
                <c:pt idx="7710">
                  <c:v>42940.083333333336</c:v>
                </c:pt>
                <c:pt idx="7711">
                  <c:v>42940.09375</c:v>
                </c:pt>
                <c:pt idx="7712">
                  <c:v>42940.104166666664</c:v>
                </c:pt>
                <c:pt idx="7713">
                  <c:v>42940.114583333336</c:v>
                </c:pt>
                <c:pt idx="7714">
                  <c:v>42940.125</c:v>
                </c:pt>
                <c:pt idx="7715">
                  <c:v>42940.135416666664</c:v>
                </c:pt>
                <c:pt idx="7716">
                  <c:v>42940.145833333336</c:v>
                </c:pt>
                <c:pt idx="7717">
                  <c:v>42940.15625</c:v>
                </c:pt>
                <c:pt idx="7718">
                  <c:v>42940.166666666664</c:v>
                </c:pt>
                <c:pt idx="7719">
                  <c:v>42940.177083333336</c:v>
                </c:pt>
                <c:pt idx="7720">
                  <c:v>42940.1875</c:v>
                </c:pt>
                <c:pt idx="7721">
                  <c:v>42940.197916666664</c:v>
                </c:pt>
                <c:pt idx="7722">
                  <c:v>42940.208333333336</c:v>
                </c:pt>
                <c:pt idx="7723">
                  <c:v>42940.21875</c:v>
                </c:pt>
                <c:pt idx="7724">
                  <c:v>42940.229166666664</c:v>
                </c:pt>
                <c:pt idx="7725">
                  <c:v>42940.239583333336</c:v>
                </c:pt>
                <c:pt idx="7726">
                  <c:v>42940.25</c:v>
                </c:pt>
                <c:pt idx="7727">
                  <c:v>42940.260416666664</c:v>
                </c:pt>
                <c:pt idx="7728">
                  <c:v>42940.270833333336</c:v>
                </c:pt>
                <c:pt idx="7729">
                  <c:v>42940.28125</c:v>
                </c:pt>
                <c:pt idx="7730">
                  <c:v>42940.291666666664</c:v>
                </c:pt>
                <c:pt idx="7731">
                  <c:v>42940.302083333336</c:v>
                </c:pt>
                <c:pt idx="7732">
                  <c:v>42940.3125</c:v>
                </c:pt>
                <c:pt idx="7733">
                  <c:v>42940.322916666664</c:v>
                </c:pt>
                <c:pt idx="7734">
                  <c:v>42940.333333333336</c:v>
                </c:pt>
                <c:pt idx="7735">
                  <c:v>42940.34375</c:v>
                </c:pt>
                <c:pt idx="7736">
                  <c:v>42940.354166666664</c:v>
                </c:pt>
                <c:pt idx="7737">
                  <c:v>42940.364583333336</c:v>
                </c:pt>
                <c:pt idx="7738">
                  <c:v>42940.375</c:v>
                </c:pt>
                <c:pt idx="7739">
                  <c:v>42940.385416666664</c:v>
                </c:pt>
                <c:pt idx="7740">
                  <c:v>42940.395833333336</c:v>
                </c:pt>
                <c:pt idx="7741">
                  <c:v>42940.40625</c:v>
                </c:pt>
                <c:pt idx="7742">
                  <c:v>42940.416666666664</c:v>
                </c:pt>
                <c:pt idx="7743">
                  <c:v>42940.427083333336</c:v>
                </c:pt>
                <c:pt idx="7744">
                  <c:v>42940.4375</c:v>
                </c:pt>
                <c:pt idx="7745">
                  <c:v>42940.447916666664</c:v>
                </c:pt>
                <c:pt idx="7746">
                  <c:v>42940.458333333336</c:v>
                </c:pt>
                <c:pt idx="7747">
                  <c:v>42940.46875</c:v>
                </c:pt>
                <c:pt idx="7748">
                  <c:v>42940.479166666664</c:v>
                </c:pt>
                <c:pt idx="7749">
                  <c:v>42940.489583333336</c:v>
                </c:pt>
                <c:pt idx="7750">
                  <c:v>42940.5</c:v>
                </c:pt>
                <c:pt idx="7751">
                  <c:v>42940.510416666664</c:v>
                </c:pt>
                <c:pt idx="7752">
                  <c:v>42940.520833333336</c:v>
                </c:pt>
                <c:pt idx="7753">
                  <c:v>42940.53125</c:v>
                </c:pt>
                <c:pt idx="7754">
                  <c:v>42940.541666666664</c:v>
                </c:pt>
                <c:pt idx="7755">
                  <c:v>42940.552083333336</c:v>
                </c:pt>
                <c:pt idx="7756">
                  <c:v>42940.5625</c:v>
                </c:pt>
                <c:pt idx="7757">
                  <c:v>42940.572916666664</c:v>
                </c:pt>
                <c:pt idx="7758">
                  <c:v>42940.583333333336</c:v>
                </c:pt>
                <c:pt idx="7759">
                  <c:v>42940.59375</c:v>
                </c:pt>
                <c:pt idx="7760">
                  <c:v>42940.604166666664</c:v>
                </c:pt>
                <c:pt idx="7761">
                  <c:v>42940.614583333336</c:v>
                </c:pt>
                <c:pt idx="7762">
                  <c:v>42940.625</c:v>
                </c:pt>
                <c:pt idx="7763">
                  <c:v>42940.635416666664</c:v>
                </c:pt>
                <c:pt idx="7764">
                  <c:v>42940.645833333336</c:v>
                </c:pt>
                <c:pt idx="7765">
                  <c:v>42940.65625</c:v>
                </c:pt>
                <c:pt idx="7766">
                  <c:v>42940.666666666664</c:v>
                </c:pt>
                <c:pt idx="7767">
                  <c:v>42940.677083333336</c:v>
                </c:pt>
                <c:pt idx="7768">
                  <c:v>42940.6875</c:v>
                </c:pt>
                <c:pt idx="7769">
                  <c:v>42940.697916666664</c:v>
                </c:pt>
                <c:pt idx="7770">
                  <c:v>42940.708333333336</c:v>
                </c:pt>
                <c:pt idx="7771">
                  <c:v>42940.71875</c:v>
                </c:pt>
                <c:pt idx="7772">
                  <c:v>42940.729166666664</c:v>
                </c:pt>
                <c:pt idx="7773">
                  <c:v>42940.739583333336</c:v>
                </c:pt>
                <c:pt idx="7774">
                  <c:v>42940.75</c:v>
                </c:pt>
                <c:pt idx="7775">
                  <c:v>42940.760416666664</c:v>
                </c:pt>
                <c:pt idx="7776">
                  <c:v>42940.770833333336</c:v>
                </c:pt>
                <c:pt idx="7777">
                  <c:v>42940.78125</c:v>
                </c:pt>
                <c:pt idx="7778">
                  <c:v>42940.791666666664</c:v>
                </c:pt>
                <c:pt idx="7779">
                  <c:v>42940.802083333336</c:v>
                </c:pt>
                <c:pt idx="7780">
                  <c:v>42940.8125</c:v>
                </c:pt>
                <c:pt idx="7781">
                  <c:v>42940.822916666664</c:v>
                </c:pt>
                <c:pt idx="7782">
                  <c:v>42940.833333333336</c:v>
                </c:pt>
                <c:pt idx="7783">
                  <c:v>42940.84375</c:v>
                </c:pt>
                <c:pt idx="7784">
                  <c:v>42940.854166666664</c:v>
                </c:pt>
                <c:pt idx="7785">
                  <c:v>42940.864583333336</c:v>
                </c:pt>
                <c:pt idx="7786">
                  <c:v>42940.875</c:v>
                </c:pt>
                <c:pt idx="7787">
                  <c:v>42940.885416666664</c:v>
                </c:pt>
                <c:pt idx="7788">
                  <c:v>42940.895833333336</c:v>
                </c:pt>
                <c:pt idx="7789">
                  <c:v>42940.90625</c:v>
                </c:pt>
                <c:pt idx="7790">
                  <c:v>42940.916666666664</c:v>
                </c:pt>
                <c:pt idx="7791">
                  <c:v>42940.927083333336</c:v>
                </c:pt>
                <c:pt idx="7792">
                  <c:v>42940.9375</c:v>
                </c:pt>
                <c:pt idx="7793">
                  <c:v>42940.947916666664</c:v>
                </c:pt>
                <c:pt idx="7794">
                  <c:v>42940.958333333336</c:v>
                </c:pt>
                <c:pt idx="7795">
                  <c:v>42940.96875</c:v>
                </c:pt>
                <c:pt idx="7796">
                  <c:v>42940.979166666664</c:v>
                </c:pt>
                <c:pt idx="7797">
                  <c:v>42940.989583333336</c:v>
                </c:pt>
                <c:pt idx="7798">
                  <c:v>42941</c:v>
                </c:pt>
                <c:pt idx="7799">
                  <c:v>42941.010416666664</c:v>
                </c:pt>
                <c:pt idx="7800">
                  <c:v>42941.020833333336</c:v>
                </c:pt>
                <c:pt idx="7801">
                  <c:v>42941.03125</c:v>
                </c:pt>
                <c:pt idx="7802">
                  <c:v>42941.041666666664</c:v>
                </c:pt>
                <c:pt idx="7803">
                  <c:v>42941.052083333336</c:v>
                </c:pt>
                <c:pt idx="7804">
                  <c:v>42941.0625</c:v>
                </c:pt>
                <c:pt idx="7805">
                  <c:v>42941.072916666664</c:v>
                </c:pt>
                <c:pt idx="7806">
                  <c:v>42941.083333333336</c:v>
                </c:pt>
                <c:pt idx="7807">
                  <c:v>42941.09375</c:v>
                </c:pt>
                <c:pt idx="7808">
                  <c:v>42941.104166666664</c:v>
                </c:pt>
                <c:pt idx="7809">
                  <c:v>42941.114583333336</c:v>
                </c:pt>
                <c:pt idx="7810">
                  <c:v>42941.125</c:v>
                </c:pt>
                <c:pt idx="7811">
                  <c:v>42941.135416666664</c:v>
                </c:pt>
                <c:pt idx="7812">
                  <c:v>42941.145833333336</c:v>
                </c:pt>
                <c:pt idx="7813">
                  <c:v>42941.15625</c:v>
                </c:pt>
                <c:pt idx="7814">
                  <c:v>42941.166666666664</c:v>
                </c:pt>
                <c:pt idx="7815">
                  <c:v>42941.177083333336</c:v>
                </c:pt>
                <c:pt idx="7816">
                  <c:v>42941.1875</c:v>
                </c:pt>
                <c:pt idx="7817">
                  <c:v>42941.197916666664</c:v>
                </c:pt>
                <c:pt idx="7818">
                  <c:v>42941.208333333336</c:v>
                </c:pt>
                <c:pt idx="7819">
                  <c:v>42941.21875</c:v>
                </c:pt>
                <c:pt idx="7820">
                  <c:v>42941.229166666664</c:v>
                </c:pt>
                <c:pt idx="7821">
                  <c:v>42941.239583333336</c:v>
                </c:pt>
                <c:pt idx="7822">
                  <c:v>42941.25</c:v>
                </c:pt>
                <c:pt idx="7823">
                  <c:v>42941.260416666664</c:v>
                </c:pt>
                <c:pt idx="7824">
                  <c:v>42941.270833333336</c:v>
                </c:pt>
                <c:pt idx="7825">
                  <c:v>42941.28125</c:v>
                </c:pt>
                <c:pt idx="7826">
                  <c:v>42941.291666666664</c:v>
                </c:pt>
                <c:pt idx="7827">
                  <c:v>42941.302083333336</c:v>
                </c:pt>
                <c:pt idx="7828">
                  <c:v>42941.3125</c:v>
                </c:pt>
                <c:pt idx="7829">
                  <c:v>42941.322916666664</c:v>
                </c:pt>
                <c:pt idx="7830">
                  <c:v>42941.333333333336</c:v>
                </c:pt>
                <c:pt idx="7831">
                  <c:v>42941.34375</c:v>
                </c:pt>
                <c:pt idx="7832">
                  <c:v>42941.354166666664</c:v>
                </c:pt>
                <c:pt idx="7833">
                  <c:v>42941.364583333336</c:v>
                </c:pt>
                <c:pt idx="7834">
                  <c:v>42941.375</c:v>
                </c:pt>
                <c:pt idx="7835">
                  <c:v>42941.385416666664</c:v>
                </c:pt>
                <c:pt idx="7836">
                  <c:v>42941.395833333336</c:v>
                </c:pt>
                <c:pt idx="7837">
                  <c:v>42941.40625</c:v>
                </c:pt>
                <c:pt idx="7838">
                  <c:v>42941.416666666664</c:v>
                </c:pt>
                <c:pt idx="7839">
                  <c:v>42941.427083333336</c:v>
                </c:pt>
                <c:pt idx="7840">
                  <c:v>42941.4375</c:v>
                </c:pt>
                <c:pt idx="7841">
                  <c:v>42941.447916666664</c:v>
                </c:pt>
                <c:pt idx="7842">
                  <c:v>42941.458333333336</c:v>
                </c:pt>
                <c:pt idx="7843">
                  <c:v>42941.46875</c:v>
                </c:pt>
                <c:pt idx="7844">
                  <c:v>42941.479166666664</c:v>
                </c:pt>
                <c:pt idx="7845">
                  <c:v>42941.489583333336</c:v>
                </c:pt>
                <c:pt idx="7846">
                  <c:v>42941.5</c:v>
                </c:pt>
                <c:pt idx="7847">
                  <c:v>42941.510416666664</c:v>
                </c:pt>
                <c:pt idx="7848">
                  <c:v>42941.520833333336</c:v>
                </c:pt>
                <c:pt idx="7849">
                  <c:v>42941.53125</c:v>
                </c:pt>
                <c:pt idx="7850">
                  <c:v>42941.541666666664</c:v>
                </c:pt>
                <c:pt idx="7851">
                  <c:v>42941.552083333336</c:v>
                </c:pt>
                <c:pt idx="7852">
                  <c:v>42941.5625</c:v>
                </c:pt>
                <c:pt idx="7853">
                  <c:v>42941.572916666664</c:v>
                </c:pt>
                <c:pt idx="7854">
                  <c:v>42941.583333333336</c:v>
                </c:pt>
                <c:pt idx="7855">
                  <c:v>42941.59375</c:v>
                </c:pt>
                <c:pt idx="7856">
                  <c:v>42941.604166666664</c:v>
                </c:pt>
                <c:pt idx="7857">
                  <c:v>42941.614583333336</c:v>
                </c:pt>
                <c:pt idx="7858">
                  <c:v>42941.625</c:v>
                </c:pt>
                <c:pt idx="7859">
                  <c:v>42941.635416666664</c:v>
                </c:pt>
                <c:pt idx="7860">
                  <c:v>42941.645833333336</c:v>
                </c:pt>
                <c:pt idx="7861">
                  <c:v>42941.65625</c:v>
                </c:pt>
                <c:pt idx="7862">
                  <c:v>42941.666666666664</c:v>
                </c:pt>
                <c:pt idx="7863">
                  <c:v>42941.677083333336</c:v>
                </c:pt>
                <c:pt idx="7864">
                  <c:v>42941.6875</c:v>
                </c:pt>
                <c:pt idx="7865">
                  <c:v>42941.697916666664</c:v>
                </c:pt>
                <c:pt idx="7866">
                  <c:v>42941.708333333336</c:v>
                </c:pt>
                <c:pt idx="7867">
                  <c:v>42941.71875</c:v>
                </c:pt>
                <c:pt idx="7868">
                  <c:v>42941.729166666664</c:v>
                </c:pt>
                <c:pt idx="7869">
                  <c:v>42941.739583333336</c:v>
                </c:pt>
                <c:pt idx="7870">
                  <c:v>42941.75</c:v>
                </c:pt>
                <c:pt idx="7871">
                  <c:v>42941.760416666664</c:v>
                </c:pt>
                <c:pt idx="7872">
                  <c:v>42941.770833333336</c:v>
                </c:pt>
                <c:pt idx="7873">
                  <c:v>42941.78125</c:v>
                </c:pt>
                <c:pt idx="7874">
                  <c:v>42941.791666666664</c:v>
                </c:pt>
                <c:pt idx="7875">
                  <c:v>42941.802083333336</c:v>
                </c:pt>
                <c:pt idx="7876">
                  <c:v>42941.8125</c:v>
                </c:pt>
                <c:pt idx="7877">
                  <c:v>42941.822916666664</c:v>
                </c:pt>
                <c:pt idx="7878">
                  <c:v>42941.833333333336</c:v>
                </c:pt>
                <c:pt idx="7879">
                  <c:v>42941.84375</c:v>
                </c:pt>
                <c:pt idx="7880">
                  <c:v>42941.854166666664</c:v>
                </c:pt>
                <c:pt idx="7881">
                  <c:v>42941.864583333336</c:v>
                </c:pt>
                <c:pt idx="7882">
                  <c:v>42941.875</c:v>
                </c:pt>
                <c:pt idx="7883">
                  <c:v>42941.885416666664</c:v>
                </c:pt>
                <c:pt idx="7884">
                  <c:v>42941.895833333336</c:v>
                </c:pt>
                <c:pt idx="7885">
                  <c:v>42941.90625</c:v>
                </c:pt>
                <c:pt idx="7886">
                  <c:v>42941.916666666664</c:v>
                </c:pt>
                <c:pt idx="7887">
                  <c:v>42941.927083333336</c:v>
                </c:pt>
                <c:pt idx="7888">
                  <c:v>42941.9375</c:v>
                </c:pt>
                <c:pt idx="7889">
                  <c:v>42941.947916666664</c:v>
                </c:pt>
                <c:pt idx="7890">
                  <c:v>42941.958333333336</c:v>
                </c:pt>
                <c:pt idx="7891">
                  <c:v>42941.96875</c:v>
                </c:pt>
                <c:pt idx="7892">
                  <c:v>42941.979166666664</c:v>
                </c:pt>
                <c:pt idx="7893">
                  <c:v>42941.989583333336</c:v>
                </c:pt>
                <c:pt idx="7894">
                  <c:v>42942</c:v>
                </c:pt>
                <c:pt idx="7895">
                  <c:v>42942.010416666664</c:v>
                </c:pt>
                <c:pt idx="7896">
                  <c:v>42942.020833333336</c:v>
                </c:pt>
                <c:pt idx="7897">
                  <c:v>42942.03125</c:v>
                </c:pt>
                <c:pt idx="7898">
                  <c:v>42942.041666666664</c:v>
                </c:pt>
                <c:pt idx="7899">
                  <c:v>42942.052083333336</c:v>
                </c:pt>
                <c:pt idx="7900">
                  <c:v>42942.0625</c:v>
                </c:pt>
                <c:pt idx="7901">
                  <c:v>42942.072916666664</c:v>
                </c:pt>
                <c:pt idx="7902">
                  <c:v>42942.083333333336</c:v>
                </c:pt>
                <c:pt idx="7903">
                  <c:v>42942.09375</c:v>
                </c:pt>
                <c:pt idx="7904">
                  <c:v>42942.104166666664</c:v>
                </c:pt>
                <c:pt idx="7905">
                  <c:v>42942.114583333336</c:v>
                </c:pt>
                <c:pt idx="7906">
                  <c:v>42942.125</c:v>
                </c:pt>
                <c:pt idx="7907">
                  <c:v>42942.135416666664</c:v>
                </c:pt>
                <c:pt idx="7908">
                  <c:v>42942.145833333336</c:v>
                </c:pt>
                <c:pt idx="7909">
                  <c:v>42942.15625</c:v>
                </c:pt>
                <c:pt idx="7910">
                  <c:v>42942.166666666664</c:v>
                </c:pt>
                <c:pt idx="7911">
                  <c:v>42942.177083333336</c:v>
                </c:pt>
                <c:pt idx="7912">
                  <c:v>42942.1875</c:v>
                </c:pt>
                <c:pt idx="7913">
                  <c:v>42942.197916666664</c:v>
                </c:pt>
                <c:pt idx="7914">
                  <c:v>42942.208333333336</c:v>
                </c:pt>
                <c:pt idx="7915">
                  <c:v>42942.21875</c:v>
                </c:pt>
                <c:pt idx="7916">
                  <c:v>42942.229166666664</c:v>
                </c:pt>
                <c:pt idx="7917">
                  <c:v>42942.239583333336</c:v>
                </c:pt>
                <c:pt idx="7918">
                  <c:v>42942.25</c:v>
                </c:pt>
                <c:pt idx="7919">
                  <c:v>42942.260416666664</c:v>
                </c:pt>
                <c:pt idx="7920">
                  <c:v>42942.270833333336</c:v>
                </c:pt>
                <c:pt idx="7921">
                  <c:v>42942.28125</c:v>
                </c:pt>
                <c:pt idx="7922">
                  <c:v>42942.291666666664</c:v>
                </c:pt>
                <c:pt idx="7923">
                  <c:v>42942.302083333336</c:v>
                </c:pt>
                <c:pt idx="7924">
                  <c:v>42942.3125</c:v>
                </c:pt>
                <c:pt idx="7925">
                  <c:v>42942.322916666664</c:v>
                </c:pt>
                <c:pt idx="7926">
                  <c:v>42942.333333333336</c:v>
                </c:pt>
                <c:pt idx="7927">
                  <c:v>42942.34375</c:v>
                </c:pt>
                <c:pt idx="7928">
                  <c:v>42942.354166666664</c:v>
                </c:pt>
                <c:pt idx="7929">
                  <c:v>42942.364583333336</c:v>
                </c:pt>
                <c:pt idx="7930">
                  <c:v>42942.375</c:v>
                </c:pt>
                <c:pt idx="7931">
                  <c:v>42942.385416666664</c:v>
                </c:pt>
                <c:pt idx="7932">
                  <c:v>42942.395833333336</c:v>
                </c:pt>
                <c:pt idx="7933">
                  <c:v>42942.40625</c:v>
                </c:pt>
                <c:pt idx="7934">
                  <c:v>42942.416666666664</c:v>
                </c:pt>
                <c:pt idx="7935">
                  <c:v>42942.427083333336</c:v>
                </c:pt>
                <c:pt idx="7936">
                  <c:v>42942.4375</c:v>
                </c:pt>
                <c:pt idx="7937">
                  <c:v>42942.447916666664</c:v>
                </c:pt>
                <c:pt idx="7938">
                  <c:v>42942.458333333336</c:v>
                </c:pt>
                <c:pt idx="7939">
                  <c:v>42942.46875</c:v>
                </c:pt>
                <c:pt idx="7940">
                  <c:v>42942.479166666664</c:v>
                </c:pt>
                <c:pt idx="7941">
                  <c:v>42942.489583333336</c:v>
                </c:pt>
                <c:pt idx="7942">
                  <c:v>42942.5</c:v>
                </c:pt>
                <c:pt idx="7943">
                  <c:v>42942.510416666664</c:v>
                </c:pt>
                <c:pt idx="7944">
                  <c:v>42942.520833333336</c:v>
                </c:pt>
                <c:pt idx="7945">
                  <c:v>42942.53125</c:v>
                </c:pt>
                <c:pt idx="7946">
                  <c:v>42942.541666666664</c:v>
                </c:pt>
                <c:pt idx="7947">
                  <c:v>42942.552083333336</c:v>
                </c:pt>
                <c:pt idx="7948">
                  <c:v>42942.5625</c:v>
                </c:pt>
                <c:pt idx="7949">
                  <c:v>42942.572916666664</c:v>
                </c:pt>
                <c:pt idx="7950">
                  <c:v>42942.583333333336</c:v>
                </c:pt>
                <c:pt idx="7951">
                  <c:v>42942.59375</c:v>
                </c:pt>
                <c:pt idx="7952">
                  <c:v>42942.604166666664</c:v>
                </c:pt>
                <c:pt idx="7953">
                  <c:v>42942.614583333336</c:v>
                </c:pt>
                <c:pt idx="7954">
                  <c:v>42942.625</c:v>
                </c:pt>
                <c:pt idx="7955">
                  <c:v>42942.635416666664</c:v>
                </c:pt>
                <c:pt idx="7956">
                  <c:v>42942.645833333336</c:v>
                </c:pt>
                <c:pt idx="7957">
                  <c:v>42942.65625</c:v>
                </c:pt>
                <c:pt idx="7958">
                  <c:v>42942.666666666664</c:v>
                </c:pt>
                <c:pt idx="7959">
                  <c:v>42942.677083333336</c:v>
                </c:pt>
                <c:pt idx="7960">
                  <c:v>42942.6875</c:v>
                </c:pt>
                <c:pt idx="7961">
                  <c:v>42942.697916666664</c:v>
                </c:pt>
                <c:pt idx="7962">
                  <c:v>42942.708333333336</c:v>
                </c:pt>
                <c:pt idx="7963">
                  <c:v>42942.71875</c:v>
                </c:pt>
                <c:pt idx="7964">
                  <c:v>42942.729166666664</c:v>
                </c:pt>
                <c:pt idx="7965">
                  <c:v>42942.739583333336</c:v>
                </c:pt>
                <c:pt idx="7966">
                  <c:v>42942.75</c:v>
                </c:pt>
                <c:pt idx="7967">
                  <c:v>42942.760416666664</c:v>
                </c:pt>
                <c:pt idx="7968">
                  <c:v>42942.770833333336</c:v>
                </c:pt>
                <c:pt idx="7969">
                  <c:v>42942.78125</c:v>
                </c:pt>
                <c:pt idx="7970">
                  <c:v>42942.791666666664</c:v>
                </c:pt>
                <c:pt idx="7971">
                  <c:v>42942.802083333336</c:v>
                </c:pt>
                <c:pt idx="7972">
                  <c:v>42942.8125</c:v>
                </c:pt>
                <c:pt idx="7973">
                  <c:v>42942.822916666664</c:v>
                </c:pt>
                <c:pt idx="7974">
                  <c:v>42942.833333333336</c:v>
                </c:pt>
                <c:pt idx="7975">
                  <c:v>42942.84375</c:v>
                </c:pt>
                <c:pt idx="7976">
                  <c:v>42942.854166666664</c:v>
                </c:pt>
                <c:pt idx="7977">
                  <c:v>42942.864583333336</c:v>
                </c:pt>
                <c:pt idx="7978">
                  <c:v>42942.875</c:v>
                </c:pt>
                <c:pt idx="7979">
                  <c:v>42942.885416666664</c:v>
                </c:pt>
                <c:pt idx="7980">
                  <c:v>42942.895833333336</c:v>
                </c:pt>
                <c:pt idx="7981">
                  <c:v>42942.90625</c:v>
                </c:pt>
                <c:pt idx="7982">
                  <c:v>42942.916666666664</c:v>
                </c:pt>
                <c:pt idx="7983">
                  <c:v>42942.927083333336</c:v>
                </c:pt>
                <c:pt idx="7984">
                  <c:v>42942.9375</c:v>
                </c:pt>
                <c:pt idx="7985">
                  <c:v>42942.947916666664</c:v>
                </c:pt>
                <c:pt idx="7986">
                  <c:v>42942.958333333336</c:v>
                </c:pt>
                <c:pt idx="7987">
                  <c:v>42942.96875</c:v>
                </c:pt>
                <c:pt idx="7988">
                  <c:v>42942.979166666664</c:v>
                </c:pt>
                <c:pt idx="7989">
                  <c:v>42942.989583333336</c:v>
                </c:pt>
                <c:pt idx="7990">
                  <c:v>42943</c:v>
                </c:pt>
                <c:pt idx="7991">
                  <c:v>42943.010416666664</c:v>
                </c:pt>
                <c:pt idx="7992">
                  <c:v>42943.020833333336</c:v>
                </c:pt>
                <c:pt idx="7993">
                  <c:v>42943.03125</c:v>
                </c:pt>
                <c:pt idx="7994">
                  <c:v>42943.041666666664</c:v>
                </c:pt>
                <c:pt idx="7995">
                  <c:v>42943.052083333336</c:v>
                </c:pt>
                <c:pt idx="7996">
                  <c:v>42943.0625</c:v>
                </c:pt>
                <c:pt idx="7997">
                  <c:v>42943.072916666664</c:v>
                </c:pt>
                <c:pt idx="7998">
                  <c:v>42943.083333333336</c:v>
                </c:pt>
                <c:pt idx="7999">
                  <c:v>42943.09375</c:v>
                </c:pt>
                <c:pt idx="8000">
                  <c:v>42943.104166666664</c:v>
                </c:pt>
                <c:pt idx="8001">
                  <c:v>42943.114583333336</c:v>
                </c:pt>
                <c:pt idx="8002">
                  <c:v>42943.125</c:v>
                </c:pt>
                <c:pt idx="8003">
                  <c:v>42943.135416666664</c:v>
                </c:pt>
                <c:pt idx="8004">
                  <c:v>42943.145833333336</c:v>
                </c:pt>
                <c:pt idx="8005">
                  <c:v>42943.15625</c:v>
                </c:pt>
                <c:pt idx="8006">
                  <c:v>42943.166666666664</c:v>
                </c:pt>
                <c:pt idx="8007">
                  <c:v>42943.177083333336</c:v>
                </c:pt>
                <c:pt idx="8008">
                  <c:v>42943.1875</c:v>
                </c:pt>
                <c:pt idx="8009">
                  <c:v>42943.197916666664</c:v>
                </c:pt>
                <c:pt idx="8010">
                  <c:v>42943.208333333336</c:v>
                </c:pt>
                <c:pt idx="8011">
                  <c:v>42943.21875</c:v>
                </c:pt>
                <c:pt idx="8012">
                  <c:v>42943.229166666664</c:v>
                </c:pt>
                <c:pt idx="8013">
                  <c:v>42943.239583333336</c:v>
                </c:pt>
                <c:pt idx="8014">
                  <c:v>42943.25</c:v>
                </c:pt>
                <c:pt idx="8015">
                  <c:v>42943.260416666664</c:v>
                </c:pt>
                <c:pt idx="8016">
                  <c:v>42943.270833333336</c:v>
                </c:pt>
                <c:pt idx="8017">
                  <c:v>42943.28125</c:v>
                </c:pt>
                <c:pt idx="8018">
                  <c:v>42943.291666666664</c:v>
                </c:pt>
                <c:pt idx="8019">
                  <c:v>42943.302083333336</c:v>
                </c:pt>
                <c:pt idx="8020">
                  <c:v>42943.3125</c:v>
                </c:pt>
                <c:pt idx="8021">
                  <c:v>42943.322916666664</c:v>
                </c:pt>
                <c:pt idx="8022">
                  <c:v>42943.333333333336</c:v>
                </c:pt>
                <c:pt idx="8023">
                  <c:v>42943.34375</c:v>
                </c:pt>
                <c:pt idx="8024">
                  <c:v>42943.354166666664</c:v>
                </c:pt>
                <c:pt idx="8025">
                  <c:v>42943.364583333336</c:v>
                </c:pt>
                <c:pt idx="8026">
                  <c:v>42943.375</c:v>
                </c:pt>
                <c:pt idx="8027">
                  <c:v>42943.385416666664</c:v>
                </c:pt>
                <c:pt idx="8028">
                  <c:v>42943.395833333336</c:v>
                </c:pt>
                <c:pt idx="8029">
                  <c:v>42943.40625</c:v>
                </c:pt>
                <c:pt idx="8030">
                  <c:v>42943.416666666664</c:v>
                </c:pt>
                <c:pt idx="8031">
                  <c:v>42943.427083333336</c:v>
                </c:pt>
                <c:pt idx="8032">
                  <c:v>42943.4375</c:v>
                </c:pt>
                <c:pt idx="8033">
                  <c:v>42943.447916666664</c:v>
                </c:pt>
                <c:pt idx="8034">
                  <c:v>42943.458333333336</c:v>
                </c:pt>
                <c:pt idx="8035">
                  <c:v>42943.46875</c:v>
                </c:pt>
                <c:pt idx="8036">
                  <c:v>42943.479166666664</c:v>
                </c:pt>
                <c:pt idx="8037">
                  <c:v>42943.489583333336</c:v>
                </c:pt>
                <c:pt idx="8038">
                  <c:v>42943.5</c:v>
                </c:pt>
                <c:pt idx="8039">
                  <c:v>42943.510416666664</c:v>
                </c:pt>
                <c:pt idx="8040">
                  <c:v>42943.520833333336</c:v>
                </c:pt>
                <c:pt idx="8041">
                  <c:v>42943.53125</c:v>
                </c:pt>
                <c:pt idx="8042">
                  <c:v>42943.541666666664</c:v>
                </c:pt>
                <c:pt idx="8043">
                  <c:v>42943.552083333336</c:v>
                </c:pt>
                <c:pt idx="8044">
                  <c:v>42943.5625</c:v>
                </c:pt>
                <c:pt idx="8045">
                  <c:v>42943.572916666664</c:v>
                </c:pt>
                <c:pt idx="8046">
                  <c:v>42943.583333333336</c:v>
                </c:pt>
                <c:pt idx="8047">
                  <c:v>42943.59375</c:v>
                </c:pt>
                <c:pt idx="8048">
                  <c:v>42943.604166666664</c:v>
                </c:pt>
                <c:pt idx="8049">
                  <c:v>42943.614583333336</c:v>
                </c:pt>
                <c:pt idx="8050">
                  <c:v>42943.625</c:v>
                </c:pt>
                <c:pt idx="8051">
                  <c:v>42943.635416666664</c:v>
                </c:pt>
                <c:pt idx="8052">
                  <c:v>42943.645833333336</c:v>
                </c:pt>
                <c:pt idx="8053">
                  <c:v>42943.65625</c:v>
                </c:pt>
                <c:pt idx="8054">
                  <c:v>42943.666666666664</c:v>
                </c:pt>
                <c:pt idx="8055">
                  <c:v>42943.677083333336</c:v>
                </c:pt>
                <c:pt idx="8056">
                  <c:v>42943.6875</c:v>
                </c:pt>
                <c:pt idx="8057">
                  <c:v>42943.697916666664</c:v>
                </c:pt>
                <c:pt idx="8058">
                  <c:v>42943.708333333336</c:v>
                </c:pt>
                <c:pt idx="8059">
                  <c:v>42943.71875</c:v>
                </c:pt>
                <c:pt idx="8060">
                  <c:v>42943.729166666664</c:v>
                </c:pt>
                <c:pt idx="8061">
                  <c:v>42943.739583333336</c:v>
                </c:pt>
                <c:pt idx="8062">
                  <c:v>42943.75</c:v>
                </c:pt>
                <c:pt idx="8063">
                  <c:v>42943.760416666664</c:v>
                </c:pt>
                <c:pt idx="8064">
                  <c:v>42943.770833333336</c:v>
                </c:pt>
                <c:pt idx="8065">
                  <c:v>42943.78125</c:v>
                </c:pt>
                <c:pt idx="8066">
                  <c:v>42943.791666666664</c:v>
                </c:pt>
                <c:pt idx="8067">
                  <c:v>42943.802083333336</c:v>
                </c:pt>
                <c:pt idx="8068">
                  <c:v>42943.8125</c:v>
                </c:pt>
                <c:pt idx="8069">
                  <c:v>42943.822916666664</c:v>
                </c:pt>
                <c:pt idx="8070">
                  <c:v>42943.833333333336</c:v>
                </c:pt>
                <c:pt idx="8071">
                  <c:v>42943.84375</c:v>
                </c:pt>
                <c:pt idx="8072">
                  <c:v>42943.854166666664</c:v>
                </c:pt>
                <c:pt idx="8073">
                  <c:v>42943.864583333336</c:v>
                </c:pt>
                <c:pt idx="8074">
                  <c:v>42943.875</c:v>
                </c:pt>
                <c:pt idx="8075">
                  <c:v>42943.885416666664</c:v>
                </c:pt>
                <c:pt idx="8076">
                  <c:v>42943.895833333336</c:v>
                </c:pt>
                <c:pt idx="8077">
                  <c:v>42943.90625</c:v>
                </c:pt>
                <c:pt idx="8078">
                  <c:v>42943.916666666664</c:v>
                </c:pt>
                <c:pt idx="8079">
                  <c:v>42943.927083333336</c:v>
                </c:pt>
                <c:pt idx="8080">
                  <c:v>42943.9375</c:v>
                </c:pt>
                <c:pt idx="8081">
                  <c:v>42943.947916666664</c:v>
                </c:pt>
                <c:pt idx="8082">
                  <c:v>42943.958333333336</c:v>
                </c:pt>
                <c:pt idx="8083">
                  <c:v>42943.96875</c:v>
                </c:pt>
                <c:pt idx="8084">
                  <c:v>42943.979166666664</c:v>
                </c:pt>
                <c:pt idx="8085">
                  <c:v>42943.989583333336</c:v>
                </c:pt>
                <c:pt idx="8086">
                  <c:v>42944</c:v>
                </c:pt>
                <c:pt idx="8087">
                  <c:v>42944.010416666664</c:v>
                </c:pt>
                <c:pt idx="8088">
                  <c:v>42944.020833333336</c:v>
                </c:pt>
                <c:pt idx="8089">
                  <c:v>42944.03125</c:v>
                </c:pt>
                <c:pt idx="8090">
                  <c:v>42944.041666666664</c:v>
                </c:pt>
                <c:pt idx="8091">
                  <c:v>42944.052083333336</c:v>
                </c:pt>
                <c:pt idx="8092">
                  <c:v>42944.0625</c:v>
                </c:pt>
                <c:pt idx="8093">
                  <c:v>42944.072916666664</c:v>
                </c:pt>
                <c:pt idx="8094">
                  <c:v>42944.083333333336</c:v>
                </c:pt>
                <c:pt idx="8095">
                  <c:v>42944.09375</c:v>
                </c:pt>
                <c:pt idx="8096">
                  <c:v>42944.104166666664</c:v>
                </c:pt>
                <c:pt idx="8097">
                  <c:v>42944.114583333336</c:v>
                </c:pt>
                <c:pt idx="8098">
                  <c:v>42944.125</c:v>
                </c:pt>
                <c:pt idx="8099">
                  <c:v>42944.135416666664</c:v>
                </c:pt>
                <c:pt idx="8100">
                  <c:v>42944.145833333336</c:v>
                </c:pt>
                <c:pt idx="8101">
                  <c:v>42944.15625</c:v>
                </c:pt>
                <c:pt idx="8102">
                  <c:v>42944.166666666664</c:v>
                </c:pt>
                <c:pt idx="8103">
                  <c:v>42944.177083333336</c:v>
                </c:pt>
                <c:pt idx="8104">
                  <c:v>42944.1875</c:v>
                </c:pt>
                <c:pt idx="8105">
                  <c:v>42944.197916666664</c:v>
                </c:pt>
                <c:pt idx="8106">
                  <c:v>42944.208333333336</c:v>
                </c:pt>
                <c:pt idx="8107">
                  <c:v>42944.21875</c:v>
                </c:pt>
                <c:pt idx="8108">
                  <c:v>42944.229166666664</c:v>
                </c:pt>
                <c:pt idx="8109">
                  <c:v>42944.239583333336</c:v>
                </c:pt>
                <c:pt idx="8110">
                  <c:v>42944.25</c:v>
                </c:pt>
                <c:pt idx="8111">
                  <c:v>42944.260416666664</c:v>
                </c:pt>
                <c:pt idx="8112">
                  <c:v>42944.270833333336</c:v>
                </c:pt>
                <c:pt idx="8113">
                  <c:v>42944.28125</c:v>
                </c:pt>
                <c:pt idx="8114">
                  <c:v>42944.291666666664</c:v>
                </c:pt>
                <c:pt idx="8115">
                  <c:v>42944.302083333336</c:v>
                </c:pt>
                <c:pt idx="8116">
                  <c:v>42944.3125</c:v>
                </c:pt>
                <c:pt idx="8117">
                  <c:v>42944.322916666664</c:v>
                </c:pt>
                <c:pt idx="8118">
                  <c:v>42944.333333333336</c:v>
                </c:pt>
                <c:pt idx="8119">
                  <c:v>42944.34375</c:v>
                </c:pt>
                <c:pt idx="8120">
                  <c:v>42944.354166666664</c:v>
                </c:pt>
                <c:pt idx="8121">
                  <c:v>42944.364583333336</c:v>
                </c:pt>
                <c:pt idx="8122">
                  <c:v>42944.375</c:v>
                </c:pt>
                <c:pt idx="8123">
                  <c:v>42944.385416666664</c:v>
                </c:pt>
                <c:pt idx="8124">
                  <c:v>42944.395833333336</c:v>
                </c:pt>
                <c:pt idx="8125">
                  <c:v>42944.40625</c:v>
                </c:pt>
                <c:pt idx="8126">
                  <c:v>42944.416666666664</c:v>
                </c:pt>
                <c:pt idx="8127">
                  <c:v>42944.427083333336</c:v>
                </c:pt>
                <c:pt idx="8128">
                  <c:v>42944.4375</c:v>
                </c:pt>
                <c:pt idx="8129">
                  <c:v>42944.447916666664</c:v>
                </c:pt>
                <c:pt idx="8130">
                  <c:v>42944.458333333336</c:v>
                </c:pt>
                <c:pt idx="8131">
                  <c:v>42944.46875</c:v>
                </c:pt>
                <c:pt idx="8132">
                  <c:v>42944.479166666664</c:v>
                </c:pt>
                <c:pt idx="8133">
                  <c:v>42944.489583333336</c:v>
                </c:pt>
                <c:pt idx="8134">
                  <c:v>42944.5</c:v>
                </c:pt>
                <c:pt idx="8135">
                  <c:v>42944.510416666664</c:v>
                </c:pt>
                <c:pt idx="8136">
                  <c:v>42944.520833333336</c:v>
                </c:pt>
                <c:pt idx="8137">
                  <c:v>42944.53125</c:v>
                </c:pt>
                <c:pt idx="8138">
                  <c:v>42944.541666666664</c:v>
                </c:pt>
                <c:pt idx="8139">
                  <c:v>42944.552083333336</c:v>
                </c:pt>
                <c:pt idx="8140">
                  <c:v>42944.5625</c:v>
                </c:pt>
                <c:pt idx="8141">
                  <c:v>42944.572916666664</c:v>
                </c:pt>
                <c:pt idx="8142">
                  <c:v>42944.583333333336</c:v>
                </c:pt>
                <c:pt idx="8143">
                  <c:v>42944.59375</c:v>
                </c:pt>
                <c:pt idx="8144">
                  <c:v>42944.604166666664</c:v>
                </c:pt>
                <c:pt idx="8145">
                  <c:v>42944.614583333336</c:v>
                </c:pt>
                <c:pt idx="8146">
                  <c:v>42944.625</c:v>
                </c:pt>
                <c:pt idx="8147">
                  <c:v>42944.635416666664</c:v>
                </c:pt>
                <c:pt idx="8148">
                  <c:v>42944.645833333336</c:v>
                </c:pt>
                <c:pt idx="8149">
                  <c:v>42944.65625</c:v>
                </c:pt>
                <c:pt idx="8150">
                  <c:v>42944.666666666664</c:v>
                </c:pt>
                <c:pt idx="8151">
                  <c:v>42944.677083333336</c:v>
                </c:pt>
                <c:pt idx="8152">
                  <c:v>42944.6875</c:v>
                </c:pt>
                <c:pt idx="8153">
                  <c:v>42944.697916666664</c:v>
                </c:pt>
                <c:pt idx="8154">
                  <c:v>42944.708333333336</c:v>
                </c:pt>
                <c:pt idx="8155">
                  <c:v>42944.71875</c:v>
                </c:pt>
                <c:pt idx="8156">
                  <c:v>42944.729166666664</c:v>
                </c:pt>
                <c:pt idx="8157">
                  <c:v>42944.739583333336</c:v>
                </c:pt>
                <c:pt idx="8158">
                  <c:v>42944.75</c:v>
                </c:pt>
                <c:pt idx="8159">
                  <c:v>42944.760416666664</c:v>
                </c:pt>
                <c:pt idx="8160">
                  <c:v>42944.770833333336</c:v>
                </c:pt>
                <c:pt idx="8161">
                  <c:v>42944.78125</c:v>
                </c:pt>
                <c:pt idx="8162">
                  <c:v>42944.791666666664</c:v>
                </c:pt>
                <c:pt idx="8163">
                  <c:v>42944.802083333336</c:v>
                </c:pt>
                <c:pt idx="8164">
                  <c:v>42944.8125</c:v>
                </c:pt>
                <c:pt idx="8165">
                  <c:v>42944.822916666664</c:v>
                </c:pt>
                <c:pt idx="8166">
                  <c:v>42944.833333333336</c:v>
                </c:pt>
                <c:pt idx="8167">
                  <c:v>42944.84375</c:v>
                </c:pt>
                <c:pt idx="8168">
                  <c:v>42944.854166666664</c:v>
                </c:pt>
                <c:pt idx="8169">
                  <c:v>42944.864583333336</c:v>
                </c:pt>
                <c:pt idx="8170">
                  <c:v>42944.875</c:v>
                </c:pt>
                <c:pt idx="8171">
                  <c:v>42944.885416666664</c:v>
                </c:pt>
                <c:pt idx="8172">
                  <c:v>42944.895833333336</c:v>
                </c:pt>
                <c:pt idx="8173">
                  <c:v>42944.90625</c:v>
                </c:pt>
                <c:pt idx="8174">
                  <c:v>42944.916666666664</c:v>
                </c:pt>
                <c:pt idx="8175">
                  <c:v>42944.927083333336</c:v>
                </c:pt>
                <c:pt idx="8176">
                  <c:v>42944.9375</c:v>
                </c:pt>
                <c:pt idx="8177">
                  <c:v>42944.947916666664</c:v>
                </c:pt>
                <c:pt idx="8178">
                  <c:v>42944.958333333336</c:v>
                </c:pt>
                <c:pt idx="8179">
                  <c:v>42944.96875</c:v>
                </c:pt>
                <c:pt idx="8180">
                  <c:v>42944.979166666664</c:v>
                </c:pt>
                <c:pt idx="8181">
                  <c:v>42944.989583333336</c:v>
                </c:pt>
                <c:pt idx="8182">
                  <c:v>42945</c:v>
                </c:pt>
                <c:pt idx="8183">
                  <c:v>42945.010416666664</c:v>
                </c:pt>
                <c:pt idx="8184">
                  <c:v>42945.020833333336</c:v>
                </c:pt>
                <c:pt idx="8185">
                  <c:v>42945.03125</c:v>
                </c:pt>
                <c:pt idx="8186">
                  <c:v>42945.041666666664</c:v>
                </c:pt>
                <c:pt idx="8187">
                  <c:v>42945.052083333336</c:v>
                </c:pt>
                <c:pt idx="8188">
                  <c:v>42945.0625</c:v>
                </c:pt>
                <c:pt idx="8189">
                  <c:v>42945.072916666664</c:v>
                </c:pt>
                <c:pt idx="8190">
                  <c:v>42945.083333333336</c:v>
                </c:pt>
                <c:pt idx="8191">
                  <c:v>42945.09375</c:v>
                </c:pt>
                <c:pt idx="8192">
                  <c:v>42945.104166666664</c:v>
                </c:pt>
                <c:pt idx="8193">
                  <c:v>42945.114583333336</c:v>
                </c:pt>
                <c:pt idx="8194">
                  <c:v>42945.125</c:v>
                </c:pt>
                <c:pt idx="8195">
                  <c:v>42945.135416666664</c:v>
                </c:pt>
                <c:pt idx="8196">
                  <c:v>42945.145833333336</c:v>
                </c:pt>
                <c:pt idx="8197">
                  <c:v>42945.15625</c:v>
                </c:pt>
                <c:pt idx="8198">
                  <c:v>42945.166666666664</c:v>
                </c:pt>
                <c:pt idx="8199">
                  <c:v>42945.177083333336</c:v>
                </c:pt>
                <c:pt idx="8200">
                  <c:v>42945.1875</c:v>
                </c:pt>
                <c:pt idx="8201">
                  <c:v>42945.197916666664</c:v>
                </c:pt>
                <c:pt idx="8202">
                  <c:v>42945.208333333336</c:v>
                </c:pt>
                <c:pt idx="8203">
                  <c:v>42945.21875</c:v>
                </c:pt>
                <c:pt idx="8204">
                  <c:v>42945.229166666664</c:v>
                </c:pt>
                <c:pt idx="8205">
                  <c:v>42945.239583333336</c:v>
                </c:pt>
                <c:pt idx="8206">
                  <c:v>42945.25</c:v>
                </c:pt>
                <c:pt idx="8207">
                  <c:v>42945.260416666664</c:v>
                </c:pt>
                <c:pt idx="8208">
                  <c:v>42945.270833333336</c:v>
                </c:pt>
                <c:pt idx="8209">
                  <c:v>42945.28125</c:v>
                </c:pt>
                <c:pt idx="8210">
                  <c:v>42945.291666666664</c:v>
                </c:pt>
                <c:pt idx="8211">
                  <c:v>42945.302083333336</c:v>
                </c:pt>
                <c:pt idx="8212">
                  <c:v>42945.3125</c:v>
                </c:pt>
                <c:pt idx="8213">
                  <c:v>42945.322916666664</c:v>
                </c:pt>
                <c:pt idx="8214">
                  <c:v>42945.333333333336</c:v>
                </c:pt>
                <c:pt idx="8215">
                  <c:v>42945.34375</c:v>
                </c:pt>
                <c:pt idx="8216">
                  <c:v>42945.354166666664</c:v>
                </c:pt>
                <c:pt idx="8217">
                  <c:v>42945.364583333336</c:v>
                </c:pt>
                <c:pt idx="8218">
                  <c:v>42945.375</c:v>
                </c:pt>
                <c:pt idx="8219">
                  <c:v>42945.385416666664</c:v>
                </c:pt>
                <c:pt idx="8220">
                  <c:v>42945.395833333336</c:v>
                </c:pt>
                <c:pt idx="8221">
                  <c:v>42945.40625</c:v>
                </c:pt>
                <c:pt idx="8222">
                  <c:v>42945.416666666664</c:v>
                </c:pt>
                <c:pt idx="8223">
                  <c:v>42945.427083333336</c:v>
                </c:pt>
                <c:pt idx="8224">
                  <c:v>42945.4375</c:v>
                </c:pt>
                <c:pt idx="8225">
                  <c:v>42945.447916666664</c:v>
                </c:pt>
                <c:pt idx="8226">
                  <c:v>42945.458333333336</c:v>
                </c:pt>
                <c:pt idx="8227">
                  <c:v>42945.46875</c:v>
                </c:pt>
                <c:pt idx="8228">
                  <c:v>42945.479166666664</c:v>
                </c:pt>
                <c:pt idx="8229">
                  <c:v>42945.489583333336</c:v>
                </c:pt>
                <c:pt idx="8230">
                  <c:v>42945.5</c:v>
                </c:pt>
                <c:pt idx="8231">
                  <c:v>42945.510416666664</c:v>
                </c:pt>
                <c:pt idx="8232">
                  <c:v>42945.520833333336</c:v>
                </c:pt>
                <c:pt idx="8233">
                  <c:v>42945.53125</c:v>
                </c:pt>
                <c:pt idx="8234">
                  <c:v>42945.541666666664</c:v>
                </c:pt>
                <c:pt idx="8235">
                  <c:v>42945.552083333336</c:v>
                </c:pt>
                <c:pt idx="8236">
                  <c:v>42945.5625</c:v>
                </c:pt>
                <c:pt idx="8237">
                  <c:v>42945.572916666664</c:v>
                </c:pt>
                <c:pt idx="8238">
                  <c:v>42945.583333333336</c:v>
                </c:pt>
                <c:pt idx="8239">
                  <c:v>42945.59375</c:v>
                </c:pt>
                <c:pt idx="8240">
                  <c:v>42945.604166666664</c:v>
                </c:pt>
                <c:pt idx="8241">
                  <c:v>42945.614583333336</c:v>
                </c:pt>
                <c:pt idx="8242">
                  <c:v>42945.625</c:v>
                </c:pt>
                <c:pt idx="8243">
                  <c:v>42945.635416666664</c:v>
                </c:pt>
                <c:pt idx="8244">
                  <c:v>42945.645833333336</c:v>
                </c:pt>
                <c:pt idx="8245">
                  <c:v>42945.65625</c:v>
                </c:pt>
                <c:pt idx="8246">
                  <c:v>42945.666666666664</c:v>
                </c:pt>
                <c:pt idx="8247">
                  <c:v>42945.677083333336</c:v>
                </c:pt>
                <c:pt idx="8248">
                  <c:v>42945.6875</c:v>
                </c:pt>
                <c:pt idx="8249">
                  <c:v>42945.697916666664</c:v>
                </c:pt>
                <c:pt idx="8250">
                  <c:v>42945.708333333336</c:v>
                </c:pt>
                <c:pt idx="8251">
                  <c:v>42945.71875</c:v>
                </c:pt>
                <c:pt idx="8252">
                  <c:v>42945.729166666664</c:v>
                </c:pt>
                <c:pt idx="8253">
                  <c:v>42945.739583333336</c:v>
                </c:pt>
                <c:pt idx="8254">
                  <c:v>42945.75</c:v>
                </c:pt>
                <c:pt idx="8255">
                  <c:v>42945.760416666664</c:v>
                </c:pt>
                <c:pt idx="8256">
                  <c:v>42945.770833333336</c:v>
                </c:pt>
                <c:pt idx="8257">
                  <c:v>42945.78125</c:v>
                </c:pt>
                <c:pt idx="8258">
                  <c:v>42945.791666666664</c:v>
                </c:pt>
                <c:pt idx="8259">
                  <c:v>42945.802083333336</c:v>
                </c:pt>
                <c:pt idx="8260">
                  <c:v>42945.8125</c:v>
                </c:pt>
                <c:pt idx="8261">
                  <c:v>42945.822916666664</c:v>
                </c:pt>
                <c:pt idx="8262">
                  <c:v>42945.833333333336</c:v>
                </c:pt>
                <c:pt idx="8263">
                  <c:v>42945.84375</c:v>
                </c:pt>
                <c:pt idx="8264">
                  <c:v>42945.854166666664</c:v>
                </c:pt>
                <c:pt idx="8265">
                  <c:v>42945.864583333336</c:v>
                </c:pt>
                <c:pt idx="8266">
                  <c:v>42945.875</c:v>
                </c:pt>
                <c:pt idx="8267">
                  <c:v>42945.885416666664</c:v>
                </c:pt>
                <c:pt idx="8268">
                  <c:v>42945.895833333336</c:v>
                </c:pt>
                <c:pt idx="8269">
                  <c:v>42945.90625</c:v>
                </c:pt>
                <c:pt idx="8270">
                  <c:v>42945.916666666664</c:v>
                </c:pt>
                <c:pt idx="8271">
                  <c:v>42945.927083333336</c:v>
                </c:pt>
                <c:pt idx="8272">
                  <c:v>42945.9375</c:v>
                </c:pt>
                <c:pt idx="8273">
                  <c:v>42945.947916666664</c:v>
                </c:pt>
                <c:pt idx="8274">
                  <c:v>42945.958333333336</c:v>
                </c:pt>
                <c:pt idx="8275">
                  <c:v>42945.96875</c:v>
                </c:pt>
                <c:pt idx="8276">
                  <c:v>42945.979166666664</c:v>
                </c:pt>
                <c:pt idx="8277">
                  <c:v>42945.989583333336</c:v>
                </c:pt>
                <c:pt idx="8278">
                  <c:v>42946</c:v>
                </c:pt>
                <c:pt idx="8279">
                  <c:v>42946.010416666664</c:v>
                </c:pt>
                <c:pt idx="8280">
                  <c:v>42946.020833333336</c:v>
                </c:pt>
                <c:pt idx="8281">
                  <c:v>42946.03125</c:v>
                </c:pt>
                <c:pt idx="8282">
                  <c:v>42946.041666666664</c:v>
                </c:pt>
                <c:pt idx="8283">
                  <c:v>42946.052083333336</c:v>
                </c:pt>
                <c:pt idx="8284">
                  <c:v>42946.0625</c:v>
                </c:pt>
                <c:pt idx="8285">
                  <c:v>42946.072916666664</c:v>
                </c:pt>
                <c:pt idx="8286">
                  <c:v>42946.083333333336</c:v>
                </c:pt>
                <c:pt idx="8287">
                  <c:v>42946.09375</c:v>
                </c:pt>
                <c:pt idx="8288">
                  <c:v>42946.104166666664</c:v>
                </c:pt>
                <c:pt idx="8289">
                  <c:v>42946.114583333336</c:v>
                </c:pt>
                <c:pt idx="8290">
                  <c:v>42946.125</c:v>
                </c:pt>
                <c:pt idx="8291">
                  <c:v>42946.135416666664</c:v>
                </c:pt>
                <c:pt idx="8292">
                  <c:v>42946.145833333336</c:v>
                </c:pt>
                <c:pt idx="8293">
                  <c:v>42946.15625</c:v>
                </c:pt>
                <c:pt idx="8294">
                  <c:v>42946.166666666664</c:v>
                </c:pt>
                <c:pt idx="8295">
                  <c:v>42946.177083333336</c:v>
                </c:pt>
                <c:pt idx="8296">
                  <c:v>42946.1875</c:v>
                </c:pt>
                <c:pt idx="8297">
                  <c:v>42946.197916666664</c:v>
                </c:pt>
                <c:pt idx="8298">
                  <c:v>42946.208333333336</c:v>
                </c:pt>
                <c:pt idx="8299">
                  <c:v>42946.21875</c:v>
                </c:pt>
                <c:pt idx="8300">
                  <c:v>42946.229166666664</c:v>
                </c:pt>
                <c:pt idx="8301">
                  <c:v>42946.239583333336</c:v>
                </c:pt>
                <c:pt idx="8302">
                  <c:v>42946.25</c:v>
                </c:pt>
                <c:pt idx="8303">
                  <c:v>42946.260416666664</c:v>
                </c:pt>
                <c:pt idx="8304">
                  <c:v>42946.270833333336</c:v>
                </c:pt>
                <c:pt idx="8305">
                  <c:v>42946.28125</c:v>
                </c:pt>
                <c:pt idx="8306">
                  <c:v>42946.291666666664</c:v>
                </c:pt>
                <c:pt idx="8307">
                  <c:v>42946.302083333336</c:v>
                </c:pt>
                <c:pt idx="8308">
                  <c:v>42946.3125</c:v>
                </c:pt>
                <c:pt idx="8309">
                  <c:v>42946.322916666664</c:v>
                </c:pt>
                <c:pt idx="8310">
                  <c:v>42946.333333333336</c:v>
                </c:pt>
                <c:pt idx="8311">
                  <c:v>42946.34375</c:v>
                </c:pt>
                <c:pt idx="8312">
                  <c:v>42946.354166666664</c:v>
                </c:pt>
                <c:pt idx="8313">
                  <c:v>42946.364583333336</c:v>
                </c:pt>
                <c:pt idx="8314">
                  <c:v>42946.375</c:v>
                </c:pt>
                <c:pt idx="8315">
                  <c:v>42946.385416666664</c:v>
                </c:pt>
                <c:pt idx="8316">
                  <c:v>42946.395833333336</c:v>
                </c:pt>
                <c:pt idx="8317">
                  <c:v>42946.40625</c:v>
                </c:pt>
                <c:pt idx="8318">
                  <c:v>42946.416666666664</c:v>
                </c:pt>
                <c:pt idx="8319">
                  <c:v>42946.427083333336</c:v>
                </c:pt>
                <c:pt idx="8320">
                  <c:v>42946.4375</c:v>
                </c:pt>
                <c:pt idx="8321">
                  <c:v>42946.447916666664</c:v>
                </c:pt>
                <c:pt idx="8322">
                  <c:v>42946.458333333336</c:v>
                </c:pt>
                <c:pt idx="8323">
                  <c:v>42946.46875</c:v>
                </c:pt>
                <c:pt idx="8324">
                  <c:v>42946.479166666664</c:v>
                </c:pt>
                <c:pt idx="8325">
                  <c:v>42946.489583333336</c:v>
                </c:pt>
                <c:pt idx="8326">
                  <c:v>42946.5</c:v>
                </c:pt>
                <c:pt idx="8327">
                  <c:v>42946.510416666664</c:v>
                </c:pt>
                <c:pt idx="8328">
                  <c:v>42946.520833333336</c:v>
                </c:pt>
                <c:pt idx="8329">
                  <c:v>42946.53125</c:v>
                </c:pt>
                <c:pt idx="8330">
                  <c:v>42946.541666666664</c:v>
                </c:pt>
                <c:pt idx="8331">
                  <c:v>42946.552083333336</c:v>
                </c:pt>
                <c:pt idx="8332">
                  <c:v>42946.5625</c:v>
                </c:pt>
                <c:pt idx="8333">
                  <c:v>42946.572916666664</c:v>
                </c:pt>
                <c:pt idx="8334">
                  <c:v>42946.583333333336</c:v>
                </c:pt>
                <c:pt idx="8335">
                  <c:v>42946.59375</c:v>
                </c:pt>
                <c:pt idx="8336">
                  <c:v>42946.604166666664</c:v>
                </c:pt>
                <c:pt idx="8337">
                  <c:v>42946.614583333336</c:v>
                </c:pt>
                <c:pt idx="8338">
                  <c:v>42946.625</c:v>
                </c:pt>
                <c:pt idx="8339">
                  <c:v>42946.635416666664</c:v>
                </c:pt>
                <c:pt idx="8340">
                  <c:v>42946.645833333336</c:v>
                </c:pt>
                <c:pt idx="8341">
                  <c:v>42946.65625</c:v>
                </c:pt>
                <c:pt idx="8342">
                  <c:v>42946.666666666664</c:v>
                </c:pt>
                <c:pt idx="8343">
                  <c:v>42946.677083333336</c:v>
                </c:pt>
                <c:pt idx="8344">
                  <c:v>42946.6875</c:v>
                </c:pt>
                <c:pt idx="8345">
                  <c:v>42946.697916666664</c:v>
                </c:pt>
                <c:pt idx="8346">
                  <c:v>42946.708333333336</c:v>
                </c:pt>
                <c:pt idx="8347">
                  <c:v>42946.71875</c:v>
                </c:pt>
                <c:pt idx="8348">
                  <c:v>42946.729166666664</c:v>
                </c:pt>
                <c:pt idx="8349">
                  <c:v>42946.739583333336</c:v>
                </c:pt>
                <c:pt idx="8350">
                  <c:v>42946.75</c:v>
                </c:pt>
                <c:pt idx="8351">
                  <c:v>42946.760416666664</c:v>
                </c:pt>
                <c:pt idx="8352">
                  <c:v>42946.770833333336</c:v>
                </c:pt>
                <c:pt idx="8353">
                  <c:v>42946.78125</c:v>
                </c:pt>
                <c:pt idx="8354">
                  <c:v>42946.791666666664</c:v>
                </c:pt>
                <c:pt idx="8355">
                  <c:v>42946.802083333336</c:v>
                </c:pt>
                <c:pt idx="8356">
                  <c:v>42946.8125</c:v>
                </c:pt>
                <c:pt idx="8357">
                  <c:v>42946.822916666664</c:v>
                </c:pt>
                <c:pt idx="8358">
                  <c:v>42946.833333333336</c:v>
                </c:pt>
                <c:pt idx="8359">
                  <c:v>42946.84375</c:v>
                </c:pt>
                <c:pt idx="8360">
                  <c:v>42946.854166666664</c:v>
                </c:pt>
                <c:pt idx="8361">
                  <c:v>42946.864583333336</c:v>
                </c:pt>
                <c:pt idx="8362">
                  <c:v>42946.875</c:v>
                </c:pt>
                <c:pt idx="8363">
                  <c:v>42946.885416666664</c:v>
                </c:pt>
                <c:pt idx="8364">
                  <c:v>42946.895833333336</c:v>
                </c:pt>
                <c:pt idx="8365">
                  <c:v>42946.90625</c:v>
                </c:pt>
                <c:pt idx="8366">
                  <c:v>42946.916666666664</c:v>
                </c:pt>
                <c:pt idx="8367">
                  <c:v>42946.927083333336</c:v>
                </c:pt>
                <c:pt idx="8368">
                  <c:v>42946.9375</c:v>
                </c:pt>
                <c:pt idx="8369">
                  <c:v>42946.947916666664</c:v>
                </c:pt>
                <c:pt idx="8370">
                  <c:v>42946.958333333336</c:v>
                </c:pt>
                <c:pt idx="8371">
                  <c:v>42946.96875</c:v>
                </c:pt>
                <c:pt idx="8372">
                  <c:v>42946.979166666664</c:v>
                </c:pt>
                <c:pt idx="8373">
                  <c:v>42946.989583333336</c:v>
                </c:pt>
                <c:pt idx="8374">
                  <c:v>42947</c:v>
                </c:pt>
                <c:pt idx="8375">
                  <c:v>42947.010416666664</c:v>
                </c:pt>
                <c:pt idx="8376">
                  <c:v>42947.020833333336</c:v>
                </c:pt>
                <c:pt idx="8377">
                  <c:v>42947.03125</c:v>
                </c:pt>
                <c:pt idx="8378">
                  <c:v>42947.041666666664</c:v>
                </c:pt>
                <c:pt idx="8379">
                  <c:v>42947.052083333336</c:v>
                </c:pt>
                <c:pt idx="8380">
                  <c:v>42947.0625</c:v>
                </c:pt>
                <c:pt idx="8381">
                  <c:v>42947.072916666664</c:v>
                </c:pt>
                <c:pt idx="8382">
                  <c:v>42947.083333333336</c:v>
                </c:pt>
                <c:pt idx="8383">
                  <c:v>42947.09375</c:v>
                </c:pt>
                <c:pt idx="8384">
                  <c:v>42947.104166666664</c:v>
                </c:pt>
                <c:pt idx="8385">
                  <c:v>42947.114583333336</c:v>
                </c:pt>
                <c:pt idx="8386">
                  <c:v>42947.125</c:v>
                </c:pt>
                <c:pt idx="8387">
                  <c:v>42947.135416666664</c:v>
                </c:pt>
                <c:pt idx="8388">
                  <c:v>42947.145833333336</c:v>
                </c:pt>
                <c:pt idx="8389">
                  <c:v>42947.15625</c:v>
                </c:pt>
                <c:pt idx="8390">
                  <c:v>42947.166666666664</c:v>
                </c:pt>
                <c:pt idx="8391">
                  <c:v>42947.177083333336</c:v>
                </c:pt>
                <c:pt idx="8392">
                  <c:v>42947.1875</c:v>
                </c:pt>
                <c:pt idx="8393">
                  <c:v>42947.197916666664</c:v>
                </c:pt>
                <c:pt idx="8394">
                  <c:v>42947.208333333336</c:v>
                </c:pt>
                <c:pt idx="8395">
                  <c:v>42947.21875</c:v>
                </c:pt>
                <c:pt idx="8396">
                  <c:v>42947.229166666664</c:v>
                </c:pt>
                <c:pt idx="8397">
                  <c:v>42947.239583333336</c:v>
                </c:pt>
                <c:pt idx="8398">
                  <c:v>42947.25</c:v>
                </c:pt>
                <c:pt idx="8399">
                  <c:v>42947.260416666664</c:v>
                </c:pt>
                <c:pt idx="8400">
                  <c:v>42947.270833333336</c:v>
                </c:pt>
                <c:pt idx="8401">
                  <c:v>42947.28125</c:v>
                </c:pt>
                <c:pt idx="8402">
                  <c:v>42947.291666666664</c:v>
                </c:pt>
                <c:pt idx="8403">
                  <c:v>42947.302083333336</c:v>
                </c:pt>
                <c:pt idx="8404">
                  <c:v>42947.3125</c:v>
                </c:pt>
                <c:pt idx="8405">
                  <c:v>42947.322916666664</c:v>
                </c:pt>
                <c:pt idx="8406">
                  <c:v>42947.333333333336</c:v>
                </c:pt>
                <c:pt idx="8407">
                  <c:v>42947.34375</c:v>
                </c:pt>
                <c:pt idx="8408">
                  <c:v>42947.354166666664</c:v>
                </c:pt>
                <c:pt idx="8409">
                  <c:v>42947.364583333336</c:v>
                </c:pt>
                <c:pt idx="8410">
                  <c:v>42947.375</c:v>
                </c:pt>
                <c:pt idx="8411">
                  <c:v>42947.385416666664</c:v>
                </c:pt>
                <c:pt idx="8412">
                  <c:v>42947.395833333336</c:v>
                </c:pt>
                <c:pt idx="8413">
                  <c:v>42947.40625</c:v>
                </c:pt>
                <c:pt idx="8414">
                  <c:v>42947.416666666664</c:v>
                </c:pt>
                <c:pt idx="8415">
                  <c:v>42947.427083333336</c:v>
                </c:pt>
                <c:pt idx="8416">
                  <c:v>42947.4375</c:v>
                </c:pt>
                <c:pt idx="8417">
                  <c:v>42947.447916666664</c:v>
                </c:pt>
                <c:pt idx="8418">
                  <c:v>42947.458333333336</c:v>
                </c:pt>
                <c:pt idx="8419">
                  <c:v>42947.46875</c:v>
                </c:pt>
                <c:pt idx="8420">
                  <c:v>42947.479166666664</c:v>
                </c:pt>
                <c:pt idx="8421">
                  <c:v>42947.489583333336</c:v>
                </c:pt>
                <c:pt idx="8422">
                  <c:v>42947.5</c:v>
                </c:pt>
                <c:pt idx="8423">
                  <c:v>42947.510416666664</c:v>
                </c:pt>
                <c:pt idx="8424">
                  <c:v>42947.520833333336</c:v>
                </c:pt>
                <c:pt idx="8425">
                  <c:v>42947.53125</c:v>
                </c:pt>
                <c:pt idx="8426">
                  <c:v>42947.541666666664</c:v>
                </c:pt>
                <c:pt idx="8427">
                  <c:v>42947.552083333336</c:v>
                </c:pt>
                <c:pt idx="8428">
                  <c:v>42947.5625</c:v>
                </c:pt>
                <c:pt idx="8429">
                  <c:v>42947.572916666664</c:v>
                </c:pt>
                <c:pt idx="8430">
                  <c:v>42947.583333333336</c:v>
                </c:pt>
                <c:pt idx="8431">
                  <c:v>42947.59375</c:v>
                </c:pt>
                <c:pt idx="8432">
                  <c:v>42947.604166666664</c:v>
                </c:pt>
                <c:pt idx="8433">
                  <c:v>42947.614583333336</c:v>
                </c:pt>
                <c:pt idx="8434">
                  <c:v>42947.625</c:v>
                </c:pt>
                <c:pt idx="8435">
                  <c:v>42947.635416666664</c:v>
                </c:pt>
                <c:pt idx="8436">
                  <c:v>42947.645833333336</c:v>
                </c:pt>
                <c:pt idx="8437">
                  <c:v>42947.65625</c:v>
                </c:pt>
                <c:pt idx="8438">
                  <c:v>42947.666666666664</c:v>
                </c:pt>
                <c:pt idx="8439">
                  <c:v>42947.677083333336</c:v>
                </c:pt>
                <c:pt idx="8440">
                  <c:v>42947.6875</c:v>
                </c:pt>
                <c:pt idx="8441">
                  <c:v>42947.697916666664</c:v>
                </c:pt>
                <c:pt idx="8442">
                  <c:v>42947.708333333336</c:v>
                </c:pt>
                <c:pt idx="8443">
                  <c:v>42947.71875</c:v>
                </c:pt>
                <c:pt idx="8444">
                  <c:v>42947.729166666664</c:v>
                </c:pt>
                <c:pt idx="8445">
                  <c:v>42947.739583333336</c:v>
                </c:pt>
                <c:pt idx="8446">
                  <c:v>42947.75</c:v>
                </c:pt>
                <c:pt idx="8447">
                  <c:v>42947.760416666664</c:v>
                </c:pt>
                <c:pt idx="8448">
                  <c:v>42947.770833333336</c:v>
                </c:pt>
                <c:pt idx="8449">
                  <c:v>42947.78125</c:v>
                </c:pt>
                <c:pt idx="8450">
                  <c:v>42947.791666666664</c:v>
                </c:pt>
                <c:pt idx="8451">
                  <c:v>42947.802083333336</c:v>
                </c:pt>
                <c:pt idx="8452">
                  <c:v>42947.8125</c:v>
                </c:pt>
                <c:pt idx="8453">
                  <c:v>42947.822916666664</c:v>
                </c:pt>
                <c:pt idx="8454">
                  <c:v>42947.833333333336</c:v>
                </c:pt>
                <c:pt idx="8455">
                  <c:v>42947.84375</c:v>
                </c:pt>
                <c:pt idx="8456">
                  <c:v>42947.854166666664</c:v>
                </c:pt>
                <c:pt idx="8457">
                  <c:v>42947.864583333336</c:v>
                </c:pt>
                <c:pt idx="8458">
                  <c:v>42947.875</c:v>
                </c:pt>
                <c:pt idx="8459">
                  <c:v>42947.885416666664</c:v>
                </c:pt>
                <c:pt idx="8460">
                  <c:v>42947.895833333336</c:v>
                </c:pt>
                <c:pt idx="8461">
                  <c:v>42947.90625</c:v>
                </c:pt>
                <c:pt idx="8462">
                  <c:v>42947.916666666664</c:v>
                </c:pt>
                <c:pt idx="8463">
                  <c:v>42947.927083333336</c:v>
                </c:pt>
                <c:pt idx="8464">
                  <c:v>42947.9375</c:v>
                </c:pt>
                <c:pt idx="8465">
                  <c:v>42947.947916666664</c:v>
                </c:pt>
                <c:pt idx="8466">
                  <c:v>42947.958333333336</c:v>
                </c:pt>
                <c:pt idx="8467">
                  <c:v>42947.96875</c:v>
                </c:pt>
                <c:pt idx="8468">
                  <c:v>42947.979166666664</c:v>
                </c:pt>
                <c:pt idx="8469">
                  <c:v>42947.989583333336</c:v>
                </c:pt>
                <c:pt idx="8470">
                  <c:v>42948</c:v>
                </c:pt>
                <c:pt idx="8471">
                  <c:v>42948.010416666664</c:v>
                </c:pt>
                <c:pt idx="8472">
                  <c:v>42948.020833333336</c:v>
                </c:pt>
                <c:pt idx="8473">
                  <c:v>42948.03125</c:v>
                </c:pt>
                <c:pt idx="8474">
                  <c:v>42948.041666666664</c:v>
                </c:pt>
                <c:pt idx="8475">
                  <c:v>42948.052083333336</c:v>
                </c:pt>
                <c:pt idx="8476">
                  <c:v>42948.0625</c:v>
                </c:pt>
                <c:pt idx="8477">
                  <c:v>42948.072916666664</c:v>
                </c:pt>
                <c:pt idx="8478">
                  <c:v>42948.083333333336</c:v>
                </c:pt>
                <c:pt idx="8479">
                  <c:v>42948.09375</c:v>
                </c:pt>
                <c:pt idx="8480">
                  <c:v>42948.104166666664</c:v>
                </c:pt>
                <c:pt idx="8481">
                  <c:v>42948.114583333336</c:v>
                </c:pt>
                <c:pt idx="8482">
                  <c:v>42948.125</c:v>
                </c:pt>
                <c:pt idx="8483">
                  <c:v>42948.135416666664</c:v>
                </c:pt>
                <c:pt idx="8484">
                  <c:v>42948.145833333336</c:v>
                </c:pt>
                <c:pt idx="8485">
                  <c:v>42948.15625</c:v>
                </c:pt>
                <c:pt idx="8486">
                  <c:v>42948.166666666664</c:v>
                </c:pt>
                <c:pt idx="8487">
                  <c:v>42948.177083333336</c:v>
                </c:pt>
                <c:pt idx="8488">
                  <c:v>42948.1875</c:v>
                </c:pt>
                <c:pt idx="8489">
                  <c:v>42948.197916666664</c:v>
                </c:pt>
                <c:pt idx="8490">
                  <c:v>42948.208333333336</c:v>
                </c:pt>
                <c:pt idx="8491">
                  <c:v>42948.21875</c:v>
                </c:pt>
                <c:pt idx="8492">
                  <c:v>42948.229166666664</c:v>
                </c:pt>
                <c:pt idx="8493">
                  <c:v>42948.239583333336</c:v>
                </c:pt>
                <c:pt idx="8494">
                  <c:v>42948.25</c:v>
                </c:pt>
                <c:pt idx="8495">
                  <c:v>42948.260416666664</c:v>
                </c:pt>
                <c:pt idx="8496">
                  <c:v>42948.270833333336</c:v>
                </c:pt>
                <c:pt idx="8497">
                  <c:v>42948.28125</c:v>
                </c:pt>
                <c:pt idx="8498">
                  <c:v>42948.291666666664</c:v>
                </c:pt>
                <c:pt idx="8499">
                  <c:v>42948.302083333336</c:v>
                </c:pt>
                <c:pt idx="8500">
                  <c:v>42948.3125</c:v>
                </c:pt>
                <c:pt idx="8501">
                  <c:v>42948.322916666664</c:v>
                </c:pt>
                <c:pt idx="8502">
                  <c:v>42948.333333333336</c:v>
                </c:pt>
                <c:pt idx="8503">
                  <c:v>42948.34375</c:v>
                </c:pt>
                <c:pt idx="8504">
                  <c:v>42948.354166666664</c:v>
                </c:pt>
                <c:pt idx="8505">
                  <c:v>42948.364583333336</c:v>
                </c:pt>
                <c:pt idx="8506">
                  <c:v>42948.375</c:v>
                </c:pt>
                <c:pt idx="8507">
                  <c:v>42948.385416666664</c:v>
                </c:pt>
                <c:pt idx="8508">
                  <c:v>42948.395833333336</c:v>
                </c:pt>
                <c:pt idx="8509">
                  <c:v>42948.40625</c:v>
                </c:pt>
                <c:pt idx="8510">
                  <c:v>42948.416666666664</c:v>
                </c:pt>
                <c:pt idx="8511">
                  <c:v>42948.427083333336</c:v>
                </c:pt>
                <c:pt idx="8512">
                  <c:v>42948.4375</c:v>
                </c:pt>
                <c:pt idx="8513">
                  <c:v>42948.447916666664</c:v>
                </c:pt>
                <c:pt idx="8514">
                  <c:v>42948.458333333336</c:v>
                </c:pt>
                <c:pt idx="8515">
                  <c:v>42948.46875</c:v>
                </c:pt>
                <c:pt idx="8516">
                  <c:v>42948.479166666664</c:v>
                </c:pt>
                <c:pt idx="8517">
                  <c:v>42948.489583333336</c:v>
                </c:pt>
                <c:pt idx="8518">
                  <c:v>42948.5</c:v>
                </c:pt>
                <c:pt idx="8519">
                  <c:v>42948.510416666664</c:v>
                </c:pt>
                <c:pt idx="8520">
                  <c:v>42948.520833333336</c:v>
                </c:pt>
                <c:pt idx="8521">
                  <c:v>42948.53125</c:v>
                </c:pt>
                <c:pt idx="8522">
                  <c:v>42948.541666666664</c:v>
                </c:pt>
                <c:pt idx="8523">
                  <c:v>42948.552083333336</c:v>
                </c:pt>
                <c:pt idx="8524">
                  <c:v>42948.5625</c:v>
                </c:pt>
                <c:pt idx="8525">
                  <c:v>42948.572916666664</c:v>
                </c:pt>
                <c:pt idx="8526">
                  <c:v>42948.583333333336</c:v>
                </c:pt>
                <c:pt idx="8527">
                  <c:v>42948.59375</c:v>
                </c:pt>
                <c:pt idx="8528">
                  <c:v>42948.604166666664</c:v>
                </c:pt>
                <c:pt idx="8529">
                  <c:v>42948.614583333336</c:v>
                </c:pt>
                <c:pt idx="8530">
                  <c:v>42948.625</c:v>
                </c:pt>
                <c:pt idx="8531">
                  <c:v>42948.635416666664</c:v>
                </c:pt>
                <c:pt idx="8532">
                  <c:v>42948.645833333336</c:v>
                </c:pt>
                <c:pt idx="8533">
                  <c:v>42948.65625</c:v>
                </c:pt>
                <c:pt idx="8534">
                  <c:v>42948.666666666664</c:v>
                </c:pt>
                <c:pt idx="8535">
                  <c:v>42948.677083333336</c:v>
                </c:pt>
                <c:pt idx="8536">
                  <c:v>42948.6875</c:v>
                </c:pt>
                <c:pt idx="8537">
                  <c:v>42948.697916666664</c:v>
                </c:pt>
                <c:pt idx="8538">
                  <c:v>42948.708333333336</c:v>
                </c:pt>
                <c:pt idx="8539">
                  <c:v>42948.71875</c:v>
                </c:pt>
                <c:pt idx="8540">
                  <c:v>42948.729166666664</c:v>
                </c:pt>
                <c:pt idx="8541">
                  <c:v>42948.739583333336</c:v>
                </c:pt>
                <c:pt idx="8542">
                  <c:v>42948.75</c:v>
                </c:pt>
                <c:pt idx="8543">
                  <c:v>42948.760416666664</c:v>
                </c:pt>
                <c:pt idx="8544">
                  <c:v>42948.770833333336</c:v>
                </c:pt>
                <c:pt idx="8545">
                  <c:v>42948.78125</c:v>
                </c:pt>
                <c:pt idx="8546">
                  <c:v>42948.791666666664</c:v>
                </c:pt>
                <c:pt idx="8547">
                  <c:v>42948.802083333336</c:v>
                </c:pt>
                <c:pt idx="8548">
                  <c:v>42948.8125</c:v>
                </c:pt>
                <c:pt idx="8549">
                  <c:v>42948.822916666664</c:v>
                </c:pt>
                <c:pt idx="8550">
                  <c:v>42948.833333333336</c:v>
                </c:pt>
                <c:pt idx="8551">
                  <c:v>42948.84375</c:v>
                </c:pt>
                <c:pt idx="8552">
                  <c:v>42948.854166666664</c:v>
                </c:pt>
                <c:pt idx="8553">
                  <c:v>42948.864583333336</c:v>
                </c:pt>
                <c:pt idx="8554">
                  <c:v>42948.875</c:v>
                </c:pt>
                <c:pt idx="8555">
                  <c:v>42948.885416666664</c:v>
                </c:pt>
                <c:pt idx="8556">
                  <c:v>42948.895833333336</c:v>
                </c:pt>
                <c:pt idx="8557">
                  <c:v>42948.90625</c:v>
                </c:pt>
                <c:pt idx="8558">
                  <c:v>42948.916666666664</c:v>
                </c:pt>
                <c:pt idx="8559">
                  <c:v>42948.927083333336</c:v>
                </c:pt>
                <c:pt idx="8560">
                  <c:v>42948.9375</c:v>
                </c:pt>
                <c:pt idx="8561">
                  <c:v>42948.947916666664</c:v>
                </c:pt>
                <c:pt idx="8562">
                  <c:v>42948.958333333336</c:v>
                </c:pt>
                <c:pt idx="8563">
                  <c:v>42948.96875</c:v>
                </c:pt>
                <c:pt idx="8564">
                  <c:v>42948.979166666664</c:v>
                </c:pt>
                <c:pt idx="8565">
                  <c:v>42948.989583333336</c:v>
                </c:pt>
                <c:pt idx="8566">
                  <c:v>42949</c:v>
                </c:pt>
                <c:pt idx="8567">
                  <c:v>42949.010416666664</c:v>
                </c:pt>
                <c:pt idx="8568">
                  <c:v>42949.020833333336</c:v>
                </c:pt>
                <c:pt idx="8569">
                  <c:v>42949.03125</c:v>
                </c:pt>
                <c:pt idx="8570">
                  <c:v>42949.041666666664</c:v>
                </c:pt>
                <c:pt idx="8571">
                  <c:v>42949.052083333336</c:v>
                </c:pt>
                <c:pt idx="8572">
                  <c:v>42949.0625</c:v>
                </c:pt>
                <c:pt idx="8573">
                  <c:v>42949.072916666664</c:v>
                </c:pt>
                <c:pt idx="8574">
                  <c:v>42949.083333333336</c:v>
                </c:pt>
                <c:pt idx="8575">
                  <c:v>42949.09375</c:v>
                </c:pt>
                <c:pt idx="8576">
                  <c:v>42949.104166666664</c:v>
                </c:pt>
                <c:pt idx="8577">
                  <c:v>42949.114583333336</c:v>
                </c:pt>
                <c:pt idx="8578">
                  <c:v>42949.125</c:v>
                </c:pt>
                <c:pt idx="8579">
                  <c:v>42949.135416666664</c:v>
                </c:pt>
                <c:pt idx="8580">
                  <c:v>42949.145833333336</c:v>
                </c:pt>
                <c:pt idx="8581">
                  <c:v>42949.15625</c:v>
                </c:pt>
                <c:pt idx="8582">
                  <c:v>42949.166666666664</c:v>
                </c:pt>
                <c:pt idx="8583">
                  <c:v>42949.177083333336</c:v>
                </c:pt>
                <c:pt idx="8584">
                  <c:v>42949.1875</c:v>
                </c:pt>
                <c:pt idx="8585">
                  <c:v>42949.197916666664</c:v>
                </c:pt>
                <c:pt idx="8586">
                  <c:v>42949.208333333336</c:v>
                </c:pt>
                <c:pt idx="8587">
                  <c:v>42949.21875</c:v>
                </c:pt>
                <c:pt idx="8588">
                  <c:v>42949.229166666664</c:v>
                </c:pt>
                <c:pt idx="8589">
                  <c:v>42949.239583333336</c:v>
                </c:pt>
                <c:pt idx="8590">
                  <c:v>42949.25</c:v>
                </c:pt>
                <c:pt idx="8591">
                  <c:v>42949.260416666664</c:v>
                </c:pt>
                <c:pt idx="8592">
                  <c:v>42949.270833333336</c:v>
                </c:pt>
                <c:pt idx="8593">
                  <c:v>42949.28125</c:v>
                </c:pt>
                <c:pt idx="8594">
                  <c:v>42949.291666666664</c:v>
                </c:pt>
                <c:pt idx="8595">
                  <c:v>42949.302083333336</c:v>
                </c:pt>
                <c:pt idx="8596">
                  <c:v>42949.3125</c:v>
                </c:pt>
                <c:pt idx="8597">
                  <c:v>42949.322916666664</c:v>
                </c:pt>
                <c:pt idx="8598">
                  <c:v>42949.333333333336</c:v>
                </c:pt>
                <c:pt idx="8599">
                  <c:v>42949.34375</c:v>
                </c:pt>
                <c:pt idx="8600">
                  <c:v>42949.354166666664</c:v>
                </c:pt>
                <c:pt idx="8601">
                  <c:v>42949.364583333336</c:v>
                </c:pt>
                <c:pt idx="8602">
                  <c:v>42949.375</c:v>
                </c:pt>
                <c:pt idx="8603">
                  <c:v>42949.385416666664</c:v>
                </c:pt>
                <c:pt idx="8604">
                  <c:v>42949.395833333336</c:v>
                </c:pt>
                <c:pt idx="8605">
                  <c:v>42949.40625</c:v>
                </c:pt>
                <c:pt idx="8606">
                  <c:v>42949.416666666664</c:v>
                </c:pt>
                <c:pt idx="8607">
                  <c:v>42949.427083333336</c:v>
                </c:pt>
                <c:pt idx="8608">
                  <c:v>42949.4375</c:v>
                </c:pt>
                <c:pt idx="8609">
                  <c:v>42949.447916666664</c:v>
                </c:pt>
                <c:pt idx="8610">
                  <c:v>42949.458333333336</c:v>
                </c:pt>
                <c:pt idx="8611">
                  <c:v>42949.46875</c:v>
                </c:pt>
                <c:pt idx="8612">
                  <c:v>42949.479166666664</c:v>
                </c:pt>
                <c:pt idx="8613">
                  <c:v>42949.489583333336</c:v>
                </c:pt>
                <c:pt idx="8614">
                  <c:v>42949.5</c:v>
                </c:pt>
                <c:pt idx="8615">
                  <c:v>42949.510416666664</c:v>
                </c:pt>
                <c:pt idx="8616">
                  <c:v>42949.520833333336</c:v>
                </c:pt>
                <c:pt idx="8617">
                  <c:v>42949.53125</c:v>
                </c:pt>
                <c:pt idx="8618">
                  <c:v>42949.541666666664</c:v>
                </c:pt>
                <c:pt idx="8619">
                  <c:v>42949.552083333336</c:v>
                </c:pt>
                <c:pt idx="8620">
                  <c:v>42949.5625</c:v>
                </c:pt>
                <c:pt idx="8621">
                  <c:v>42949.572916666664</c:v>
                </c:pt>
                <c:pt idx="8622">
                  <c:v>42949.583333333336</c:v>
                </c:pt>
                <c:pt idx="8623">
                  <c:v>42949.59375</c:v>
                </c:pt>
                <c:pt idx="8624">
                  <c:v>42949.604166666664</c:v>
                </c:pt>
                <c:pt idx="8625">
                  <c:v>42949.614583333336</c:v>
                </c:pt>
                <c:pt idx="8626">
                  <c:v>42949.625</c:v>
                </c:pt>
                <c:pt idx="8627">
                  <c:v>42949.635416666664</c:v>
                </c:pt>
                <c:pt idx="8628">
                  <c:v>42949.645833333336</c:v>
                </c:pt>
                <c:pt idx="8629">
                  <c:v>42949.65625</c:v>
                </c:pt>
                <c:pt idx="8630">
                  <c:v>42949.666666666664</c:v>
                </c:pt>
                <c:pt idx="8631">
                  <c:v>42949.677083333336</c:v>
                </c:pt>
                <c:pt idx="8632">
                  <c:v>42949.6875</c:v>
                </c:pt>
                <c:pt idx="8633">
                  <c:v>42949.697916666664</c:v>
                </c:pt>
                <c:pt idx="8634">
                  <c:v>42949.708333333336</c:v>
                </c:pt>
                <c:pt idx="8635">
                  <c:v>42949.71875</c:v>
                </c:pt>
                <c:pt idx="8636">
                  <c:v>42949.729166666664</c:v>
                </c:pt>
                <c:pt idx="8637">
                  <c:v>42949.739583333336</c:v>
                </c:pt>
                <c:pt idx="8638">
                  <c:v>42949.75</c:v>
                </c:pt>
                <c:pt idx="8639">
                  <c:v>42949.760416666664</c:v>
                </c:pt>
                <c:pt idx="8640">
                  <c:v>42949.770833333336</c:v>
                </c:pt>
                <c:pt idx="8641">
                  <c:v>42949.78125</c:v>
                </c:pt>
                <c:pt idx="8642">
                  <c:v>42949.791666666664</c:v>
                </c:pt>
                <c:pt idx="8643">
                  <c:v>42949.802083333336</c:v>
                </c:pt>
                <c:pt idx="8644">
                  <c:v>42949.8125</c:v>
                </c:pt>
                <c:pt idx="8645">
                  <c:v>42949.822916666664</c:v>
                </c:pt>
                <c:pt idx="8646">
                  <c:v>42949.833333333336</c:v>
                </c:pt>
                <c:pt idx="8647">
                  <c:v>42949.84375</c:v>
                </c:pt>
                <c:pt idx="8648">
                  <c:v>42949.854166666664</c:v>
                </c:pt>
                <c:pt idx="8649">
                  <c:v>42949.864583333336</c:v>
                </c:pt>
                <c:pt idx="8650">
                  <c:v>42949.875</c:v>
                </c:pt>
                <c:pt idx="8651">
                  <c:v>42949.885416666664</c:v>
                </c:pt>
                <c:pt idx="8652">
                  <c:v>42949.895833333336</c:v>
                </c:pt>
                <c:pt idx="8653">
                  <c:v>42949.90625</c:v>
                </c:pt>
                <c:pt idx="8654">
                  <c:v>42949.916666666664</c:v>
                </c:pt>
                <c:pt idx="8655">
                  <c:v>42949.927083333336</c:v>
                </c:pt>
                <c:pt idx="8656">
                  <c:v>42949.9375</c:v>
                </c:pt>
                <c:pt idx="8657">
                  <c:v>42949.947916666664</c:v>
                </c:pt>
                <c:pt idx="8658">
                  <c:v>42949.958333333336</c:v>
                </c:pt>
                <c:pt idx="8659">
                  <c:v>42949.96875</c:v>
                </c:pt>
                <c:pt idx="8660">
                  <c:v>42949.979166666664</c:v>
                </c:pt>
                <c:pt idx="8661">
                  <c:v>42949.989583333336</c:v>
                </c:pt>
                <c:pt idx="8662">
                  <c:v>42950</c:v>
                </c:pt>
                <c:pt idx="8663">
                  <c:v>42950.010416666664</c:v>
                </c:pt>
                <c:pt idx="8664">
                  <c:v>42950.020833333336</c:v>
                </c:pt>
                <c:pt idx="8665">
                  <c:v>42950.03125</c:v>
                </c:pt>
                <c:pt idx="8666">
                  <c:v>42950.041666666664</c:v>
                </c:pt>
                <c:pt idx="8667">
                  <c:v>42950.052083333336</c:v>
                </c:pt>
                <c:pt idx="8668">
                  <c:v>42950.0625</c:v>
                </c:pt>
                <c:pt idx="8669">
                  <c:v>42950.072916666664</c:v>
                </c:pt>
                <c:pt idx="8670">
                  <c:v>42950.083333333336</c:v>
                </c:pt>
                <c:pt idx="8671">
                  <c:v>42950.09375</c:v>
                </c:pt>
                <c:pt idx="8672">
                  <c:v>42950.104166666664</c:v>
                </c:pt>
                <c:pt idx="8673">
                  <c:v>42950.114583333336</c:v>
                </c:pt>
                <c:pt idx="8674">
                  <c:v>42950.125</c:v>
                </c:pt>
                <c:pt idx="8675">
                  <c:v>42950.135416666664</c:v>
                </c:pt>
                <c:pt idx="8676">
                  <c:v>42950.145833333336</c:v>
                </c:pt>
                <c:pt idx="8677">
                  <c:v>42950.15625</c:v>
                </c:pt>
                <c:pt idx="8678">
                  <c:v>42950.166666666664</c:v>
                </c:pt>
                <c:pt idx="8679">
                  <c:v>42950.177083333336</c:v>
                </c:pt>
                <c:pt idx="8680">
                  <c:v>42950.1875</c:v>
                </c:pt>
                <c:pt idx="8681">
                  <c:v>42950.197916666664</c:v>
                </c:pt>
                <c:pt idx="8682">
                  <c:v>42950.208333333336</c:v>
                </c:pt>
                <c:pt idx="8683">
                  <c:v>42950.21875</c:v>
                </c:pt>
                <c:pt idx="8684">
                  <c:v>42950.229166666664</c:v>
                </c:pt>
                <c:pt idx="8685">
                  <c:v>42950.239583333336</c:v>
                </c:pt>
                <c:pt idx="8686">
                  <c:v>42950.25</c:v>
                </c:pt>
                <c:pt idx="8687">
                  <c:v>42950.260416666664</c:v>
                </c:pt>
                <c:pt idx="8688">
                  <c:v>42950.270833333336</c:v>
                </c:pt>
                <c:pt idx="8689">
                  <c:v>42950.28125</c:v>
                </c:pt>
                <c:pt idx="8690">
                  <c:v>42950.291666666664</c:v>
                </c:pt>
                <c:pt idx="8691">
                  <c:v>42950.302083333336</c:v>
                </c:pt>
                <c:pt idx="8692">
                  <c:v>42950.3125</c:v>
                </c:pt>
                <c:pt idx="8693">
                  <c:v>42950.322916666664</c:v>
                </c:pt>
                <c:pt idx="8694">
                  <c:v>42950.333333333336</c:v>
                </c:pt>
                <c:pt idx="8695">
                  <c:v>42950.34375</c:v>
                </c:pt>
                <c:pt idx="8696">
                  <c:v>42950.354166666664</c:v>
                </c:pt>
                <c:pt idx="8697">
                  <c:v>42950.364583333336</c:v>
                </c:pt>
                <c:pt idx="8698">
                  <c:v>42950.375</c:v>
                </c:pt>
                <c:pt idx="8699">
                  <c:v>42950.385416666664</c:v>
                </c:pt>
                <c:pt idx="8700">
                  <c:v>42950.395833333336</c:v>
                </c:pt>
                <c:pt idx="8701">
                  <c:v>42950.40625</c:v>
                </c:pt>
                <c:pt idx="8702">
                  <c:v>42950.416666666664</c:v>
                </c:pt>
                <c:pt idx="8703">
                  <c:v>42950.427083333336</c:v>
                </c:pt>
                <c:pt idx="8704">
                  <c:v>42950.4375</c:v>
                </c:pt>
                <c:pt idx="8705">
                  <c:v>42950.447916666664</c:v>
                </c:pt>
                <c:pt idx="8706">
                  <c:v>42950.458333333336</c:v>
                </c:pt>
                <c:pt idx="8707">
                  <c:v>42950.46875</c:v>
                </c:pt>
                <c:pt idx="8708">
                  <c:v>42950.479166666664</c:v>
                </c:pt>
                <c:pt idx="8709">
                  <c:v>42950.489583333336</c:v>
                </c:pt>
                <c:pt idx="8710">
                  <c:v>42950.5</c:v>
                </c:pt>
                <c:pt idx="8711">
                  <c:v>42950.510416666664</c:v>
                </c:pt>
                <c:pt idx="8712">
                  <c:v>42950.520833333336</c:v>
                </c:pt>
                <c:pt idx="8713">
                  <c:v>42950.53125</c:v>
                </c:pt>
                <c:pt idx="8714">
                  <c:v>42950.541666666664</c:v>
                </c:pt>
                <c:pt idx="8715">
                  <c:v>42950.552083333336</c:v>
                </c:pt>
                <c:pt idx="8716">
                  <c:v>42950.5625</c:v>
                </c:pt>
                <c:pt idx="8717">
                  <c:v>42950.572916666664</c:v>
                </c:pt>
                <c:pt idx="8718">
                  <c:v>42950.583333333336</c:v>
                </c:pt>
                <c:pt idx="8719">
                  <c:v>42950.59375</c:v>
                </c:pt>
                <c:pt idx="8720">
                  <c:v>42950.604166666664</c:v>
                </c:pt>
                <c:pt idx="8721">
                  <c:v>42950.614583333336</c:v>
                </c:pt>
                <c:pt idx="8722">
                  <c:v>42950.625</c:v>
                </c:pt>
                <c:pt idx="8723">
                  <c:v>42950.635416666664</c:v>
                </c:pt>
                <c:pt idx="8724">
                  <c:v>42950.645833333336</c:v>
                </c:pt>
                <c:pt idx="8725">
                  <c:v>42950.65625</c:v>
                </c:pt>
                <c:pt idx="8726">
                  <c:v>42950.666666666664</c:v>
                </c:pt>
                <c:pt idx="8727">
                  <c:v>42950.677083333336</c:v>
                </c:pt>
                <c:pt idx="8728">
                  <c:v>42950.6875</c:v>
                </c:pt>
                <c:pt idx="8729">
                  <c:v>42950.697916666664</c:v>
                </c:pt>
                <c:pt idx="8730">
                  <c:v>42950.708333333336</c:v>
                </c:pt>
                <c:pt idx="8731">
                  <c:v>42950.71875</c:v>
                </c:pt>
                <c:pt idx="8732">
                  <c:v>42950.729166666664</c:v>
                </c:pt>
                <c:pt idx="8733">
                  <c:v>42950.739583333336</c:v>
                </c:pt>
                <c:pt idx="8734">
                  <c:v>42950.75</c:v>
                </c:pt>
                <c:pt idx="8735">
                  <c:v>42950.760416666664</c:v>
                </c:pt>
                <c:pt idx="8736">
                  <c:v>42950.770833333336</c:v>
                </c:pt>
                <c:pt idx="8737">
                  <c:v>42950.78125</c:v>
                </c:pt>
                <c:pt idx="8738">
                  <c:v>42950.791666666664</c:v>
                </c:pt>
                <c:pt idx="8739">
                  <c:v>42950.802083333336</c:v>
                </c:pt>
                <c:pt idx="8740">
                  <c:v>42950.8125</c:v>
                </c:pt>
                <c:pt idx="8741">
                  <c:v>42950.822916666664</c:v>
                </c:pt>
                <c:pt idx="8742">
                  <c:v>42950.833333333336</c:v>
                </c:pt>
                <c:pt idx="8743">
                  <c:v>42950.84375</c:v>
                </c:pt>
                <c:pt idx="8744">
                  <c:v>42950.854166666664</c:v>
                </c:pt>
                <c:pt idx="8745">
                  <c:v>42950.864583333336</c:v>
                </c:pt>
                <c:pt idx="8746">
                  <c:v>42950.875</c:v>
                </c:pt>
                <c:pt idx="8747">
                  <c:v>42950.885416666664</c:v>
                </c:pt>
                <c:pt idx="8748">
                  <c:v>42950.895833333336</c:v>
                </c:pt>
                <c:pt idx="8749">
                  <c:v>42950.90625</c:v>
                </c:pt>
                <c:pt idx="8750">
                  <c:v>42950.916666666664</c:v>
                </c:pt>
                <c:pt idx="8751">
                  <c:v>42950.927083333336</c:v>
                </c:pt>
                <c:pt idx="8752">
                  <c:v>42950.9375</c:v>
                </c:pt>
                <c:pt idx="8753">
                  <c:v>42950.947916666664</c:v>
                </c:pt>
                <c:pt idx="8754">
                  <c:v>42950.958333333336</c:v>
                </c:pt>
                <c:pt idx="8755">
                  <c:v>42950.96875</c:v>
                </c:pt>
                <c:pt idx="8756">
                  <c:v>42950.979166666664</c:v>
                </c:pt>
                <c:pt idx="8757">
                  <c:v>42950.989583333336</c:v>
                </c:pt>
                <c:pt idx="8758">
                  <c:v>42951</c:v>
                </c:pt>
                <c:pt idx="8759">
                  <c:v>42951.010416666664</c:v>
                </c:pt>
                <c:pt idx="8760">
                  <c:v>42951.020833333336</c:v>
                </c:pt>
                <c:pt idx="8761">
                  <c:v>42951.03125</c:v>
                </c:pt>
                <c:pt idx="8762">
                  <c:v>42951.041666666664</c:v>
                </c:pt>
                <c:pt idx="8763">
                  <c:v>42951.052083333336</c:v>
                </c:pt>
                <c:pt idx="8764">
                  <c:v>42951.0625</c:v>
                </c:pt>
                <c:pt idx="8765">
                  <c:v>42951.072916666664</c:v>
                </c:pt>
                <c:pt idx="8766">
                  <c:v>42951.083333333336</c:v>
                </c:pt>
                <c:pt idx="8767">
                  <c:v>42951.09375</c:v>
                </c:pt>
                <c:pt idx="8768">
                  <c:v>42951.104166666664</c:v>
                </c:pt>
                <c:pt idx="8769">
                  <c:v>42951.114583333336</c:v>
                </c:pt>
                <c:pt idx="8770">
                  <c:v>42951.125</c:v>
                </c:pt>
                <c:pt idx="8771">
                  <c:v>42951.135416666664</c:v>
                </c:pt>
                <c:pt idx="8772">
                  <c:v>42951.145833333336</c:v>
                </c:pt>
                <c:pt idx="8773">
                  <c:v>42951.15625</c:v>
                </c:pt>
                <c:pt idx="8774">
                  <c:v>42951.166666666664</c:v>
                </c:pt>
                <c:pt idx="8775">
                  <c:v>42951.177083333336</c:v>
                </c:pt>
                <c:pt idx="8776">
                  <c:v>42951.1875</c:v>
                </c:pt>
                <c:pt idx="8777">
                  <c:v>42951.197916666664</c:v>
                </c:pt>
                <c:pt idx="8778">
                  <c:v>42951.208333333336</c:v>
                </c:pt>
                <c:pt idx="8779">
                  <c:v>42951.21875</c:v>
                </c:pt>
                <c:pt idx="8780">
                  <c:v>42951.229166666664</c:v>
                </c:pt>
                <c:pt idx="8781">
                  <c:v>42951.239583333336</c:v>
                </c:pt>
                <c:pt idx="8782">
                  <c:v>42951.25</c:v>
                </c:pt>
                <c:pt idx="8783">
                  <c:v>42951.260416666664</c:v>
                </c:pt>
                <c:pt idx="8784">
                  <c:v>42951.270833333336</c:v>
                </c:pt>
                <c:pt idx="8785">
                  <c:v>42951.28125</c:v>
                </c:pt>
                <c:pt idx="8786">
                  <c:v>42951.291666666664</c:v>
                </c:pt>
                <c:pt idx="8787">
                  <c:v>42951.302083333336</c:v>
                </c:pt>
                <c:pt idx="8788">
                  <c:v>42951.3125</c:v>
                </c:pt>
                <c:pt idx="8789">
                  <c:v>42951.322916666664</c:v>
                </c:pt>
                <c:pt idx="8790">
                  <c:v>42951.333333333336</c:v>
                </c:pt>
                <c:pt idx="8791">
                  <c:v>42951.34375</c:v>
                </c:pt>
                <c:pt idx="8792">
                  <c:v>42951.354166666664</c:v>
                </c:pt>
                <c:pt idx="8793">
                  <c:v>42951.364583333336</c:v>
                </c:pt>
                <c:pt idx="8794">
                  <c:v>42951.375</c:v>
                </c:pt>
                <c:pt idx="8795">
                  <c:v>42951.385416666664</c:v>
                </c:pt>
                <c:pt idx="8796">
                  <c:v>42951.395833333336</c:v>
                </c:pt>
                <c:pt idx="8797">
                  <c:v>42951.40625</c:v>
                </c:pt>
                <c:pt idx="8798">
                  <c:v>42951.416666666664</c:v>
                </c:pt>
                <c:pt idx="8799">
                  <c:v>42951.427083333336</c:v>
                </c:pt>
                <c:pt idx="8800">
                  <c:v>42951.4375</c:v>
                </c:pt>
                <c:pt idx="8801">
                  <c:v>42951.447916666664</c:v>
                </c:pt>
                <c:pt idx="8802">
                  <c:v>42951.458333333336</c:v>
                </c:pt>
                <c:pt idx="8803">
                  <c:v>42951.46875</c:v>
                </c:pt>
                <c:pt idx="8804">
                  <c:v>42951.479166666664</c:v>
                </c:pt>
                <c:pt idx="8805">
                  <c:v>42951.489583333336</c:v>
                </c:pt>
                <c:pt idx="8806">
                  <c:v>42951.5</c:v>
                </c:pt>
                <c:pt idx="8807">
                  <c:v>42951.510416666664</c:v>
                </c:pt>
                <c:pt idx="8808">
                  <c:v>42951.520833333336</c:v>
                </c:pt>
                <c:pt idx="8809">
                  <c:v>42951.53125</c:v>
                </c:pt>
                <c:pt idx="8810">
                  <c:v>42951.541666666664</c:v>
                </c:pt>
                <c:pt idx="8811">
                  <c:v>42951.552083333336</c:v>
                </c:pt>
                <c:pt idx="8812">
                  <c:v>42951.5625</c:v>
                </c:pt>
                <c:pt idx="8813">
                  <c:v>42951.572916666664</c:v>
                </c:pt>
                <c:pt idx="8814">
                  <c:v>42951.583333333336</c:v>
                </c:pt>
                <c:pt idx="8815">
                  <c:v>42951.59375</c:v>
                </c:pt>
                <c:pt idx="8816">
                  <c:v>42951.604166666664</c:v>
                </c:pt>
                <c:pt idx="8817">
                  <c:v>42951.614583333336</c:v>
                </c:pt>
                <c:pt idx="8818">
                  <c:v>42951.625</c:v>
                </c:pt>
                <c:pt idx="8819">
                  <c:v>42951.635416666664</c:v>
                </c:pt>
                <c:pt idx="8820">
                  <c:v>42951.645833333336</c:v>
                </c:pt>
                <c:pt idx="8821">
                  <c:v>42951.65625</c:v>
                </c:pt>
                <c:pt idx="8822">
                  <c:v>42951.666666666664</c:v>
                </c:pt>
                <c:pt idx="8823">
                  <c:v>42951.677083333336</c:v>
                </c:pt>
                <c:pt idx="8824">
                  <c:v>42951.6875</c:v>
                </c:pt>
                <c:pt idx="8825">
                  <c:v>42951.697916666664</c:v>
                </c:pt>
                <c:pt idx="8826">
                  <c:v>42951.708333333336</c:v>
                </c:pt>
                <c:pt idx="8827">
                  <c:v>42951.71875</c:v>
                </c:pt>
                <c:pt idx="8828">
                  <c:v>42951.729166666664</c:v>
                </c:pt>
                <c:pt idx="8829">
                  <c:v>42951.739583333336</c:v>
                </c:pt>
                <c:pt idx="8830">
                  <c:v>42951.75</c:v>
                </c:pt>
                <c:pt idx="8831">
                  <c:v>42951.760416666664</c:v>
                </c:pt>
                <c:pt idx="8832">
                  <c:v>42951.770833333336</c:v>
                </c:pt>
                <c:pt idx="8833">
                  <c:v>42951.78125</c:v>
                </c:pt>
                <c:pt idx="8834">
                  <c:v>42951.791666666664</c:v>
                </c:pt>
                <c:pt idx="8835">
                  <c:v>42951.802083333336</c:v>
                </c:pt>
                <c:pt idx="8836">
                  <c:v>42951.8125</c:v>
                </c:pt>
                <c:pt idx="8837">
                  <c:v>42951.822916666664</c:v>
                </c:pt>
                <c:pt idx="8838">
                  <c:v>42951.833333333336</c:v>
                </c:pt>
                <c:pt idx="8839">
                  <c:v>42951.84375</c:v>
                </c:pt>
                <c:pt idx="8840">
                  <c:v>42951.854166666664</c:v>
                </c:pt>
                <c:pt idx="8841">
                  <c:v>42951.864583333336</c:v>
                </c:pt>
                <c:pt idx="8842">
                  <c:v>42951.875</c:v>
                </c:pt>
                <c:pt idx="8843">
                  <c:v>42951.885416666664</c:v>
                </c:pt>
                <c:pt idx="8844">
                  <c:v>42951.895833333336</c:v>
                </c:pt>
                <c:pt idx="8845">
                  <c:v>42951.90625</c:v>
                </c:pt>
                <c:pt idx="8846">
                  <c:v>42951.916666666664</c:v>
                </c:pt>
                <c:pt idx="8847">
                  <c:v>42951.927083333336</c:v>
                </c:pt>
                <c:pt idx="8848">
                  <c:v>42951.9375</c:v>
                </c:pt>
                <c:pt idx="8849">
                  <c:v>42951.947916666664</c:v>
                </c:pt>
                <c:pt idx="8850">
                  <c:v>42951.958333333336</c:v>
                </c:pt>
                <c:pt idx="8851">
                  <c:v>42951.96875</c:v>
                </c:pt>
                <c:pt idx="8852">
                  <c:v>42951.979166666664</c:v>
                </c:pt>
                <c:pt idx="8853">
                  <c:v>42951.989583333336</c:v>
                </c:pt>
                <c:pt idx="8854">
                  <c:v>42952</c:v>
                </c:pt>
                <c:pt idx="8855">
                  <c:v>42952.010416666664</c:v>
                </c:pt>
                <c:pt idx="8856">
                  <c:v>42952.020833333336</c:v>
                </c:pt>
                <c:pt idx="8857">
                  <c:v>42952.03125</c:v>
                </c:pt>
                <c:pt idx="8858">
                  <c:v>42952.041666666664</c:v>
                </c:pt>
                <c:pt idx="8859">
                  <c:v>42952.052083333336</c:v>
                </c:pt>
                <c:pt idx="8860">
                  <c:v>42952.0625</c:v>
                </c:pt>
                <c:pt idx="8861">
                  <c:v>42952.072916666664</c:v>
                </c:pt>
                <c:pt idx="8862">
                  <c:v>42952.083333333336</c:v>
                </c:pt>
                <c:pt idx="8863">
                  <c:v>42952.09375</c:v>
                </c:pt>
                <c:pt idx="8864">
                  <c:v>42952.104166666664</c:v>
                </c:pt>
                <c:pt idx="8865">
                  <c:v>42952.114583333336</c:v>
                </c:pt>
                <c:pt idx="8866">
                  <c:v>42952.125</c:v>
                </c:pt>
                <c:pt idx="8867">
                  <c:v>42952.135416666664</c:v>
                </c:pt>
                <c:pt idx="8868">
                  <c:v>42952.145833333336</c:v>
                </c:pt>
                <c:pt idx="8869">
                  <c:v>42952.15625</c:v>
                </c:pt>
                <c:pt idx="8870">
                  <c:v>42952.166666666664</c:v>
                </c:pt>
                <c:pt idx="8871">
                  <c:v>42952.177083333336</c:v>
                </c:pt>
                <c:pt idx="8872">
                  <c:v>42952.1875</c:v>
                </c:pt>
                <c:pt idx="8873">
                  <c:v>42952.197916666664</c:v>
                </c:pt>
                <c:pt idx="8874">
                  <c:v>42952.208333333336</c:v>
                </c:pt>
                <c:pt idx="8875">
                  <c:v>42952.21875</c:v>
                </c:pt>
                <c:pt idx="8876">
                  <c:v>42952.229166666664</c:v>
                </c:pt>
                <c:pt idx="8877">
                  <c:v>42952.239583333336</c:v>
                </c:pt>
                <c:pt idx="8878">
                  <c:v>42952.25</c:v>
                </c:pt>
                <c:pt idx="8879">
                  <c:v>42952.260416666664</c:v>
                </c:pt>
                <c:pt idx="8880">
                  <c:v>42952.270833333336</c:v>
                </c:pt>
                <c:pt idx="8881">
                  <c:v>42952.28125</c:v>
                </c:pt>
                <c:pt idx="8882">
                  <c:v>42952.291666666664</c:v>
                </c:pt>
                <c:pt idx="8883">
                  <c:v>42952.302083333336</c:v>
                </c:pt>
                <c:pt idx="8884">
                  <c:v>42952.3125</c:v>
                </c:pt>
                <c:pt idx="8885">
                  <c:v>42952.322916666664</c:v>
                </c:pt>
                <c:pt idx="8886">
                  <c:v>42952.333333333336</c:v>
                </c:pt>
                <c:pt idx="8887">
                  <c:v>42952.34375</c:v>
                </c:pt>
                <c:pt idx="8888">
                  <c:v>42952.354166666664</c:v>
                </c:pt>
                <c:pt idx="8889">
                  <c:v>42952.364583333336</c:v>
                </c:pt>
                <c:pt idx="8890">
                  <c:v>42952.375</c:v>
                </c:pt>
                <c:pt idx="8891">
                  <c:v>42952.385416666664</c:v>
                </c:pt>
                <c:pt idx="8892">
                  <c:v>42952.395833333336</c:v>
                </c:pt>
                <c:pt idx="8893">
                  <c:v>42952.40625</c:v>
                </c:pt>
                <c:pt idx="8894">
                  <c:v>42952.416666666664</c:v>
                </c:pt>
                <c:pt idx="8895">
                  <c:v>42952.427083333336</c:v>
                </c:pt>
                <c:pt idx="8896">
                  <c:v>42952.4375</c:v>
                </c:pt>
                <c:pt idx="8897">
                  <c:v>42952.447916666664</c:v>
                </c:pt>
                <c:pt idx="8898">
                  <c:v>42952.458333333336</c:v>
                </c:pt>
                <c:pt idx="8899">
                  <c:v>42952.46875</c:v>
                </c:pt>
                <c:pt idx="8900">
                  <c:v>42952.479166666664</c:v>
                </c:pt>
                <c:pt idx="8901">
                  <c:v>42952.489583333336</c:v>
                </c:pt>
                <c:pt idx="8902">
                  <c:v>42952.5</c:v>
                </c:pt>
                <c:pt idx="8903">
                  <c:v>42952.510416666664</c:v>
                </c:pt>
                <c:pt idx="8904">
                  <c:v>42952.520833333336</c:v>
                </c:pt>
                <c:pt idx="8905">
                  <c:v>42952.53125</c:v>
                </c:pt>
                <c:pt idx="8906">
                  <c:v>42952.541666666664</c:v>
                </c:pt>
                <c:pt idx="8907">
                  <c:v>42952.552083333336</c:v>
                </c:pt>
                <c:pt idx="8908">
                  <c:v>42952.5625</c:v>
                </c:pt>
                <c:pt idx="8909">
                  <c:v>42952.572916666664</c:v>
                </c:pt>
                <c:pt idx="8910">
                  <c:v>42952.583333333336</c:v>
                </c:pt>
                <c:pt idx="8911">
                  <c:v>42952.59375</c:v>
                </c:pt>
                <c:pt idx="8912">
                  <c:v>42952.604166666664</c:v>
                </c:pt>
                <c:pt idx="8913">
                  <c:v>42952.614583333336</c:v>
                </c:pt>
                <c:pt idx="8914">
                  <c:v>42952.625</c:v>
                </c:pt>
                <c:pt idx="8915">
                  <c:v>42952.635416666664</c:v>
                </c:pt>
                <c:pt idx="8916">
                  <c:v>42952.645833333336</c:v>
                </c:pt>
                <c:pt idx="8917">
                  <c:v>42952.65625</c:v>
                </c:pt>
                <c:pt idx="8918">
                  <c:v>42952.666666666664</c:v>
                </c:pt>
                <c:pt idx="8919">
                  <c:v>42952.677083333336</c:v>
                </c:pt>
                <c:pt idx="8920">
                  <c:v>42952.6875</c:v>
                </c:pt>
                <c:pt idx="8921">
                  <c:v>42952.697916666664</c:v>
                </c:pt>
                <c:pt idx="8922">
                  <c:v>42952.708333333336</c:v>
                </c:pt>
                <c:pt idx="8923">
                  <c:v>42952.71875</c:v>
                </c:pt>
                <c:pt idx="8924">
                  <c:v>42952.729166666664</c:v>
                </c:pt>
                <c:pt idx="8925">
                  <c:v>42952.739583333336</c:v>
                </c:pt>
                <c:pt idx="8926">
                  <c:v>42952.75</c:v>
                </c:pt>
                <c:pt idx="8927">
                  <c:v>42952.760416666664</c:v>
                </c:pt>
                <c:pt idx="8928">
                  <c:v>42952.770833333336</c:v>
                </c:pt>
                <c:pt idx="8929">
                  <c:v>42952.78125</c:v>
                </c:pt>
                <c:pt idx="8930">
                  <c:v>42952.791666666664</c:v>
                </c:pt>
                <c:pt idx="8931">
                  <c:v>42952.802083333336</c:v>
                </c:pt>
                <c:pt idx="8932">
                  <c:v>42952.8125</c:v>
                </c:pt>
                <c:pt idx="8933">
                  <c:v>42952.822916666664</c:v>
                </c:pt>
                <c:pt idx="8934">
                  <c:v>42952.833333333336</c:v>
                </c:pt>
                <c:pt idx="8935">
                  <c:v>42952.84375</c:v>
                </c:pt>
                <c:pt idx="8936">
                  <c:v>42952.854166666664</c:v>
                </c:pt>
                <c:pt idx="8937">
                  <c:v>42952.864583333336</c:v>
                </c:pt>
                <c:pt idx="8938">
                  <c:v>42952.875</c:v>
                </c:pt>
                <c:pt idx="8939">
                  <c:v>42952.885416666664</c:v>
                </c:pt>
                <c:pt idx="8940">
                  <c:v>42952.895833333336</c:v>
                </c:pt>
                <c:pt idx="8941">
                  <c:v>42952.90625</c:v>
                </c:pt>
                <c:pt idx="8942">
                  <c:v>42952.916666666664</c:v>
                </c:pt>
                <c:pt idx="8943">
                  <c:v>42952.927083333336</c:v>
                </c:pt>
                <c:pt idx="8944">
                  <c:v>42952.9375</c:v>
                </c:pt>
                <c:pt idx="8945">
                  <c:v>42952.947916666664</c:v>
                </c:pt>
                <c:pt idx="8946">
                  <c:v>42952.958333333336</c:v>
                </c:pt>
                <c:pt idx="8947">
                  <c:v>42952.96875</c:v>
                </c:pt>
                <c:pt idx="8948">
                  <c:v>42952.979166666664</c:v>
                </c:pt>
                <c:pt idx="8949">
                  <c:v>42952.989583333336</c:v>
                </c:pt>
                <c:pt idx="8950">
                  <c:v>42953</c:v>
                </c:pt>
                <c:pt idx="8951">
                  <c:v>42953.010416666664</c:v>
                </c:pt>
                <c:pt idx="8952">
                  <c:v>42953.020833333336</c:v>
                </c:pt>
                <c:pt idx="8953">
                  <c:v>42953.03125</c:v>
                </c:pt>
                <c:pt idx="8954">
                  <c:v>42953.041666666664</c:v>
                </c:pt>
                <c:pt idx="8955">
                  <c:v>42953.052083333336</c:v>
                </c:pt>
                <c:pt idx="8956">
                  <c:v>42953.0625</c:v>
                </c:pt>
                <c:pt idx="8957">
                  <c:v>42953.072916666664</c:v>
                </c:pt>
                <c:pt idx="8958">
                  <c:v>42953.083333333336</c:v>
                </c:pt>
                <c:pt idx="8959">
                  <c:v>42953.09375</c:v>
                </c:pt>
                <c:pt idx="8960">
                  <c:v>42953.104166666664</c:v>
                </c:pt>
                <c:pt idx="8961">
                  <c:v>42953.114583333336</c:v>
                </c:pt>
                <c:pt idx="8962">
                  <c:v>42953.125</c:v>
                </c:pt>
                <c:pt idx="8963">
                  <c:v>42953.135416666664</c:v>
                </c:pt>
                <c:pt idx="8964">
                  <c:v>42953.145833333336</c:v>
                </c:pt>
                <c:pt idx="8965">
                  <c:v>42953.15625</c:v>
                </c:pt>
                <c:pt idx="8966">
                  <c:v>42953.166666666664</c:v>
                </c:pt>
                <c:pt idx="8967">
                  <c:v>42953.177083333336</c:v>
                </c:pt>
                <c:pt idx="8968">
                  <c:v>42953.1875</c:v>
                </c:pt>
                <c:pt idx="8969">
                  <c:v>42953.197916666664</c:v>
                </c:pt>
                <c:pt idx="8970">
                  <c:v>42953.208333333336</c:v>
                </c:pt>
                <c:pt idx="8971">
                  <c:v>42953.21875</c:v>
                </c:pt>
                <c:pt idx="8972">
                  <c:v>42953.229166666664</c:v>
                </c:pt>
                <c:pt idx="8973">
                  <c:v>42953.239583333336</c:v>
                </c:pt>
                <c:pt idx="8974">
                  <c:v>42953.25</c:v>
                </c:pt>
                <c:pt idx="8975">
                  <c:v>42953.260416666664</c:v>
                </c:pt>
                <c:pt idx="8976">
                  <c:v>42953.270833333336</c:v>
                </c:pt>
                <c:pt idx="8977">
                  <c:v>42953.28125</c:v>
                </c:pt>
                <c:pt idx="8978">
                  <c:v>42953.291666666664</c:v>
                </c:pt>
                <c:pt idx="8979">
                  <c:v>42953.302083333336</c:v>
                </c:pt>
                <c:pt idx="8980">
                  <c:v>42953.3125</c:v>
                </c:pt>
                <c:pt idx="8981">
                  <c:v>42953.322916666664</c:v>
                </c:pt>
                <c:pt idx="8982">
                  <c:v>42953.333333333336</c:v>
                </c:pt>
                <c:pt idx="8983">
                  <c:v>42953.34375</c:v>
                </c:pt>
                <c:pt idx="8984">
                  <c:v>42953.354166666664</c:v>
                </c:pt>
                <c:pt idx="8985">
                  <c:v>42953.364583333336</c:v>
                </c:pt>
                <c:pt idx="8986">
                  <c:v>42953.375</c:v>
                </c:pt>
                <c:pt idx="8987">
                  <c:v>42953.385416666664</c:v>
                </c:pt>
                <c:pt idx="8988">
                  <c:v>42953.395833333336</c:v>
                </c:pt>
                <c:pt idx="8989">
                  <c:v>42953.40625</c:v>
                </c:pt>
                <c:pt idx="8990">
                  <c:v>42953.416666666664</c:v>
                </c:pt>
                <c:pt idx="8991">
                  <c:v>42953.427083333336</c:v>
                </c:pt>
                <c:pt idx="8992">
                  <c:v>42953.4375</c:v>
                </c:pt>
                <c:pt idx="8993">
                  <c:v>42953.447916666664</c:v>
                </c:pt>
                <c:pt idx="8994">
                  <c:v>42953.458333333336</c:v>
                </c:pt>
                <c:pt idx="8995">
                  <c:v>42953.46875</c:v>
                </c:pt>
                <c:pt idx="8996">
                  <c:v>42953.479166666664</c:v>
                </c:pt>
                <c:pt idx="8997">
                  <c:v>42953.489583333336</c:v>
                </c:pt>
                <c:pt idx="8998">
                  <c:v>42953.5</c:v>
                </c:pt>
                <c:pt idx="8999">
                  <c:v>42953.510416666664</c:v>
                </c:pt>
                <c:pt idx="9000">
                  <c:v>42953.520833333336</c:v>
                </c:pt>
                <c:pt idx="9001">
                  <c:v>42953.53125</c:v>
                </c:pt>
                <c:pt idx="9002">
                  <c:v>42953.541666666664</c:v>
                </c:pt>
                <c:pt idx="9003">
                  <c:v>42953.552083333336</c:v>
                </c:pt>
                <c:pt idx="9004">
                  <c:v>42953.5625</c:v>
                </c:pt>
                <c:pt idx="9005">
                  <c:v>42953.572916666664</c:v>
                </c:pt>
                <c:pt idx="9006">
                  <c:v>42953.583333333336</c:v>
                </c:pt>
                <c:pt idx="9007">
                  <c:v>42953.59375</c:v>
                </c:pt>
                <c:pt idx="9008">
                  <c:v>42953.604166666664</c:v>
                </c:pt>
                <c:pt idx="9009">
                  <c:v>42953.614583333336</c:v>
                </c:pt>
                <c:pt idx="9010">
                  <c:v>42953.625</c:v>
                </c:pt>
                <c:pt idx="9011">
                  <c:v>42953.635416666664</c:v>
                </c:pt>
                <c:pt idx="9012">
                  <c:v>42953.645833333336</c:v>
                </c:pt>
                <c:pt idx="9013">
                  <c:v>42953.65625</c:v>
                </c:pt>
                <c:pt idx="9014">
                  <c:v>42953.666666666664</c:v>
                </c:pt>
                <c:pt idx="9015">
                  <c:v>42953.677083333336</c:v>
                </c:pt>
                <c:pt idx="9016">
                  <c:v>42953.6875</c:v>
                </c:pt>
                <c:pt idx="9017">
                  <c:v>42953.697916666664</c:v>
                </c:pt>
                <c:pt idx="9018">
                  <c:v>42953.708333333336</c:v>
                </c:pt>
                <c:pt idx="9019">
                  <c:v>42953.71875</c:v>
                </c:pt>
                <c:pt idx="9020">
                  <c:v>42953.729166666664</c:v>
                </c:pt>
                <c:pt idx="9021">
                  <c:v>42953.739583333336</c:v>
                </c:pt>
                <c:pt idx="9022">
                  <c:v>42953.75</c:v>
                </c:pt>
                <c:pt idx="9023">
                  <c:v>42953.760416666664</c:v>
                </c:pt>
                <c:pt idx="9024">
                  <c:v>42953.770833333336</c:v>
                </c:pt>
                <c:pt idx="9025">
                  <c:v>42953.78125</c:v>
                </c:pt>
                <c:pt idx="9026">
                  <c:v>42953.791666666664</c:v>
                </c:pt>
                <c:pt idx="9027">
                  <c:v>42953.802083333336</c:v>
                </c:pt>
                <c:pt idx="9028">
                  <c:v>42953.8125</c:v>
                </c:pt>
                <c:pt idx="9029">
                  <c:v>42953.822916666664</c:v>
                </c:pt>
                <c:pt idx="9030">
                  <c:v>42953.833333333336</c:v>
                </c:pt>
                <c:pt idx="9031">
                  <c:v>42953.84375</c:v>
                </c:pt>
                <c:pt idx="9032">
                  <c:v>42953.854166666664</c:v>
                </c:pt>
                <c:pt idx="9033">
                  <c:v>42953.864583333336</c:v>
                </c:pt>
                <c:pt idx="9034">
                  <c:v>42953.875</c:v>
                </c:pt>
                <c:pt idx="9035">
                  <c:v>42953.885416666664</c:v>
                </c:pt>
                <c:pt idx="9036">
                  <c:v>42953.895833333336</c:v>
                </c:pt>
                <c:pt idx="9037">
                  <c:v>42953.90625</c:v>
                </c:pt>
                <c:pt idx="9038">
                  <c:v>42953.916666666664</c:v>
                </c:pt>
                <c:pt idx="9039">
                  <c:v>42953.927083333336</c:v>
                </c:pt>
                <c:pt idx="9040">
                  <c:v>42953.9375</c:v>
                </c:pt>
                <c:pt idx="9041">
                  <c:v>42953.947916666664</c:v>
                </c:pt>
                <c:pt idx="9042">
                  <c:v>42953.958333333336</c:v>
                </c:pt>
                <c:pt idx="9043">
                  <c:v>42953.96875</c:v>
                </c:pt>
                <c:pt idx="9044">
                  <c:v>42953.979166666664</c:v>
                </c:pt>
                <c:pt idx="9045">
                  <c:v>42953.989583333336</c:v>
                </c:pt>
                <c:pt idx="9046">
                  <c:v>42954</c:v>
                </c:pt>
                <c:pt idx="9047">
                  <c:v>42954.010416666664</c:v>
                </c:pt>
                <c:pt idx="9048">
                  <c:v>42954.020833333336</c:v>
                </c:pt>
                <c:pt idx="9049">
                  <c:v>42954.03125</c:v>
                </c:pt>
                <c:pt idx="9050">
                  <c:v>42954.041666666664</c:v>
                </c:pt>
                <c:pt idx="9051">
                  <c:v>42954.052083333336</c:v>
                </c:pt>
                <c:pt idx="9052">
                  <c:v>42954.0625</c:v>
                </c:pt>
                <c:pt idx="9053">
                  <c:v>42954.072916666664</c:v>
                </c:pt>
                <c:pt idx="9054">
                  <c:v>42954.083333333336</c:v>
                </c:pt>
                <c:pt idx="9055">
                  <c:v>42954.09375</c:v>
                </c:pt>
                <c:pt idx="9056">
                  <c:v>42954.104166666664</c:v>
                </c:pt>
                <c:pt idx="9057">
                  <c:v>42954.114583333336</c:v>
                </c:pt>
                <c:pt idx="9058">
                  <c:v>42954.125</c:v>
                </c:pt>
                <c:pt idx="9059">
                  <c:v>42954.135416666664</c:v>
                </c:pt>
                <c:pt idx="9060">
                  <c:v>42954.145833333336</c:v>
                </c:pt>
                <c:pt idx="9061">
                  <c:v>42954.15625</c:v>
                </c:pt>
                <c:pt idx="9062">
                  <c:v>42954.166666666664</c:v>
                </c:pt>
                <c:pt idx="9063">
                  <c:v>42954.177083333336</c:v>
                </c:pt>
                <c:pt idx="9064">
                  <c:v>42954.1875</c:v>
                </c:pt>
                <c:pt idx="9065">
                  <c:v>42954.197916666664</c:v>
                </c:pt>
                <c:pt idx="9066">
                  <c:v>42954.208333333336</c:v>
                </c:pt>
                <c:pt idx="9067">
                  <c:v>42954.21875</c:v>
                </c:pt>
                <c:pt idx="9068">
                  <c:v>42954.229166666664</c:v>
                </c:pt>
                <c:pt idx="9069">
                  <c:v>42954.239583333336</c:v>
                </c:pt>
                <c:pt idx="9070">
                  <c:v>42954.25</c:v>
                </c:pt>
                <c:pt idx="9071">
                  <c:v>42954.260416666664</c:v>
                </c:pt>
                <c:pt idx="9072">
                  <c:v>42954.270833333336</c:v>
                </c:pt>
                <c:pt idx="9073">
                  <c:v>42954.28125</c:v>
                </c:pt>
                <c:pt idx="9074">
                  <c:v>42954.291666666664</c:v>
                </c:pt>
                <c:pt idx="9075">
                  <c:v>42954.302083333336</c:v>
                </c:pt>
                <c:pt idx="9076">
                  <c:v>42954.3125</c:v>
                </c:pt>
                <c:pt idx="9077">
                  <c:v>42954.322916666664</c:v>
                </c:pt>
                <c:pt idx="9078">
                  <c:v>42954.333333333336</c:v>
                </c:pt>
                <c:pt idx="9079">
                  <c:v>42954.34375</c:v>
                </c:pt>
                <c:pt idx="9080">
                  <c:v>42954.354166666664</c:v>
                </c:pt>
                <c:pt idx="9081">
                  <c:v>42954.364583333336</c:v>
                </c:pt>
                <c:pt idx="9082">
                  <c:v>42954.375</c:v>
                </c:pt>
                <c:pt idx="9083">
                  <c:v>42954.385416666664</c:v>
                </c:pt>
                <c:pt idx="9084">
                  <c:v>42954.395833333336</c:v>
                </c:pt>
                <c:pt idx="9085">
                  <c:v>42954.40625</c:v>
                </c:pt>
                <c:pt idx="9086">
                  <c:v>42954.416666666664</c:v>
                </c:pt>
                <c:pt idx="9087">
                  <c:v>42954.427083333336</c:v>
                </c:pt>
                <c:pt idx="9088">
                  <c:v>42954.4375</c:v>
                </c:pt>
                <c:pt idx="9089">
                  <c:v>42954.447916666664</c:v>
                </c:pt>
                <c:pt idx="9090">
                  <c:v>42954.458333333336</c:v>
                </c:pt>
                <c:pt idx="9091">
                  <c:v>42954.46875</c:v>
                </c:pt>
                <c:pt idx="9092">
                  <c:v>42954.479166666664</c:v>
                </c:pt>
                <c:pt idx="9093">
                  <c:v>42954.489583333336</c:v>
                </c:pt>
                <c:pt idx="9094">
                  <c:v>42954.5</c:v>
                </c:pt>
                <c:pt idx="9095">
                  <c:v>42954.510416666664</c:v>
                </c:pt>
                <c:pt idx="9096">
                  <c:v>42954.520833333336</c:v>
                </c:pt>
                <c:pt idx="9097">
                  <c:v>42954.53125</c:v>
                </c:pt>
                <c:pt idx="9098">
                  <c:v>42954.541666666664</c:v>
                </c:pt>
                <c:pt idx="9099">
                  <c:v>42954.552083333336</c:v>
                </c:pt>
                <c:pt idx="9100">
                  <c:v>42954.5625</c:v>
                </c:pt>
                <c:pt idx="9101">
                  <c:v>42954.572916666664</c:v>
                </c:pt>
                <c:pt idx="9102">
                  <c:v>42954.583333333336</c:v>
                </c:pt>
                <c:pt idx="9103">
                  <c:v>42954.59375</c:v>
                </c:pt>
                <c:pt idx="9104">
                  <c:v>42954.604166666664</c:v>
                </c:pt>
                <c:pt idx="9105">
                  <c:v>42954.614583333336</c:v>
                </c:pt>
                <c:pt idx="9106">
                  <c:v>42954.625</c:v>
                </c:pt>
                <c:pt idx="9107">
                  <c:v>42954.635416666664</c:v>
                </c:pt>
                <c:pt idx="9108">
                  <c:v>42954.645833333336</c:v>
                </c:pt>
                <c:pt idx="9109">
                  <c:v>42954.65625</c:v>
                </c:pt>
                <c:pt idx="9110">
                  <c:v>42954.666666666664</c:v>
                </c:pt>
                <c:pt idx="9111">
                  <c:v>42954.677083333336</c:v>
                </c:pt>
                <c:pt idx="9112">
                  <c:v>42954.6875</c:v>
                </c:pt>
                <c:pt idx="9113">
                  <c:v>42954.697916666664</c:v>
                </c:pt>
                <c:pt idx="9114">
                  <c:v>42954.708333333336</c:v>
                </c:pt>
                <c:pt idx="9115">
                  <c:v>42954.71875</c:v>
                </c:pt>
                <c:pt idx="9116">
                  <c:v>42954.729166666664</c:v>
                </c:pt>
                <c:pt idx="9117">
                  <c:v>42954.739583333336</c:v>
                </c:pt>
                <c:pt idx="9118">
                  <c:v>42954.75</c:v>
                </c:pt>
                <c:pt idx="9119">
                  <c:v>42954.760416666664</c:v>
                </c:pt>
                <c:pt idx="9120">
                  <c:v>42954.770833333336</c:v>
                </c:pt>
                <c:pt idx="9121">
                  <c:v>42954.78125</c:v>
                </c:pt>
                <c:pt idx="9122">
                  <c:v>42954.791666666664</c:v>
                </c:pt>
                <c:pt idx="9123">
                  <c:v>42954.802083333336</c:v>
                </c:pt>
                <c:pt idx="9124">
                  <c:v>42954.8125</c:v>
                </c:pt>
                <c:pt idx="9125">
                  <c:v>42954.822916666664</c:v>
                </c:pt>
                <c:pt idx="9126">
                  <c:v>42954.833333333336</c:v>
                </c:pt>
                <c:pt idx="9127">
                  <c:v>42954.84375</c:v>
                </c:pt>
                <c:pt idx="9128">
                  <c:v>42954.854166666664</c:v>
                </c:pt>
                <c:pt idx="9129">
                  <c:v>42954.864583333336</c:v>
                </c:pt>
                <c:pt idx="9130">
                  <c:v>42954.875</c:v>
                </c:pt>
                <c:pt idx="9131">
                  <c:v>42954.885416666664</c:v>
                </c:pt>
                <c:pt idx="9132">
                  <c:v>42954.895833333336</c:v>
                </c:pt>
                <c:pt idx="9133">
                  <c:v>42954.90625</c:v>
                </c:pt>
                <c:pt idx="9134">
                  <c:v>42954.916666666664</c:v>
                </c:pt>
                <c:pt idx="9135">
                  <c:v>42954.927083333336</c:v>
                </c:pt>
                <c:pt idx="9136">
                  <c:v>42954.9375</c:v>
                </c:pt>
                <c:pt idx="9137">
                  <c:v>42954.947916666664</c:v>
                </c:pt>
                <c:pt idx="9138">
                  <c:v>42954.958333333336</c:v>
                </c:pt>
                <c:pt idx="9139">
                  <c:v>42954.96875</c:v>
                </c:pt>
                <c:pt idx="9140">
                  <c:v>42954.979166666664</c:v>
                </c:pt>
                <c:pt idx="9141">
                  <c:v>42954.989583333336</c:v>
                </c:pt>
                <c:pt idx="9142">
                  <c:v>42955</c:v>
                </c:pt>
                <c:pt idx="9143">
                  <c:v>42955.010416666664</c:v>
                </c:pt>
                <c:pt idx="9144">
                  <c:v>42955.020833333336</c:v>
                </c:pt>
                <c:pt idx="9145">
                  <c:v>42955.03125</c:v>
                </c:pt>
                <c:pt idx="9146">
                  <c:v>42955.041666666664</c:v>
                </c:pt>
                <c:pt idx="9147">
                  <c:v>42955.052083333336</c:v>
                </c:pt>
                <c:pt idx="9148">
                  <c:v>42955.0625</c:v>
                </c:pt>
                <c:pt idx="9149">
                  <c:v>42955.072916666664</c:v>
                </c:pt>
                <c:pt idx="9150">
                  <c:v>42955.083333333336</c:v>
                </c:pt>
                <c:pt idx="9151">
                  <c:v>42955.09375</c:v>
                </c:pt>
                <c:pt idx="9152">
                  <c:v>42955.104166666664</c:v>
                </c:pt>
                <c:pt idx="9153">
                  <c:v>42955.114583333336</c:v>
                </c:pt>
                <c:pt idx="9154">
                  <c:v>42955.125</c:v>
                </c:pt>
                <c:pt idx="9155">
                  <c:v>42955.135416666664</c:v>
                </c:pt>
                <c:pt idx="9156">
                  <c:v>42955.145833333336</c:v>
                </c:pt>
                <c:pt idx="9157">
                  <c:v>42955.15625</c:v>
                </c:pt>
                <c:pt idx="9158">
                  <c:v>42955.166666666664</c:v>
                </c:pt>
                <c:pt idx="9159">
                  <c:v>42955.177083333336</c:v>
                </c:pt>
                <c:pt idx="9160">
                  <c:v>42955.1875</c:v>
                </c:pt>
                <c:pt idx="9161">
                  <c:v>42955.197916666664</c:v>
                </c:pt>
                <c:pt idx="9162">
                  <c:v>42955.208333333336</c:v>
                </c:pt>
                <c:pt idx="9163">
                  <c:v>42955.21875</c:v>
                </c:pt>
                <c:pt idx="9164">
                  <c:v>42955.229166666664</c:v>
                </c:pt>
                <c:pt idx="9165">
                  <c:v>42955.239583333336</c:v>
                </c:pt>
                <c:pt idx="9166">
                  <c:v>42955.25</c:v>
                </c:pt>
                <c:pt idx="9167">
                  <c:v>42955.260416666664</c:v>
                </c:pt>
                <c:pt idx="9168">
                  <c:v>42955.270833333336</c:v>
                </c:pt>
                <c:pt idx="9169">
                  <c:v>42955.28125</c:v>
                </c:pt>
                <c:pt idx="9170">
                  <c:v>42955.291666666664</c:v>
                </c:pt>
                <c:pt idx="9171">
                  <c:v>42955.302083333336</c:v>
                </c:pt>
                <c:pt idx="9172">
                  <c:v>42955.3125</c:v>
                </c:pt>
                <c:pt idx="9173">
                  <c:v>42955.322916666664</c:v>
                </c:pt>
                <c:pt idx="9174">
                  <c:v>42955.333333333336</c:v>
                </c:pt>
                <c:pt idx="9175">
                  <c:v>42955.34375</c:v>
                </c:pt>
                <c:pt idx="9176">
                  <c:v>42955.354166666664</c:v>
                </c:pt>
                <c:pt idx="9177">
                  <c:v>42955.364583333336</c:v>
                </c:pt>
                <c:pt idx="9178">
                  <c:v>42955.375</c:v>
                </c:pt>
                <c:pt idx="9179">
                  <c:v>42955.385416666664</c:v>
                </c:pt>
                <c:pt idx="9180">
                  <c:v>42955.395833333336</c:v>
                </c:pt>
                <c:pt idx="9181">
                  <c:v>42955.40625</c:v>
                </c:pt>
                <c:pt idx="9182">
                  <c:v>42955.416666666664</c:v>
                </c:pt>
                <c:pt idx="9183">
                  <c:v>42955.427083333336</c:v>
                </c:pt>
                <c:pt idx="9184">
                  <c:v>42955.4375</c:v>
                </c:pt>
                <c:pt idx="9185">
                  <c:v>42955.447916666664</c:v>
                </c:pt>
                <c:pt idx="9186">
                  <c:v>42955.458333333336</c:v>
                </c:pt>
                <c:pt idx="9187">
                  <c:v>42955.46875</c:v>
                </c:pt>
                <c:pt idx="9188">
                  <c:v>42955.479166666664</c:v>
                </c:pt>
                <c:pt idx="9189">
                  <c:v>42955.489583333336</c:v>
                </c:pt>
                <c:pt idx="9190">
                  <c:v>42955.5</c:v>
                </c:pt>
                <c:pt idx="9191">
                  <c:v>42955.510416666664</c:v>
                </c:pt>
                <c:pt idx="9192">
                  <c:v>42955.520833333336</c:v>
                </c:pt>
                <c:pt idx="9193">
                  <c:v>42955.53125</c:v>
                </c:pt>
                <c:pt idx="9194">
                  <c:v>42955.541666666664</c:v>
                </c:pt>
                <c:pt idx="9195">
                  <c:v>42955.552083333336</c:v>
                </c:pt>
                <c:pt idx="9196">
                  <c:v>42955.5625</c:v>
                </c:pt>
                <c:pt idx="9197">
                  <c:v>42955.572916666664</c:v>
                </c:pt>
                <c:pt idx="9198">
                  <c:v>42955.583333333336</c:v>
                </c:pt>
                <c:pt idx="9199">
                  <c:v>42955.59375</c:v>
                </c:pt>
                <c:pt idx="9200">
                  <c:v>42955.604166666664</c:v>
                </c:pt>
                <c:pt idx="9201">
                  <c:v>42955.614583333336</c:v>
                </c:pt>
                <c:pt idx="9202">
                  <c:v>42955.625</c:v>
                </c:pt>
                <c:pt idx="9203">
                  <c:v>42955.635416666664</c:v>
                </c:pt>
                <c:pt idx="9204">
                  <c:v>42955.645833333336</c:v>
                </c:pt>
                <c:pt idx="9205">
                  <c:v>42955.65625</c:v>
                </c:pt>
                <c:pt idx="9206">
                  <c:v>42955.666666666664</c:v>
                </c:pt>
                <c:pt idx="9207">
                  <c:v>42955.677083333336</c:v>
                </c:pt>
                <c:pt idx="9208">
                  <c:v>42955.6875</c:v>
                </c:pt>
                <c:pt idx="9209">
                  <c:v>42955.697916666664</c:v>
                </c:pt>
                <c:pt idx="9210">
                  <c:v>42955.708333333336</c:v>
                </c:pt>
                <c:pt idx="9211">
                  <c:v>42955.71875</c:v>
                </c:pt>
                <c:pt idx="9212">
                  <c:v>42955.729166666664</c:v>
                </c:pt>
                <c:pt idx="9213">
                  <c:v>42955.739583333336</c:v>
                </c:pt>
                <c:pt idx="9214">
                  <c:v>42955.75</c:v>
                </c:pt>
                <c:pt idx="9215">
                  <c:v>42955.760416666664</c:v>
                </c:pt>
                <c:pt idx="9216">
                  <c:v>42955.770833333336</c:v>
                </c:pt>
                <c:pt idx="9217">
                  <c:v>42955.78125</c:v>
                </c:pt>
                <c:pt idx="9218">
                  <c:v>42955.791666666664</c:v>
                </c:pt>
                <c:pt idx="9219">
                  <c:v>42955.802083333336</c:v>
                </c:pt>
                <c:pt idx="9220">
                  <c:v>42955.8125</c:v>
                </c:pt>
                <c:pt idx="9221">
                  <c:v>42955.822916666664</c:v>
                </c:pt>
                <c:pt idx="9222">
                  <c:v>42955.833333333336</c:v>
                </c:pt>
                <c:pt idx="9223">
                  <c:v>42955.84375</c:v>
                </c:pt>
                <c:pt idx="9224">
                  <c:v>42955.854166666664</c:v>
                </c:pt>
                <c:pt idx="9225">
                  <c:v>42955.864583333336</c:v>
                </c:pt>
                <c:pt idx="9226">
                  <c:v>42955.875</c:v>
                </c:pt>
                <c:pt idx="9227">
                  <c:v>42955.885416666664</c:v>
                </c:pt>
                <c:pt idx="9228">
                  <c:v>42955.895833333336</c:v>
                </c:pt>
                <c:pt idx="9229">
                  <c:v>42955.90625</c:v>
                </c:pt>
                <c:pt idx="9230">
                  <c:v>42955.916666666664</c:v>
                </c:pt>
                <c:pt idx="9231">
                  <c:v>42955.927083333336</c:v>
                </c:pt>
                <c:pt idx="9232">
                  <c:v>42955.9375</c:v>
                </c:pt>
                <c:pt idx="9233">
                  <c:v>42955.947916666664</c:v>
                </c:pt>
                <c:pt idx="9234">
                  <c:v>42955.958333333336</c:v>
                </c:pt>
                <c:pt idx="9235">
                  <c:v>42955.96875</c:v>
                </c:pt>
                <c:pt idx="9236">
                  <c:v>42955.979166666664</c:v>
                </c:pt>
                <c:pt idx="9237">
                  <c:v>42955.989583333336</c:v>
                </c:pt>
                <c:pt idx="9238">
                  <c:v>42956</c:v>
                </c:pt>
                <c:pt idx="9239">
                  <c:v>42956.010416666664</c:v>
                </c:pt>
                <c:pt idx="9240">
                  <c:v>42956.020833333336</c:v>
                </c:pt>
                <c:pt idx="9241">
                  <c:v>42956.03125</c:v>
                </c:pt>
                <c:pt idx="9242">
                  <c:v>42956.041666666664</c:v>
                </c:pt>
                <c:pt idx="9243">
                  <c:v>42956.052083333336</c:v>
                </c:pt>
                <c:pt idx="9244">
                  <c:v>42956.0625</c:v>
                </c:pt>
                <c:pt idx="9245">
                  <c:v>42956.072916666664</c:v>
                </c:pt>
                <c:pt idx="9246">
                  <c:v>42956.083333333336</c:v>
                </c:pt>
                <c:pt idx="9247">
                  <c:v>42956.09375</c:v>
                </c:pt>
                <c:pt idx="9248">
                  <c:v>42956.104166666664</c:v>
                </c:pt>
                <c:pt idx="9249">
                  <c:v>42956.114583333336</c:v>
                </c:pt>
                <c:pt idx="9250">
                  <c:v>42956.125</c:v>
                </c:pt>
                <c:pt idx="9251">
                  <c:v>42956.135416666664</c:v>
                </c:pt>
                <c:pt idx="9252">
                  <c:v>42956.145833333336</c:v>
                </c:pt>
                <c:pt idx="9253">
                  <c:v>42956.15625</c:v>
                </c:pt>
                <c:pt idx="9254">
                  <c:v>42956.166666666664</c:v>
                </c:pt>
                <c:pt idx="9255">
                  <c:v>42956.177083333336</c:v>
                </c:pt>
                <c:pt idx="9256">
                  <c:v>42956.1875</c:v>
                </c:pt>
                <c:pt idx="9257">
                  <c:v>42956.197916666664</c:v>
                </c:pt>
                <c:pt idx="9258">
                  <c:v>42956.208333333336</c:v>
                </c:pt>
                <c:pt idx="9259">
                  <c:v>42956.21875</c:v>
                </c:pt>
                <c:pt idx="9260">
                  <c:v>42956.229166666664</c:v>
                </c:pt>
                <c:pt idx="9261">
                  <c:v>42956.239583333336</c:v>
                </c:pt>
                <c:pt idx="9262">
                  <c:v>42956.25</c:v>
                </c:pt>
                <c:pt idx="9263">
                  <c:v>42956.260416666664</c:v>
                </c:pt>
                <c:pt idx="9264">
                  <c:v>42956.270833333336</c:v>
                </c:pt>
                <c:pt idx="9265">
                  <c:v>42956.28125</c:v>
                </c:pt>
                <c:pt idx="9266">
                  <c:v>42956.291666666664</c:v>
                </c:pt>
                <c:pt idx="9267">
                  <c:v>42956.302083333336</c:v>
                </c:pt>
                <c:pt idx="9268">
                  <c:v>42956.3125</c:v>
                </c:pt>
                <c:pt idx="9269">
                  <c:v>42956.322916666664</c:v>
                </c:pt>
                <c:pt idx="9270">
                  <c:v>42956.333333333336</c:v>
                </c:pt>
                <c:pt idx="9271">
                  <c:v>42956.34375</c:v>
                </c:pt>
                <c:pt idx="9272">
                  <c:v>42956.354166666664</c:v>
                </c:pt>
                <c:pt idx="9273">
                  <c:v>42956.364583333336</c:v>
                </c:pt>
                <c:pt idx="9274">
                  <c:v>42956.375</c:v>
                </c:pt>
                <c:pt idx="9275">
                  <c:v>42956.385416666664</c:v>
                </c:pt>
                <c:pt idx="9276">
                  <c:v>42956.395833333336</c:v>
                </c:pt>
                <c:pt idx="9277">
                  <c:v>42956.40625</c:v>
                </c:pt>
                <c:pt idx="9278">
                  <c:v>42956.416666666664</c:v>
                </c:pt>
                <c:pt idx="9279">
                  <c:v>42956.427083333336</c:v>
                </c:pt>
                <c:pt idx="9280">
                  <c:v>42956.4375</c:v>
                </c:pt>
                <c:pt idx="9281">
                  <c:v>42956.447916666664</c:v>
                </c:pt>
                <c:pt idx="9282">
                  <c:v>42956.458333333336</c:v>
                </c:pt>
                <c:pt idx="9283">
                  <c:v>42956.46875</c:v>
                </c:pt>
                <c:pt idx="9284">
                  <c:v>42956.479166666664</c:v>
                </c:pt>
                <c:pt idx="9285">
                  <c:v>42956.489583333336</c:v>
                </c:pt>
                <c:pt idx="9286">
                  <c:v>42956.5</c:v>
                </c:pt>
                <c:pt idx="9287">
                  <c:v>42956.510416666664</c:v>
                </c:pt>
                <c:pt idx="9288">
                  <c:v>42956.520833333336</c:v>
                </c:pt>
                <c:pt idx="9289">
                  <c:v>42956.53125</c:v>
                </c:pt>
                <c:pt idx="9290">
                  <c:v>42956.541666666664</c:v>
                </c:pt>
                <c:pt idx="9291">
                  <c:v>42956.552083333336</c:v>
                </c:pt>
                <c:pt idx="9292">
                  <c:v>42956.5625</c:v>
                </c:pt>
                <c:pt idx="9293">
                  <c:v>42956.572916666664</c:v>
                </c:pt>
                <c:pt idx="9294">
                  <c:v>42956.583333333336</c:v>
                </c:pt>
                <c:pt idx="9295">
                  <c:v>42956.59375</c:v>
                </c:pt>
                <c:pt idx="9296">
                  <c:v>42956.604166666664</c:v>
                </c:pt>
                <c:pt idx="9297">
                  <c:v>42956.614583333336</c:v>
                </c:pt>
                <c:pt idx="9298">
                  <c:v>42956.625</c:v>
                </c:pt>
                <c:pt idx="9299">
                  <c:v>42956.635416666664</c:v>
                </c:pt>
                <c:pt idx="9300">
                  <c:v>42956.645833333336</c:v>
                </c:pt>
                <c:pt idx="9301">
                  <c:v>42956.65625</c:v>
                </c:pt>
                <c:pt idx="9302">
                  <c:v>42956.666666666664</c:v>
                </c:pt>
                <c:pt idx="9303">
                  <c:v>42956.677083333336</c:v>
                </c:pt>
                <c:pt idx="9304">
                  <c:v>42956.6875</c:v>
                </c:pt>
                <c:pt idx="9305">
                  <c:v>42956.697916666664</c:v>
                </c:pt>
                <c:pt idx="9306">
                  <c:v>42956.708333333336</c:v>
                </c:pt>
                <c:pt idx="9307">
                  <c:v>42956.71875</c:v>
                </c:pt>
                <c:pt idx="9308">
                  <c:v>42956.729166666664</c:v>
                </c:pt>
                <c:pt idx="9309">
                  <c:v>42956.739583333336</c:v>
                </c:pt>
                <c:pt idx="9310">
                  <c:v>42956.75</c:v>
                </c:pt>
                <c:pt idx="9311">
                  <c:v>42956.760416666664</c:v>
                </c:pt>
                <c:pt idx="9312">
                  <c:v>42956.770833333336</c:v>
                </c:pt>
                <c:pt idx="9313">
                  <c:v>42956.78125</c:v>
                </c:pt>
                <c:pt idx="9314">
                  <c:v>42956.791666666664</c:v>
                </c:pt>
                <c:pt idx="9315">
                  <c:v>42956.802083333336</c:v>
                </c:pt>
                <c:pt idx="9316">
                  <c:v>42956.8125</c:v>
                </c:pt>
                <c:pt idx="9317">
                  <c:v>42956.822916666664</c:v>
                </c:pt>
                <c:pt idx="9318">
                  <c:v>42956.833333333336</c:v>
                </c:pt>
                <c:pt idx="9319">
                  <c:v>42956.84375</c:v>
                </c:pt>
                <c:pt idx="9320">
                  <c:v>42956.854166666664</c:v>
                </c:pt>
                <c:pt idx="9321">
                  <c:v>42956.864583333336</c:v>
                </c:pt>
                <c:pt idx="9322">
                  <c:v>42956.875</c:v>
                </c:pt>
                <c:pt idx="9323">
                  <c:v>42956.885416666664</c:v>
                </c:pt>
                <c:pt idx="9324">
                  <c:v>42956.895833333336</c:v>
                </c:pt>
                <c:pt idx="9325">
                  <c:v>42956.90625</c:v>
                </c:pt>
                <c:pt idx="9326">
                  <c:v>42956.916666666664</c:v>
                </c:pt>
                <c:pt idx="9327">
                  <c:v>42956.927083333336</c:v>
                </c:pt>
                <c:pt idx="9328">
                  <c:v>42956.9375</c:v>
                </c:pt>
                <c:pt idx="9329">
                  <c:v>42956.947916666664</c:v>
                </c:pt>
                <c:pt idx="9330">
                  <c:v>42956.958333333336</c:v>
                </c:pt>
                <c:pt idx="9331">
                  <c:v>42956.96875</c:v>
                </c:pt>
                <c:pt idx="9332">
                  <c:v>42956.979166666664</c:v>
                </c:pt>
                <c:pt idx="9333">
                  <c:v>42956.989583333336</c:v>
                </c:pt>
                <c:pt idx="9334">
                  <c:v>42957</c:v>
                </c:pt>
                <c:pt idx="9335">
                  <c:v>42957.010416666664</c:v>
                </c:pt>
                <c:pt idx="9336">
                  <c:v>42957.020833333336</c:v>
                </c:pt>
                <c:pt idx="9337">
                  <c:v>42957.03125</c:v>
                </c:pt>
                <c:pt idx="9338">
                  <c:v>42957.041666666664</c:v>
                </c:pt>
                <c:pt idx="9339">
                  <c:v>42957.052083333336</c:v>
                </c:pt>
                <c:pt idx="9340">
                  <c:v>42957.0625</c:v>
                </c:pt>
                <c:pt idx="9341">
                  <c:v>42957.072916666664</c:v>
                </c:pt>
                <c:pt idx="9342">
                  <c:v>42957.083333333336</c:v>
                </c:pt>
                <c:pt idx="9343">
                  <c:v>42957.09375</c:v>
                </c:pt>
                <c:pt idx="9344">
                  <c:v>42957.104166666664</c:v>
                </c:pt>
                <c:pt idx="9345">
                  <c:v>42957.114583333336</c:v>
                </c:pt>
                <c:pt idx="9346">
                  <c:v>42957.125</c:v>
                </c:pt>
                <c:pt idx="9347">
                  <c:v>42957.135416666664</c:v>
                </c:pt>
                <c:pt idx="9348">
                  <c:v>42957.145833333336</c:v>
                </c:pt>
                <c:pt idx="9349">
                  <c:v>42957.15625</c:v>
                </c:pt>
                <c:pt idx="9350">
                  <c:v>42957.166666666664</c:v>
                </c:pt>
                <c:pt idx="9351">
                  <c:v>42957.177083333336</c:v>
                </c:pt>
                <c:pt idx="9352">
                  <c:v>42957.1875</c:v>
                </c:pt>
                <c:pt idx="9353">
                  <c:v>42957.197916666664</c:v>
                </c:pt>
                <c:pt idx="9354">
                  <c:v>42957.208333333336</c:v>
                </c:pt>
                <c:pt idx="9355">
                  <c:v>42957.21875</c:v>
                </c:pt>
                <c:pt idx="9356">
                  <c:v>42957.229166666664</c:v>
                </c:pt>
                <c:pt idx="9357">
                  <c:v>42957.239583333336</c:v>
                </c:pt>
                <c:pt idx="9358">
                  <c:v>42957.25</c:v>
                </c:pt>
                <c:pt idx="9359">
                  <c:v>42957.260416666664</c:v>
                </c:pt>
                <c:pt idx="9360">
                  <c:v>42957.270833333336</c:v>
                </c:pt>
                <c:pt idx="9361">
                  <c:v>42957.28125</c:v>
                </c:pt>
                <c:pt idx="9362">
                  <c:v>42957.291666666664</c:v>
                </c:pt>
                <c:pt idx="9363">
                  <c:v>42957.302083333336</c:v>
                </c:pt>
                <c:pt idx="9364">
                  <c:v>42957.3125</c:v>
                </c:pt>
                <c:pt idx="9365">
                  <c:v>42957.322916666664</c:v>
                </c:pt>
                <c:pt idx="9366">
                  <c:v>42957.333333333336</c:v>
                </c:pt>
                <c:pt idx="9367">
                  <c:v>42957.34375</c:v>
                </c:pt>
                <c:pt idx="9368">
                  <c:v>42957.354166666664</c:v>
                </c:pt>
                <c:pt idx="9369">
                  <c:v>42957.364583333336</c:v>
                </c:pt>
                <c:pt idx="9370">
                  <c:v>42957.375</c:v>
                </c:pt>
                <c:pt idx="9371">
                  <c:v>42957.385416666664</c:v>
                </c:pt>
                <c:pt idx="9372">
                  <c:v>42957.395833333336</c:v>
                </c:pt>
                <c:pt idx="9373">
                  <c:v>42957.40625</c:v>
                </c:pt>
                <c:pt idx="9374">
                  <c:v>42957.416666666664</c:v>
                </c:pt>
                <c:pt idx="9375">
                  <c:v>42957.427083333336</c:v>
                </c:pt>
                <c:pt idx="9376">
                  <c:v>42957.4375</c:v>
                </c:pt>
                <c:pt idx="9377">
                  <c:v>42957.447916666664</c:v>
                </c:pt>
                <c:pt idx="9378">
                  <c:v>42957.458333333336</c:v>
                </c:pt>
                <c:pt idx="9379">
                  <c:v>42957.46875</c:v>
                </c:pt>
                <c:pt idx="9380">
                  <c:v>42957.479166666664</c:v>
                </c:pt>
                <c:pt idx="9381">
                  <c:v>42957.489583333336</c:v>
                </c:pt>
                <c:pt idx="9382">
                  <c:v>42957.5</c:v>
                </c:pt>
                <c:pt idx="9383">
                  <c:v>42957.510416666664</c:v>
                </c:pt>
                <c:pt idx="9384">
                  <c:v>42957.520833333336</c:v>
                </c:pt>
                <c:pt idx="9385">
                  <c:v>42957.53125</c:v>
                </c:pt>
                <c:pt idx="9386">
                  <c:v>42957.541666666664</c:v>
                </c:pt>
                <c:pt idx="9387">
                  <c:v>42957.552083333336</c:v>
                </c:pt>
                <c:pt idx="9388">
                  <c:v>42957.5625</c:v>
                </c:pt>
                <c:pt idx="9389">
                  <c:v>42957.572916666664</c:v>
                </c:pt>
                <c:pt idx="9390">
                  <c:v>42957.583333333336</c:v>
                </c:pt>
                <c:pt idx="9391">
                  <c:v>42957.59375</c:v>
                </c:pt>
                <c:pt idx="9392">
                  <c:v>42957.604166666664</c:v>
                </c:pt>
                <c:pt idx="9393">
                  <c:v>42957.614583333336</c:v>
                </c:pt>
                <c:pt idx="9394">
                  <c:v>42957.625</c:v>
                </c:pt>
                <c:pt idx="9395">
                  <c:v>42957.635416666664</c:v>
                </c:pt>
                <c:pt idx="9396">
                  <c:v>42957.645833333336</c:v>
                </c:pt>
                <c:pt idx="9397">
                  <c:v>42957.65625</c:v>
                </c:pt>
                <c:pt idx="9398">
                  <c:v>42957.666666666664</c:v>
                </c:pt>
                <c:pt idx="9399">
                  <c:v>42957.677083333336</c:v>
                </c:pt>
                <c:pt idx="9400">
                  <c:v>42957.6875</c:v>
                </c:pt>
                <c:pt idx="9401">
                  <c:v>42957.697916666664</c:v>
                </c:pt>
                <c:pt idx="9402">
                  <c:v>42957.708333333336</c:v>
                </c:pt>
                <c:pt idx="9403">
                  <c:v>42957.71875</c:v>
                </c:pt>
                <c:pt idx="9404">
                  <c:v>42957.729166666664</c:v>
                </c:pt>
                <c:pt idx="9405">
                  <c:v>42957.739583333336</c:v>
                </c:pt>
                <c:pt idx="9406">
                  <c:v>42957.75</c:v>
                </c:pt>
                <c:pt idx="9407">
                  <c:v>42957.760416666664</c:v>
                </c:pt>
                <c:pt idx="9408">
                  <c:v>42957.770833333336</c:v>
                </c:pt>
                <c:pt idx="9409">
                  <c:v>42957.78125</c:v>
                </c:pt>
                <c:pt idx="9410">
                  <c:v>42957.791666666664</c:v>
                </c:pt>
                <c:pt idx="9411">
                  <c:v>42957.802083333336</c:v>
                </c:pt>
                <c:pt idx="9412">
                  <c:v>42957.8125</c:v>
                </c:pt>
                <c:pt idx="9413">
                  <c:v>42957.822916666664</c:v>
                </c:pt>
                <c:pt idx="9414">
                  <c:v>42957.833333333336</c:v>
                </c:pt>
                <c:pt idx="9415">
                  <c:v>42957.84375</c:v>
                </c:pt>
                <c:pt idx="9416">
                  <c:v>42957.854166666664</c:v>
                </c:pt>
                <c:pt idx="9417">
                  <c:v>42957.864583333336</c:v>
                </c:pt>
                <c:pt idx="9418">
                  <c:v>42957.875</c:v>
                </c:pt>
                <c:pt idx="9419">
                  <c:v>42957.885416666664</c:v>
                </c:pt>
                <c:pt idx="9420">
                  <c:v>42957.895833333336</c:v>
                </c:pt>
                <c:pt idx="9421">
                  <c:v>42957.90625</c:v>
                </c:pt>
                <c:pt idx="9422">
                  <c:v>42957.916666666664</c:v>
                </c:pt>
                <c:pt idx="9423">
                  <c:v>42957.927083333336</c:v>
                </c:pt>
                <c:pt idx="9424">
                  <c:v>42957.9375</c:v>
                </c:pt>
                <c:pt idx="9425">
                  <c:v>42957.947916666664</c:v>
                </c:pt>
                <c:pt idx="9426">
                  <c:v>42957.958333333336</c:v>
                </c:pt>
                <c:pt idx="9427">
                  <c:v>42957.96875</c:v>
                </c:pt>
                <c:pt idx="9428">
                  <c:v>42957.979166666664</c:v>
                </c:pt>
                <c:pt idx="9429">
                  <c:v>42957.989583333336</c:v>
                </c:pt>
                <c:pt idx="9430">
                  <c:v>42958</c:v>
                </c:pt>
                <c:pt idx="9431">
                  <c:v>42958.010416666664</c:v>
                </c:pt>
                <c:pt idx="9432">
                  <c:v>42958.020833333336</c:v>
                </c:pt>
                <c:pt idx="9433">
                  <c:v>42958.03125</c:v>
                </c:pt>
                <c:pt idx="9434">
                  <c:v>42958.041666666664</c:v>
                </c:pt>
                <c:pt idx="9435">
                  <c:v>42958.052083333336</c:v>
                </c:pt>
                <c:pt idx="9436">
                  <c:v>42958.0625</c:v>
                </c:pt>
                <c:pt idx="9437">
                  <c:v>42958.072916666664</c:v>
                </c:pt>
                <c:pt idx="9438">
                  <c:v>42958.083333333336</c:v>
                </c:pt>
                <c:pt idx="9439">
                  <c:v>42958.09375</c:v>
                </c:pt>
                <c:pt idx="9440">
                  <c:v>42958.104166666664</c:v>
                </c:pt>
                <c:pt idx="9441">
                  <c:v>42958.114583333336</c:v>
                </c:pt>
                <c:pt idx="9442">
                  <c:v>42958.125</c:v>
                </c:pt>
                <c:pt idx="9443">
                  <c:v>42958.135416666664</c:v>
                </c:pt>
                <c:pt idx="9444">
                  <c:v>42958.145833333336</c:v>
                </c:pt>
                <c:pt idx="9445">
                  <c:v>42958.15625</c:v>
                </c:pt>
                <c:pt idx="9446">
                  <c:v>42958.166666666664</c:v>
                </c:pt>
                <c:pt idx="9447">
                  <c:v>42958.177083333336</c:v>
                </c:pt>
                <c:pt idx="9448">
                  <c:v>42958.1875</c:v>
                </c:pt>
                <c:pt idx="9449">
                  <c:v>42958.197916666664</c:v>
                </c:pt>
                <c:pt idx="9450">
                  <c:v>42958.208333333336</c:v>
                </c:pt>
                <c:pt idx="9451">
                  <c:v>42958.21875</c:v>
                </c:pt>
                <c:pt idx="9452">
                  <c:v>42958.229166666664</c:v>
                </c:pt>
                <c:pt idx="9453">
                  <c:v>42958.239583333336</c:v>
                </c:pt>
                <c:pt idx="9454">
                  <c:v>42958.25</c:v>
                </c:pt>
                <c:pt idx="9455">
                  <c:v>42958.260416666664</c:v>
                </c:pt>
                <c:pt idx="9456">
                  <c:v>42958.270833333336</c:v>
                </c:pt>
                <c:pt idx="9457">
                  <c:v>42958.28125</c:v>
                </c:pt>
                <c:pt idx="9458">
                  <c:v>42958.291666666664</c:v>
                </c:pt>
                <c:pt idx="9459">
                  <c:v>42958.302083333336</c:v>
                </c:pt>
                <c:pt idx="9460">
                  <c:v>42958.3125</c:v>
                </c:pt>
                <c:pt idx="9461">
                  <c:v>42958.322916666664</c:v>
                </c:pt>
                <c:pt idx="9462">
                  <c:v>42958.333333333336</c:v>
                </c:pt>
                <c:pt idx="9463">
                  <c:v>42958.34375</c:v>
                </c:pt>
                <c:pt idx="9464">
                  <c:v>42958.354166666664</c:v>
                </c:pt>
                <c:pt idx="9465">
                  <c:v>42958.364583333336</c:v>
                </c:pt>
                <c:pt idx="9466">
                  <c:v>42958.375</c:v>
                </c:pt>
                <c:pt idx="9467">
                  <c:v>42958.385416666664</c:v>
                </c:pt>
                <c:pt idx="9468">
                  <c:v>42958.395833333336</c:v>
                </c:pt>
                <c:pt idx="9469">
                  <c:v>42958.40625</c:v>
                </c:pt>
                <c:pt idx="9470">
                  <c:v>42958.416666666664</c:v>
                </c:pt>
                <c:pt idx="9471">
                  <c:v>42958.427083333336</c:v>
                </c:pt>
                <c:pt idx="9472">
                  <c:v>42958.4375</c:v>
                </c:pt>
                <c:pt idx="9473">
                  <c:v>42958.447916666664</c:v>
                </c:pt>
                <c:pt idx="9474">
                  <c:v>42958.458333333336</c:v>
                </c:pt>
                <c:pt idx="9475">
                  <c:v>42958.46875</c:v>
                </c:pt>
                <c:pt idx="9476">
                  <c:v>42958.479166666664</c:v>
                </c:pt>
                <c:pt idx="9477">
                  <c:v>42958.489583333336</c:v>
                </c:pt>
                <c:pt idx="9478">
                  <c:v>42958.5</c:v>
                </c:pt>
                <c:pt idx="9479">
                  <c:v>42958.510416666664</c:v>
                </c:pt>
                <c:pt idx="9480">
                  <c:v>42958.520833333336</c:v>
                </c:pt>
                <c:pt idx="9481">
                  <c:v>42958.53125</c:v>
                </c:pt>
                <c:pt idx="9482">
                  <c:v>42958.541666666664</c:v>
                </c:pt>
                <c:pt idx="9483">
                  <c:v>42958.552083333336</c:v>
                </c:pt>
                <c:pt idx="9484">
                  <c:v>42958.5625</c:v>
                </c:pt>
                <c:pt idx="9485">
                  <c:v>42958.572916666664</c:v>
                </c:pt>
                <c:pt idx="9486">
                  <c:v>42958.583333333336</c:v>
                </c:pt>
                <c:pt idx="9487">
                  <c:v>42958.59375</c:v>
                </c:pt>
                <c:pt idx="9488">
                  <c:v>42958.604166666664</c:v>
                </c:pt>
                <c:pt idx="9489">
                  <c:v>42958.614583333336</c:v>
                </c:pt>
                <c:pt idx="9490">
                  <c:v>42958.625</c:v>
                </c:pt>
                <c:pt idx="9491">
                  <c:v>42958.635416666664</c:v>
                </c:pt>
                <c:pt idx="9492">
                  <c:v>42958.645833333336</c:v>
                </c:pt>
                <c:pt idx="9493">
                  <c:v>42958.65625</c:v>
                </c:pt>
                <c:pt idx="9494">
                  <c:v>42958.666666666664</c:v>
                </c:pt>
                <c:pt idx="9495">
                  <c:v>42958.677083333336</c:v>
                </c:pt>
                <c:pt idx="9496">
                  <c:v>42958.6875</c:v>
                </c:pt>
                <c:pt idx="9497">
                  <c:v>42958.697916666664</c:v>
                </c:pt>
                <c:pt idx="9498">
                  <c:v>42958.708333333336</c:v>
                </c:pt>
                <c:pt idx="9499">
                  <c:v>42958.71875</c:v>
                </c:pt>
                <c:pt idx="9500">
                  <c:v>42958.729166666664</c:v>
                </c:pt>
                <c:pt idx="9501">
                  <c:v>42958.739583333336</c:v>
                </c:pt>
                <c:pt idx="9502">
                  <c:v>42958.75</c:v>
                </c:pt>
                <c:pt idx="9503">
                  <c:v>42958.760416666664</c:v>
                </c:pt>
                <c:pt idx="9504">
                  <c:v>42958.770833333336</c:v>
                </c:pt>
                <c:pt idx="9505">
                  <c:v>42958.78125</c:v>
                </c:pt>
                <c:pt idx="9506">
                  <c:v>42958.791666666664</c:v>
                </c:pt>
                <c:pt idx="9507">
                  <c:v>42958.802083333336</c:v>
                </c:pt>
                <c:pt idx="9508">
                  <c:v>42958.8125</c:v>
                </c:pt>
                <c:pt idx="9509">
                  <c:v>42958.822916666664</c:v>
                </c:pt>
                <c:pt idx="9510">
                  <c:v>42958.833333333336</c:v>
                </c:pt>
                <c:pt idx="9511">
                  <c:v>42958.84375</c:v>
                </c:pt>
                <c:pt idx="9512">
                  <c:v>42958.854166666664</c:v>
                </c:pt>
                <c:pt idx="9513">
                  <c:v>42958.864583333336</c:v>
                </c:pt>
                <c:pt idx="9514">
                  <c:v>42958.875</c:v>
                </c:pt>
                <c:pt idx="9515">
                  <c:v>42958.885416666664</c:v>
                </c:pt>
                <c:pt idx="9516">
                  <c:v>42958.895833333336</c:v>
                </c:pt>
                <c:pt idx="9517">
                  <c:v>42958.90625</c:v>
                </c:pt>
                <c:pt idx="9518">
                  <c:v>42958.916666666664</c:v>
                </c:pt>
                <c:pt idx="9519">
                  <c:v>42958.927083333336</c:v>
                </c:pt>
                <c:pt idx="9520">
                  <c:v>42958.9375</c:v>
                </c:pt>
                <c:pt idx="9521">
                  <c:v>42958.947916666664</c:v>
                </c:pt>
                <c:pt idx="9522">
                  <c:v>42958.958333333336</c:v>
                </c:pt>
                <c:pt idx="9523">
                  <c:v>42958.96875</c:v>
                </c:pt>
                <c:pt idx="9524">
                  <c:v>42958.979166666664</c:v>
                </c:pt>
                <c:pt idx="9525">
                  <c:v>42958.989583333336</c:v>
                </c:pt>
                <c:pt idx="9526">
                  <c:v>42959</c:v>
                </c:pt>
                <c:pt idx="9527">
                  <c:v>42959.010416666664</c:v>
                </c:pt>
                <c:pt idx="9528">
                  <c:v>42959.020833333336</c:v>
                </c:pt>
                <c:pt idx="9529">
                  <c:v>42959.03125</c:v>
                </c:pt>
                <c:pt idx="9530">
                  <c:v>42959.041666666664</c:v>
                </c:pt>
                <c:pt idx="9531">
                  <c:v>42959.052083333336</c:v>
                </c:pt>
                <c:pt idx="9532">
                  <c:v>42959.0625</c:v>
                </c:pt>
                <c:pt idx="9533">
                  <c:v>42959.072916666664</c:v>
                </c:pt>
                <c:pt idx="9534">
                  <c:v>42959.083333333336</c:v>
                </c:pt>
                <c:pt idx="9535">
                  <c:v>42959.09375</c:v>
                </c:pt>
                <c:pt idx="9536">
                  <c:v>42959.104166666664</c:v>
                </c:pt>
                <c:pt idx="9537">
                  <c:v>42959.114583333336</c:v>
                </c:pt>
                <c:pt idx="9538">
                  <c:v>42959.125</c:v>
                </c:pt>
                <c:pt idx="9539">
                  <c:v>42959.135416666664</c:v>
                </c:pt>
                <c:pt idx="9540">
                  <c:v>42959.145833333336</c:v>
                </c:pt>
                <c:pt idx="9541">
                  <c:v>42959.15625</c:v>
                </c:pt>
                <c:pt idx="9542">
                  <c:v>42959.166666666664</c:v>
                </c:pt>
                <c:pt idx="9543">
                  <c:v>42959.177083333336</c:v>
                </c:pt>
                <c:pt idx="9544">
                  <c:v>42959.1875</c:v>
                </c:pt>
                <c:pt idx="9545">
                  <c:v>42959.197916666664</c:v>
                </c:pt>
                <c:pt idx="9546">
                  <c:v>42959.208333333336</c:v>
                </c:pt>
                <c:pt idx="9547">
                  <c:v>42959.21875</c:v>
                </c:pt>
                <c:pt idx="9548">
                  <c:v>42959.229166666664</c:v>
                </c:pt>
                <c:pt idx="9549">
                  <c:v>42959.239583333336</c:v>
                </c:pt>
                <c:pt idx="9550">
                  <c:v>42959.25</c:v>
                </c:pt>
                <c:pt idx="9551">
                  <c:v>42959.260416666664</c:v>
                </c:pt>
                <c:pt idx="9552">
                  <c:v>42959.270833333336</c:v>
                </c:pt>
                <c:pt idx="9553">
                  <c:v>42959.28125</c:v>
                </c:pt>
                <c:pt idx="9554">
                  <c:v>42959.291666666664</c:v>
                </c:pt>
                <c:pt idx="9555">
                  <c:v>42959.302083333336</c:v>
                </c:pt>
                <c:pt idx="9556">
                  <c:v>42959.3125</c:v>
                </c:pt>
                <c:pt idx="9557">
                  <c:v>42959.322916666664</c:v>
                </c:pt>
                <c:pt idx="9558">
                  <c:v>42959.333333333336</c:v>
                </c:pt>
                <c:pt idx="9559">
                  <c:v>42959.34375</c:v>
                </c:pt>
                <c:pt idx="9560">
                  <c:v>42959.354166666664</c:v>
                </c:pt>
                <c:pt idx="9561">
                  <c:v>42959.364583333336</c:v>
                </c:pt>
                <c:pt idx="9562">
                  <c:v>42959.375</c:v>
                </c:pt>
                <c:pt idx="9563">
                  <c:v>42959.385416666664</c:v>
                </c:pt>
                <c:pt idx="9564">
                  <c:v>42959.395833333336</c:v>
                </c:pt>
                <c:pt idx="9565">
                  <c:v>42959.40625</c:v>
                </c:pt>
                <c:pt idx="9566">
                  <c:v>42959.416666666664</c:v>
                </c:pt>
                <c:pt idx="9567">
                  <c:v>42959.427083333336</c:v>
                </c:pt>
                <c:pt idx="9568">
                  <c:v>42959.4375</c:v>
                </c:pt>
                <c:pt idx="9569">
                  <c:v>42959.447916666664</c:v>
                </c:pt>
                <c:pt idx="9570">
                  <c:v>42959.458333333336</c:v>
                </c:pt>
                <c:pt idx="9571">
                  <c:v>42959.46875</c:v>
                </c:pt>
                <c:pt idx="9572">
                  <c:v>42959.479166666664</c:v>
                </c:pt>
                <c:pt idx="9573">
                  <c:v>42959.489583333336</c:v>
                </c:pt>
                <c:pt idx="9574">
                  <c:v>42959.5</c:v>
                </c:pt>
                <c:pt idx="9575">
                  <c:v>42959.510416666664</c:v>
                </c:pt>
                <c:pt idx="9576">
                  <c:v>42959.520833333336</c:v>
                </c:pt>
                <c:pt idx="9577">
                  <c:v>42959.53125</c:v>
                </c:pt>
                <c:pt idx="9578">
                  <c:v>42959.541666666664</c:v>
                </c:pt>
                <c:pt idx="9579">
                  <c:v>42959.552083333336</c:v>
                </c:pt>
                <c:pt idx="9580">
                  <c:v>42959.5625</c:v>
                </c:pt>
                <c:pt idx="9581">
                  <c:v>42959.572916666664</c:v>
                </c:pt>
                <c:pt idx="9582">
                  <c:v>42959.583333333336</c:v>
                </c:pt>
                <c:pt idx="9583">
                  <c:v>42959.59375</c:v>
                </c:pt>
                <c:pt idx="9584">
                  <c:v>42959.604166666664</c:v>
                </c:pt>
                <c:pt idx="9585">
                  <c:v>42959.614583333336</c:v>
                </c:pt>
                <c:pt idx="9586">
                  <c:v>42959.625</c:v>
                </c:pt>
                <c:pt idx="9587">
                  <c:v>42959.635416666664</c:v>
                </c:pt>
                <c:pt idx="9588">
                  <c:v>42959.645833333336</c:v>
                </c:pt>
                <c:pt idx="9589">
                  <c:v>42959.65625</c:v>
                </c:pt>
                <c:pt idx="9590">
                  <c:v>42959.666666666664</c:v>
                </c:pt>
                <c:pt idx="9591">
                  <c:v>42959.677083333336</c:v>
                </c:pt>
                <c:pt idx="9592">
                  <c:v>42959.6875</c:v>
                </c:pt>
                <c:pt idx="9593">
                  <c:v>42959.697916666664</c:v>
                </c:pt>
                <c:pt idx="9594">
                  <c:v>42959.708333333336</c:v>
                </c:pt>
                <c:pt idx="9595">
                  <c:v>42959.71875</c:v>
                </c:pt>
                <c:pt idx="9596">
                  <c:v>42959.729166666664</c:v>
                </c:pt>
                <c:pt idx="9597">
                  <c:v>42959.739583333336</c:v>
                </c:pt>
                <c:pt idx="9598">
                  <c:v>42959.75</c:v>
                </c:pt>
                <c:pt idx="9599">
                  <c:v>42959.760416666664</c:v>
                </c:pt>
                <c:pt idx="9600">
                  <c:v>42959.770833333336</c:v>
                </c:pt>
                <c:pt idx="9601">
                  <c:v>42959.78125</c:v>
                </c:pt>
                <c:pt idx="9602">
                  <c:v>42959.791666666664</c:v>
                </c:pt>
                <c:pt idx="9603">
                  <c:v>42959.802083333336</c:v>
                </c:pt>
                <c:pt idx="9604">
                  <c:v>42959.8125</c:v>
                </c:pt>
                <c:pt idx="9605">
                  <c:v>42959.822916666664</c:v>
                </c:pt>
                <c:pt idx="9606">
                  <c:v>42959.833333333336</c:v>
                </c:pt>
                <c:pt idx="9607">
                  <c:v>42959.84375</c:v>
                </c:pt>
                <c:pt idx="9608">
                  <c:v>42959.854166666664</c:v>
                </c:pt>
                <c:pt idx="9609">
                  <c:v>42959.864583333336</c:v>
                </c:pt>
                <c:pt idx="9610">
                  <c:v>42959.875</c:v>
                </c:pt>
                <c:pt idx="9611">
                  <c:v>42959.885416666664</c:v>
                </c:pt>
                <c:pt idx="9612">
                  <c:v>42959.895833333336</c:v>
                </c:pt>
                <c:pt idx="9613">
                  <c:v>42959.90625</c:v>
                </c:pt>
                <c:pt idx="9614">
                  <c:v>42959.916666666664</c:v>
                </c:pt>
                <c:pt idx="9615">
                  <c:v>42959.927083333336</c:v>
                </c:pt>
                <c:pt idx="9616">
                  <c:v>42959.9375</c:v>
                </c:pt>
                <c:pt idx="9617">
                  <c:v>42959.947916666664</c:v>
                </c:pt>
                <c:pt idx="9618">
                  <c:v>42959.958333333336</c:v>
                </c:pt>
                <c:pt idx="9619">
                  <c:v>42959.96875</c:v>
                </c:pt>
                <c:pt idx="9620">
                  <c:v>42959.979166666664</c:v>
                </c:pt>
                <c:pt idx="9621">
                  <c:v>42959.989583333336</c:v>
                </c:pt>
                <c:pt idx="9622">
                  <c:v>42960</c:v>
                </c:pt>
                <c:pt idx="9623">
                  <c:v>42960.010416666664</c:v>
                </c:pt>
                <c:pt idx="9624">
                  <c:v>42960.020833333336</c:v>
                </c:pt>
                <c:pt idx="9625">
                  <c:v>42960.03125</c:v>
                </c:pt>
                <c:pt idx="9626">
                  <c:v>42960.041666666664</c:v>
                </c:pt>
                <c:pt idx="9627">
                  <c:v>42960.052083333336</c:v>
                </c:pt>
                <c:pt idx="9628">
                  <c:v>42960.0625</c:v>
                </c:pt>
                <c:pt idx="9629">
                  <c:v>42960.072916666664</c:v>
                </c:pt>
                <c:pt idx="9630">
                  <c:v>42960.083333333336</c:v>
                </c:pt>
                <c:pt idx="9631">
                  <c:v>42960.09375</c:v>
                </c:pt>
                <c:pt idx="9632">
                  <c:v>42960.104166666664</c:v>
                </c:pt>
                <c:pt idx="9633">
                  <c:v>42960.114583333336</c:v>
                </c:pt>
                <c:pt idx="9634">
                  <c:v>42960.125</c:v>
                </c:pt>
                <c:pt idx="9635">
                  <c:v>42960.135416666664</c:v>
                </c:pt>
                <c:pt idx="9636">
                  <c:v>42960.145833333336</c:v>
                </c:pt>
                <c:pt idx="9637">
                  <c:v>42960.15625</c:v>
                </c:pt>
                <c:pt idx="9638">
                  <c:v>42960.166666666664</c:v>
                </c:pt>
                <c:pt idx="9639">
                  <c:v>42960.177083333336</c:v>
                </c:pt>
                <c:pt idx="9640">
                  <c:v>42960.1875</c:v>
                </c:pt>
                <c:pt idx="9641">
                  <c:v>42960.197916666664</c:v>
                </c:pt>
                <c:pt idx="9642">
                  <c:v>42960.208333333336</c:v>
                </c:pt>
                <c:pt idx="9643">
                  <c:v>42960.21875</c:v>
                </c:pt>
                <c:pt idx="9644">
                  <c:v>42960.229166666664</c:v>
                </c:pt>
                <c:pt idx="9645">
                  <c:v>42960.239583333336</c:v>
                </c:pt>
                <c:pt idx="9646">
                  <c:v>42960.25</c:v>
                </c:pt>
                <c:pt idx="9647">
                  <c:v>42960.260416666664</c:v>
                </c:pt>
                <c:pt idx="9648">
                  <c:v>42960.270833333336</c:v>
                </c:pt>
                <c:pt idx="9649">
                  <c:v>42960.28125</c:v>
                </c:pt>
                <c:pt idx="9650">
                  <c:v>42960.291666666664</c:v>
                </c:pt>
                <c:pt idx="9651">
                  <c:v>42960.302083333336</c:v>
                </c:pt>
                <c:pt idx="9652">
                  <c:v>42960.3125</c:v>
                </c:pt>
                <c:pt idx="9653">
                  <c:v>42960.322916666664</c:v>
                </c:pt>
                <c:pt idx="9654">
                  <c:v>42960.333333333336</c:v>
                </c:pt>
                <c:pt idx="9655">
                  <c:v>42960.34375</c:v>
                </c:pt>
                <c:pt idx="9656">
                  <c:v>42960.354166666664</c:v>
                </c:pt>
                <c:pt idx="9657">
                  <c:v>42960.364583333336</c:v>
                </c:pt>
                <c:pt idx="9658">
                  <c:v>42960.375</c:v>
                </c:pt>
                <c:pt idx="9659">
                  <c:v>42960.385416666664</c:v>
                </c:pt>
                <c:pt idx="9660">
                  <c:v>42960.395833333336</c:v>
                </c:pt>
                <c:pt idx="9661">
                  <c:v>42960.40625</c:v>
                </c:pt>
                <c:pt idx="9662">
                  <c:v>42960.416666666664</c:v>
                </c:pt>
                <c:pt idx="9663">
                  <c:v>42960.427083333336</c:v>
                </c:pt>
                <c:pt idx="9664">
                  <c:v>42960.4375</c:v>
                </c:pt>
                <c:pt idx="9665">
                  <c:v>42960.447916666664</c:v>
                </c:pt>
                <c:pt idx="9666">
                  <c:v>42960.458333333336</c:v>
                </c:pt>
                <c:pt idx="9667">
                  <c:v>42960.46875</c:v>
                </c:pt>
                <c:pt idx="9668">
                  <c:v>42960.479166666664</c:v>
                </c:pt>
                <c:pt idx="9669">
                  <c:v>42960.489583333336</c:v>
                </c:pt>
                <c:pt idx="9670">
                  <c:v>42960.5</c:v>
                </c:pt>
                <c:pt idx="9671">
                  <c:v>42960.510416666664</c:v>
                </c:pt>
                <c:pt idx="9672">
                  <c:v>42960.520833333336</c:v>
                </c:pt>
                <c:pt idx="9673">
                  <c:v>42960.53125</c:v>
                </c:pt>
                <c:pt idx="9674">
                  <c:v>42960.541666666664</c:v>
                </c:pt>
                <c:pt idx="9675">
                  <c:v>42960.552083333336</c:v>
                </c:pt>
                <c:pt idx="9676">
                  <c:v>42960.5625</c:v>
                </c:pt>
                <c:pt idx="9677">
                  <c:v>42960.572916666664</c:v>
                </c:pt>
                <c:pt idx="9678">
                  <c:v>42960.583333333336</c:v>
                </c:pt>
                <c:pt idx="9679">
                  <c:v>42960.59375</c:v>
                </c:pt>
                <c:pt idx="9680">
                  <c:v>42960.604166666664</c:v>
                </c:pt>
                <c:pt idx="9681">
                  <c:v>42960.614583333336</c:v>
                </c:pt>
                <c:pt idx="9682">
                  <c:v>42960.625</c:v>
                </c:pt>
                <c:pt idx="9683">
                  <c:v>42960.635416666664</c:v>
                </c:pt>
                <c:pt idx="9684">
                  <c:v>42960.645833333336</c:v>
                </c:pt>
                <c:pt idx="9685">
                  <c:v>42960.65625</c:v>
                </c:pt>
                <c:pt idx="9686">
                  <c:v>42960.666666666664</c:v>
                </c:pt>
                <c:pt idx="9687">
                  <c:v>42960.677083333336</c:v>
                </c:pt>
                <c:pt idx="9688">
                  <c:v>42960.6875</c:v>
                </c:pt>
                <c:pt idx="9689">
                  <c:v>42960.697916666664</c:v>
                </c:pt>
                <c:pt idx="9690">
                  <c:v>42960.708333333336</c:v>
                </c:pt>
                <c:pt idx="9691">
                  <c:v>42960.71875</c:v>
                </c:pt>
                <c:pt idx="9692">
                  <c:v>42960.729166666664</c:v>
                </c:pt>
                <c:pt idx="9693">
                  <c:v>42960.739583333336</c:v>
                </c:pt>
                <c:pt idx="9694">
                  <c:v>42960.75</c:v>
                </c:pt>
                <c:pt idx="9695">
                  <c:v>42960.760416666664</c:v>
                </c:pt>
                <c:pt idx="9696">
                  <c:v>42960.770833333336</c:v>
                </c:pt>
                <c:pt idx="9697">
                  <c:v>42960.78125</c:v>
                </c:pt>
                <c:pt idx="9698">
                  <c:v>42960.791666666664</c:v>
                </c:pt>
                <c:pt idx="9699">
                  <c:v>42960.802083333336</c:v>
                </c:pt>
                <c:pt idx="9700">
                  <c:v>42960.8125</c:v>
                </c:pt>
                <c:pt idx="9701">
                  <c:v>42960.822916666664</c:v>
                </c:pt>
                <c:pt idx="9702">
                  <c:v>42960.833333333336</c:v>
                </c:pt>
                <c:pt idx="9703">
                  <c:v>42960.84375</c:v>
                </c:pt>
                <c:pt idx="9704">
                  <c:v>42960.854166666664</c:v>
                </c:pt>
                <c:pt idx="9705">
                  <c:v>42960.864583333336</c:v>
                </c:pt>
                <c:pt idx="9706">
                  <c:v>42960.875</c:v>
                </c:pt>
                <c:pt idx="9707">
                  <c:v>42960.885416666664</c:v>
                </c:pt>
                <c:pt idx="9708">
                  <c:v>42960.895833333336</c:v>
                </c:pt>
                <c:pt idx="9709">
                  <c:v>42960.90625</c:v>
                </c:pt>
                <c:pt idx="9710">
                  <c:v>42960.916666666664</c:v>
                </c:pt>
                <c:pt idx="9711">
                  <c:v>42960.927083333336</c:v>
                </c:pt>
                <c:pt idx="9712">
                  <c:v>42960.9375</c:v>
                </c:pt>
                <c:pt idx="9713">
                  <c:v>42960.947916666664</c:v>
                </c:pt>
                <c:pt idx="9714">
                  <c:v>42960.958333333336</c:v>
                </c:pt>
                <c:pt idx="9715">
                  <c:v>42960.96875</c:v>
                </c:pt>
                <c:pt idx="9716">
                  <c:v>42960.979166666664</c:v>
                </c:pt>
                <c:pt idx="9717">
                  <c:v>42960.989583333336</c:v>
                </c:pt>
                <c:pt idx="9718">
                  <c:v>42961</c:v>
                </c:pt>
                <c:pt idx="9719">
                  <c:v>42961.010416666664</c:v>
                </c:pt>
                <c:pt idx="9720">
                  <c:v>42961.020833333336</c:v>
                </c:pt>
                <c:pt idx="9721">
                  <c:v>42961.03125</c:v>
                </c:pt>
                <c:pt idx="9722">
                  <c:v>42961.041666666664</c:v>
                </c:pt>
                <c:pt idx="9723">
                  <c:v>42961.052083333336</c:v>
                </c:pt>
                <c:pt idx="9724">
                  <c:v>42961.0625</c:v>
                </c:pt>
                <c:pt idx="9725">
                  <c:v>42961.072916666664</c:v>
                </c:pt>
                <c:pt idx="9726">
                  <c:v>42961.083333333336</c:v>
                </c:pt>
                <c:pt idx="9727">
                  <c:v>42961.09375</c:v>
                </c:pt>
                <c:pt idx="9728">
                  <c:v>42961.104166666664</c:v>
                </c:pt>
                <c:pt idx="9729">
                  <c:v>42961.114583333336</c:v>
                </c:pt>
                <c:pt idx="9730">
                  <c:v>42961.125</c:v>
                </c:pt>
                <c:pt idx="9731">
                  <c:v>42961.135416666664</c:v>
                </c:pt>
                <c:pt idx="9732">
                  <c:v>42961.145833333336</c:v>
                </c:pt>
                <c:pt idx="9733">
                  <c:v>42961.15625</c:v>
                </c:pt>
                <c:pt idx="9734">
                  <c:v>42961.166666666664</c:v>
                </c:pt>
                <c:pt idx="9735">
                  <c:v>42961.177083333336</c:v>
                </c:pt>
                <c:pt idx="9736">
                  <c:v>42961.1875</c:v>
                </c:pt>
                <c:pt idx="9737">
                  <c:v>42961.197916666664</c:v>
                </c:pt>
                <c:pt idx="9738">
                  <c:v>42961.208333333336</c:v>
                </c:pt>
                <c:pt idx="9739">
                  <c:v>42961.21875</c:v>
                </c:pt>
                <c:pt idx="9740">
                  <c:v>42961.229166666664</c:v>
                </c:pt>
                <c:pt idx="9741">
                  <c:v>42961.239583333336</c:v>
                </c:pt>
                <c:pt idx="9742">
                  <c:v>42961.25</c:v>
                </c:pt>
                <c:pt idx="9743">
                  <c:v>42961.260416666664</c:v>
                </c:pt>
                <c:pt idx="9744">
                  <c:v>42961.270833333336</c:v>
                </c:pt>
                <c:pt idx="9745">
                  <c:v>42961.28125</c:v>
                </c:pt>
                <c:pt idx="9746">
                  <c:v>42961.291666666664</c:v>
                </c:pt>
                <c:pt idx="9747">
                  <c:v>42961.302083333336</c:v>
                </c:pt>
                <c:pt idx="9748">
                  <c:v>42961.3125</c:v>
                </c:pt>
                <c:pt idx="9749">
                  <c:v>42961.322916666664</c:v>
                </c:pt>
                <c:pt idx="9750">
                  <c:v>42961.333333333336</c:v>
                </c:pt>
                <c:pt idx="9751">
                  <c:v>42961.34375</c:v>
                </c:pt>
                <c:pt idx="9752">
                  <c:v>42961.354166666664</c:v>
                </c:pt>
                <c:pt idx="9753">
                  <c:v>42961.364583333336</c:v>
                </c:pt>
                <c:pt idx="9754">
                  <c:v>42961.375</c:v>
                </c:pt>
                <c:pt idx="9755">
                  <c:v>42961.385416666664</c:v>
                </c:pt>
                <c:pt idx="9756">
                  <c:v>42961.395833333336</c:v>
                </c:pt>
                <c:pt idx="9757">
                  <c:v>42961.40625</c:v>
                </c:pt>
                <c:pt idx="9758">
                  <c:v>42961.416666666664</c:v>
                </c:pt>
                <c:pt idx="9759">
                  <c:v>42961.427083333336</c:v>
                </c:pt>
                <c:pt idx="9760">
                  <c:v>42961.4375</c:v>
                </c:pt>
                <c:pt idx="9761">
                  <c:v>42961.447916666664</c:v>
                </c:pt>
                <c:pt idx="9762">
                  <c:v>42961.458333333336</c:v>
                </c:pt>
                <c:pt idx="9763">
                  <c:v>42961.46875</c:v>
                </c:pt>
                <c:pt idx="9764">
                  <c:v>42961.479166666664</c:v>
                </c:pt>
                <c:pt idx="9765">
                  <c:v>42961.489583333336</c:v>
                </c:pt>
                <c:pt idx="9766">
                  <c:v>42961.5</c:v>
                </c:pt>
                <c:pt idx="9767">
                  <c:v>42961.510416666664</c:v>
                </c:pt>
                <c:pt idx="9768">
                  <c:v>42961.520833333336</c:v>
                </c:pt>
                <c:pt idx="9769">
                  <c:v>42961.53125</c:v>
                </c:pt>
                <c:pt idx="9770">
                  <c:v>42961.541666666664</c:v>
                </c:pt>
                <c:pt idx="9771">
                  <c:v>42961.552083333336</c:v>
                </c:pt>
                <c:pt idx="9772">
                  <c:v>42961.5625</c:v>
                </c:pt>
                <c:pt idx="9773">
                  <c:v>42961.572916666664</c:v>
                </c:pt>
                <c:pt idx="9774">
                  <c:v>42961.583333333336</c:v>
                </c:pt>
                <c:pt idx="9775">
                  <c:v>42961.59375</c:v>
                </c:pt>
                <c:pt idx="9776">
                  <c:v>42961.604166666664</c:v>
                </c:pt>
                <c:pt idx="9777">
                  <c:v>42961.614583333336</c:v>
                </c:pt>
                <c:pt idx="9778">
                  <c:v>42961.625</c:v>
                </c:pt>
                <c:pt idx="9779">
                  <c:v>42961.635416666664</c:v>
                </c:pt>
                <c:pt idx="9780">
                  <c:v>42961.645833333336</c:v>
                </c:pt>
                <c:pt idx="9781">
                  <c:v>42961.65625</c:v>
                </c:pt>
                <c:pt idx="9782">
                  <c:v>42961.666666666664</c:v>
                </c:pt>
                <c:pt idx="9783">
                  <c:v>42961.677083333336</c:v>
                </c:pt>
                <c:pt idx="9784">
                  <c:v>42961.6875</c:v>
                </c:pt>
                <c:pt idx="9785">
                  <c:v>42961.697916666664</c:v>
                </c:pt>
                <c:pt idx="9786">
                  <c:v>42961.708333333336</c:v>
                </c:pt>
                <c:pt idx="9787">
                  <c:v>42961.71875</c:v>
                </c:pt>
                <c:pt idx="9788">
                  <c:v>42961.729166666664</c:v>
                </c:pt>
                <c:pt idx="9789">
                  <c:v>42961.739583333336</c:v>
                </c:pt>
                <c:pt idx="9790">
                  <c:v>42961.75</c:v>
                </c:pt>
                <c:pt idx="9791">
                  <c:v>42961.760416666664</c:v>
                </c:pt>
                <c:pt idx="9792">
                  <c:v>42961.770833333336</c:v>
                </c:pt>
                <c:pt idx="9793">
                  <c:v>42961.78125</c:v>
                </c:pt>
                <c:pt idx="9794">
                  <c:v>42961.791666666664</c:v>
                </c:pt>
                <c:pt idx="9795">
                  <c:v>42961.802083333336</c:v>
                </c:pt>
                <c:pt idx="9796">
                  <c:v>42961.8125</c:v>
                </c:pt>
                <c:pt idx="9797">
                  <c:v>42961.822916666664</c:v>
                </c:pt>
                <c:pt idx="9798">
                  <c:v>42961.833333333336</c:v>
                </c:pt>
                <c:pt idx="9799">
                  <c:v>42961.84375</c:v>
                </c:pt>
                <c:pt idx="9800">
                  <c:v>42961.854166666664</c:v>
                </c:pt>
                <c:pt idx="9801">
                  <c:v>42961.864583333336</c:v>
                </c:pt>
                <c:pt idx="9802">
                  <c:v>42961.875</c:v>
                </c:pt>
                <c:pt idx="9803">
                  <c:v>42961.885416666664</c:v>
                </c:pt>
                <c:pt idx="9804">
                  <c:v>42961.895833333336</c:v>
                </c:pt>
                <c:pt idx="9805">
                  <c:v>42961.90625</c:v>
                </c:pt>
                <c:pt idx="9806">
                  <c:v>42961.916666666664</c:v>
                </c:pt>
                <c:pt idx="9807">
                  <c:v>42961.927083333336</c:v>
                </c:pt>
                <c:pt idx="9808">
                  <c:v>42961.9375</c:v>
                </c:pt>
                <c:pt idx="9809">
                  <c:v>42961.947916666664</c:v>
                </c:pt>
                <c:pt idx="9810">
                  <c:v>42961.958333333336</c:v>
                </c:pt>
                <c:pt idx="9811">
                  <c:v>42961.96875</c:v>
                </c:pt>
                <c:pt idx="9812">
                  <c:v>42961.979166666664</c:v>
                </c:pt>
                <c:pt idx="9813">
                  <c:v>42961.989583333336</c:v>
                </c:pt>
                <c:pt idx="9814">
                  <c:v>42962</c:v>
                </c:pt>
                <c:pt idx="9815">
                  <c:v>42962.010416666664</c:v>
                </c:pt>
                <c:pt idx="9816">
                  <c:v>42962.020833333336</c:v>
                </c:pt>
                <c:pt idx="9817">
                  <c:v>42962.03125</c:v>
                </c:pt>
                <c:pt idx="9818">
                  <c:v>42962.041666666664</c:v>
                </c:pt>
                <c:pt idx="9819">
                  <c:v>42962.052083333336</c:v>
                </c:pt>
                <c:pt idx="9820">
                  <c:v>42962.0625</c:v>
                </c:pt>
                <c:pt idx="9821">
                  <c:v>42962.072916666664</c:v>
                </c:pt>
                <c:pt idx="9822">
                  <c:v>42962.083333333336</c:v>
                </c:pt>
                <c:pt idx="9823">
                  <c:v>42962.09375</c:v>
                </c:pt>
                <c:pt idx="9824">
                  <c:v>42962.104166666664</c:v>
                </c:pt>
                <c:pt idx="9825">
                  <c:v>42962.114583333336</c:v>
                </c:pt>
                <c:pt idx="9826">
                  <c:v>42962.125</c:v>
                </c:pt>
                <c:pt idx="9827">
                  <c:v>42962.135416666664</c:v>
                </c:pt>
                <c:pt idx="9828">
                  <c:v>42962.145833333336</c:v>
                </c:pt>
                <c:pt idx="9829">
                  <c:v>42962.15625</c:v>
                </c:pt>
                <c:pt idx="9830">
                  <c:v>42962.166666666664</c:v>
                </c:pt>
                <c:pt idx="9831">
                  <c:v>42962.177083333336</c:v>
                </c:pt>
                <c:pt idx="9832">
                  <c:v>42962.1875</c:v>
                </c:pt>
                <c:pt idx="9833">
                  <c:v>42962.197916666664</c:v>
                </c:pt>
                <c:pt idx="9834">
                  <c:v>42962.208333333336</c:v>
                </c:pt>
                <c:pt idx="9835">
                  <c:v>42962.21875</c:v>
                </c:pt>
                <c:pt idx="9836">
                  <c:v>42962.229166666664</c:v>
                </c:pt>
                <c:pt idx="9837">
                  <c:v>42962.239583333336</c:v>
                </c:pt>
                <c:pt idx="9838">
                  <c:v>42962.25</c:v>
                </c:pt>
                <c:pt idx="9839">
                  <c:v>42962.260416666664</c:v>
                </c:pt>
                <c:pt idx="9840">
                  <c:v>42962.270833333336</c:v>
                </c:pt>
                <c:pt idx="9841">
                  <c:v>42962.28125</c:v>
                </c:pt>
                <c:pt idx="9842">
                  <c:v>42962.291666666664</c:v>
                </c:pt>
                <c:pt idx="9843">
                  <c:v>42962.302083333336</c:v>
                </c:pt>
                <c:pt idx="9844">
                  <c:v>42962.3125</c:v>
                </c:pt>
                <c:pt idx="9845">
                  <c:v>42962.322916666664</c:v>
                </c:pt>
                <c:pt idx="9846">
                  <c:v>42962.333333333336</c:v>
                </c:pt>
                <c:pt idx="9847">
                  <c:v>42962.34375</c:v>
                </c:pt>
                <c:pt idx="9848">
                  <c:v>42962.354166666664</c:v>
                </c:pt>
                <c:pt idx="9849">
                  <c:v>42962.364583333336</c:v>
                </c:pt>
                <c:pt idx="9850">
                  <c:v>42962.375</c:v>
                </c:pt>
                <c:pt idx="9851">
                  <c:v>42962.385416666664</c:v>
                </c:pt>
                <c:pt idx="9852">
                  <c:v>42962.395833333336</c:v>
                </c:pt>
                <c:pt idx="9853">
                  <c:v>42962.40625</c:v>
                </c:pt>
                <c:pt idx="9854">
                  <c:v>42962.416666666664</c:v>
                </c:pt>
                <c:pt idx="9855">
                  <c:v>42962.427083333336</c:v>
                </c:pt>
                <c:pt idx="9856">
                  <c:v>42962.4375</c:v>
                </c:pt>
                <c:pt idx="9857">
                  <c:v>42962.447916666664</c:v>
                </c:pt>
                <c:pt idx="9858">
                  <c:v>42962.458333333336</c:v>
                </c:pt>
                <c:pt idx="9859">
                  <c:v>42962.46875</c:v>
                </c:pt>
                <c:pt idx="9860">
                  <c:v>42962.479166666664</c:v>
                </c:pt>
                <c:pt idx="9861">
                  <c:v>42962.489583333336</c:v>
                </c:pt>
                <c:pt idx="9862">
                  <c:v>42962.5</c:v>
                </c:pt>
                <c:pt idx="9863">
                  <c:v>42962.510416666664</c:v>
                </c:pt>
                <c:pt idx="9864">
                  <c:v>42962.520833333336</c:v>
                </c:pt>
                <c:pt idx="9865">
                  <c:v>42962.53125</c:v>
                </c:pt>
                <c:pt idx="9866">
                  <c:v>42962.541666666664</c:v>
                </c:pt>
                <c:pt idx="9867">
                  <c:v>42962.552083333336</c:v>
                </c:pt>
                <c:pt idx="9868">
                  <c:v>42962.5625</c:v>
                </c:pt>
                <c:pt idx="9869">
                  <c:v>42962.572916666664</c:v>
                </c:pt>
                <c:pt idx="9870">
                  <c:v>42962.583333333336</c:v>
                </c:pt>
                <c:pt idx="9871">
                  <c:v>42962.59375</c:v>
                </c:pt>
                <c:pt idx="9872">
                  <c:v>42962.604166666664</c:v>
                </c:pt>
                <c:pt idx="9873">
                  <c:v>42962.614583333336</c:v>
                </c:pt>
                <c:pt idx="9874">
                  <c:v>42962.625</c:v>
                </c:pt>
                <c:pt idx="9875">
                  <c:v>42962.635416666664</c:v>
                </c:pt>
                <c:pt idx="9876">
                  <c:v>42962.645833333336</c:v>
                </c:pt>
                <c:pt idx="9877">
                  <c:v>42962.65625</c:v>
                </c:pt>
                <c:pt idx="9878">
                  <c:v>42962.666666666664</c:v>
                </c:pt>
                <c:pt idx="9879">
                  <c:v>42962.677083333336</c:v>
                </c:pt>
                <c:pt idx="9880">
                  <c:v>42962.6875</c:v>
                </c:pt>
                <c:pt idx="9881">
                  <c:v>42962.697916666664</c:v>
                </c:pt>
                <c:pt idx="9882">
                  <c:v>42962.708333333336</c:v>
                </c:pt>
                <c:pt idx="9883">
                  <c:v>42962.71875</c:v>
                </c:pt>
                <c:pt idx="9884">
                  <c:v>42962.729166666664</c:v>
                </c:pt>
                <c:pt idx="9885">
                  <c:v>42962.739583333336</c:v>
                </c:pt>
                <c:pt idx="9886">
                  <c:v>42962.75</c:v>
                </c:pt>
                <c:pt idx="9887">
                  <c:v>42962.760416666664</c:v>
                </c:pt>
                <c:pt idx="9888">
                  <c:v>42962.770833333336</c:v>
                </c:pt>
                <c:pt idx="9889">
                  <c:v>42962.78125</c:v>
                </c:pt>
                <c:pt idx="9890">
                  <c:v>42962.791666666664</c:v>
                </c:pt>
                <c:pt idx="9891">
                  <c:v>42962.802083333336</c:v>
                </c:pt>
                <c:pt idx="9892">
                  <c:v>42962.8125</c:v>
                </c:pt>
                <c:pt idx="9893">
                  <c:v>42962.822916666664</c:v>
                </c:pt>
                <c:pt idx="9894">
                  <c:v>42962.833333333336</c:v>
                </c:pt>
                <c:pt idx="9895">
                  <c:v>42962.84375</c:v>
                </c:pt>
                <c:pt idx="9896">
                  <c:v>42962.854166666664</c:v>
                </c:pt>
                <c:pt idx="9897">
                  <c:v>42962.864583333336</c:v>
                </c:pt>
                <c:pt idx="9898">
                  <c:v>42962.875</c:v>
                </c:pt>
                <c:pt idx="9899">
                  <c:v>42962.885416666664</c:v>
                </c:pt>
                <c:pt idx="9900">
                  <c:v>42962.895833333336</c:v>
                </c:pt>
                <c:pt idx="9901">
                  <c:v>42962.90625</c:v>
                </c:pt>
                <c:pt idx="9902">
                  <c:v>42962.916666666664</c:v>
                </c:pt>
                <c:pt idx="9903">
                  <c:v>42962.927083333336</c:v>
                </c:pt>
                <c:pt idx="9904">
                  <c:v>42962.9375</c:v>
                </c:pt>
                <c:pt idx="9905">
                  <c:v>42962.947916666664</c:v>
                </c:pt>
                <c:pt idx="9906">
                  <c:v>42962.958333333336</c:v>
                </c:pt>
                <c:pt idx="9907">
                  <c:v>42962.96875</c:v>
                </c:pt>
                <c:pt idx="9908">
                  <c:v>42962.979166666664</c:v>
                </c:pt>
                <c:pt idx="9909">
                  <c:v>42962.989583333336</c:v>
                </c:pt>
                <c:pt idx="9910">
                  <c:v>42963</c:v>
                </c:pt>
                <c:pt idx="9911">
                  <c:v>42963.010416666664</c:v>
                </c:pt>
                <c:pt idx="9912">
                  <c:v>42963.020833333336</c:v>
                </c:pt>
                <c:pt idx="9913">
                  <c:v>42963.03125</c:v>
                </c:pt>
                <c:pt idx="9914">
                  <c:v>42963.041666666664</c:v>
                </c:pt>
                <c:pt idx="9915">
                  <c:v>42963.052083333336</c:v>
                </c:pt>
                <c:pt idx="9916">
                  <c:v>42963.0625</c:v>
                </c:pt>
                <c:pt idx="9917">
                  <c:v>42963.072916666664</c:v>
                </c:pt>
                <c:pt idx="9918">
                  <c:v>42963.083333333336</c:v>
                </c:pt>
                <c:pt idx="9919">
                  <c:v>42963.09375</c:v>
                </c:pt>
                <c:pt idx="9920">
                  <c:v>42963.104166666664</c:v>
                </c:pt>
                <c:pt idx="9921">
                  <c:v>42963.114583333336</c:v>
                </c:pt>
                <c:pt idx="9922">
                  <c:v>42963.125</c:v>
                </c:pt>
                <c:pt idx="9923">
                  <c:v>42963.135416666664</c:v>
                </c:pt>
                <c:pt idx="9924">
                  <c:v>42963.145833333336</c:v>
                </c:pt>
                <c:pt idx="9925">
                  <c:v>42963.15625</c:v>
                </c:pt>
                <c:pt idx="9926">
                  <c:v>42963.166666666664</c:v>
                </c:pt>
                <c:pt idx="9927">
                  <c:v>42963.177083333336</c:v>
                </c:pt>
                <c:pt idx="9928">
                  <c:v>42963.1875</c:v>
                </c:pt>
                <c:pt idx="9929">
                  <c:v>42963.197916666664</c:v>
                </c:pt>
                <c:pt idx="9930">
                  <c:v>42963.208333333336</c:v>
                </c:pt>
                <c:pt idx="9931">
                  <c:v>42963.21875</c:v>
                </c:pt>
                <c:pt idx="9932">
                  <c:v>42963.229166666664</c:v>
                </c:pt>
                <c:pt idx="9933">
                  <c:v>42963.239583333336</c:v>
                </c:pt>
                <c:pt idx="9934">
                  <c:v>42963.25</c:v>
                </c:pt>
                <c:pt idx="9935">
                  <c:v>42963.260416666664</c:v>
                </c:pt>
                <c:pt idx="9936">
                  <c:v>42963.270833333336</c:v>
                </c:pt>
                <c:pt idx="9937">
                  <c:v>42963.28125</c:v>
                </c:pt>
                <c:pt idx="9938">
                  <c:v>42963.291666666664</c:v>
                </c:pt>
                <c:pt idx="9939">
                  <c:v>42963.302083333336</c:v>
                </c:pt>
                <c:pt idx="9940">
                  <c:v>42963.3125</c:v>
                </c:pt>
                <c:pt idx="9941">
                  <c:v>42963.322916666664</c:v>
                </c:pt>
                <c:pt idx="9942">
                  <c:v>42963.333333333336</c:v>
                </c:pt>
                <c:pt idx="9943">
                  <c:v>42963.34375</c:v>
                </c:pt>
                <c:pt idx="9944">
                  <c:v>42963.354166666664</c:v>
                </c:pt>
                <c:pt idx="9945">
                  <c:v>42963.364583333336</c:v>
                </c:pt>
                <c:pt idx="9946">
                  <c:v>42963.375</c:v>
                </c:pt>
                <c:pt idx="9947">
                  <c:v>42963.385416666664</c:v>
                </c:pt>
                <c:pt idx="9948">
                  <c:v>42963.395833333336</c:v>
                </c:pt>
                <c:pt idx="9949">
                  <c:v>42963.40625</c:v>
                </c:pt>
                <c:pt idx="9950">
                  <c:v>42963.416666666664</c:v>
                </c:pt>
                <c:pt idx="9951">
                  <c:v>42963.427083333336</c:v>
                </c:pt>
                <c:pt idx="9952">
                  <c:v>42963.4375</c:v>
                </c:pt>
                <c:pt idx="9953">
                  <c:v>42963.447916666664</c:v>
                </c:pt>
                <c:pt idx="9954">
                  <c:v>42963.458333333336</c:v>
                </c:pt>
                <c:pt idx="9955">
                  <c:v>42963.46875</c:v>
                </c:pt>
                <c:pt idx="9956">
                  <c:v>42963.479166666664</c:v>
                </c:pt>
                <c:pt idx="9957">
                  <c:v>42963.489583333336</c:v>
                </c:pt>
                <c:pt idx="9958">
                  <c:v>42963.5</c:v>
                </c:pt>
                <c:pt idx="9959">
                  <c:v>42963.510416666664</c:v>
                </c:pt>
                <c:pt idx="9960">
                  <c:v>42963.520833333336</c:v>
                </c:pt>
                <c:pt idx="9961">
                  <c:v>42963.53125</c:v>
                </c:pt>
                <c:pt idx="9962">
                  <c:v>42963.541666666664</c:v>
                </c:pt>
                <c:pt idx="9963">
                  <c:v>42963.552083333336</c:v>
                </c:pt>
                <c:pt idx="9964">
                  <c:v>42963.5625</c:v>
                </c:pt>
                <c:pt idx="9965">
                  <c:v>42963.572916666664</c:v>
                </c:pt>
                <c:pt idx="9966">
                  <c:v>42963.583333333336</c:v>
                </c:pt>
                <c:pt idx="9967">
                  <c:v>42963.59375</c:v>
                </c:pt>
                <c:pt idx="9968">
                  <c:v>42963.604166666664</c:v>
                </c:pt>
                <c:pt idx="9969">
                  <c:v>42963.614583333336</c:v>
                </c:pt>
                <c:pt idx="9970">
                  <c:v>42963.625</c:v>
                </c:pt>
                <c:pt idx="9971">
                  <c:v>42963.635416666664</c:v>
                </c:pt>
                <c:pt idx="9972">
                  <c:v>42963.645833333336</c:v>
                </c:pt>
                <c:pt idx="9973">
                  <c:v>42963.65625</c:v>
                </c:pt>
                <c:pt idx="9974">
                  <c:v>42963.666666666664</c:v>
                </c:pt>
                <c:pt idx="9975">
                  <c:v>42963.677083333336</c:v>
                </c:pt>
                <c:pt idx="9976">
                  <c:v>42963.6875</c:v>
                </c:pt>
                <c:pt idx="9977">
                  <c:v>42963.697916666664</c:v>
                </c:pt>
                <c:pt idx="9978">
                  <c:v>42963.708333333336</c:v>
                </c:pt>
                <c:pt idx="9979">
                  <c:v>42963.71875</c:v>
                </c:pt>
                <c:pt idx="9980">
                  <c:v>42963.729166666664</c:v>
                </c:pt>
                <c:pt idx="9981">
                  <c:v>42963.739583333336</c:v>
                </c:pt>
                <c:pt idx="9982">
                  <c:v>42963.75</c:v>
                </c:pt>
                <c:pt idx="9983">
                  <c:v>42963.760416666664</c:v>
                </c:pt>
                <c:pt idx="9984">
                  <c:v>42963.770833333336</c:v>
                </c:pt>
                <c:pt idx="9985">
                  <c:v>42963.78125</c:v>
                </c:pt>
                <c:pt idx="9986">
                  <c:v>42963.791666666664</c:v>
                </c:pt>
                <c:pt idx="9987">
                  <c:v>42963.802083333336</c:v>
                </c:pt>
                <c:pt idx="9988">
                  <c:v>42963.8125</c:v>
                </c:pt>
                <c:pt idx="9989">
                  <c:v>42963.822916666664</c:v>
                </c:pt>
                <c:pt idx="9990">
                  <c:v>42963.833333333336</c:v>
                </c:pt>
                <c:pt idx="9991">
                  <c:v>42963.84375</c:v>
                </c:pt>
                <c:pt idx="9992">
                  <c:v>42963.854166666664</c:v>
                </c:pt>
                <c:pt idx="9993">
                  <c:v>42963.864583333336</c:v>
                </c:pt>
                <c:pt idx="9994">
                  <c:v>42963.875</c:v>
                </c:pt>
                <c:pt idx="9995">
                  <c:v>42963.885416666664</c:v>
                </c:pt>
                <c:pt idx="9996">
                  <c:v>42963.895833333336</c:v>
                </c:pt>
                <c:pt idx="9997">
                  <c:v>42963.90625</c:v>
                </c:pt>
                <c:pt idx="9998">
                  <c:v>42963.916666666664</c:v>
                </c:pt>
                <c:pt idx="9999">
                  <c:v>42963.927083333336</c:v>
                </c:pt>
                <c:pt idx="10000">
                  <c:v>42963.9375</c:v>
                </c:pt>
                <c:pt idx="10001">
                  <c:v>42963.947916666664</c:v>
                </c:pt>
                <c:pt idx="10002">
                  <c:v>42963.958333333336</c:v>
                </c:pt>
                <c:pt idx="10003">
                  <c:v>42963.96875</c:v>
                </c:pt>
                <c:pt idx="10004">
                  <c:v>42963.979166666664</c:v>
                </c:pt>
                <c:pt idx="10005">
                  <c:v>42963.989583333336</c:v>
                </c:pt>
                <c:pt idx="10006">
                  <c:v>42964</c:v>
                </c:pt>
                <c:pt idx="10007">
                  <c:v>42964.010416666664</c:v>
                </c:pt>
                <c:pt idx="10008">
                  <c:v>42964.020833333336</c:v>
                </c:pt>
                <c:pt idx="10009">
                  <c:v>42964.03125</c:v>
                </c:pt>
                <c:pt idx="10010">
                  <c:v>42964.041666666664</c:v>
                </c:pt>
                <c:pt idx="10011">
                  <c:v>42964.052083333336</c:v>
                </c:pt>
                <c:pt idx="10012">
                  <c:v>42964.0625</c:v>
                </c:pt>
                <c:pt idx="10013">
                  <c:v>42964.072916666664</c:v>
                </c:pt>
                <c:pt idx="10014">
                  <c:v>42964.083333333336</c:v>
                </c:pt>
                <c:pt idx="10015">
                  <c:v>42964.09375</c:v>
                </c:pt>
                <c:pt idx="10016">
                  <c:v>42964.104166666664</c:v>
                </c:pt>
                <c:pt idx="10017">
                  <c:v>42964.114583333336</c:v>
                </c:pt>
                <c:pt idx="10018">
                  <c:v>42964.125</c:v>
                </c:pt>
                <c:pt idx="10019">
                  <c:v>42964.135416666664</c:v>
                </c:pt>
                <c:pt idx="10020">
                  <c:v>42964.145833333336</c:v>
                </c:pt>
                <c:pt idx="10021">
                  <c:v>42964.15625</c:v>
                </c:pt>
                <c:pt idx="10022">
                  <c:v>42964.166666666664</c:v>
                </c:pt>
                <c:pt idx="10023">
                  <c:v>42964.177083333336</c:v>
                </c:pt>
                <c:pt idx="10024">
                  <c:v>42964.1875</c:v>
                </c:pt>
                <c:pt idx="10025">
                  <c:v>42964.197916666664</c:v>
                </c:pt>
                <c:pt idx="10026">
                  <c:v>42964.208333333336</c:v>
                </c:pt>
                <c:pt idx="10027">
                  <c:v>42964.21875</c:v>
                </c:pt>
                <c:pt idx="10028">
                  <c:v>42964.229166666664</c:v>
                </c:pt>
                <c:pt idx="10029">
                  <c:v>42964.239583333336</c:v>
                </c:pt>
                <c:pt idx="10030">
                  <c:v>42964.25</c:v>
                </c:pt>
                <c:pt idx="10031">
                  <c:v>42964.260416666664</c:v>
                </c:pt>
                <c:pt idx="10032">
                  <c:v>42964.270833333336</c:v>
                </c:pt>
                <c:pt idx="10033">
                  <c:v>42964.28125</c:v>
                </c:pt>
                <c:pt idx="10034">
                  <c:v>42964.291666666664</c:v>
                </c:pt>
                <c:pt idx="10035">
                  <c:v>42964.302083333336</c:v>
                </c:pt>
                <c:pt idx="10036">
                  <c:v>42964.3125</c:v>
                </c:pt>
                <c:pt idx="10037">
                  <c:v>42964.322916666664</c:v>
                </c:pt>
                <c:pt idx="10038">
                  <c:v>42964.333333333336</c:v>
                </c:pt>
                <c:pt idx="10039">
                  <c:v>42964.34375</c:v>
                </c:pt>
                <c:pt idx="10040">
                  <c:v>42964.354166666664</c:v>
                </c:pt>
                <c:pt idx="10041">
                  <c:v>42964.364583333336</c:v>
                </c:pt>
                <c:pt idx="10042">
                  <c:v>42964.375</c:v>
                </c:pt>
                <c:pt idx="10043">
                  <c:v>42964.385416666664</c:v>
                </c:pt>
                <c:pt idx="10044">
                  <c:v>42964.395833333336</c:v>
                </c:pt>
                <c:pt idx="10045">
                  <c:v>42964.40625</c:v>
                </c:pt>
                <c:pt idx="10046">
                  <c:v>42964.416666666664</c:v>
                </c:pt>
                <c:pt idx="10047">
                  <c:v>42964.427083333336</c:v>
                </c:pt>
                <c:pt idx="10048">
                  <c:v>42964.4375</c:v>
                </c:pt>
                <c:pt idx="10049">
                  <c:v>42964.447916666664</c:v>
                </c:pt>
                <c:pt idx="10050">
                  <c:v>42964.458333333336</c:v>
                </c:pt>
                <c:pt idx="10051">
                  <c:v>42964.46875</c:v>
                </c:pt>
                <c:pt idx="10052">
                  <c:v>42964.479166666664</c:v>
                </c:pt>
                <c:pt idx="10053">
                  <c:v>42964.489583333336</c:v>
                </c:pt>
                <c:pt idx="10054">
                  <c:v>42964.5</c:v>
                </c:pt>
                <c:pt idx="10055">
                  <c:v>42964.510416666664</c:v>
                </c:pt>
                <c:pt idx="10056">
                  <c:v>42964.520833333336</c:v>
                </c:pt>
                <c:pt idx="10057">
                  <c:v>42964.53125</c:v>
                </c:pt>
                <c:pt idx="10058">
                  <c:v>42964.541666666664</c:v>
                </c:pt>
                <c:pt idx="10059">
                  <c:v>42964.552083333336</c:v>
                </c:pt>
                <c:pt idx="10060">
                  <c:v>42964.5625</c:v>
                </c:pt>
                <c:pt idx="10061">
                  <c:v>42964.572916666664</c:v>
                </c:pt>
                <c:pt idx="10062">
                  <c:v>42964.583333333336</c:v>
                </c:pt>
                <c:pt idx="10063">
                  <c:v>42964.59375</c:v>
                </c:pt>
                <c:pt idx="10064">
                  <c:v>42964.604166666664</c:v>
                </c:pt>
                <c:pt idx="10065">
                  <c:v>42964.614583333336</c:v>
                </c:pt>
                <c:pt idx="10066">
                  <c:v>42964.625</c:v>
                </c:pt>
                <c:pt idx="10067">
                  <c:v>42964.635416666664</c:v>
                </c:pt>
                <c:pt idx="10068">
                  <c:v>42964.645833333336</c:v>
                </c:pt>
                <c:pt idx="10069">
                  <c:v>42964.65625</c:v>
                </c:pt>
                <c:pt idx="10070">
                  <c:v>42964.666666666664</c:v>
                </c:pt>
                <c:pt idx="10071">
                  <c:v>42964.677083333336</c:v>
                </c:pt>
                <c:pt idx="10072">
                  <c:v>42964.6875</c:v>
                </c:pt>
                <c:pt idx="10073">
                  <c:v>42964.697916666664</c:v>
                </c:pt>
                <c:pt idx="10074">
                  <c:v>42964.708333333336</c:v>
                </c:pt>
                <c:pt idx="10075">
                  <c:v>42964.71875</c:v>
                </c:pt>
                <c:pt idx="10076">
                  <c:v>42964.729166666664</c:v>
                </c:pt>
                <c:pt idx="10077">
                  <c:v>42964.739583333336</c:v>
                </c:pt>
                <c:pt idx="10078">
                  <c:v>42964.75</c:v>
                </c:pt>
                <c:pt idx="10079">
                  <c:v>42964.760416666664</c:v>
                </c:pt>
                <c:pt idx="10080">
                  <c:v>42964.770833333336</c:v>
                </c:pt>
                <c:pt idx="10081">
                  <c:v>42964.78125</c:v>
                </c:pt>
                <c:pt idx="10082">
                  <c:v>42964.791666666664</c:v>
                </c:pt>
                <c:pt idx="10083">
                  <c:v>42964.802083333336</c:v>
                </c:pt>
                <c:pt idx="10084">
                  <c:v>42964.8125</c:v>
                </c:pt>
                <c:pt idx="10085">
                  <c:v>42964.822916666664</c:v>
                </c:pt>
                <c:pt idx="10086">
                  <c:v>42964.833333333336</c:v>
                </c:pt>
                <c:pt idx="10087">
                  <c:v>42964.84375</c:v>
                </c:pt>
                <c:pt idx="10088">
                  <c:v>42964.854166666664</c:v>
                </c:pt>
                <c:pt idx="10089">
                  <c:v>42964.864583333336</c:v>
                </c:pt>
                <c:pt idx="10090">
                  <c:v>42964.875</c:v>
                </c:pt>
                <c:pt idx="10091">
                  <c:v>42964.885416666664</c:v>
                </c:pt>
                <c:pt idx="10092">
                  <c:v>42964.895833333336</c:v>
                </c:pt>
                <c:pt idx="10093">
                  <c:v>42964.90625</c:v>
                </c:pt>
                <c:pt idx="10094">
                  <c:v>42964.916666666664</c:v>
                </c:pt>
                <c:pt idx="10095">
                  <c:v>42964.927083333336</c:v>
                </c:pt>
                <c:pt idx="10096">
                  <c:v>42964.9375</c:v>
                </c:pt>
                <c:pt idx="10097">
                  <c:v>42964.947916666664</c:v>
                </c:pt>
                <c:pt idx="10098">
                  <c:v>42964.958333333336</c:v>
                </c:pt>
                <c:pt idx="10099">
                  <c:v>42964.96875</c:v>
                </c:pt>
                <c:pt idx="10100">
                  <c:v>42964.979166666664</c:v>
                </c:pt>
                <c:pt idx="10101">
                  <c:v>42964.989583333336</c:v>
                </c:pt>
                <c:pt idx="10102">
                  <c:v>42965</c:v>
                </c:pt>
                <c:pt idx="10103">
                  <c:v>42965.010416666664</c:v>
                </c:pt>
                <c:pt idx="10104">
                  <c:v>42965.020833333336</c:v>
                </c:pt>
                <c:pt idx="10105">
                  <c:v>42965.03125</c:v>
                </c:pt>
                <c:pt idx="10106">
                  <c:v>42965.041666666664</c:v>
                </c:pt>
                <c:pt idx="10107">
                  <c:v>42965.052083333336</c:v>
                </c:pt>
                <c:pt idx="10108">
                  <c:v>42965.0625</c:v>
                </c:pt>
                <c:pt idx="10109">
                  <c:v>42965.072916666664</c:v>
                </c:pt>
                <c:pt idx="10110">
                  <c:v>42965.083333333336</c:v>
                </c:pt>
                <c:pt idx="10111">
                  <c:v>42965.09375</c:v>
                </c:pt>
                <c:pt idx="10112">
                  <c:v>42965.104166666664</c:v>
                </c:pt>
                <c:pt idx="10113">
                  <c:v>42965.114583333336</c:v>
                </c:pt>
                <c:pt idx="10114">
                  <c:v>42965.125</c:v>
                </c:pt>
                <c:pt idx="10115">
                  <c:v>42965.135416666664</c:v>
                </c:pt>
                <c:pt idx="10116">
                  <c:v>42965.145833333336</c:v>
                </c:pt>
                <c:pt idx="10117">
                  <c:v>42965.15625</c:v>
                </c:pt>
                <c:pt idx="10118">
                  <c:v>42965.166666666664</c:v>
                </c:pt>
                <c:pt idx="10119">
                  <c:v>42965.177083333336</c:v>
                </c:pt>
                <c:pt idx="10120">
                  <c:v>42965.1875</c:v>
                </c:pt>
                <c:pt idx="10121">
                  <c:v>42965.197916666664</c:v>
                </c:pt>
                <c:pt idx="10122">
                  <c:v>42965.208333333336</c:v>
                </c:pt>
                <c:pt idx="10123">
                  <c:v>42965.21875</c:v>
                </c:pt>
                <c:pt idx="10124">
                  <c:v>42965.229166666664</c:v>
                </c:pt>
                <c:pt idx="10125">
                  <c:v>42965.239583333336</c:v>
                </c:pt>
                <c:pt idx="10126">
                  <c:v>42965.25</c:v>
                </c:pt>
                <c:pt idx="10127">
                  <c:v>42965.260416666664</c:v>
                </c:pt>
                <c:pt idx="10128">
                  <c:v>42965.270833333336</c:v>
                </c:pt>
                <c:pt idx="10129">
                  <c:v>42965.28125</c:v>
                </c:pt>
                <c:pt idx="10130">
                  <c:v>42965.291666666664</c:v>
                </c:pt>
                <c:pt idx="10131">
                  <c:v>42965.302083333336</c:v>
                </c:pt>
                <c:pt idx="10132">
                  <c:v>42965.3125</c:v>
                </c:pt>
                <c:pt idx="10133">
                  <c:v>42965.322916666664</c:v>
                </c:pt>
                <c:pt idx="10134">
                  <c:v>42965.333333333336</c:v>
                </c:pt>
                <c:pt idx="10135">
                  <c:v>42965.34375</c:v>
                </c:pt>
                <c:pt idx="10136">
                  <c:v>42965.354166666664</c:v>
                </c:pt>
                <c:pt idx="10137">
                  <c:v>42965.364583333336</c:v>
                </c:pt>
                <c:pt idx="10138">
                  <c:v>42965.375</c:v>
                </c:pt>
                <c:pt idx="10139">
                  <c:v>42965.385416666664</c:v>
                </c:pt>
                <c:pt idx="10140">
                  <c:v>42965.395833333336</c:v>
                </c:pt>
                <c:pt idx="10141">
                  <c:v>42965.40625</c:v>
                </c:pt>
                <c:pt idx="10142">
                  <c:v>42965.416666666664</c:v>
                </c:pt>
                <c:pt idx="10143">
                  <c:v>42965.427083333336</c:v>
                </c:pt>
                <c:pt idx="10144">
                  <c:v>42965.4375</c:v>
                </c:pt>
                <c:pt idx="10145">
                  <c:v>42965.447916666664</c:v>
                </c:pt>
                <c:pt idx="10146">
                  <c:v>42965.458333333336</c:v>
                </c:pt>
                <c:pt idx="10147">
                  <c:v>42965.46875</c:v>
                </c:pt>
                <c:pt idx="10148">
                  <c:v>42965.479166666664</c:v>
                </c:pt>
                <c:pt idx="10149">
                  <c:v>42965.489583333336</c:v>
                </c:pt>
                <c:pt idx="10150">
                  <c:v>42965.5</c:v>
                </c:pt>
                <c:pt idx="10151">
                  <c:v>42965.510416666664</c:v>
                </c:pt>
                <c:pt idx="10152">
                  <c:v>42965.520833333336</c:v>
                </c:pt>
                <c:pt idx="10153">
                  <c:v>42965.53125</c:v>
                </c:pt>
                <c:pt idx="10154">
                  <c:v>42965.541666666664</c:v>
                </c:pt>
                <c:pt idx="10155">
                  <c:v>42965.552083333336</c:v>
                </c:pt>
                <c:pt idx="10156">
                  <c:v>42965.5625</c:v>
                </c:pt>
                <c:pt idx="10157">
                  <c:v>42965.572916666664</c:v>
                </c:pt>
                <c:pt idx="10158">
                  <c:v>42965.583333333336</c:v>
                </c:pt>
                <c:pt idx="10159">
                  <c:v>42965.59375</c:v>
                </c:pt>
                <c:pt idx="10160">
                  <c:v>42965.604166666664</c:v>
                </c:pt>
                <c:pt idx="10161">
                  <c:v>42965.614583333336</c:v>
                </c:pt>
                <c:pt idx="10162">
                  <c:v>42965.625</c:v>
                </c:pt>
                <c:pt idx="10163">
                  <c:v>42965.635416666664</c:v>
                </c:pt>
                <c:pt idx="10164">
                  <c:v>42965.645833333336</c:v>
                </c:pt>
                <c:pt idx="10165">
                  <c:v>42965.65625</c:v>
                </c:pt>
                <c:pt idx="10166">
                  <c:v>42965.666666666664</c:v>
                </c:pt>
                <c:pt idx="10167">
                  <c:v>42965.677083333336</c:v>
                </c:pt>
                <c:pt idx="10168">
                  <c:v>42965.6875</c:v>
                </c:pt>
                <c:pt idx="10169">
                  <c:v>42965.697916666664</c:v>
                </c:pt>
                <c:pt idx="10170">
                  <c:v>42965.708333333336</c:v>
                </c:pt>
                <c:pt idx="10171">
                  <c:v>42965.71875</c:v>
                </c:pt>
                <c:pt idx="10172">
                  <c:v>42965.729166666664</c:v>
                </c:pt>
                <c:pt idx="10173">
                  <c:v>42965.739583333336</c:v>
                </c:pt>
                <c:pt idx="10174">
                  <c:v>42965.75</c:v>
                </c:pt>
                <c:pt idx="10175">
                  <c:v>42965.760416666664</c:v>
                </c:pt>
                <c:pt idx="10176">
                  <c:v>42965.770833333336</c:v>
                </c:pt>
                <c:pt idx="10177">
                  <c:v>42965.78125</c:v>
                </c:pt>
                <c:pt idx="10178">
                  <c:v>42965.791666666664</c:v>
                </c:pt>
                <c:pt idx="10179">
                  <c:v>42965.802083333336</c:v>
                </c:pt>
                <c:pt idx="10180">
                  <c:v>42965.8125</c:v>
                </c:pt>
                <c:pt idx="10181">
                  <c:v>42965.822916666664</c:v>
                </c:pt>
                <c:pt idx="10182">
                  <c:v>42965.833333333336</c:v>
                </c:pt>
                <c:pt idx="10183">
                  <c:v>42965.84375</c:v>
                </c:pt>
                <c:pt idx="10184">
                  <c:v>42965.854166666664</c:v>
                </c:pt>
                <c:pt idx="10185">
                  <c:v>42965.864583333336</c:v>
                </c:pt>
                <c:pt idx="10186">
                  <c:v>42965.875</c:v>
                </c:pt>
                <c:pt idx="10187">
                  <c:v>42965.885416666664</c:v>
                </c:pt>
                <c:pt idx="10188">
                  <c:v>42965.895833333336</c:v>
                </c:pt>
                <c:pt idx="10189">
                  <c:v>42965.90625</c:v>
                </c:pt>
                <c:pt idx="10190">
                  <c:v>42965.916666666664</c:v>
                </c:pt>
                <c:pt idx="10191">
                  <c:v>42965.927083333336</c:v>
                </c:pt>
                <c:pt idx="10192">
                  <c:v>42965.9375</c:v>
                </c:pt>
                <c:pt idx="10193">
                  <c:v>42965.947916666664</c:v>
                </c:pt>
                <c:pt idx="10194">
                  <c:v>42965.958333333336</c:v>
                </c:pt>
                <c:pt idx="10195">
                  <c:v>42965.96875</c:v>
                </c:pt>
                <c:pt idx="10196">
                  <c:v>42965.979166666664</c:v>
                </c:pt>
                <c:pt idx="10197">
                  <c:v>42965.989583333336</c:v>
                </c:pt>
                <c:pt idx="10198">
                  <c:v>42966</c:v>
                </c:pt>
                <c:pt idx="10199">
                  <c:v>42966.010416666664</c:v>
                </c:pt>
                <c:pt idx="10200">
                  <c:v>42966.020833333336</c:v>
                </c:pt>
                <c:pt idx="10201">
                  <c:v>42966.03125</c:v>
                </c:pt>
                <c:pt idx="10202">
                  <c:v>42966.041666666664</c:v>
                </c:pt>
                <c:pt idx="10203">
                  <c:v>42966.052083333336</c:v>
                </c:pt>
                <c:pt idx="10204">
                  <c:v>42966.0625</c:v>
                </c:pt>
                <c:pt idx="10205">
                  <c:v>42966.072916666664</c:v>
                </c:pt>
                <c:pt idx="10206">
                  <c:v>42966.083333333336</c:v>
                </c:pt>
                <c:pt idx="10207">
                  <c:v>42966.09375</c:v>
                </c:pt>
                <c:pt idx="10208">
                  <c:v>42966.104166666664</c:v>
                </c:pt>
                <c:pt idx="10209">
                  <c:v>42966.114583333336</c:v>
                </c:pt>
                <c:pt idx="10210">
                  <c:v>42966.125</c:v>
                </c:pt>
                <c:pt idx="10211">
                  <c:v>42966.135416666664</c:v>
                </c:pt>
                <c:pt idx="10212">
                  <c:v>42966.145833333336</c:v>
                </c:pt>
                <c:pt idx="10213">
                  <c:v>42966.15625</c:v>
                </c:pt>
                <c:pt idx="10214">
                  <c:v>42966.166666666664</c:v>
                </c:pt>
                <c:pt idx="10215">
                  <c:v>42966.177083333336</c:v>
                </c:pt>
                <c:pt idx="10216">
                  <c:v>42966.1875</c:v>
                </c:pt>
                <c:pt idx="10217">
                  <c:v>42966.197916666664</c:v>
                </c:pt>
                <c:pt idx="10218">
                  <c:v>42966.208333333336</c:v>
                </c:pt>
                <c:pt idx="10219">
                  <c:v>42966.21875</c:v>
                </c:pt>
                <c:pt idx="10220">
                  <c:v>42966.229166666664</c:v>
                </c:pt>
                <c:pt idx="10221">
                  <c:v>42966.239583333336</c:v>
                </c:pt>
                <c:pt idx="10222">
                  <c:v>42966.25</c:v>
                </c:pt>
                <c:pt idx="10223">
                  <c:v>42966.260416666664</c:v>
                </c:pt>
                <c:pt idx="10224">
                  <c:v>42966.270833333336</c:v>
                </c:pt>
                <c:pt idx="10225">
                  <c:v>42966.28125</c:v>
                </c:pt>
                <c:pt idx="10226">
                  <c:v>42966.291666666664</c:v>
                </c:pt>
                <c:pt idx="10227">
                  <c:v>42966.302083333336</c:v>
                </c:pt>
                <c:pt idx="10228">
                  <c:v>42966.3125</c:v>
                </c:pt>
                <c:pt idx="10229">
                  <c:v>42966.322916666664</c:v>
                </c:pt>
                <c:pt idx="10230">
                  <c:v>42966.333333333336</c:v>
                </c:pt>
                <c:pt idx="10231">
                  <c:v>42966.34375</c:v>
                </c:pt>
                <c:pt idx="10232">
                  <c:v>42966.354166666664</c:v>
                </c:pt>
                <c:pt idx="10233">
                  <c:v>42966.364583333336</c:v>
                </c:pt>
                <c:pt idx="10234">
                  <c:v>42966.375</c:v>
                </c:pt>
                <c:pt idx="10235">
                  <c:v>42966.385416666664</c:v>
                </c:pt>
                <c:pt idx="10236">
                  <c:v>42966.395833333336</c:v>
                </c:pt>
                <c:pt idx="10237">
                  <c:v>42966.40625</c:v>
                </c:pt>
                <c:pt idx="10238">
                  <c:v>42966.416666666664</c:v>
                </c:pt>
                <c:pt idx="10239">
                  <c:v>42966.427083333336</c:v>
                </c:pt>
                <c:pt idx="10240">
                  <c:v>42966.4375</c:v>
                </c:pt>
                <c:pt idx="10241">
                  <c:v>42966.447916666664</c:v>
                </c:pt>
                <c:pt idx="10242">
                  <c:v>42966.458333333336</c:v>
                </c:pt>
                <c:pt idx="10243">
                  <c:v>42966.46875</c:v>
                </c:pt>
                <c:pt idx="10244">
                  <c:v>42966.479166666664</c:v>
                </c:pt>
                <c:pt idx="10245">
                  <c:v>42966.489583333336</c:v>
                </c:pt>
                <c:pt idx="10246">
                  <c:v>42966.5</c:v>
                </c:pt>
                <c:pt idx="10247">
                  <c:v>42966.510416666664</c:v>
                </c:pt>
                <c:pt idx="10248">
                  <c:v>42966.520833333336</c:v>
                </c:pt>
                <c:pt idx="10249">
                  <c:v>42966.53125</c:v>
                </c:pt>
                <c:pt idx="10250">
                  <c:v>42966.541666666664</c:v>
                </c:pt>
                <c:pt idx="10251">
                  <c:v>42966.552083333336</c:v>
                </c:pt>
                <c:pt idx="10252">
                  <c:v>42966.5625</c:v>
                </c:pt>
                <c:pt idx="10253">
                  <c:v>42966.572916666664</c:v>
                </c:pt>
                <c:pt idx="10254">
                  <c:v>42966.583333333336</c:v>
                </c:pt>
                <c:pt idx="10255">
                  <c:v>42966.59375</c:v>
                </c:pt>
                <c:pt idx="10256">
                  <c:v>42966.604166666664</c:v>
                </c:pt>
                <c:pt idx="10257">
                  <c:v>42966.614583333336</c:v>
                </c:pt>
                <c:pt idx="10258">
                  <c:v>42966.625</c:v>
                </c:pt>
                <c:pt idx="10259">
                  <c:v>42966.635416666664</c:v>
                </c:pt>
                <c:pt idx="10260">
                  <c:v>42966.645833333336</c:v>
                </c:pt>
                <c:pt idx="10261">
                  <c:v>42966.65625</c:v>
                </c:pt>
                <c:pt idx="10262">
                  <c:v>42966.666666666664</c:v>
                </c:pt>
                <c:pt idx="10263">
                  <c:v>42966.677083333336</c:v>
                </c:pt>
                <c:pt idx="10264">
                  <c:v>42966.6875</c:v>
                </c:pt>
                <c:pt idx="10265">
                  <c:v>42966.697916666664</c:v>
                </c:pt>
                <c:pt idx="10266">
                  <c:v>42966.708333333336</c:v>
                </c:pt>
                <c:pt idx="10267">
                  <c:v>42966.71875</c:v>
                </c:pt>
                <c:pt idx="10268">
                  <c:v>42966.729166666664</c:v>
                </c:pt>
                <c:pt idx="10269">
                  <c:v>42966.739583333336</c:v>
                </c:pt>
                <c:pt idx="10270">
                  <c:v>42966.75</c:v>
                </c:pt>
                <c:pt idx="10271">
                  <c:v>42966.760416666664</c:v>
                </c:pt>
                <c:pt idx="10272">
                  <c:v>42966.770833333336</c:v>
                </c:pt>
                <c:pt idx="10273">
                  <c:v>42966.78125</c:v>
                </c:pt>
                <c:pt idx="10274">
                  <c:v>42966.791666666664</c:v>
                </c:pt>
                <c:pt idx="10275">
                  <c:v>42966.802083333336</c:v>
                </c:pt>
                <c:pt idx="10276">
                  <c:v>42966.8125</c:v>
                </c:pt>
                <c:pt idx="10277">
                  <c:v>42966.822916666664</c:v>
                </c:pt>
                <c:pt idx="10278">
                  <c:v>42966.833333333336</c:v>
                </c:pt>
                <c:pt idx="10279">
                  <c:v>42966.84375</c:v>
                </c:pt>
                <c:pt idx="10280">
                  <c:v>42966.854166666664</c:v>
                </c:pt>
                <c:pt idx="10281">
                  <c:v>42966.864583333336</c:v>
                </c:pt>
                <c:pt idx="10282">
                  <c:v>42966.875</c:v>
                </c:pt>
                <c:pt idx="10283">
                  <c:v>42966.885416666664</c:v>
                </c:pt>
                <c:pt idx="10284">
                  <c:v>42966.895833333336</c:v>
                </c:pt>
                <c:pt idx="10285">
                  <c:v>42966.90625</c:v>
                </c:pt>
                <c:pt idx="10286">
                  <c:v>42966.916666666664</c:v>
                </c:pt>
                <c:pt idx="10287">
                  <c:v>42966.927083333336</c:v>
                </c:pt>
                <c:pt idx="10288">
                  <c:v>42966.9375</c:v>
                </c:pt>
                <c:pt idx="10289">
                  <c:v>42966.947916666664</c:v>
                </c:pt>
                <c:pt idx="10290">
                  <c:v>42966.958333333336</c:v>
                </c:pt>
                <c:pt idx="10291">
                  <c:v>42966.96875</c:v>
                </c:pt>
                <c:pt idx="10292">
                  <c:v>42966.979166666664</c:v>
                </c:pt>
                <c:pt idx="10293">
                  <c:v>42966.989583333336</c:v>
                </c:pt>
                <c:pt idx="10294">
                  <c:v>42967</c:v>
                </c:pt>
                <c:pt idx="10295">
                  <c:v>42967.010416666664</c:v>
                </c:pt>
                <c:pt idx="10296">
                  <c:v>42967.020833333336</c:v>
                </c:pt>
                <c:pt idx="10297">
                  <c:v>42967.03125</c:v>
                </c:pt>
                <c:pt idx="10298">
                  <c:v>42967.041666666664</c:v>
                </c:pt>
                <c:pt idx="10299">
                  <c:v>42967.052083333336</c:v>
                </c:pt>
                <c:pt idx="10300">
                  <c:v>42967.0625</c:v>
                </c:pt>
                <c:pt idx="10301">
                  <c:v>42967.072916666664</c:v>
                </c:pt>
                <c:pt idx="10302">
                  <c:v>42967.083333333336</c:v>
                </c:pt>
                <c:pt idx="10303">
                  <c:v>42967.09375</c:v>
                </c:pt>
                <c:pt idx="10304">
                  <c:v>42967.104166666664</c:v>
                </c:pt>
                <c:pt idx="10305">
                  <c:v>42967.114583333336</c:v>
                </c:pt>
                <c:pt idx="10306">
                  <c:v>42967.125</c:v>
                </c:pt>
                <c:pt idx="10307">
                  <c:v>42967.135416666664</c:v>
                </c:pt>
                <c:pt idx="10308">
                  <c:v>42967.145833333336</c:v>
                </c:pt>
                <c:pt idx="10309">
                  <c:v>42967.15625</c:v>
                </c:pt>
                <c:pt idx="10310">
                  <c:v>42967.166666666664</c:v>
                </c:pt>
                <c:pt idx="10311">
                  <c:v>42967.177083333336</c:v>
                </c:pt>
                <c:pt idx="10312">
                  <c:v>42967.1875</c:v>
                </c:pt>
                <c:pt idx="10313">
                  <c:v>42967.197916666664</c:v>
                </c:pt>
                <c:pt idx="10314">
                  <c:v>42967.208333333336</c:v>
                </c:pt>
                <c:pt idx="10315">
                  <c:v>42967.21875</c:v>
                </c:pt>
                <c:pt idx="10316">
                  <c:v>42967.229166666664</c:v>
                </c:pt>
                <c:pt idx="10317">
                  <c:v>42967.239583333336</c:v>
                </c:pt>
                <c:pt idx="10318">
                  <c:v>42967.25</c:v>
                </c:pt>
                <c:pt idx="10319">
                  <c:v>42967.260416666664</c:v>
                </c:pt>
                <c:pt idx="10320">
                  <c:v>42967.270833333336</c:v>
                </c:pt>
                <c:pt idx="10321">
                  <c:v>42967.28125</c:v>
                </c:pt>
                <c:pt idx="10322">
                  <c:v>42967.291666666664</c:v>
                </c:pt>
                <c:pt idx="10323">
                  <c:v>42967.302083333336</c:v>
                </c:pt>
                <c:pt idx="10324">
                  <c:v>42967.3125</c:v>
                </c:pt>
                <c:pt idx="10325">
                  <c:v>42967.322916666664</c:v>
                </c:pt>
                <c:pt idx="10326">
                  <c:v>42967.333333333336</c:v>
                </c:pt>
                <c:pt idx="10327">
                  <c:v>42967.34375</c:v>
                </c:pt>
                <c:pt idx="10328">
                  <c:v>42967.354166666664</c:v>
                </c:pt>
                <c:pt idx="10329">
                  <c:v>42967.364583333336</c:v>
                </c:pt>
                <c:pt idx="10330">
                  <c:v>42967.375</c:v>
                </c:pt>
                <c:pt idx="10331">
                  <c:v>42967.385416666664</c:v>
                </c:pt>
                <c:pt idx="10332">
                  <c:v>42967.395833333336</c:v>
                </c:pt>
                <c:pt idx="10333">
                  <c:v>42967.40625</c:v>
                </c:pt>
                <c:pt idx="10334">
                  <c:v>42967.416666666664</c:v>
                </c:pt>
                <c:pt idx="10335">
                  <c:v>42967.427083333336</c:v>
                </c:pt>
                <c:pt idx="10336">
                  <c:v>42967.4375</c:v>
                </c:pt>
                <c:pt idx="10337">
                  <c:v>42967.447916666664</c:v>
                </c:pt>
                <c:pt idx="10338">
                  <c:v>42967.458333333336</c:v>
                </c:pt>
                <c:pt idx="10339">
                  <c:v>42967.46875</c:v>
                </c:pt>
                <c:pt idx="10340">
                  <c:v>42967.479166666664</c:v>
                </c:pt>
                <c:pt idx="10341">
                  <c:v>42967.489583333336</c:v>
                </c:pt>
                <c:pt idx="10342">
                  <c:v>42967.5</c:v>
                </c:pt>
                <c:pt idx="10343">
                  <c:v>42967.510416666664</c:v>
                </c:pt>
                <c:pt idx="10344">
                  <c:v>42967.520833333336</c:v>
                </c:pt>
                <c:pt idx="10345">
                  <c:v>42967.53125</c:v>
                </c:pt>
                <c:pt idx="10346">
                  <c:v>42967.541666666664</c:v>
                </c:pt>
                <c:pt idx="10347">
                  <c:v>42967.552083333336</c:v>
                </c:pt>
                <c:pt idx="10348">
                  <c:v>42967.5625</c:v>
                </c:pt>
                <c:pt idx="10349">
                  <c:v>42967.572916666664</c:v>
                </c:pt>
                <c:pt idx="10350">
                  <c:v>42967.583333333336</c:v>
                </c:pt>
                <c:pt idx="10351">
                  <c:v>42967.59375</c:v>
                </c:pt>
                <c:pt idx="10352">
                  <c:v>42967.604166666664</c:v>
                </c:pt>
                <c:pt idx="10353">
                  <c:v>42967.614583333336</c:v>
                </c:pt>
                <c:pt idx="10354">
                  <c:v>42967.625</c:v>
                </c:pt>
                <c:pt idx="10355">
                  <c:v>42967.635416666664</c:v>
                </c:pt>
                <c:pt idx="10356">
                  <c:v>42967.645833333336</c:v>
                </c:pt>
                <c:pt idx="10357">
                  <c:v>42967.65625</c:v>
                </c:pt>
                <c:pt idx="10358">
                  <c:v>42967.666666666664</c:v>
                </c:pt>
                <c:pt idx="10359">
                  <c:v>42967.677083333336</c:v>
                </c:pt>
                <c:pt idx="10360">
                  <c:v>42967.6875</c:v>
                </c:pt>
                <c:pt idx="10361">
                  <c:v>42967.697916666664</c:v>
                </c:pt>
                <c:pt idx="10362">
                  <c:v>42967.708333333336</c:v>
                </c:pt>
                <c:pt idx="10363">
                  <c:v>42967.71875</c:v>
                </c:pt>
                <c:pt idx="10364">
                  <c:v>42967.729166666664</c:v>
                </c:pt>
                <c:pt idx="10365">
                  <c:v>42967.739583333336</c:v>
                </c:pt>
                <c:pt idx="10366">
                  <c:v>42967.75</c:v>
                </c:pt>
                <c:pt idx="10367">
                  <c:v>42967.760416666664</c:v>
                </c:pt>
                <c:pt idx="10368">
                  <c:v>42967.770833333336</c:v>
                </c:pt>
                <c:pt idx="10369">
                  <c:v>42967.78125</c:v>
                </c:pt>
                <c:pt idx="10370">
                  <c:v>42967.791666666664</c:v>
                </c:pt>
                <c:pt idx="10371">
                  <c:v>42967.802083333336</c:v>
                </c:pt>
                <c:pt idx="10372">
                  <c:v>42967.8125</c:v>
                </c:pt>
                <c:pt idx="10373">
                  <c:v>42967.822916666664</c:v>
                </c:pt>
                <c:pt idx="10374">
                  <c:v>42967.833333333336</c:v>
                </c:pt>
                <c:pt idx="10375">
                  <c:v>42967.84375</c:v>
                </c:pt>
                <c:pt idx="10376">
                  <c:v>42967.854166666664</c:v>
                </c:pt>
                <c:pt idx="10377">
                  <c:v>42967.864583333336</c:v>
                </c:pt>
                <c:pt idx="10378">
                  <c:v>42967.875</c:v>
                </c:pt>
                <c:pt idx="10379">
                  <c:v>42967.885416666664</c:v>
                </c:pt>
                <c:pt idx="10380">
                  <c:v>42967.895833333336</c:v>
                </c:pt>
                <c:pt idx="10381">
                  <c:v>42967.90625</c:v>
                </c:pt>
                <c:pt idx="10382">
                  <c:v>42967.916666666664</c:v>
                </c:pt>
                <c:pt idx="10383">
                  <c:v>42967.927083333336</c:v>
                </c:pt>
                <c:pt idx="10384">
                  <c:v>42967.9375</c:v>
                </c:pt>
                <c:pt idx="10385">
                  <c:v>42967.947916666664</c:v>
                </c:pt>
                <c:pt idx="10386">
                  <c:v>42967.958333333336</c:v>
                </c:pt>
                <c:pt idx="10387">
                  <c:v>42967.96875</c:v>
                </c:pt>
                <c:pt idx="10388">
                  <c:v>42967.979166666664</c:v>
                </c:pt>
                <c:pt idx="10389">
                  <c:v>42967.989583333336</c:v>
                </c:pt>
                <c:pt idx="10390">
                  <c:v>42968</c:v>
                </c:pt>
                <c:pt idx="10391">
                  <c:v>42968.010416666664</c:v>
                </c:pt>
                <c:pt idx="10392">
                  <c:v>42968.020833333336</c:v>
                </c:pt>
                <c:pt idx="10393">
                  <c:v>42968.03125</c:v>
                </c:pt>
                <c:pt idx="10394">
                  <c:v>42968.041666666664</c:v>
                </c:pt>
                <c:pt idx="10395">
                  <c:v>42968.052083333336</c:v>
                </c:pt>
                <c:pt idx="10396">
                  <c:v>42968.0625</c:v>
                </c:pt>
                <c:pt idx="10397">
                  <c:v>42968.072916666664</c:v>
                </c:pt>
                <c:pt idx="10398">
                  <c:v>42968.083333333336</c:v>
                </c:pt>
                <c:pt idx="10399">
                  <c:v>42968.09375</c:v>
                </c:pt>
                <c:pt idx="10400">
                  <c:v>42968.104166666664</c:v>
                </c:pt>
                <c:pt idx="10401">
                  <c:v>42968.114583333336</c:v>
                </c:pt>
                <c:pt idx="10402">
                  <c:v>42968.125</c:v>
                </c:pt>
                <c:pt idx="10403">
                  <c:v>42968.135416666664</c:v>
                </c:pt>
                <c:pt idx="10404">
                  <c:v>42968.145833333336</c:v>
                </c:pt>
                <c:pt idx="10405">
                  <c:v>42968.15625</c:v>
                </c:pt>
                <c:pt idx="10406">
                  <c:v>42968.166666666664</c:v>
                </c:pt>
                <c:pt idx="10407">
                  <c:v>42968.177083333336</c:v>
                </c:pt>
                <c:pt idx="10408">
                  <c:v>42968.1875</c:v>
                </c:pt>
                <c:pt idx="10409">
                  <c:v>42968.197916666664</c:v>
                </c:pt>
                <c:pt idx="10410">
                  <c:v>42968.208333333336</c:v>
                </c:pt>
                <c:pt idx="10411">
                  <c:v>42968.21875</c:v>
                </c:pt>
                <c:pt idx="10412">
                  <c:v>42968.229166666664</c:v>
                </c:pt>
                <c:pt idx="10413">
                  <c:v>42968.239583333336</c:v>
                </c:pt>
                <c:pt idx="10414">
                  <c:v>42968.25</c:v>
                </c:pt>
                <c:pt idx="10415">
                  <c:v>42968.260416666664</c:v>
                </c:pt>
                <c:pt idx="10416">
                  <c:v>42968.270833333336</c:v>
                </c:pt>
                <c:pt idx="10417">
                  <c:v>42968.28125</c:v>
                </c:pt>
                <c:pt idx="10418">
                  <c:v>42968.291666666664</c:v>
                </c:pt>
                <c:pt idx="10419">
                  <c:v>42968.302083333336</c:v>
                </c:pt>
                <c:pt idx="10420">
                  <c:v>42968.3125</c:v>
                </c:pt>
                <c:pt idx="10421">
                  <c:v>42968.322916666664</c:v>
                </c:pt>
                <c:pt idx="10422">
                  <c:v>42968.333333333336</c:v>
                </c:pt>
                <c:pt idx="10423">
                  <c:v>42968.34375</c:v>
                </c:pt>
                <c:pt idx="10424">
                  <c:v>42968.354166666664</c:v>
                </c:pt>
                <c:pt idx="10425">
                  <c:v>42968.364583333336</c:v>
                </c:pt>
                <c:pt idx="10426">
                  <c:v>42968.375</c:v>
                </c:pt>
                <c:pt idx="10427">
                  <c:v>42968.385416666664</c:v>
                </c:pt>
                <c:pt idx="10428">
                  <c:v>42968.395833333336</c:v>
                </c:pt>
                <c:pt idx="10429">
                  <c:v>42968.40625</c:v>
                </c:pt>
                <c:pt idx="10430">
                  <c:v>42968.416666666664</c:v>
                </c:pt>
                <c:pt idx="10431">
                  <c:v>42968.427083333336</c:v>
                </c:pt>
                <c:pt idx="10432">
                  <c:v>42968.4375</c:v>
                </c:pt>
                <c:pt idx="10433">
                  <c:v>42968.447916666664</c:v>
                </c:pt>
                <c:pt idx="10434">
                  <c:v>42968.458333333336</c:v>
                </c:pt>
                <c:pt idx="10435">
                  <c:v>42968.46875</c:v>
                </c:pt>
                <c:pt idx="10436">
                  <c:v>42968.479166666664</c:v>
                </c:pt>
                <c:pt idx="10437">
                  <c:v>42968.489583333336</c:v>
                </c:pt>
                <c:pt idx="10438">
                  <c:v>42968.5</c:v>
                </c:pt>
                <c:pt idx="10439">
                  <c:v>42968.510416666664</c:v>
                </c:pt>
                <c:pt idx="10440">
                  <c:v>42968.520833333336</c:v>
                </c:pt>
                <c:pt idx="10441">
                  <c:v>42968.53125</c:v>
                </c:pt>
                <c:pt idx="10442">
                  <c:v>42968.541666666664</c:v>
                </c:pt>
                <c:pt idx="10443">
                  <c:v>42968.552083333336</c:v>
                </c:pt>
                <c:pt idx="10444">
                  <c:v>42968.5625</c:v>
                </c:pt>
                <c:pt idx="10445">
                  <c:v>42968.572916666664</c:v>
                </c:pt>
                <c:pt idx="10446">
                  <c:v>42968.583333333336</c:v>
                </c:pt>
                <c:pt idx="10447">
                  <c:v>42968.59375</c:v>
                </c:pt>
                <c:pt idx="10448">
                  <c:v>42968.604166666664</c:v>
                </c:pt>
                <c:pt idx="10449">
                  <c:v>42968.614583333336</c:v>
                </c:pt>
                <c:pt idx="10450">
                  <c:v>42968.625</c:v>
                </c:pt>
                <c:pt idx="10451">
                  <c:v>42968.635416666664</c:v>
                </c:pt>
                <c:pt idx="10452">
                  <c:v>42968.645833333336</c:v>
                </c:pt>
                <c:pt idx="10453">
                  <c:v>42968.65625</c:v>
                </c:pt>
                <c:pt idx="10454">
                  <c:v>42968.666666666664</c:v>
                </c:pt>
                <c:pt idx="10455">
                  <c:v>42968.677083333336</c:v>
                </c:pt>
                <c:pt idx="10456">
                  <c:v>42968.6875</c:v>
                </c:pt>
                <c:pt idx="10457">
                  <c:v>42968.697916666664</c:v>
                </c:pt>
                <c:pt idx="10458">
                  <c:v>42968.708333333336</c:v>
                </c:pt>
                <c:pt idx="10459">
                  <c:v>42968.71875</c:v>
                </c:pt>
                <c:pt idx="10460">
                  <c:v>42968.729166666664</c:v>
                </c:pt>
                <c:pt idx="10461">
                  <c:v>42968.739583333336</c:v>
                </c:pt>
                <c:pt idx="10462">
                  <c:v>42968.75</c:v>
                </c:pt>
                <c:pt idx="10463">
                  <c:v>42968.760416666664</c:v>
                </c:pt>
                <c:pt idx="10464">
                  <c:v>42968.770833333336</c:v>
                </c:pt>
                <c:pt idx="10465">
                  <c:v>42968.78125</c:v>
                </c:pt>
                <c:pt idx="10466">
                  <c:v>42968.791666666664</c:v>
                </c:pt>
                <c:pt idx="10467">
                  <c:v>42968.802083333336</c:v>
                </c:pt>
                <c:pt idx="10468">
                  <c:v>42968.8125</c:v>
                </c:pt>
                <c:pt idx="10469">
                  <c:v>42968.822916666664</c:v>
                </c:pt>
                <c:pt idx="10470">
                  <c:v>42968.833333333336</c:v>
                </c:pt>
                <c:pt idx="10471">
                  <c:v>42968.84375</c:v>
                </c:pt>
                <c:pt idx="10472">
                  <c:v>42968.854166666664</c:v>
                </c:pt>
                <c:pt idx="10473">
                  <c:v>42968.864583333336</c:v>
                </c:pt>
                <c:pt idx="10474">
                  <c:v>42968.875</c:v>
                </c:pt>
                <c:pt idx="10475">
                  <c:v>42968.885416666664</c:v>
                </c:pt>
                <c:pt idx="10476">
                  <c:v>42968.895833333336</c:v>
                </c:pt>
                <c:pt idx="10477">
                  <c:v>42968.90625</c:v>
                </c:pt>
                <c:pt idx="10478">
                  <c:v>42968.916666666664</c:v>
                </c:pt>
                <c:pt idx="10479">
                  <c:v>42968.927083333336</c:v>
                </c:pt>
                <c:pt idx="10480">
                  <c:v>42968.9375</c:v>
                </c:pt>
                <c:pt idx="10481">
                  <c:v>42968.947916666664</c:v>
                </c:pt>
                <c:pt idx="10482">
                  <c:v>42968.958333333336</c:v>
                </c:pt>
                <c:pt idx="10483">
                  <c:v>42968.96875</c:v>
                </c:pt>
                <c:pt idx="10484">
                  <c:v>42968.979166666664</c:v>
                </c:pt>
                <c:pt idx="10485">
                  <c:v>42968.989583333336</c:v>
                </c:pt>
                <c:pt idx="10486">
                  <c:v>42969</c:v>
                </c:pt>
                <c:pt idx="10487">
                  <c:v>42969.010416666664</c:v>
                </c:pt>
                <c:pt idx="10488">
                  <c:v>42969.020833333336</c:v>
                </c:pt>
                <c:pt idx="10489">
                  <c:v>42969.03125</c:v>
                </c:pt>
                <c:pt idx="10490">
                  <c:v>42969.041666666664</c:v>
                </c:pt>
                <c:pt idx="10491">
                  <c:v>42969.052083333336</c:v>
                </c:pt>
                <c:pt idx="10492">
                  <c:v>42969.0625</c:v>
                </c:pt>
                <c:pt idx="10493">
                  <c:v>42969.072916666664</c:v>
                </c:pt>
                <c:pt idx="10494">
                  <c:v>42969.083333333336</c:v>
                </c:pt>
                <c:pt idx="10495">
                  <c:v>42969.09375</c:v>
                </c:pt>
                <c:pt idx="10496">
                  <c:v>42969.104166666664</c:v>
                </c:pt>
                <c:pt idx="10497">
                  <c:v>42969.114583333336</c:v>
                </c:pt>
                <c:pt idx="10498">
                  <c:v>42969.125</c:v>
                </c:pt>
                <c:pt idx="10499">
                  <c:v>42969.135416666664</c:v>
                </c:pt>
                <c:pt idx="10500">
                  <c:v>42969.145833333336</c:v>
                </c:pt>
                <c:pt idx="10501">
                  <c:v>42969.15625</c:v>
                </c:pt>
                <c:pt idx="10502">
                  <c:v>42969.166666666664</c:v>
                </c:pt>
                <c:pt idx="10503">
                  <c:v>42969.177083333336</c:v>
                </c:pt>
                <c:pt idx="10504">
                  <c:v>42969.1875</c:v>
                </c:pt>
                <c:pt idx="10505">
                  <c:v>42969.197916666664</c:v>
                </c:pt>
                <c:pt idx="10506">
                  <c:v>42969.208333333336</c:v>
                </c:pt>
                <c:pt idx="10507">
                  <c:v>42969.21875</c:v>
                </c:pt>
                <c:pt idx="10508">
                  <c:v>42969.229166666664</c:v>
                </c:pt>
                <c:pt idx="10509">
                  <c:v>42969.239583333336</c:v>
                </c:pt>
                <c:pt idx="10510">
                  <c:v>42969.25</c:v>
                </c:pt>
                <c:pt idx="10511">
                  <c:v>42969.260416666664</c:v>
                </c:pt>
                <c:pt idx="10512">
                  <c:v>42969.270833333336</c:v>
                </c:pt>
                <c:pt idx="10513">
                  <c:v>42969.28125</c:v>
                </c:pt>
                <c:pt idx="10514">
                  <c:v>42969.291666666664</c:v>
                </c:pt>
                <c:pt idx="10515">
                  <c:v>42969.302083333336</c:v>
                </c:pt>
                <c:pt idx="10516">
                  <c:v>42969.3125</c:v>
                </c:pt>
                <c:pt idx="10517">
                  <c:v>42969.322916666664</c:v>
                </c:pt>
                <c:pt idx="10518">
                  <c:v>42969.333333333336</c:v>
                </c:pt>
                <c:pt idx="10519">
                  <c:v>42969.34375</c:v>
                </c:pt>
                <c:pt idx="10520">
                  <c:v>42969.354166666664</c:v>
                </c:pt>
                <c:pt idx="10521">
                  <c:v>42969.364583333336</c:v>
                </c:pt>
                <c:pt idx="10522">
                  <c:v>42969.375</c:v>
                </c:pt>
                <c:pt idx="10523">
                  <c:v>42969.385416666664</c:v>
                </c:pt>
                <c:pt idx="10524">
                  <c:v>42969.395833333336</c:v>
                </c:pt>
                <c:pt idx="10525">
                  <c:v>42969.40625</c:v>
                </c:pt>
                <c:pt idx="10526">
                  <c:v>42969.416666666664</c:v>
                </c:pt>
                <c:pt idx="10527">
                  <c:v>42969.427083333336</c:v>
                </c:pt>
                <c:pt idx="10528">
                  <c:v>42969.4375</c:v>
                </c:pt>
                <c:pt idx="10529">
                  <c:v>42969.447916666664</c:v>
                </c:pt>
                <c:pt idx="10530">
                  <c:v>42969.458333333336</c:v>
                </c:pt>
                <c:pt idx="10531">
                  <c:v>42969.46875</c:v>
                </c:pt>
                <c:pt idx="10532">
                  <c:v>42969.479166666664</c:v>
                </c:pt>
                <c:pt idx="10533">
                  <c:v>42969.489583333336</c:v>
                </c:pt>
                <c:pt idx="10534">
                  <c:v>42969.5</c:v>
                </c:pt>
                <c:pt idx="10535">
                  <c:v>42969.510416666664</c:v>
                </c:pt>
                <c:pt idx="10536">
                  <c:v>42969.520833333336</c:v>
                </c:pt>
                <c:pt idx="10537">
                  <c:v>42969.53125</c:v>
                </c:pt>
                <c:pt idx="10538">
                  <c:v>42969.541666666664</c:v>
                </c:pt>
                <c:pt idx="10539">
                  <c:v>42969.552083333336</c:v>
                </c:pt>
                <c:pt idx="10540">
                  <c:v>42969.5625</c:v>
                </c:pt>
                <c:pt idx="10541">
                  <c:v>42969.572916666664</c:v>
                </c:pt>
                <c:pt idx="10542">
                  <c:v>42969.583333333336</c:v>
                </c:pt>
                <c:pt idx="10543">
                  <c:v>42969.59375</c:v>
                </c:pt>
                <c:pt idx="10544">
                  <c:v>42969.604166666664</c:v>
                </c:pt>
                <c:pt idx="10545">
                  <c:v>42969.614583333336</c:v>
                </c:pt>
                <c:pt idx="10546">
                  <c:v>42969.625</c:v>
                </c:pt>
                <c:pt idx="10547">
                  <c:v>42969.635416666664</c:v>
                </c:pt>
                <c:pt idx="10548">
                  <c:v>42969.645833333336</c:v>
                </c:pt>
                <c:pt idx="10549">
                  <c:v>42969.65625</c:v>
                </c:pt>
                <c:pt idx="10550">
                  <c:v>42969.666666666664</c:v>
                </c:pt>
                <c:pt idx="10551">
                  <c:v>42969.677083333336</c:v>
                </c:pt>
                <c:pt idx="10552">
                  <c:v>42969.6875</c:v>
                </c:pt>
                <c:pt idx="10553">
                  <c:v>42969.697916666664</c:v>
                </c:pt>
                <c:pt idx="10554">
                  <c:v>42969.708333333336</c:v>
                </c:pt>
                <c:pt idx="10555">
                  <c:v>42969.71875</c:v>
                </c:pt>
                <c:pt idx="10556">
                  <c:v>42969.729166666664</c:v>
                </c:pt>
                <c:pt idx="10557">
                  <c:v>42969.739583333336</c:v>
                </c:pt>
                <c:pt idx="10558">
                  <c:v>42969.75</c:v>
                </c:pt>
                <c:pt idx="10559">
                  <c:v>42969.760416666664</c:v>
                </c:pt>
                <c:pt idx="10560">
                  <c:v>42969.770833333336</c:v>
                </c:pt>
                <c:pt idx="10561">
                  <c:v>42969.78125</c:v>
                </c:pt>
                <c:pt idx="10562">
                  <c:v>42969.791666666664</c:v>
                </c:pt>
                <c:pt idx="10563">
                  <c:v>42969.802083333336</c:v>
                </c:pt>
                <c:pt idx="10564">
                  <c:v>42969.8125</c:v>
                </c:pt>
                <c:pt idx="10565">
                  <c:v>42969.822916666664</c:v>
                </c:pt>
                <c:pt idx="10566">
                  <c:v>42969.833333333336</c:v>
                </c:pt>
                <c:pt idx="10567">
                  <c:v>42969.84375</c:v>
                </c:pt>
                <c:pt idx="10568">
                  <c:v>42969.854166666664</c:v>
                </c:pt>
                <c:pt idx="10569">
                  <c:v>42969.864583333336</c:v>
                </c:pt>
                <c:pt idx="10570">
                  <c:v>42969.875</c:v>
                </c:pt>
                <c:pt idx="10571">
                  <c:v>42969.885416666664</c:v>
                </c:pt>
                <c:pt idx="10572">
                  <c:v>42969.895833333336</c:v>
                </c:pt>
                <c:pt idx="10573">
                  <c:v>42969.90625</c:v>
                </c:pt>
                <c:pt idx="10574">
                  <c:v>42969.916666666664</c:v>
                </c:pt>
                <c:pt idx="10575">
                  <c:v>42969.927083333336</c:v>
                </c:pt>
                <c:pt idx="10576">
                  <c:v>42969.9375</c:v>
                </c:pt>
                <c:pt idx="10577">
                  <c:v>42969.947916666664</c:v>
                </c:pt>
                <c:pt idx="10578">
                  <c:v>42969.958333333336</c:v>
                </c:pt>
                <c:pt idx="10579">
                  <c:v>42969.96875</c:v>
                </c:pt>
                <c:pt idx="10580">
                  <c:v>42969.979166666664</c:v>
                </c:pt>
                <c:pt idx="10581">
                  <c:v>42969.989583333336</c:v>
                </c:pt>
                <c:pt idx="10582">
                  <c:v>42970</c:v>
                </c:pt>
                <c:pt idx="10583">
                  <c:v>42970.010416666664</c:v>
                </c:pt>
                <c:pt idx="10584">
                  <c:v>42970.020833333336</c:v>
                </c:pt>
                <c:pt idx="10585">
                  <c:v>42970.03125</c:v>
                </c:pt>
                <c:pt idx="10586">
                  <c:v>42970.041666666664</c:v>
                </c:pt>
                <c:pt idx="10587">
                  <c:v>42970.052083333336</c:v>
                </c:pt>
                <c:pt idx="10588">
                  <c:v>42970.0625</c:v>
                </c:pt>
                <c:pt idx="10589">
                  <c:v>42970.072916666664</c:v>
                </c:pt>
                <c:pt idx="10590">
                  <c:v>42970.083333333336</c:v>
                </c:pt>
                <c:pt idx="10591">
                  <c:v>42970.09375</c:v>
                </c:pt>
                <c:pt idx="10592">
                  <c:v>42970.104166666664</c:v>
                </c:pt>
                <c:pt idx="10593">
                  <c:v>42970.114583333336</c:v>
                </c:pt>
                <c:pt idx="10594">
                  <c:v>42970.125</c:v>
                </c:pt>
                <c:pt idx="10595">
                  <c:v>42970.135416666664</c:v>
                </c:pt>
                <c:pt idx="10596">
                  <c:v>42970.145833333336</c:v>
                </c:pt>
                <c:pt idx="10597">
                  <c:v>42970.15625</c:v>
                </c:pt>
                <c:pt idx="10598">
                  <c:v>42970.166666666664</c:v>
                </c:pt>
                <c:pt idx="10599">
                  <c:v>42970.177083333336</c:v>
                </c:pt>
                <c:pt idx="10600">
                  <c:v>42970.1875</c:v>
                </c:pt>
                <c:pt idx="10601">
                  <c:v>42970.197916666664</c:v>
                </c:pt>
                <c:pt idx="10602">
                  <c:v>42970.208333333336</c:v>
                </c:pt>
                <c:pt idx="10603">
                  <c:v>42970.21875</c:v>
                </c:pt>
                <c:pt idx="10604">
                  <c:v>42970.229166666664</c:v>
                </c:pt>
                <c:pt idx="10605">
                  <c:v>42970.239583333336</c:v>
                </c:pt>
                <c:pt idx="10606">
                  <c:v>42970.25</c:v>
                </c:pt>
                <c:pt idx="10607">
                  <c:v>42970.260416666664</c:v>
                </c:pt>
                <c:pt idx="10608">
                  <c:v>42970.270833333336</c:v>
                </c:pt>
                <c:pt idx="10609">
                  <c:v>42970.28125</c:v>
                </c:pt>
                <c:pt idx="10610">
                  <c:v>42970.291666666664</c:v>
                </c:pt>
                <c:pt idx="10611">
                  <c:v>42970.302083333336</c:v>
                </c:pt>
                <c:pt idx="10612">
                  <c:v>42970.3125</c:v>
                </c:pt>
                <c:pt idx="10613">
                  <c:v>42970.322916666664</c:v>
                </c:pt>
                <c:pt idx="10614">
                  <c:v>42970.333333333336</c:v>
                </c:pt>
                <c:pt idx="10615">
                  <c:v>42970.34375</c:v>
                </c:pt>
                <c:pt idx="10616">
                  <c:v>42970.354166666664</c:v>
                </c:pt>
                <c:pt idx="10617">
                  <c:v>42970.364583333336</c:v>
                </c:pt>
                <c:pt idx="10618">
                  <c:v>42970.375</c:v>
                </c:pt>
                <c:pt idx="10619">
                  <c:v>42970.385416666664</c:v>
                </c:pt>
                <c:pt idx="10620">
                  <c:v>42970.395833333336</c:v>
                </c:pt>
                <c:pt idx="10621">
                  <c:v>42970.40625</c:v>
                </c:pt>
                <c:pt idx="10622">
                  <c:v>42970.416666666664</c:v>
                </c:pt>
                <c:pt idx="10623">
                  <c:v>42970.427083333336</c:v>
                </c:pt>
                <c:pt idx="10624">
                  <c:v>42970.4375</c:v>
                </c:pt>
                <c:pt idx="10625">
                  <c:v>42970.447916666664</c:v>
                </c:pt>
                <c:pt idx="10626">
                  <c:v>42970.458333333336</c:v>
                </c:pt>
                <c:pt idx="10627">
                  <c:v>42970.46875</c:v>
                </c:pt>
                <c:pt idx="10628">
                  <c:v>42970.479166666664</c:v>
                </c:pt>
                <c:pt idx="10629">
                  <c:v>42970.489583333336</c:v>
                </c:pt>
                <c:pt idx="10630">
                  <c:v>42970.5</c:v>
                </c:pt>
                <c:pt idx="10631">
                  <c:v>42970.510416666664</c:v>
                </c:pt>
                <c:pt idx="10632">
                  <c:v>42970.520833333336</c:v>
                </c:pt>
                <c:pt idx="10633">
                  <c:v>42970.53125</c:v>
                </c:pt>
                <c:pt idx="10634">
                  <c:v>42970.541666666664</c:v>
                </c:pt>
                <c:pt idx="10635">
                  <c:v>42970.552083333336</c:v>
                </c:pt>
                <c:pt idx="10636">
                  <c:v>42970.5625</c:v>
                </c:pt>
                <c:pt idx="10637">
                  <c:v>42970.572916666664</c:v>
                </c:pt>
                <c:pt idx="10638">
                  <c:v>42970.583333333336</c:v>
                </c:pt>
                <c:pt idx="10639">
                  <c:v>42970.59375</c:v>
                </c:pt>
                <c:pt idx="10640">
                  <c:v>42970.604166666664</c:v>
                </c:pt>
                <c:pt idx="10641">
                  <c:v>42970.614583333336</c:v>
                </c:pt>
                <c:pt idx="10642">
                  <c:v>42970.625</c:v>
                </c:pt>
                <c:pt idx="10643">
                  <c:v>42970.635416666664</c:v>
                </c:pt>
                <c:pt idx="10644">
                  <c:v>42970.645833333336</c:v>
                </c:pt>
                <c:pt idx="10645">
                  <c:v>42970.65625</c:v>
                </c:pt>
                <c:pt idx="10646">
                  <c:v>42970.666666666664</c:v>
                </c:pt>
                <c:pt idx="10647">
                  <c:v>42970.677083333336</c:v>
                </c:pt>
                <c:pt idx="10648">
                  <c:v>42970.6875</c:v>
                </c:pt>
                <c:pt idx="10649">
                  <c:v>42970.697916666664</c:v>
                </c:pt>
                <c:pt idx="10650">
                  <c:v>42970.708333333336</c:v>
                </c:pt>
                <c:pt idx="10651">
                  <c:v>42970.71875</c:v>
                </c:pt>
                <c:pt idx="10652">
                  <c:v>42970.729166666664</c:v>
                </c:pt>
                <c:pt idx="10653">
                  <c:v>42970.739583333336</c:v>
                </c:pt>
                <c:pt idx="10654">
                  <c:v>42970.75</c:v>
                </c:pt>
                <c:pt idx="10655">
                  <c:v>42970.760416666664</c:v>
                </c:pt>
                <c:pt idx="10656">
                  <c:v>42970.770833333336</c:v>
                </c:pt>
                <c:pt idx="10657">
                  <c:v>42970.78125</c:v>
                </c:pt>
                <c:pt idx="10658">
                  <c:v>42970.791666666664</c:v>
                </c:pt>
                <c:pt idx="10659">
                  <c:v>42970.802083333336</c:v>
                </c:pt>
                <c:pt idx="10660">
                  <c:v>42970.8125</c:v>
                </c:pt>
                <c:pt idx="10661">
                  <c:v>42970.822916666664</c:v>
                </c:pt>
                <c:pt idx="10662">
                  <c:v>42970.833333333336</c:v>
                </c:pt>
                <c:pt idx="10663">
                  <c:v>42970.84375</c:v>
                </c:pt>
                <c:pt idx="10664">
                  <c:v>42970.854166666664</c:v>
                </c:pt>
                <c:pt idx="10665">
                  <c:v>42970.864583333336</c:v>
                </c:pt>
                <c:pt idx="10666">
                  <c:v>42970.875</c:v>
                </c:pt>
                <c:pt idx="10667">
                  <c:v>42970.885416666664</c:v>
                </c:pt>
                <c:pt idx="10668">
                  <c:v>42970.895833333336</c:v>
                </c:pt>
                <c:pt idx="10669">
                  <c:v>42970.90625</c:v>
                </c:pt>
                <c:pt idx="10670">
                  <c:v>42970.916666666664</c:v>
                </c:pt>
                <c:pt idx="10671">
                  <c:v>42970.927083333336</c:v>
                </c:pt>
                <c:pt idx="10672">
                  <c:v>42970.9375</c:v>
                </c:pt>
                <c:pt idx="10673">
                  <c:v>42970.947916666664</c:v>
                </c:pt>
                <c:pt idx="10674">
                  <c:v>42970.958333333336</c:v>
                </c:pt>
                <c:pt idx="10675">
                  <c:v>42970.96875</c:v>
                </c:pt>
                <c:pt idx="10676">
                  <c:v>42970.979166666664</c:v>
                </c:pt>
                <c:pt idx="10677">
                  <c:v>42970.989583333336</c:v>
                </c:pt>
                <c:pt idx="10678">
                  <c:v>42971</c:v>
                </c:pt>
                <c:pt idx="10679">
                  <c:v>42971.010416666664</c:v>
                </c:pt>
                <c:pt idx="10680">
                  <c:v>42971.020833333336</c:v>
                </c:pt>
                <c:pt idx="10681">
                  <c:v>42971.03125</c:v>
                </c:pt>
                <c:pt idx="10682">
                  <c:v>42971.041666666664</c:v>
                </c:pt>
                <c:pt idx="10683">
                  <c:v>42971.052083333336</c:v>
                </c:pt>
                <c:pt idx="10684">
                  <c:v>42971.0625</c:v>
                </c:pt>
                <c:pt idx="10685">
                  <c:v>42971.072916666664</c:v>
                </c:pt>
                <c:pt idx="10686">
                  <c:v>42971.083333333336</c:v>
                </c:pt>
                <c:pt idx="10687">
                  <c:v>42971.09375</c:v>
                </c:pt>
                <c:pt idx="10688">
                  <c:v>42971.104166666664</c:v>
                </c:pt>
                <c:pt idx="10689">
                  <c:v>42971.114583333336</c:v>
                </c:pt>
                <c:pt idx="10690">
                  <c:v>42971.125</c:v>
                </c:pt>
                <c:pt idx="10691">
                  <c:v>42971.135416666664</c:v>
                </c:pt>
                <c:pt idx="10692">
                  <c:v>42971.145833333336</c:v>
                </c:pt>
                <c:pt idx="10693">
                  <c:v>42971.15625</c:v>
                </c:pt>
                <c:pt idx="10694">
                  <c:v>42971.166666666664</c:v>
                </c:pt>
                <c:pt idx="10695">
                  <c:v>42971.177083333336</c:v>
                </c:pt>
                <c:pt idx="10696">
                  <c:v>42971.1875</c:v>
                </c:pt>
                <c:pt idx="10697">
                  <c:v>42971.197916666664</c:v>
                </c:pt>
                <c:pt idx="10698">
                  <c:v>42971.208333333336</c:v>
                </c:pt>
                <c:pt idx="10699">
                  <c:v>42971.21875</c:v>
                </c:pt>
                <c:pt idx="10700">
                  <c:v>42971.229166666664</c:v>
                </c:pt>
                <c:pt idx="10701">
                  <c:v>42971.239583333336</c:v>
                </c:pt>
                <c:pt idx="10702">
                  <c:v>42971.25</c:v>
                </c:pt>
                <c:pt idx="10703">
                  <c:v>42971.260416666664</c:v>
                </c:pt>
                <c:pt idx="10704">
                  <c:v>42971.270833333336</c:v>
                </c:pt>
                <c:pt idx="10705">
                  <c:v>42971.28125</c:v>
                </c:pt>
                <c:pt idx="10706">
                  <c:v>42971.291666666664</c:v>
                </c:pt>
                <c:pt idx="10707">
                  <c:v>42971.302083333336</c:v>
                </c:pt>
                <c:pt idx="10708">
                  <c:v>42971.3125</c:v>
                </c:pt>
                <c:pt idx="10709">
                  <c:v>42971.322916666664</c:v>
                </c:pt>
                <c:pt idx="10710">
                  <c:v>42971.333333333336</c:v>
                </c:pt>
                <c:pt idx="10711">
                  <c:v>42971.34375</c:v>
                </c:pt>
                <c:pt idx="10712">
                  <c:v>42971.354166666664</c:v>
                </c:pt>
                <c:pt idx="10713">
                  <c:v>42971.364583333336</c:v>
                </c:pt>
                <c:pt idx="10714">
                  <c:v>42971.375</c:v>
                </c:pt>
                <c:pt idx="10715">
                  <c:v>42971.385416666664</c:v>
                </c:pt>
                <c:pt idx="10716">
                  <c:v>42971.395833333336</c:v>
                </c:pt>
                <c:pt idx="10717">
                  <c:v>42971.40625</c:v>
                </c:pt>
                <c:pt idx="10718">
                  <c:v>42971.416666666664</c:v>
                </c:pt>
                <c:pt idx="10719">
                  <c:v>42971.427083333336</c:v>
                </c:pt>
                <c:pt idx="10720">
                  <c:v>42971.4375</c:v>
                </c:pt>
                <c:pt idx="10721">
                  <c:v>42971.447916666664</c:v>
                </c:pt>
                <c:pt idx="10722">
                  <c:v>42971.458333333336</c:v>
                </c:pt>
                <c:pt idx="10723">
                  <c:v>42971.46875</c:v>
                </c:pt>
                <c:pt idx="10724">
                  <c:v>42971.479166666664</c:v>
                </c:pt>
                <c:pt idx="10725">
                  <c:v>42971.489583333336</c:v>
                </c:pt>
                <c:pt idx="10726">
                  <c:v>42971.5</c:v>
                </c:pt>
                <c:pt idx="10727">
                  <c:v>42971.510416666664</c:v>
                </c:pt>
                <c:pt idx="10728">
                  <c:v>42971.520833333336</c:v>
                </c:pt>
                <c:pt idx="10729">
                  <c:v>42971.53125</c:v>
                </c:pt>
                <c:pt idx="10730">
                  <c:v>42971.541666666664</c:v>
                </c:pt>
                <c:pt idx="10731">
                  <c:v>42971.552083333336</c:v>
                </c:pt>
                <c:pt idx="10732">
                  <c:v>42971.5625</c:v>
                </c:pt>
                <c:pt idx="10733">
                  <c:v>42971.572916666664</c:v>
                </c:pt>
                <c:pt idx="10734">
                  <c:v>42971.583333333336</c:v>
                </c:pt>
                <c:pt idx="10735">
                  <c:v>42971.59375</c:v>
                </c:pt>
                <c:pt idx="10736">
                  <c:v>42971.604166666664</c:v>
                </c:pt>
                <c:pt idx="10737">
                  <c:v>42971.614583333336</c:v>
                </c:pt>
                <c:pt idx="10738">
                  <c:v>42971.625</c:v>
                </c:pt>
                <c:pt idx="10739">
                  <c:v>42971.635416666664</c:v>
                </c:pt>
                <c:pt idx="10740">
                  <c:v>42971.645833333336</c:v>
                </c:pt>
                <c:pt idx="10741">
                  <c:v>42971.65625</c:v>
                </c:pt>
                <c:pt idx="10742">
                  <c:v>42971.666666666664</c:v>
                </c:pt>
                <c:pt idx="10743">
                  <c:v>42971.677083333336</c:v>
                </c:pt>
                <c:pt idx="10744">
                  <c:v>42971.6875</c:v>
                </c:pt>
                <c:pt idx="10745">
                  <c:v>42971.697916666664</c:v>
                </c:pt>
                <c:pt idx="10746">
                  <c:v>42971.708333333336</c:v>
                </c:pt>
                <c:pt idx="10747">
                  <c:v>42971.71875</c:v>
                </c:pt>
                <c:pt idx="10748">
                  <c:v>42971.729166666664</c:v>
                </c:pt>
                <c:pt idx="10749">
                  <c:v>42971.739583333336</c:v>
                </c:pt>
                <c:pt idx="10750">
                  <c:v>42971.75</c:v>
                </c:pt>
                <c:pt idx="10751">
                  <c:v>42971.760416666664</c:v>
                </c:pt>
                <c:pt idx="10752">
                  <c:v>42971.770833333336</c:v>
                </c:pt>
                <c:pt idx="10753">
                  <c:v>42971.78125</c:v>
                </c:pt>
                <c:pt idx="10754">
                  <c:v>42971.791666666664</c:v>
                </c:pt>
                <c:pt idx="10755">
                  <c:v>42971.802083333336</c:v>
                </c:pt>
                <c:pt idx="10756">
                  <c:v>42971.8125</c:v>
                </c:pt>
                <c:pt idx="10757">
                  <c:v>42971.822916666664</c:v>
                </c:pt>
                <c:pt idx="10758">
                  <c:v>42971.833333333336</c:v>
                </c:pt>
                <c:pt idx="10759">
                  <c:v>42971.84375</c:v>
                </c:pt>
                <c:pt idx="10760">
                  <c:v>42971.854166666664</c:v>
                </c:pt>
                <c:pt idx="10761">
                  <c:v>42971.864583333336</c:v>
                </c:pt>
                <c:pt idx="10762">
                  <c:v>42971.875</c:v>
                </c:pt>
                <c:pt idx="10763">
                  <c:v>42971.885416666664</c:v>
                </c:pt>
                <c:pt idx="10764">
                  <c:v>42971.895833333336</c:v>
                </c:pt>
                <c:pt idx="10765">
                  <c:v>42971.90625</c:v>
                </c:pt>
                <c:pt idx="10766">
                  <c:v>42971.916666666664</c:v>
                </c:pt>
                <c:pt idx="10767">
                  <c:v>42971.927083333336</c:v>
                </c:pt>
                <c:pt idx="10768">
                  <c:v>42971.9375</c:v>
                </c:pt>
                <c:pt idx="10769">
                  <c:v>42971.947916666664</c:v>
                </c:pt>
                <c:pt idx="10770">
                  <c:v>42971.958333333336</c:v>
                </c:pt>
                <c:pt idx="10771">
                  <c:v>42971.96875</c:v>
                </c:pt>
                <c:pt idx="10772">
                  <c:v>42971.979166666664</c:v>
                </c:pt>
                <c:pt idx="10773">
                  <c:v>42971.989583333336</c:v>
                </c:pt>
                <c:pt idx="10774">
                  <c:v>42972</c:v>
                </c:pt>
                <c:pt idx="10775">
                  <c:v>42972.010416666664</c:v>
                </c:pt>
                <c:pt idx="10776">
                  <c:v>42972.020833333336</c:v>
                </c:pt>
                <c:pt idx="10777">
                  <c:v>42972.03125</c:v>
                </c:pt>
                <c:pt idx="10778">
                  <c:v>42972.041666666664</c:v>
                </c:pt>
                <c:pt idx="10779">
                  <c:v>42972.052083333336</c:v>
                </c:pt>
                <c:pt idx="10780">
                  <c:v>42972.0625</c:v>
                </c:pt>
                <c:pt idx="10781">
                  <c:v>42972.072916666664</c:v>
                </c:pt>
                <c:pt idx="10782">
                  <c:v>42972.083333333336</c:v>
                </c:pt>
                <c:pt idx="10783">
                  <c:v>42972.09375</c:v>
                </c:pt>
                <c:pt idx="10784">
                  <c:v>42972.104166666664</c:v>
                </c:pt>
                <c:pt idx="10785">
                  <c:v>42972.114583333336</c:v>
                </c:pt>
                <c:pt idx="10786">
                  <c:v>42972.125</c:v>
                </c:pt>
                <c:pt idx="10787">
                  <c:v>42972.135416666664</c:v>
                </c:pt>
                <c:pt idx="10788">
                  <c:v>42972.145833333336</c:v>
                </c:pt>
                <c:pt idx="10789">
                  <c:v>42972.15625</c:v>
                </c:pt>
                <c:pt idx="10790">
                  <c:v>42972.166666666664</c:v>
                </c:pt>
                <c:pt idx="10791">
                  <c:v>42972.177083333336</c:v>
                </c:pt>
                <c:pt idx="10792">
                  <c:v>42972.1875</c:v>
                </c:pt>
                <c:pt idx="10793">
                  <c:v>42972.197916666664</c:v>
                </c:pt>
                <c:pt idx="10794">
                  <c:v>42972.208333333336</c:v>
                </c:pt>
                <c:pt idx="10795">
                  <c:v>42972.21875</c:v>
                </c:pt>
                <c:pt idx="10796">
                  <c:v>42972.229166666664</c:v>
                </c:pt>
                <c:pt idx="10797">
                  <c:v>42972.239583333336</c:v>
                </c:pt>
                <c:pt idx="10798">
                  <c:v>42972.25</c:v>
                </c:pt>
                <c:pt idx="10799">
                  <c:v>42972.260416666664</c:v>
                </c:pt>
                <c:pt idx="10800">
                  <c:v>42972.270833333336</c:v>
                </c:pt>
                <c:pt idx="10801">
                  <c:v>42972.28125</c:v>
                </c:pt>
                <c:pt idx="10802">
                  <c:v>42972.291666666664</c:v>
                </c:pt>
                <c:pt idx="10803">
                  <c:v>42972.302083333336</c:v>
                </c:pt>
                <c:pt idx="10804">
                  <c:v>42972.3125</c:v>
                </c:pt>
                <c:pt idx="10805">
                  <c:v>42972.322916666664</c:v>
                </c:pt>
                <c:pt idx="10806">
                  <c:v>42972.333333333336</c:v>
                </c:pt>
                <c:pt idx="10807">
                  <c:v>42972.34375</c:v>
                </c:pt>
                <c:pt idx="10808">
                  <c:v>42972.354166666664</c:v>
                </c:pt>
                <c:pt idx="10809">
                  <c:v>42972.364583333336</c:v>
                </c:pt>
                <c:pt idx="10810">
                  <c:v>42972.375</c:v>
                </c:pt>
                <c:pt idx="10811">
                  <c:v>42972.385416666664</c:v>
                </c:pt>
                <c:pt idx="10812">
                  <c:v>42972.395833333336</c:v>
                </c:pt>
                <c:pt idx="10813">
                  <c:v>42972.40625</c:v>
                </c:pt>
                <c:pt idx="10814">
                  <c:v>42972.416666666664</c:v>
                </c:pt>
                <c:pt idx="10815">
                  <c:v>42972.427083333336</c:v>
                </c:pt>
                <c:pt idx="10816">
                  <c:v>42972.4375</c:v>
                </c:pt>
                <c:pt idx="10817">
                  <c:v>42972.447916666664</c:v>
                </c:pt>
                <c:pt idx="10818">
                  <c:v>42972.458333333336</c:v>
                </c:pt>
                <c:pt idx="10819">
                  <c:v>42972.46875</c:v>
                </c:pt>
                <c:pt idx="10820">
                  <c:v>42972.479166666664</c:v>
                </c:pt>
                <c:pt idx="10821">
                  <c:v>42972.489583333336</c:v>
                </c:pt>
                <c:pt idx="10822">
                  <c:v>42972.5</c:v>
                </c:pt>
                <c:pt idx="10823">
                  <c:v>42972.510416666664</c:v>
                </c:pt>
                <c:pt idx="10824">
                  <c:v>42972.520833333336</c:v>
                </c:pt>
                <c:pt idx="10825">
                  <c:v>42972.53125</c:v>
                </c:pt>
                <c:pt idx="10826">
                  <c:v>42972.541666666664</c:v>
                </c:pt>
                <c:pt idx="10827">
                  <c:v>42972.552083333336</c:v>
                </c:pt>
                <c:pt idx="10828">
                  <c:v>42972.5625</c:v>
                </c:pt>
                <c:pt idx="10829">
                  <c:v>42972.572916666664</c:v>
                </c:pt>
                <c:pt idx="10830">
                  <c:v>42972.583333333336</c:v>
                </c:pt>
                <c:pt idx="10831">
                  <c:v>42972.59375</c:v>
                </c:pt>
                <c:pt idx="10832">
                  <c:v>42972.604166666664</c:v>
                </c:pt>
                <c:pt idx="10833">
                  <c:v>42972.614583333336</c:v>
                </c:pt>
                <c:pt idx="10834">
                  <c:v>42972.625</c:v>
                </c:pt>
                <c:pt idx="10835">
                  <c:v>42972.635416666664</c:v>
                </c:pt>
                <c:pt idx="10836">
                  <c:v>42972.645833333336</c:v>
                </c:pt>
                <c:pt idx="10837">
                  <c:v>42972.65625</c:v>
                </c:pt>
                <c:pt idx="10838">
                  <c:v>42972.666666666664</c:v>
                </c:pt>
                <c:pt idx="10839">
                  <c:v>42972.677083333336</c:v>
                </c:pt>
                <c:pt idx="10840">
                  <c:v>42972.6875</c:v>
                </c:pt>
                <c:pt idx="10841">
                  <c:v>42972.697916666664</c:v>
                </c:pt>
                <c:pt idx="10842">
                  <c:v>42972.708333333336</c:v>
                </c:pt>
                <c:pt idx="10843">
                  <c:v>42972.71875</c:v>
                </c:pt>
                <c:pt idx="10844">
                  <c:v>42972.729166666664</c:v>
                </c:pt>
                <c:pt idx="10845">
                  <c:v>42972.739583333336</c:v>
                </c:pt>
                <c:pt idx="10846">
                  <c:v>42972.75</c:v>
                </c:pt>
                <c:pt idx="10847">
                  <c:v>42972.760416666664</c:v>
                </c:pt>
                <c:pt idx="10848">
                  <c:v>42972.770833333336</c:v>
                </c:pt>
                <c:pt idx="10849">
                  <c:v>42972.78125</c:v>
                </c:pt>
                <c:pt idx="10850">
                  <c:v>42972.791666666664</c:v>
                </c:pt>
                <c:pt idx="10851">
                  <c:v>42972.802083333336</c:v>
                </c:pt>
                <c:pt idx="10852">
                  <c:v>42972.8125</c:v>
                </c:pt>
                <c:pt idx="10853">
                  <c:v>42972.822916666664</c:v>
                </c:pt>
                <c:pt idx="10854">
                  <c:v>42972.833333333336</c:v>
                </c:pt>
                <c:pt idx="10855">
                  <c:v>42972.84375</c:v>
                </c:pt>
                <c:pt idx="10856">
                  <c:v>42972.854166666664</c:v>
                </c:pt>
                <c:pt idx="10857">
                  <c:v>42972.864583333336</c:v>
                </c:pt>
                <c:pt idx="10858">
                  <c:v>42972.875</c:v>
                </c:pt>
                <c:pt idx="10859">
                  <c:v>42972.885416666664</c:v>
                </c:pt>
                <c:pt idx="10860">
                  <c:v>42972.895833333336</c:v>
                </c:pt>
                <c:pt idx="10861">
                  <c:v>42972.90625</c:v>
                </c:pt>
                <c:pt idx="10862">
                  <c:v>42972.916666666664</c:v>
                </c:pt>
                <c:pt idx="10863">
                  <c:v>42972.927083333336</c:v>
                </c:pt>
                <c:pt idx="10864">
                  <c:v>42972.9375</c:v>
                </c:pt>
                <c:pt idx="10865">
                  <c:v>42972.947916666664</c:v>
                </c:pt>
                <c:pt idx="10866">
                  <c:v>42972.958333333336</c:v>
                </c:pt>
                <c:pt idx="10867">
                  <c:v>42972.96875</c:v>
                </c:pt>
                <c:pt idx="10868">
                  <c:v>42972.979166666664</c:v>
                </c:pt>
                <c:pt idx="10869">
                  <c:v>42972.989583333336</c:v>
                </c:pt>
                <c:pt idx="10870">
                  <c:v>42973</c:v>
                </c:pt>
                <c:pt idx="10871">
                  <c:v>42973.010416666664</c:v>
                </c:pt>
                <c:pt idx="10872">
                  <c:v>42973.020833333336</c:v>
                </c:pt>
                <c:pt idx="10873">
                  <c:v>42973.03125</c:v>
                </c:pt>
                <c:pt idx="10874">
                  <c:v>42973.041666666664</c:v>
                </c:pt>
                <c:pt idx="10875">
                  <c:v>42973.052083333336</c:v>
                </c:pt>
                <c:pt idx="10876">
                  <c:v>42973.0625</c:v>
                </c:pt>
                <c:pt idx="10877">
                  <c:v>42973.072916666664</c:v>
                </c:pt>
                <c:pt idx="10878">
                  <c:v>42973.083333333336</c:v>
                </c:pt>
                <c:pt idx="10879">
                  <c:v>42973.09375</c:v>
                </c:pt>
                <c:pt idx="10880">
                  <c:v>42973.104166666664</c:v>
                </c:pt>
                <c:pt idx="10881">
                  <c:v>42973.114583333336</c:v>
                </c:pt>
                <c:pt idx="10882">
                  <c:v>42973.125</c:v>
                </c:pt>
                <c:pt idx="10883">
                  <c:v>42973.135416666664</c:v>
                </c:pt>
                <c:pt idx="10884">
                  <c:v>42973.145833333336</c:v>
                </c:pt>
                <c:pt idx="10885">
                  <c:v>42973.15625</c:v>
                </c:pt>
                <c:pt idx="10886">
                  <c:v>42973.166666666664</c:v>
                </c:pt>
                <c:pt idx="10887">
                  <c:v>42973.177083333336</c:v>
                </c:pt>
                <c:pt idx="10888">
                  <c:v>42973.1875</c:v>
                </c:pt>
                <c:pt idx="10889">
                  <c:v>42973.197916666664</c:v>
                </c:pt>
                <c:pt idx="10890">
                  <c:v>42973.208333333336</c:v>
                </c:pt>
                <c:pt idx="10891">
                  <c:v>42973.21875</c:v>
                </c:pt>
                <c:pt idx="10892">
                  <c:v>42973.229166666664</c:v>
                </c:pt>
                <c:pt idx="10893">
                  <c:v>42973.239583333336</c:v>
                </c:pt>
                <c:pt idx="10894">
                  <c:v>42973.25</c:v>
                </c:pt>
                <c:pt idx="10895">
                  <c:v>42973.260416666664</c:v>
                </c:pt>
                <c:pt idx="10896">
                  <c:v>42973.270833333336</c:v>
                </c:pt>
                <c:pt idx="10897">
                  <c:v>42973.28125</c:v>
                </c:pt>
                <c:pt idx="10898">
                  <c:v>42973.291666666664</c:v>
                </c:pt>
                <c:pt idx="10899">
                  <c:v>42973.302083333336</c:v>
                </c:pt>
                <c:pt idx="10900">
                  <c:v>42973.3125</c:v>
                </c:pt>
                <c:pt idx="10901">
                  <c:v>42973.322916666664</c:v>
                </c:pt>
                <c:pt idx="10902">
                  <c:v>42973.333333333336</c:v>
                </c:pt>
                <c:pt idx="10903">
                  <c:v>42973.34375</c:v>
                </c:pt>
                <c:pt idx="10904">
                  <c:v>42973.354166666664</c:v>
                </c:pt>
                <c:pt idx="10905">
                  <c:v>42973.364583333336</c:v>
                </c:pt>
                <c:pt idx="10906">
                  <c:v>42973.375</c:v>
                </c:pt>
                <c:pt idx="10907">
                  <c:v>42973.385416666664</c:v>
                </c:pt>
                <c:pt idx="10908">
                  <c:v>42973.395833333336</c:v>
                </c:pt>
                <c:pt idx="10909">
                  <c:v>42973.40625</c:v>
                </c:pt>
                <c:pt idx="10910">
                  <c:v>42973.416666666664</c:v>
                </c:pt>
                <c:pt idx="10911">
                  <c:v>42973.427083333336</c:v>
                </c:pt>
                <c:pt idx="10912">
                  <c:v>42973.4375</c:v>
                </c:pt>
                <c:pt idx="10913">
                  <c:v>42973.447916666664</c:v>
                </c:pt>
                <c:pt idx="10914">
                  <c:v>42973.458333333336</c:v>
                </c:pt>
                <c:pt idx="10915">
                  <c:v>42973.46875</c:v>
                </c:pt>
                <c:pt idx="10916">
                  <c:v>42973.479166666664</c:v>
                </c:pt>
                <c:pt idx="10917">
                  <c:v>42973.489583333336</c:v>
                </c:pt>
                <c:pt idx="10918">
                  <c:v>42973.5</c:v>
                </c:pt>
                <c:pt idx="10919">
                  <c:v>42973.510416666664</c:v>
                </c:pt>
                <c:pt idx="10920">
                  <c:v>42973.520833333336</c:v>
                </c:pt>
                <c:pt idx="10921">
                  <c:v>42973.53125</c:v>
                </c:pt>
                <c:pt idx="10922">
                  <c:v>42973.541666666664</c:v>
                </c:pt>
                <c:pt idx="10923">
                  <c:v>42973.552083333336</c:v>
                </c:pt>
                <c:pt idx="10924">
                  <c:v>42973.5625</c:v>
                </c:pt>
                <c:pt idx="10925">
                  <c:v>42973.572916666664</c:v>
                </c:pt>
                <c:pt idx="10926">
                  <c:v>42973.583333333336</c:v>
                </c:pt>
                <c:pt idx="10927">
                  <c:v>42973.59375</c:v>
                </c:pt>
                <c:pt idx="10928">
                  <c:v>42973.604166666664</c:v>
                </c:pt>
                <c:pt idx="10929">
                  <c:v>42973.614583333336</c:v>
                </c:pt>
                <c:pt idx="10930">
                  <c:v>42973.625</c:v>
                </c:pt>
                <c:pt idx="10931">
                  <c:v>42973.635416666664</c:v>
                </c:pt>
                <c:pt idx="10932">
                  <c:v>42973.645833333336</c:v>
                </c:pt>
                <c:pt idx="10933">
                  <c:v>42973.65625</c:v>
                </c:pt>
                <c:pt idx="10934">
                  <c:v>42973.666666666664</c:v>
                </c:pt>
                <c:pt idx="10935">
                  <c:v>42973.677083333336</c:v>
                </c:pt>
                <c:pt idx="10936">
                  <c:v>42973.6875</c:v>
                </c:pt>
                <c:pt idx="10937">
                  <c:v>42973.697916666664</c:v>
                </c:pt>
                <c:pt idx="10938">
                  <c:v>42973.708333333336</c:v>
                </c:pt>
                <c:pt idx="10939">
                  <c:v>42973.71875</c:v>
                </c:pt>
                <c:pt idx="10940">
                  <c:v>42973.729166666664</c:v>
                </c:pt>
                <c:pt idx="10941">
                  <c:v>42973.739583333336</c:v>
                </c:pt>
                <c:pt idx="10942">
                  <c:v>42973.75</c:v>
                </c:pt>
                <c:pt idx="10943">
                  <c:v>42973.760416666664</c:v>
                </c:pt>
                <c:pt idx="10944">
                  <c:v>42973.770833333336</c:v>
                </c:pt>
                <c:pt idx="10945">
                  <c:v>42973.78125</c:v>
                </c:pt>
                <c:pt idx="10946">
                  <c:v>42973.791666666664</c:v>
                </c:pt>
                <c:pt idx="10947">
                  <c:v>42973.802083333336</c:v>
                </c:pt>
                <c:pt idx="10948">
                  <c:v>42973.8125</c:v>
                </c:pt>
                <c:pt idx="10949">
                  <c:v>42973.822916666664</c:v>
                </c:pt>
                <c:pt idx="10950">
                  <c:v>42973.833333333336</c:v>
                </c:pt>
                <c:pt idx="10951">
                  <c:v>42973.84375</c:v>
                </c:pt>
                <c:pt idx="10952">
                  <c:v>42973.854166666664</c:v>
                </c:pt>
                <c:pt idx="10953">
                  <c:v>42973.864583333336</c:v>
                </c:pt>
                <c:pt idx="10954">
                  <c:v>42973.875</c:v>
                </c:pt>
                <c:pt idx="10955">
                  <c:v>42973.885416666664</c:v>
                </c:pt>
                <c:pt idx="10956">
                  <c:v>42973.895833333336</c:v>
                </c:pt>
                <c:pt idx="10957">
                  <c:v>42973.90625</c:v>
                </c:pt>
                <c:pt idx="10958">
                  <c:v>42973.916666666664</c:v>
                </c:pt>
                <c:pt idx="10959">
                  <c:v>42973.927083333336</c:v>
                </c:pt>
                <c:pt idx="10960">
                  <c:v>42973.9375</c:v>
                </c:pt>
                <c:pt idx="10961">
                  <c:v>42973.947916666664</c:v>
                </c:pt>
                <c:pt idx="10962">
                  <c:v>42973.958333333336</c:v>
                </c:pt>
                <c:pt idx="10963">
                  <c:v>42973.96875</c:v>
                </c:pt>
                <c:pt idx="10964">
                  <c:v>42973.979166666664</c:v>
                </c:pt>
                <c:pt idx="10965">
                  <c:v>42973.989583333336</c:v>
                </c:pt>
                <c:pt idx="10966">
                  <c:v>42974</c:v>
                </c:pt>
                <c:pt idx="10967">
                  <c:v>42974.010416666664</c:v>
                </c:pt>
                <c:pt idx="10968">
                  <c:v>42974.020833333336</c:v>
                </c:pt>
                <c:pt idx="10969">
                  <c:v>42974.03125</c:v>
                </c:pt>
                <c:pt idx="10970">
                  <c:v>42974.041666666664</c:v>
                </c:pt>
                <c:pt idx="10971">
                  <c:v>42974.052083333336</c:v>
                </c:pt>
                <c:pt idx="10972">
                  <c:v>42974.0625</c:v>
                </c:pt>
                <c:pt idx="10973">
                  <c:v>42974.072916666664</c:v>
                </c:pt>
                <c:pt idx="10974">
                  <c:v>42974.083333333336</c:v>
                </c:pt>
                <c:pt idx="10975">
                  <c:v>42974.09375</c:v>
                </c:pt>
                <c:pt idx="10976">
                  <c:v>42974.104166666664</c:v>
                </c:pt>
                <c:pt idx="10977">
                  <c:v>42974.114583333336</c:v>
                </c:pt>
                <c:pt idx="10978">
                  <c:v>42974.125</c:v>
                </c:pt>
                <c:pt idx="10979">
                  <c:v>42974.135416666664</c:v>
                </c:pt>
                <c:pt idx="10980">
                  <c:v>42974.145833333336</c:v>
                </c:pt>
                <c:pt idx="10981">
                  <c:v>42974.15625</c:v>
                </c:pt>
                <c:pt idx="10982">
                  <c:v>42974.166666666664</c:v>
                </c:pt>
                <c:pt idx="10983">
                  <c:v>42974.177083333336</c:v>
                </c:pt>
                <c:pt idx="10984">
                  <c:v>42974.1875</c:v>
                </c:pt>
                <c:pt idx="10985">
                  <c:v>42974.197916666664</c:v>
                </c:pt>
                <c:pt idx="10986">
                  <c:v>42974.208333333336</c:v>
                </c:pt>
                <c:pt idx="10987">
                  <c:v>42974.21875</c:v>
                </c:pt>
                <c:pt idx="10988">
                  <c:v>42974.229166666664</c:v>
                </c:pt>
                <c:pt idx="10989">
                  <c:v>42974.239583333336</c:v>
                </c:pt>
                <c:pt idx="10990">
                  <c:v>42974.25</c:v>
                </c:pt>
                <c:pt idx="10991">
                  <c:v>42974.260416666664</c:v>
                </c:pt>
                <c:pt idx="10992">
                  <c:v>42974.270833333336</c:v>
                </c:pt>
                <c:pt idx="10993">
                  <c:v>42974.28125</c:v>
                </c:pt>
                <c:pt idx="10994">
                  <c:v>42974.291666666664</c:v>
                </c:pt>
                <c:pt idx="10995">
                  <c:v>42974.302083333336</c:v>
                </c:pt>
                <c:pt idx="10996">
                  <c:v>42974.3125</c:v>
                </c:pt>
                <c:pt idx="10997">
                  <c:v>42974.322916666664</c:v>
                </c:pt>
                <c:pt idx="10998">
                  <c:v>42974.333333333336</c:v>
                </c:pt>
                <c:pt idx="10999">
                  <c:v>42974.34375</c:v>
                </c:pt>
                <c:pt idx="11000">
                  <c:v>42974.354166666664</c:v>
                </c:pt>
                <c:pt idx="11001">
                  <c:v>42974.364583333336</c:v>
                </c:pt>
                <c:pt idx="11002">
                  <c:v>42974.375</c:v>
                </c:pt>
                <c:pt idx="11003">
                  <c:v>42974.385416666664</c:v>
                </c:pt>
                <c:pt idx="11004">
                  <c:v>42974.395833333336</c:v>
                </c:pt>
                <c:pt idx="11005">
                  <c:v>42974.40625</c:v>
                </c:pt>
                <c:pt idx="11006">
                  <c:v>42974.416666666664</c:v>
                </c:pt>
                <c:pt idx="11007">
                  <c:v>42974.427083333336</c:v>
                </c:pt>
                <c:pt idx="11008">
                  <c:v>42974.4375</c:v>
                </c:pt>
                <c:pt idx="11009">
                  <c:v>42974.447916666664</c:v>
                </c:pt>
                <c:pt idx="11010">
                  <c:v>42974.458333333336</c:v>
                </c:pt>
                <c:pt idx="11011">
                  <c:v>42974.46875</c:v>
                </c:pt>
                <c:pt idx="11012">
                  <c:v>42974.479166666664</c:v>
                </c:pt>
                <c:pt idx="11013">
                  <c:v>42974.489583333336</c:v>
                </c:pt>
                <c:pt idx="11014">
                  <c:v>42974.5</c:v>
                </c:pt>
                <c:pt idx="11015">
                  <c:v>42974.510416666664</c:v>
                </c:pt>
                <c:pt idx="11016">
                  <c:v>42974.520833333336</c:v>
                </c:pt>
                <c:pt idx="11017">
                  <c:v>42974.53125</c:v>
                </c:pt>
                <c:pt idx="11018">
                  <c:v>42974.541666666664</c:v>
                </c:pt>
                <c:pt idx="11019">
                  <c:v>42974.552083333336</c:v>
                </c:pt>
                <c:pt idx="11020">
                  <c:v>42974.5625</c:v>
                </c:pt>
                <c:pt idx="11021">
                  <c:v>42974.572916666664</c:v>
                </c:pt>
                <c:pt idx="11022">
                  <c:v>42974.583333333336</c:v>
                </c:pt>
                <c:pt idx="11023">
                  <c:v>42974.59375</c:v>
                </c:pt>
                <c:pt idx="11024">
                  <c:v>42974.604166666664</c:v>
                </c:pt>
                <c:pt idx="11025">
                  <c:v>42974.614583333336</c:v>
                </c:pt>
                <c:pt idx="11026">
                  <c:v>42974.625</c:v>
                </c:pt>
                <c:pt idx="11027">
                  <c:v>42974.635416666664</c:v>
                </c:pt>
                <c:pt idx="11028">
                  <c:v>42974.645833333336</c:v>
                </c:pt>
                <c:pt idx="11029">
                  <c:v>42974.65625</c:v>
                </c:pt>
                <c:pt idx="11030">
                  <c:v>42974.666666666664</c:v>
                </c:pt>
                <c:pt idx="11031">
                  <c:v>42974.677083333336</c:v>
                </c:pt>
                <c:pt idx="11032">
                  <c:v>42974.6875</c:v>
                </c:pt>
                <c:pt idx="11033">
                  <c:v>42974.697916666664</c:v>
                </c:pt>
                <c:pt idx="11034">
                  <c:v>42974.708333333336</c:v>
                </c:pt>
                <c:pt idx="11035">
                  <c:v>42974.71875</c:v>
                </c:pt>
                <c:pt idx="11036">
                  <c:v>42974.729166666664</c:v>
                </c:pt>
                <c:pt idx="11037">
                  <c:v>42974.739583333336</c:v>
                </c:pt>
                <c:pt idx="11038">
                  <c:v>42974.75</c:v>
                </c:pt>
                <c:pt idx="11039">
                  <c:v>42974.760416666664</c:v>
                </c:pt>
                <c:pt idx="11040">
                  <c:v>42974.770833333336</c:v>
                </c:pt>
                <c:pt idx="11041">
                  <c:v>42974.78125</c:v>
                </c:pt>
                <c:pt idx="11042">
                  <c:v>42974.791666666664</c:v>
                </c:pt>
                <c:pt idx="11043">
                  <c:v>42974.802083333336</c:v>
                </c:pt>
                <c:pt idx="11044">
                  <c:v>42974.8125</c:v>
                </c:pt>
                <c:pt idx="11045">
                  <c:v>42974.822916666664</c:v>
                </c:pt>
                <c:pt idx="11046">
                  <c:v>42974.833333333336</c:v>
                </c:pt>
                <c:pt idx="11047">
                  <c:v>42974.84375</c:v>
                </c:pt>
                <c:pt idx="11048">
                  <c:v>42974.854166666664</c:v>
                </c:pt>
                <c:pt idx="11049">
                  <c:v>42974.864583333336</c:v>
                </c:pt>
                <c:pt idx="11050">
                  <c:v>42974.875</c:v>
                </c:pt>
                <c:pt idx="11051">
                  <c:v>42974.885416666664</c:v>
                </c:pt>
                <c:pt idx="11052">
                  <c:v>42974.895833333336</c:v>
                </c:pt>
                <c:pt idx="11053">
                  <c:v>42974.90625</c:v>
                </c:pt>
                <c:pt idx="11054">
                  <c:v>42974.916666666664</c:v>
                </c:pt>
                <c:pt idx="11055">
                  <c:v>42974.927083333336</c:v>
                </c:pt>
                <c:pt idx="11056">
                  <c:v>42974.9375</c:v>
                </c:pt>
                <c:pt idx="11057">
                  <c:v>42974.947916666664</c:v>
                </c:pt>
                <c:pt idx="11058">
                  <c:v>42974.958333333336</c:v>
                </c:pt>
                <c:pt idx="11059">
                  <c:v>42974.96875</c:v>
                </c:pt>
                <c:pt idx="11060">
                  <c:v>42974.979166666664</c:v>
                </c:pt>
                <c:pt idx="11061">
                  <c:v>42974.989583333336</c:v>
                </c:pt>
                <c:pt idx="11062">
                  <c:v>42975</c:v>
                </c:pt>
                <c:pt idx="11063">
                  <c:v>42975.010416666664</c:v>
                </c:pt>
                <c:pt idx="11064">
                  <c:v>42975.020833333336</c:v>
                </c:pt>
                <c:pt idx="11065">
                  <c:v>42975.03125</c:v>
                </c:pt>
                <c:pt idx="11066">
                  <c:v>42975.041666666664</c:v>
                </c:pt>
                <c:pt idx="11067">
                  <c:v>42975.052083333336</c:v>
                </c:pt>
                <c:pt idx="11068">
                  <c:v>42975.0625</c:v>
                </c:pt>
                <c:pt idx="11069">
                  <c:v>42975.072916666664</c:v>
                </c:pt>
                <c:pt idx="11070">
                  <c:v>42975.083333333336</c:v>
                </c:pt>
                <c:pt idx="11071">
                  <c:v>42975.09375</c:v>
                </c:pt>
                <c:pt idx="11072">
                  <c:v>42975.104166666664</c:v>
                </c:pt>
                <c:pt idx="11073">
                  <c:v>42975.114583333336</c:v>
                </c:pt>
                <c:pt idx="11074">
                  <c:v>42975.125</c:v>
                </c:pt>
                <c:pt idx="11075">
                  <c:v>42975.135416666664</c:v>
                </c:pt>
                <c:pt idx="11076">
                  <c:v>42975.145833333336</c:v>
                </c:pt>
                <c:pt idx="11077">
                  <c:v>42975.15625</c:v>
                </c:pt>
                <c:pt idx="11078">
                  <c:v>42975.166666666664</c:v>
                </c:pt>
                <c:pt idx="11079">
                  <c:v>42975.177083333336</c:v>
                </c:pt>
                <c:pt idx="11080">
                  <c:v>42975.1875</c:v>
                </c:pt>
                <c:pt idx="11081">
                  <c:v>42975.197916666664</c:v>
                </c:pt>
                <c:pt idx="11082">
                  <c:v>42975.208333333336</c:v>
                </c:pt>
                <c:pt idx="11083">
                  <c:v>42975.21875</c:v>
                </c:pt>
                <c:pt idx="11084">
                  <c:v>42975.229166666664</c:v>
                </c:pt>
                <c:pt idx="11085">
                  <c:v>42975.239583333336</c:v>
                </c:pt>
                <c:pt idx="11086">
                  <c:v>42975.25</c:v>
                </c:pt>
                <c:pt idx="11087">
                  <c:v>42975.260416666664</c:v>
                </c:pt>
                <c:pt idx="11088">
                  <c:v>42975.270833333336</c:v>
                </c:pt>
                <c:pt idx="11089">
                  <c:v>42975.28125</c:v>
                </c:pt>
                <c:pt idx="11090">
                  <c:v>42975.291666666664</c:v>
                </c:pt>
                <c:pt idx="11091">
                  <c:v>42975.302083333336</c:v>
                </c:pt>
                <c:pt idx="11092">
                  <c:v>42975.3125</c:v>
                </c:pt>
                <c:pt idx="11093">
                  <c:v>42975.322916666664</c:v>
                </c:pt>
                <c:pt idx="11094">
                  <c:v>42975.333333333336</c:v>
                </c:pt>
                <c:pt idx="11095">
                  <c:v>42975.34375</c:v>
                </c:pt>
                <c:pt idx="11096">
                  <c:v>42975.354166666664</c:v>
                </c:pt>
                <c:pt idx="11097">
                  <c:v>42975.364583333336</c:v>
                </c:pt>
                <c:pt idx="11098">
                  <c:v>42975.375</c:v>
                </c:pt>
                <c:pt idx="11099">
                  <c:v>42975.385416666664</c:v>
                </c:pt>
                <c:pt idx="11100">
                  <c:v>42975.395833333336</c:v>
                </c:pt>
                <c:pt idx="11101">
                  <c:v>42975.40625</c:v>
                </c:pt>
                <c:pt idx="11102">
                  <c:v>42975.416666666664</c:v>
                </c:pt>
                <c:pt idx="11103">
                  <c:v>42975.427083333336</c:v>
                </c:pt>
                <c:pt idx="11104">
                  <c:v>42975.4375</c:v>
                </c:pt>
                <c:pt idx="11105">
                  <c:v>42975.447916666664</c:v>
                </c:pt>
                <c:pt idx="11106">
                  <c:v>42975.458333333336</c:v>
                </c:pt>
                <c:pt idx="11107">
                  <c:v>42975.46875</c:v>
                </c:pt>
                <c:pt idx="11108">
                  <c:v>42975.479166666664</c:v>
                </c:pt>
                <c:pt idx="11109">
                  <c:v>42975.489583333336</c:v>
                </c:pt>
                <c:pt idx="11110">
                  <c:v>42975.5</c:v>
                </c:pt>
                <c:pt idx="11111">
                  <c:v>42975.510416666664</c:v>
                </c:pt>
                <c:pt idx="11112">
                  <c:v>42975.520833333336</c:v>
                </c:pt>
                <c:pt idx="11113">
                  <c:v>42975.53125</c:v>
                </c:pt>
                <c:pt idx="11114">
                  <c:v>42975.541666666664</c:v>
                </c:pt>
                <c:pt idx="11115">
                  <c:v>42975.552083333336</c:v>
                </c:pt>
                <c:pt idx="11116">
                  <c:v>42975.5625</c:v>
                </c:pt>
                <c:pt idx="11117">
                  <c:v>42975.572916666664</c:v>
                </c:pt>
                <c:pt idx="11118">
                  <c:v>42975.583333333336</c:v>
                </c:pt>
                <c:pt idx="11119">
                  <c:v>42975.59375</c:v>
                </c:pt>
                <c:pt idx="11120">
                  <c:v>42975.604166666664</c:v>
                </c:pt>
                <c:pt idx="11121">
                  <c:v>42975.614583333336</c:v>
                </c:pt>
                <c:pt idx="11122">
                  <c:v>42975.625</c:v>
                </c:pt>
                <c:pt idx="11123">
                  <c:v>42975.635416666664</c:v>
                </c:pt>
                <c:pt idx="11124">
                  <c:v>42975.645833333336</c:v>
                </c:pt>
                <c:pt idx="11125">
                  <c:v>42975.65625</c:v>
                </c:pt>
                <c:pt idx="11126">
                  <c:v>42975.666666666664</c:v>
                </c:pt>
                <c:pt idx="11127">
                  <c:v>42975.677083333336</c:v>
                </c:pt>
                <c:pt idx="11128">
                  <c:v>42975.6875</c:v>
                </c:pt>
                <c:pt idx="11129">
                  <c:v>42975.697916666664</c:v>
                </c:pt>
                <c:pt idx="11130">
                  <c:v>42975.708333333336</c:v>
                </c:pt>
                <c:pt idx="11131">
                  <c:v>42975.71875</c:v>
                </c:pt>
                <c:pt idx="11132">
                  <c:v>42975.729166666664</c:v>
                </c:pt>
                <c:pt idx="11133">
                  <c:v>42975.739583333336</c:v>
                </c:pt>
                <c:pt idx="11134">
                  <c:v>42975.75</c:v>
                </c:pt>
                <c:pt idx="11135">
                  <c:v>42975.760416666664</c:v>
                </c:pt>
                <c:pt idx="11136">
                  <c:v>42975.770833333336</c:v>
                </c:pt>
                <c:pt idx="11137">
                  <c:v>42975.78125</c:v>
                </c:pt>
                <c:pt idx="11138">
                  <c:v>42975.791666666664</c:v>
                </c:pt>
                <c:pt idx="11139">
                  <c:v>42975.802083333336</c:v>
                </c:pt>
                <c:pt idx="11140">
                  <c:v>42975.8125</c:v>
                </c:pt>
                <c:pt idx="11141">
                  <c:v>42975.822916666664</c:v>
                </c:pt>
                <c:pt idx="11142">
                  <c:v>42975.833333333336</c:v>
                </c:pt>
                <c:pt idx="11143">
                  <c:v>42975.84375</c:v>
                </c:pt>
                <c:pt idx="11144">
                  <c:v>42975.854166666664</c:v>
                </c:pt>
                <c:pt idx="11145">
                  <c:v>42975.864583333336</c:v>
                </c:pt>
                <c:pt idx="11146">
                  <c:v>42975.875</c:v>
                </c:pt>
                <c:pt idx="11147">
                  <c:v>42975.885416666664</c:v>
                </c:pt>
                <c:pt idx="11148">
                  <c:v>42975.895833333336</c:v>
                </c:pt>
                <c:pt idx="11149">
                  <c:v>42975.90625</c:v>
                </c:pt>
                <c:pt idx="11150">
                  <c:v>42975.916666666664</c:v>
                </c:pt>
                <c:pt idx="11151">
                  <c:v>42975.927083333336</c:v>
                </c:pt>
                <c:pt idx="11152">
                  <c:v>42975.9375</c:v>
                </c:pt>
                <c:pt idx="11153">
                  <c:v>42975.947916666664</c:v>
                </c:pt>
                <c:pt idx="11154">
                  <c:v>42975.958333333336</c:v>
                </c:pt>
                <c:pt idx="11155">
                  <c:v>42975.96875</c:v>
                </c:pt>
                <c:pt idx="11156">
                  <c:v>42975.979166666664</c:v>
                </c:pt>
                <c:pt idx="11157">
                  <c:v>42975.989583333336</c:v>
                </c:pt>
                <c:pt idx="11158">
                  <c:v>42976</c:v>
                </c:pt>
                <c:pt idx="11159">
                  <c:v>42976.010416666664</c:v>
                </c:pt>
                <c:pt idx="11160">
                  <c:v>42976.020833333336</c:v>
                </c:pt>
                <c:pt idx="11161">
                  <c:v>42976.03125</c:v>
                </c:pt>
                <c:pt idx="11162">
                  <c:v>42976.041666666664</c:v>
                </c:pt>
                <c:pt idx="11163">
                  <c:v>42976.052083333336</c:v>
                </c:pt>
                <c:pt idx="11164">
                  <c:v>42976.0625</c:v>
                </c:pt>
                <c:pt idx="11165">
                  <c:v>42976.072916666664</c:v>
                </c:pt>
                <c:pt idx="11166">
                  <c:v>42976.083333333336</c:v>
                </c:pt>
                <c:pt idx="11167">
                  <c:v>42976.09375</c:v>
                </c:pt>
                <c:pt idx="11168">
                  <c:v>42976.104166666664</c:v>
                </c:pt>
                <c:pt idx="11169">
                  <c:v>42976.114583333336</c:v>
                </c:pt>
                <c:pt idx="11170">
                  <c:v>42976.125</c:v>
                </c:pt>
                <c:pt idx="11171">
                  <c:v>42976.135416666664</c:v>
                </c:pt>
                <c:pt idx="11172">
                  <c:v>42976.145833333336</c:v>
                </c:pt>
                <c:pt idx="11173">
                  <c:v>42976.15625</c:v>
                </c:pt>
                <c:pt idx="11174">
                  <c:v>42976.166666666664</c:v>
                </c:pt>
                <c:pt idx="11175">
                  <c:v>42976.177083333336</c:v>
                </c:pt>
                <c:pt idx="11176">
                  <c:v>42976.1875</c:v>
                </c:pt>
                <c:pt idx="11177">
                  <c:v>42976.197916666664</c:v>
                </c:pt>
                <c:pt idx="11178">
                  <c:v>42976.208333333336</c:v>
                </c:pt>
                <c:pt idx="11179">
                  <c:v>42976.21875</c:v>
                </c:pt>
                <c:pt idx="11180">
                  <c:v>42976.229166666664</c:v>
                </c:pt>
                <c:pt idx="11181">
                  <c:v>42976.239583333336</c:v>
                </c:pt>
                <c:pt idx="11182">
                  <c:v>42976.25</c:v>
                </c:pt>
                <c:pt idx="11183">
                  <c:v>42976.260416666664</c:v>
                </c:pt>
                <c:pt idx="11184">
                  <c:v>42976.270833333336</c:v>
                </c:pt>
                <c:pt idx="11185">
                  <c:v>42976.28125</c:v>
                </c:pt>
                <c:pt idx="11186">
                  <c:v>42976.291666666664</c:v>
                </c:pt>
                <c:pt idx="11187">
                  <c:v>42976.302083333336</c:v>
                </c:pt>
                <c:pt idx="11188">
                  <c:v>42976.3125</c:v>
                </c:pt>
                <c:pt idx="11189">
                  <c:v>42976.322916666664</c:v>
                </c:pt>
                <c:pt idx="11190">
                  <c:v>42976.333333333336</c:v>
                </c:pt>
                <c:pt idx="11191">
                  <c:v>42976.34375</c:v>
                </c:pt>
                <c:pt idx="11192">
                  <c:v>42976.354166666664</c:v>
                </c:pt>
                <c:pt idx="11193">
                  <c:v>42976.364583333336</c:v>
                </c:pt>
                <c:pt idx="11194">
                  <c:v>42976.375</c:v>
                </c:pt>
                <c:pt idx="11195">
                  <c:v>42976.385416666664</c:v>
                </c:pt>
                <c:pt idx="11196">
                  <c:v>42976.395833333336</c:v>
                </c:pt>
                <c:pt idx="11197">
                  <c:v>42976.40625</c:v>
                </c:pt>
                <c:pt idx="11198">
                  <c:v>42976.416666666664</c:v>
                </c:pt>
                <c:pt idx="11199">
                  <c:v>42976.427083333336</c:v>
                </c:pt>
                <c:pt idx="11200">
                  <c:v>42976.4375</c:v>
                </c:pt>
                <c:pt idx="11201">
                  <c:v>42976.447916666664</c:v>
                </c:pt>
                <c:pt idx="11202">
                  <c:v>42976.458333333336</c:v>
                </c:pt>
                <c:pt idx="11203">
                  <c:v>42976.46875</c:v>
                </c:pt>
                <c:pt idx="11204">
                  <c:v>42976.479166666664</c:v>
                </c:pt>
                <c:pt idx="11205">
                  <c:v>42976.489583333336</c:v>
                </c:pt>
                <c:pt idx="11206">
                  <c:v>42976.5</c:v>
                </c:pt>
                <c:pt idx="11207">
                  <c:v>42976.510416666664</c:v>
                </c:pt>
                <c:pt idx="11208">
                  <c:v>42976.520833333336</c:v>
                </c:pt>
                <c:pt idx="11209">
                  <c:v>42976.53125</c:v>
                </c:pt>
                <c:pt idx="11210">
                  <c:v>42976.541666666664</c:v>
                </c:pt>
                <c:pt idx="11211">
                  <c:v>42976.552083333336</c:v>
                </c:pt>
                <c:pt idx="11212">
                  <c:v>42976.5625</c:v>
                </c:pt>
                <c:pt idx="11213">
                  <c:v>42976.572916666664</c:v>
                </c:pt>
                <c:pt idx="11214">
                  <c:v>42976.583333333336</c:v>
                </c:pt>
                <c:pt idx="11215">
                  <c:v>42976.59375</c:v>
                </c:pt>
                <c:pt idx="11216">
                  <c:v>42976.604166666664</c:v>
                </c:pt>
                <c:pt idx="11217">
                  <c:v>42976.614583333336</c:v>
                </c:pt>
                <c:pt idx="11218">
                  <c:v>42976.625</c:v>
                </c:pt>
                <c:pt idx="11219">
                  <c:v>42976.635416666664</c:v>
                </c:pt>
                <c:pt idx="11220">
                  <c:v>42976.645833333336</c:v>
                </c:pt>
                <c:pt idx="11221">
                  <c:v>42976.65625</c:v>
                </c:pt>
                <c:pt idx="11222">
                  <c:v>42976.666666666664</c:v>
                </c:pt>
                <c:pt idx="11223">
                  <c:v>42976.677083333336</c:v>
                </c:pt>
                <c:pt idx="11224">
                  <c:v>42976.6875</c:v>
                </c:pt>
                <c:pt idx="11225">
                  <c:v>42976.697916666664</c:v>
                </c:pt>
                <c:pt idx="11226">
                  <c:v>42976.708333333336</c:v>
                </c:pt>
                <c:pt idx="11227">
                  <c:v>42976.71875</c:v>
                </c:pt>
                <c:pt idx="11228">
                  <c:v>42976.729166666664</c:v>
                </c:pt>
                <c:pt idx="11229">
                  <c:v>42976.739583333336</c:v>
                </c:pt>
                <c:pt idx="11230">
                  <c:v>42976.75</c:v>
                </c:pt>
                <c:pt idx="11231">
                  <c:v>42976.760416666664</c:v>
                </c:pt>
                <c:pt idx="11232">
                  <c:v>42976.770833333336</c:v>
                </c:pt>
                <c:pt idx="11233">
                  <c:v>42976.78125</c:v>
                </c:pt>
                <c:pt idx="11234">
                  <c:v>42976.791666666664</c:v>
                </c:pt>
                <c:pt idx="11235">
                  <c:v>42976.802083333336</c:v>
                </c:pt>
                <c:pt idx="11236">
                  <c:v>42976.8125</c:v>
                </c:pt>
                <c:pt idx="11237">
                  <c:v>42976.822916666664</c:v>
                </c:pt>
                <c:pt idx="11238">
                  <c:v>42976.833333333336</c:v>
                </c:pt>
                <c:pt idx="11239">
                  <c:v>42976.84375</c:v>
                </c:pt>
                <c:pt idx="11240">
                  <c:v>42976.854166666664</c:v>
                </c:pt>
                <c:pt idx="11241">
                  <c:v>42976.864583333336</c:v>
                </c:pt>
                <c:pt idx="11242">
                  <c:v>42976.875</c:v>
                </c:pt>
                <c:pt idx="11243">
                  <c:v>42976.885416666664</c:v>
                </c:pt>
                <c:pt idx="11244">
                  <c:v>42976.895833333336</c:v>
                </c:pt>
                <c:pt idx="11245">
                  <c:v>42976.90625</c:v>
                </c:pt>
                <c:pt idx="11246">
                  <c:v>42976.916666666664</c:v>
                </c:pt>
                <c:pt idx="11247">
                  <c:v>42976.927083333336</c:v>
                </c:pt>
                <c:pt idx="11248">
                  <c:v>42976.9375</c:v>
                </c:pt>
                <c:pt idx="11249">
                  <c:v>42976.947916666664</c:v>
                </c:pt>
                <c:pt idx="11250">
                  <c:v>42976.958333333336</c:v>
                </c:pt>
                <c:pt idx="11251">
                  <c:v>42976.96875</c:v>
                </c:pt>
                <c:pt idx="11252">
                  <c:v>42976.979166666664</c:v>
                </c:pt>
                <c:pt idx="11253">
                  <c:v>42976.989583333336</c:v>
                </c:pt>
                <c:pt idx="11254">
                  <c:v>42977</c:v>
                </c:pt>
                <c:pt idx="11255">
                  <c:v>42977.010416666664</c:v>
                </c:pt>
                <c:pt idx="11256">
                  <c:v>42977.020833333336</c:v>
                </c:pt>
                <c:pt idx="11257">
                  <c:v>42977.03125</c:v>
                </c:pt>
                <c:pt idx="11258">
                  <c:v>42977.041666666664</c:v>
                </c:pt>
                <c:pt idx="11259">
                  <c:v>42977.052083333336</c:v>
                </c:pt>
                <c:pt idx="11260">
                  <c:v>42977.0625</c:v>
                </c:pt>
                <c:pt idx="11261">
                  <c:v>42977.072916666664</c:v>
                </c:pt>
                <c:pt idx="11262">
                  <c:v>42977.083333333336</c:v>
                </c:pt>
                <c:pt idx="11263">
                  <c:v>42977.09375</c:v>
                </c:pt>
                <c:pt idx="11264">
                  <c:v>42977.104166666664</c:v>
                </c:pt>
                <c:pt idx="11265">
                  <c:v>42977.114583333336</c:v>
                </c:pt>
                <c:pt idx="11266">
                  <c:v>42977.125</c:v>
                </c:pt>
                <c:pt idx="11267">
                  <c:v>42977.135416666664</c:v>
                </c:pt>
                <c:pt idx="11268">
                  <c:v>42977.145833333336</c:v>
                </c:pt>
                <c:pt idx="11269">
                  <c:v>42977.15625</c:v>
                </c:pt>
                <c:pt idx="11270">
                  <c:v>42977.166666666664</c:v>
                </c:pt>
                <c:pt idx="11271">
                  <c:v>42977.177083333336</c:v>
                </c:pt>
                <c:pt idx="11272">
                  <c:v>42977.1875</c:v>
                </c:pt>
                <c:pt idx="11273">
                  <c:v>42977.197916666664</c:v>
                </c:pt>
                <c:pt idx="11274">
                  <c:v>42977.208333333336</c:v>
                </c:pt>
                <c:pt idx="11275">
                  <c:v>42977.21875</c:v>
                </c:pt>
                <c:pt idx="11276">
                  <c:v>42977.229166666664</c:v>
                </c:pt>
                <c:pt idx="11277">
                  <c:v>42977.239583333336</c:v>
                </c:pt>
                <c:pt idx="11278">
                  <c:v>42977.25</c:v>
                </c:pt>
                <c:pt idx="11279">
                  <c:v>42977.260416666664</c:v>
                </c:pt>
                <c:pt idx="11280">
                  <c:v>42977.270833333336</c:v>
                </c:pt>
                <c:pt idx="11281">
                  <c:v>42977.28125</c:v>
                </c:pt>
                <c:pt idx="11282">
                  <c:v>42977.291666666664</c:v>
                </c:pt>
                <c:pt idx="11283">
                  <c:v>42977.302083333336</c:v>
                </c:pt>
                <c:pt idx="11284">
                  <c:v>42977.3125</c:v>
                </c:pt>
                <c:pt idx="11285">
                  <c:v>42977.322916666664</c:v>
                </c:pt>
                <c:pt idx="11286">
                  <c:v>42977.333333333336</c:v>
                </c:pt>
                <c:pt idx="11287">
                  <c:v>42977.34375</c:v>
                </c:pt>
                <c:pt idx="11288">
                  <c:v>42977.354166666664</c:v>
                </c:pt>
                <c:pt idx="11289">
                  <c:v>42977.364583333336</c:v>
                </c:pt>
                <c:pt idx="11290">
                  <c:v>42977.375</c:v>
                </c:pt>
                <c:pt idx="11291">
                  <c:v>42977.385416666664</c:v>
                </c:pt>
                <c:pt idx="11292">
                  <c:v>42977.395833333336</c:v>
                </c:pt>
              </c:numCache>
            </c:numRef>
          </c:cat>
          <c:val>
            <c:numRef>
              <c:f>Sheet1!$I$2:$I$11294</c:f>
              <c:numCache>
                <c:formatCode>General</c:formatCode>
                <c:ptCount val="11293"/>
                <c:pt idx="0">
                  <c:v>0.435582659322584</c:v>
                </c:pt>
                <c:pt idx="1">
                  <c:v>0.44049728289516221</c:v>
                </c:pt>
                <c:pt idx="2">
                  <c:v>0.43987543071885427</c:v>
                </c:pt>
                <c:pt idx="3">
                  <c:v>0.43987543071885427</c:v>
                </c:pt>
                <c:pt idx="4">
                  <c:v>0.43987543071885427</c:v>
                </c:pt>
                <c:pt idx="5">
                  <c:v>0.43925293463607351</c:v>
                </c:pt>
                <c:pt idx="6">
                  <c:v>0.43925293463607351</c:v>
                </c:pt>
                <c:pt idx="7">
                  <c:v>0.43925293463607351</c:v>
                </c:pt>
                <c:pt idx="8">
                  <c:v>0.43925293463607351</c:v>
                </c:pt>
                <c:pt idx="9">
                  <c:v>0.43987543071885427</c:v>
                </c:pt>
                <c:pt idx="10">
                  <c:v>0.43925293463607351</c:v>
                </c:pt>
                <c:pt idx="11">
                  <c:v>0.43925293463607351</c:v>
                </c:pt>
                <c:pt idx="12">
                  <c:v>0.44429219430240341</c:v>
                </c:pt>
                <c:pt idx="13">
                  <c:v>0.43925293463607351</c:v>
                </c:pt>
                <c:pt idx="14">
                  <c:v>0.44142885819413025</c:v>
                </c:pt>
                <c:pt idx="15">
                  <c:v>0.43925293463607351</c:v>
                </c:pt>
                <c:pt idx="16">
                  <c:v>0.43925293463607351</c:v>
                </c:pt>
                <c:pt idx="17">
                  <c:v>0.43925293463607351</c:v>
                </c:pt>
                <c:pt idx="18">
                  <c:v>0.43925293463607351</c:v>
                </c:pt>
                <c:pt idx="19">
                  <c:v>0.43925293463607351</c:v>
                </c:pt>
                <c:pt idx="20">
                  <c:v>0.43925293463607351</c:v>
                </c:pt>
                <c:pt idx="21">
                  <c:v>0.43925293463607351</c:v>
                </c:pt>
                <c:pt idx="22">
                  <c:v>0.43925293463607351</c:v>
                </c:pt>
                <c:pt idx="23">
                  <c:v>0.43925293463607351</c:v>
                </c:pt>
                <c:pt idx="24">
                  <c:v>0.43925293463607351</c:v>
                </c:pt>
                <c:pt idx="25">
                  <c:v>0.43925293463607351</c:v>
                </c:pt>
                <c:pt idx="26">
                  <c:v>0.43925293463607351</c:v>
                </c:pt>
                <c:pt idx="27">
                  <c:v>0.43925293463607351</c:v>
                </c:pt>
                <c:pt idx="28">
                  <c:v>0.44421498486825239</c:v>
                </c:pt>
                <c:pt idx="29">
                  <c:v>0.43925293463607351</c:v>
                </c:pt>
                <c:pt idx="30">
                  <c:v>0.44142885819413025</c:v>
                </c:pt>
                <c:pt idx="31">
                  <c:v>0.44421498486825239</c:v>
                </c:pt>
                <c:pt idx="32">
                  <c:v>0.43925293463607351</c:v>
                </c:pt>
                <c:pt idx="33">
                  <c:v>0.43925293463607351</c:v>
                </c:pt>
                <c:pt idx="34">
                  <c:v>0.43925293463607351</c:v>
                </c:pt>
                <c:pt idx="35">
                  <c:v>0.43917507725133775</c:v>
                </c:pt>
                <c:pt idx="36">
                  <c:v>0.43917507725133775</c:v>
                </c:pt>
                <c:pt idx="37">
                  <c:v>0.44413776558784301</c:v>
                </c:pt>
                <c:pt idx="38">
                  <c:v>0.44413776558784301</c:v>
                </c:pt>
                <c:pt idx="39">
                  <c:v>0.44413776558784301</c:v>
                </c:pt>
                <c:pt idx="40">
                  <c:v>0.44413776558784301</c:v>
                </c:pt>
                <c:pt idx="41">
                  <c:v>0.44413776558784301</c:v>
                </c:pt>
                <c:pt idx="42">
                  <c:v>0.44413776558784301</c:v>
                </c:pt>
                <c:pt idx="43">
                  <c:v>0.44413776558784301</c:v>
                </c:pt>
                <c:pt idx="44">
                  <c:v>0.44413776558784301</c:v>
                </c:pt>
                <c:pt idx="45">
                  <c:v>0.44413776558784301</c:v>
                </c:pt>
                <c:pt idx="46">
                  <c:v>0.44413776558784301</c:v>
                </c:pt>
                <c:pt idx="47">
                  <c:v>0.44413776558784301</c:v>
                </c:pt>
                <c:pt idx="48">
                  <c:v>0.44413776558784301</c:v>
                </c:pt>
                <c:pt idx="49">
                  <c:v>0.44413776558784301</c:v>
                </c:pt>
                <c:pt idx="50">
                  <c:v>0.44413776558784301</c:v>
                </c:pt>
                <c:pt idx="51">
                  <c:v>0.44413776558784301</c:v>
                </c:pt>
                <c:pt idx="52">
                  <c:v>0.44413776558784301</c:v>
                </c:pt>
                <c:pt idx="53">
                  <c:v>0.44413776558784301</c:v>
                </c:pt>
                <c:pt idx="54">
                  <c:v>0.44413776558784301</c:v>
                </c:pt>
                <c:pt idx="55">
                  <c:v>0.44119609940646087</c:v>
                </c:pt>
                <c:pt idx="56">
                  <c:v>0.44119609940646087</c:v>
                </c:pt>
                <c:pt idx="57">
                  <c:v>0.44119609940646087</c:v>
                </c:pt>
                <c:pt idx="58">
                  <c:v>0.44406053645740728</c:v>
                </c:pt>
                <c:pt idx="59">
                  <c:v>0.44119609940646087</c:v>
                </c:pt>
                <c:pt idx="60">
                  <c:v>0.44119609940646087</c:v>
                </c:pt>
                <c:pt idx="61">
                  <c:v>0.44119609940646087</c:v>
                </c:pt>
                <c:pt idx="62">
                  <c:v>0.44119609940646087</c:v>
                </c:pt>
                <c:pt idx="63">
                  <c:v>0.44119609940646087</c:v>
                </c:pt>
                <c:pt idx="64">
                  <c:v>0.44119609940646087</c:v>
                </c:pt>
                <c:pt idx="65">
                  <c:v>0.44119609940646087</c:v>
                </c:pt>
                <c:pt idx="66">
                  <c:v>0.44119609940646087</c:v>
                </c:pt>
                <c:pt idx="67">
                  <c:v>0.44119609940646087</c:v>
                </c:pt>
                <c:pt idx="68">
                  <c:v>0.44111849315903306</c:v>
                </c:pt>
                <c:pt idx="69">
                  <c:v>0.44111849315903306</c:v>
                </c:pt>
                <c:pt idx="70">
                  <c:v>0.44111849315903306</c:v>
                </c:pt>
                <c:pt idx="71">
                  <c:v>0.44111849315903306</c:v>
                </c:pt>
                <c:pt idx="72">
                  <c:v>0.44111849315903306</c:v>
                </c:pt>
                <c:pt idx="73">
                  <c:v>0.44104087691273275</c:v>
                </c:pt>
                <c:pt idx="74">
                  <c:v>0.44104087691273275</c:v>
                </c:pt>
                <c:pt idx="75">
                  <c:v>0.44104087691273275</c:v>
                </c:pt>
                <c:pt idx="76">
                  <c:v>0.44104087691273275</c:v>
                </c:pt>
                <c:pt idx="77">
                  <c:v>0.44104087691273275</c:v>
                </c:pt>
                <c:pt idx="78">
                  <c:v>0.44104087691273275</c:v>
                </c:pt>
                <c:pt idx="79">
                  <c:v>0.44104087691273275</c:v>
                </c:pt>
                <c:pt idx="80">
                  <c:v>0.44104087691273275</c:v>
                </c:pt>
                <c:pt idx="81">
                  <c:v>0.44096325066369435</c:v>
                </c:pt>
                <c:pt idx="82">
                  <c:v>0.44096325066369435</c:v>
                </c:pt>
                <c:pt idx="83">
                  <c:v>0.44096325066369435</c:v>
                </c:pt>
                <c:pt idx="84">
                  <c:v>0.44096325066369435</c:v>
                </c:pt>
                <c:pt idx="85">
                  <c:v>0.44096325066369435</c:v>
                </c:pt>
                <c:pt idx="86">
                  <c:v>0.44096325066369435</c:v>
                </c:pt>
                <c:pt idx="87">
                  <c:v>0.44096325066369435</c:v>
                </c:pt>
                <c:pt idx="88">
                  <c:v>0.44096325066369435</c:v>
                </c:pt>
                <c:pt idx="89">
                  <c:v>0.44096325066369435</c:v>
                </c:pt>
                <c:pt idx="90">
                  <c:v>0.44096325066369435</c:v>
                </c:pt>
                <c:pt idx="91">
                  <c:v>0.44096325066369435</c:v>
                </c:pt>
                <c:pt idx="92">
                  <c:v>0.44096325066369435</c:v>
                </c:pt>
                <c:pt idx="93">
                  <c:v>0.44088561440804941</c:v>
                </c:pt>
                <c:pt idx="94">
                  <c:v>0.44088561440804941</c:v>
                </c:pt>
                <c:pt idx="95">
                  <c:v>0.44088561440804941</c:v>
                </c:pt>
                <c:pt idx="96">
                  <c:v>0.44088561440804941</c:v>
                </c:pt>
                <c:pt idx="97">
                  <c:v>0.44088561440804941</c:v>
                </c:pt>
                <c:pt idx="98">
                  <c:v>0.44080796814192713</c:v>
                </c:pt>
                <c:pt idx="99">
                  <c:v>0.44080796814192713</c:v>
                </c:pt>
                <c:pt idx="100">
                  <c:v>0.44080796814192713</c:v>
                </c:pt>
                <c:pt idx="101">
                  <c:v>0.44080796814192713</c:v>
                </c:pt>
                <c:pt idx="102">
                  <c:v>0.44080796814192713</c:v>
                </c:pt>
                <c:pt idx="103">
                  <c:v>0.44080796814192713</c:v>
                </c:pt>
                <c:pt idx="104">
                  <c:v>0.44080796814192713</c:v>
                </c:pt>
                <c:pt idx="105">
                  <c:v>0.44073031186145439</c:v>
                </c:pt>
                <c:pt idx="106">
                  <c:v>0.44073031186145439</c:v>
                </c:pt>
                <c:pt idx="107">
                  <c:v>0.44073031186145439</c:v>
                </c:pt>
                <c:pt idx="108">
                  <c:v>0.44073031186145439</c:v>
                </c:pt>
                <c:pt idx="109">
                  <c:v>0.44073031186145439</c:v>
                </c:pt>
                <c:pt idx="110">
                  <c:v>0.44073031186145439</c:v>
                </c:pt>
                <c:pt idx="111">
                  <c:v>0.44073031186145439</c:v>
                </c:pt>
                <c:pt idx="112">
                  <c:v>0.44560325184497074</c:v>
                </c:pt>
                <c:pt idx="113">
                  <c:v>0.44073031186145439</c:v>
                </c:pt>
                <c:pt idx="114">
                  <c:v>0.44073031186145439</c:v>
                </c:pt>
                <c:pt idx="115">
                  <c:v>0.44073031186145439</c:v>
                </c:pt>
                <c:pt idx="116">
                  <c:v>0.44073031186145439</c:v>
                </c:pt>
                <c:pt idx="117">
                  <c:v>0.44073031186145439</c:v>
                </c:pt>
                <c:pt idx="118">
                  <c:v>0.44073031186145439</c:v>
                </c:pt>
                <c:pt idx="119">
                  <c:v>0.44073031186145439</c:v>
                </c:pt>
                <c:pt idx="120">
                  <c:v>0.44073031186145439</c:v>
                </c:pt>
                <c:pt idx="121">
                  <c:v>0.44073031186145439</c:v>
                </c:pt>
                <c:pt idx="122">
                  <c:v>0.44073031186145439</c:v>
                </c:pt>
                <c:pt idx="123">
                  <c:v>0.44073031186145439</c:v>
                </c:pt>
                <c:pt idx="124">
                  <c:v>0.4455262092230361</c:v>
                </c:pt>
                <c:pt idx="125">
                  <c:v>0.44065264556275519</c:v>
                </c:pt>
                <c:pt idx="126">
                  <c:v>0.44065264556275519</c:v>
                </c:pt>
                <c:pt idx="127">
                  <c:v>0.44065264556275519</c:v>
                </c:pt>
                <c:pt idx="128">
                  <c:v>0.44065264556275519</c:v>
                </c:pt>
                <c:pt idx="129">
                  <c:v>0.4455262092230361</c:v>
                </c:pt>
                <c:pt idx="130">
                  <c:v>0.44065264556275519</c:v>
                </c:pt>
                <c:pt idx="131">
                  <c:v>0.44065264556275519</c:v>
                </c:pt>
                <c:pt idx="132">
                  <c:v>0.44057496924195139</c:v>
                </c:pt>
                <c:pt idx="133">
                  <c:v>0.44544915681853237</c:v>
                </c:pt>
                <c:pt idx="134">
                  <c:v>0.44544915681853237</c:v>
                </c:pt>
                <c:pt idx="135">
                  <c:v>0.44057496924195139</c:v>
                </c:pt>
                <c:pt idx="136">
                  <c:v>0.44057496924195139</c:v>
                </c:pt>
                <c:pt idx="137">
                  <c:v>0.44057496924195139</c:v>
                </c:pt>
                <c:pt idx="138">
                  <c:v>0.44049728289516221</c:v>
                </c:pt>
                <c:pt idx="139">
                  <c:v>0.4453720946277322</c:v>
                </c:pt>
                <c:pt idx="140">
                  <c:v>0.44049728289516221</c:v>
                </c:pt>
                <c:pt idx="141">
                  <c:v>0.44049728289516221</c:v>
                </c:pt>
                <c:pt idx="142">
                  <c:v>0.44049728289516221</c:v>
                </c:pt>
                <c:pt idx="143">
                  <c:v>0.44049728289516221</c:v>
                </c:pt>
                <c:pt idx="144">
                  <c:v>0.44049728289516221</c:v>
                </c:pt>
                <c:pt idx="145">
                  <c:v>0.44041958651850444</c:v>
                </c:pt>
                <c:pt idx="146">
                  <c:v>0.44104087691273275</c:v>
                </c:pt>
                <c:pt idx="147">
                  <c:v>0.44104087691273275</c:v>
                </c:pt>
                <c:pt idx="148">
                  <c:v>0.44104087691273275</c:v>
                </c:pt>
                <c:pt idx="149">
                  <c:v>0.4453720946277322</c:v>
                </c:pt>
                <c:pt idx="150">
                  <c:v>0.44529502264690568</c:v>
                </c:pt>
                <c:pt idx="151">
                  <c:v>0.44096325066369435</c:v>
                </c:pt>
                <c:pt idx="152">
                  <c:v>0.44529502264690568</c:v>
                </c:pt>
                <c:pt idx="153">
                  <c:v>0.44568028468806131</c:v>
                </c:pt>
                <c:pt idx="154">
                  <c:v>0.44096325066369435</c:v>
                </c:pt>
                <c:pt idx="155">
                  <c:v>0.43753773386452521</c:v>
                </c:pt>
                <c:pt idx="156">
                  <c:v>0.44568028468806131</c:v>
                </c:pt>
                <c:pt idx="157">
                  <c:v>0.44568028468806131</c:v>
                </c:pt>
                <c:pt idx="158">
                  <c:v>0.44568028468806131</c:v>
                </c:pt>
                <c:pt idx="159">
                  <c:v>0.44290091492813877</c:v>
                </c:pt>
                <c:pt idx="160">
                  <c:v>0.44560325184497074</c:v>
                </c:pt>
                <c:pt idx="161">
                  <c:v>0.44560325184497074</c:v>
                </c:pt>
                <c:pt idx="162">
                  <c:v>0.44560325184497074</c:v>
                </c:pt>
                <c:pt idx="163">
                  <c:v>0.44080796814192713</c:v>
                </c:pt>
                <c:pt idx="164">
                  <c:v>0.44290091492813877</c:v>
                </c:pt>
                <c:pt idx="165">
                  <c:v>0.44282352768287381</c:v>
                </c:pt>
                <c:pt idx="166">
                  <c:v>0.4455262092230361</c:v>
                </c:pt>
                <c:pt idx="167">
                  <c:v>0.44282352768287381</c:v>
                </c:pt>
                <c:pt idx="168">
                  <c:v>0.44544915681853237</c:v>
                </c:pt>
                <c:pt idx="169">
                  <c:v>0.44282352768287381</c:v>
                </c:pt>
                <c:pt idx="170">
                  <c:v>0.44544915681853237</c:v>
                </c:pt>
                <c:pt idx="171">
                  <c:v>0.44282352768287381</c:v>
                </c:pt>
                <c:pt idx="172">
                  <c:v>0.44274613052315803</c:v>
                </c:pt>
                <c:pt idx="173">
                  <c:v>0.44274613052315803</c:v>
                </c:pt>
                <c:pt idx="174">
                  <c:v>0.44274613052315803</c:v>
                </c:pt>
                <c:pt idx="175">
                  <c:v>0.4453720946277322</c:v>
                </c:pt>
                <c:pt idx="176">
                  <c:v>0.44266872344517971</c:v>
                </c:pt>
                <c:pt idx="177">
                  <c:v>0.44266872344517971</c:v>
                </c:pt>
                <c:pt idx="178">
                  <c:v>0.44266872344517971</c:v>
                </c:pt>
                <c:pt idx="179">
                  <c:v>0.44266872344517971</c:v>
                </c:pt>
                <c:pt idx="180">
                  <c:v>0.44266872344517971</c:v>
                </c:pt>
                <c:pt idx="181">
                  <c:v>0.44259130644512512</c:v>
                </c:pt>
                <c:pt idx="182">
                  <c:v>0.44259130644512512</c:v>
                </c:pt>
                <c:pt idx="183">
                  <c:v>0.44259130644512512</c:v>
                </c:pt>
                <c:pt idx="184">
                  <c:v>0.44259130644512512</c:v>
                </c:pt>
                <c:pt idx="185">
                  <c:v>0.44259130644512512</c:v>
                </c:pt>
                <c:pt idx="186">
                  <c:v>0.44259130644512512</c:v>
                </c:pt>
                <c:pt idx="187">
                  <c:v>0.44259130644512512</c:v>
                </c:pt>
                <c:pt idx="188">
                  <c:v>0.44259130644512512</c:v>
                </c:pt>
                <c:pt idx="189">
                  <c:v>0.44259130644512512</c:v>
                </c:pt>
                <c:pt idx="190">
                  <c:v>0.44259130644512512</c:v>
                </c:pt>
                <c:pt idx="191">
                  <c:v>0.44259130644512512</c:v>
                </c:pt>
                <c:pt idx="192">
                  <c:v>0.44259130644512512</c:v>
                </c:pt>
                <c:pt idx="193">
                  <c:v>0.44259130644512512</c:v>
                </c:pt>
                <c:pt idx="194">
                  <c:v>0.44259130644512512</c:v>
                </c:pt>
                <c:pt idx="195">
                  <c:v>0.44259130644512512</c:v>
                </c:pt>
                <c:pt idx="196">
                  <c:v>0.44259130644512512</c:v>
                </c:pt>
                <c:pt idx="197">
                  <c:v>0.44259130644512512</c:v>
                </c:pt>
                <c:pt idx="198">
                  <c:v>0.44259130644512512</c:v>
                </c:pt>
                <c:pt idx="199">
                  <c:v>0.44259130644512512</c:v>
                </c:pt>
                <c:pt idx="200">
                  <c:v>0.44259130644512512</c:v>
                </c:pt>
                <c:pt idx="201">
                  <c:v>0.44259130644512512</c:v>
                </c:pt>
                <c:pt idx="202">
                  <c:v>0.44259130644512512</c:v>
                </c:pt>
                <c:pt idx="203">
                  <c:v>0.44259130644512512</c:v>
                </c:pt>
                <c:pt idx="204">
                  <c:v>0.44259130644512512</c:v>
                </c:pt>
                <c:pt idx="205">
                  <c:v>0.44259130644512512</c:v>
                </c:pt>
                <c:pt idx="206">
                  <c:v>0.44259130644512512</c:v>
                </c:pt>
                <c:pt idx="207">
                  <c:v>0.44259130644512512</c:v>
                </c:pt>
                <c:pt idx="208">
                  <c:v>0.44266872344517971</c:v>
                </c:pt>
                <c:pt idx="209">
                  <c:v>0.44266872344517971</c:v>
                </c:pt>
                <c:pt idx="210">
                  <c:v>0.44266872344517971</c:v>
                </c:pt>
                <c:pt idx="211">
                  <c:v>0.44266872344517971</c:v>
                </c:pt>
                <c:pt idx="212">
                  <c:v>0.44274613052315803</c:v>
                </c:pt>
                <c:pt idx="213">
                  <c:v>0.44274613052315803</c:v>
                </c:pt>
                <c:pt idx="214">
                  <c:v>0.44274613052315803</c:v>
                </c:pt>
                <c:pt idx="215">
                  <c:v>0.44274613052315803</c:v>
                </c:pt>
                <c:pt idx="216">
                  <c:v>0.44274613052315803</c:v>
                </c:pt>
                <c:pt idx="217">
                  <c:v>0.44274613052315803</c:v>
                </c:pt>
                <c:pt idx="218">
                  <c:v>0.44274613052315803</c:v>
                </c:pt>
                <c:pt idx="219">
                  <c:v>0.44282352768287381</c:v>
                </c:pt>
                <c:pt idx="220">
                  <c:v>0.44282352768287381</c:v>
                </c:pt>
                <c:pt idx="221">
                  <c:v>0.44282352768287381</c:v>
                </c:pt>
                <c:pt idx="222">
                  <c:v>0.44282352768287381</c:v>
                </c:pt>
                <c:pt idx="223">
                  <c:v>0.44282352768287381</c:v>
                </c:pt>
                <c:pt idx="224">
                  <c:v>0.44282352768287381</c:v>
                </c:pt>
                <c:pt idx="225">
                  <c:v>0.44282352768287381</c:v>
                </c:pt>
                <c:pt idx="226">
                  <c:v>0.44282352768287381</c:v>
                </c:pt>
                <c:pt idx="227">
                  <c:v>0.44282352768287381</c:v>
                </c:pt>
                <c:pt idx="228">
                  <c:v>0.44544915681853237</c:v>
                </c:pt>
                <c:pt idx="229">
                  <c:v>0.44282352768287381</c:v>
                </c:pt>
                <c:pt idx="230">
                  <c:v>0.44282352768287381</c:v>
                </c:pt>
                <c:pt idx="231">
                  <c:v>0.44282352768287381</c:v>
                </c:pt>
                <c:pt idx="232">
                  <c:v>0.44282352768287381</c:v>
                </c:pt>
                <c:pt idx="233">
                  <c:v>0.44282352768287381</c:v>
                </c:pt>
                <c:pt idx="234">
                  <c:v>0.44282352768287381</c:v>
                </c:pt>
                <c:pt idx="235">
                  <c:v>0.44282352768287381</c:v>
                </c:pt>
                <c:pt idx="236">
                  <c:v>0.44282352768287381</c:v>
                </c:pt>
                <c:pt idx="237">
                  <c:v>0.44282352768287381</c:v>
                </c:pt>
                <c:pt idx="238">
                  <c:v>0.44282352768287381</c:v>
                </c:pt>
                <c:pt idx="239">
                  <c:v>0.44282352768287381</c:v>
                </c:pt>
                <c:pt idx="240">
                  <c:v>0.44282352768287381</c:v>
                </c:pt>
                <c:pt idx="241">
                  <c:v>0.44282352768287381</c:v>
                </c:pt>
                <c:pt idx="242">
                  <c:v>0.44274613052315803</c:v>
                </c:pt>
                <c:pt idx="243">
                  <c:v>0.44274613052315803</c:v>
                </c:pt>
                <c:pt idx="244">
                  <c:v>0.44274613052315803</c:v>
                </c:pt>
                <c:pt idx="245">
                  <c:v>0.44274613052315803</c:v>
                </c:pt>
                <c:pt idx="246">
                  <c:v>0.44266872344517971</c:v>
                </c:pt>
                <c:pt idx="247">
                  <c:v>0.44266872344517971</c:v>
                </c:pt>
                <c:pt idx="248">
                  <c:v>0.44266872344517971</c:v>
                </c:pt>
                <c:pt idx="249">
                  <c:v>0.44266872344517971</c:v>
                </c:pt>
                <c:pt idx="250">
                  <c:v>0.44266872344517971</c:v>
                </c:pt>
                <c:pt idx="251">
                  <c:v>0.44259130644512512</c:v>
                </c:pt>
                <c:pt idx="252">
                  <c:v>0.44259130644512512</c:v>
                </c:pt>
                <c:pt idx="253">
                  <c:v>0.44259130644512512</c:v>
                </c:pt>
                <c:pt idx="254">
                  <c:v>0.44259130644512512</c:v>
                </c:pt>
                <c:pt idx="255">
                  <c:v>0.44259130644512512</c:v>
                </c:pt>
                <c:pt idx="256">
                  <c:v>0.44259130644512512</c:v>
                </c:pt>
                <c:pt idx="257">
                  <c:v>0.44259130644512512</c:v>
                </c:pt>
                <c:pt idx="258">
                  <c:v>0.44259130644512512</c:v>
                </c:pt>
                <c:pt idx="259">
                  <c:v>0.44259130644512512</c:v>
                </c:pt>
                <c:pt idx="260">
                  <c:v>0.44251387951917764</c:v>
                </c:pt>
                <c:pt idx="261">
                  <c:v>0.44251387951917764</c:v>
                </c:pt>
                <c:pt idx="262">
                  <c:v>0.44251387951917764</c:v>
                </c:pt>
                <c:pt idx="263">
                  <c:v>0.44251387951917764</c:v>
                </c:pt>
                <c:pt idx="264">
                  <c:v>0.44243644266351845</c:v>
                </c:pt>
                <c:pt idx="265">
                  <c:v>0.44243644266351845</c:v>
                </c:pt>
                <c:pt idx="266">
                  <c:v>0.44243644266351845</c:v>
                </c:pt>
                <c:pt idx="267">
                  <c:v>0.44243644266351845</c:v>
                </c:pt>
                <c:pt idx="268">
                  <c:v>0.44243644266351845</c:v>
                </c:pt>
                <c:pt idx="269">
                  <c:v>0.44243644266351845</c:v>
                </c:pt>
                <c:pt idx="270">
                  <c:v>0.44235899587432637</c:v>
                </c:pt>
                <c:pt idx="271">
                  <c:v>0.44235899587432637</c:v>
                </c:pt>
                <c:pt idx="272">
                  <c:v>0.44235899587432637</c:v>
                </c:pt>
                <c:pt idx="273">
                  <c:v>0.44235899587432637</c:v>
                </c:pt>
                <c:pt idx="274">
                  <c:v>0.44235899587432637</c:v>
                </c:pt>
                <c:pt idx="275">
                  <c:v>0.44235899587432637</c:v>
                </c:pt>
                <c:pt idx="276">
                  <c:v>0.44235899587432637</c:v>
                </c:pt>
                <c:pt idx="277">
                  <c:v>0.44235899587432637</c:v>
                </c:pt>
                <c:pt idx="278">
                  <c:v>0.44235899587432637</c:v>
                </c:pt>
                <c:pt idx="279">
                  <c:v>0.44235899587432637</c:v>
                </c:pt>
                <c:pt idx="280">
                  <c:v>0.44235899587432637</c:v>
                </c:pt>
                <c:pt idx="281">
                  <c:v>0.44235899587432637</c:v>
                </c:pt>
                <c:pt idx="282">
                  <c:v>0.44235899587432637</c:v>
                </c:pt>
                <c:pt idx="283">
                  <c:v>0.44235899587432637</c:v>
                </c:pt>
                <c:pt idx="284">
                  <c:v>0.44235899587432637</c:v>
                </c:pt>
                <c:pt idx="285">
                  <c:v>0.44235899587432637</c:v>
                </c:pt>
                <c:pt idx="286">
                  <c:v>0.44243644266351845</c:v>
                </c:pt>
                <c:pt idx="287">
                  <c:v>0.44243644266351845</c:v>
                </c:pt>
                <c:pt idx="288">
                  <c:v>0.44243644266351845</c:v>
                </c:pt>
                <c:pt idx="289">
                  <c:v>0.44243644266351845</c:v>
                </c:pt>
                <c:pt idx="290">
                  <c:v>0.44243644266351845</c:v>
                </c:pt>
                <c:pt idx="291">
                  <c:v>0.44251387951917764</c:v>
                </c:pt>
                <c:pt idx="292">
                  <c:v>0.44251387951917764</c:v>
                </c:pt>
                <c:pt idx="293">
                  <c:v>0.44251387951917764</c:v>
                </c:pt>
                <c:pt idx="294">
                  <c:v>0.44259130644512512</c:v>
                </c:pt>
                <c:pt idx="295">
                  <c:v>0.44259130644512512</c:v>
                </c:pt>
                <c:pt idx="296">
                  <c:v>0.44259130644512512</c:v>
                </c:pt>
                <c:pt idx="297">
                  <c:v>0.44259130644512512</c:v>
                </c:pt>
                <c:pt idx="298">
                  <c:v>0.44259130644512512</c:v>
                </c:pt>
                <c:pt idx="299">
                  <c:v>0.44259130644512512</c:v>
                </c:pt>
                <c:pt idx="300">
                  <c:v>0.44266872344517971</c:v>
                </c:pt>
                <c:pt idx="301">
                  <c:v>0.44266872344517971</c:v>
                </c:pt>
                <c:pt idx="302">
                  <c:v>0.44274613052315803</c:v>
                </c:pt>
                <c:pt idx="303">
                  <c:v>0.44220407248004545</c:v>
                </c:pt>
                <c:pt idx="304">
                  <c:v>0.44274613052315803</c:v>
                </c:pt>
                <c:pt idx="305">
                  <c:v>0.44282352768287381</c:v>
                </c:pt>
                <c:pt idx="306">
                  <c:v>0.44282352768287381</c:v>
                </c:pt>
                <c:pt idx="307">
                  <c:v>0.44228153914777746</c:v>
                </c:pt>
                <c:pt idx="308">
                  <c:v>0.44235899587432637</c:v>
                </c:pt>
                <c:pt idx="309">
                  <c:v>0.44235899587432637</c:v>
                </c:pt>
                <c:pt idx="310">
                  <c:v>0.44243644266351845</c:v>
                </c:pt>
                <c:pt idx="311">
                  <c:v>0.44243644266351845</c:v>
                </c:pt>
                <c:pt idx="312">
                  <c:v>0.44514084930024289</c:v>
                </c:pt>
                <c:pt idx="313">
                  <c:v>0.44514084930024289</c:v>
                </c:pt>
                <c:pt idx="314">
                  <c:v>0.44243644266351845</c:v>
                </c:pt>
                <c:pt idx="315">
                  <c:v>0.44243644266351845</c:v>
                </c:pt>
                <c:pt idx="316">
                  <c:v>0.44243644266351845</c:v>
                </c:pt>
                <c:pt idx="317">
                  <c:v>0.44521794087232081</c:v>
                </c:pt>
                <c:pt idx="318">
                  <c:v>0.44243644266351845</c:v>
                </c:pt>
                <c:pt idx="319">
                  <c:v>0.44521794087232081</c:v>
                </c:pt>
                <c:pt idx="320">
                  <c:v>0.44243644266351845</c:v>
                </c:pt>
                <c:pt idx="321">
                  <c:v>0.44243644266351845</c:v>
                </c:pt>
                <c:pt idx="322">
                  <c:v>0.44251387951917764</c:v>
                </c:pt>
                <c:pt idx="323">
                  <c:v>0.44521794087232081</c:v>
                </c:pt>
                <c:pt idx="324">
                  <c:v>0.44529502264690568</c:v>
                </c:pt>
                <c:pt idx="325">
                  <c:v>0.44529502264690568</c:v>
                </c:pt>
                <c:pt idx="326">
                  <c:v>0.44529502264690568</c:v>
                </c:pt>
                <c:pt idx="327">
                  <c:v>0.44251387951917764</c:v>
                </c:pt>
                <c:pt idx="328">
                  <c:v>0.44529502264690568</c:v>
                </c:pt>
                <c:pt idx="329">
                  <c:v>0.44251387951917764</c:v>
                </c:pt>
                <c:pt idx="330">
                  <c:v>0.44529502264690568</c:v>
                </c:pt>
                <c:pt idx="331">
                  <c:v>0.44243644266351845</c:v>
                </c:pt>
                <c:pt idx="332">
                  <c:v>0.44243644266351845</c:v>
                </c:pt>
                <c:pt idx="333">
                  <c:v>0.44521794087232081</c:v>
                </c:pt>
                <c:pt idx="334">
                  <c:v>0.44521794087232081</c:v>
                </c:pt>
                <c:pt idx="335">
                  <c:v>0.44521794087232081</c:v>
                </c:pt>
                <c:pt idx="336">
                  <c:v>0.44243644266351845</c:v>
                </c:pt>
                <c:pt idx="337">
                  <c:v>0.44243644266351845</c:v>
                </c:pt>
                <c:pt idx="338">
                  <c:v>0.44243644266351845</c:v>
                </c:pt>
                <c:pt idx="339">
                  <c:v>0.44243644266351845</c:v>
                </c:pt>
                <c:pt idx="340">
                  <c:v>0.44243644266351845</c:v>
                </c:pt>
                <c:pt idx="341">
                  <c:v>0.44243644266351845</c:v>
                </c:pt>
                <c:pt idx="342">
                  <c:v>0.44243644266351845</c:v>
                </c:pt>
                <c:pt idx="343">
                  <c:v>0.44243644266351845</c:v>
                </c:pt>
                <c:pt idx="344">
                  <c:v>0.44235899587432637</c:v>
                </c:pt>
                <c:pt idx="345">
                  <c:v>0.44235899587432637</c:v>
                </c:pt>
                <c:pt idx="346">
                  <c:v>0.44282352768287381</c:v>
                </c:pt>
                <c:pt idx="347">
                  <c:v>0.44228153914777746</c:v>
                </c:pt>
                <c:pt idx="348">
                  <c:v>0.44282352768287381</c:v>
                </c:pt>
                <c:pt idx="349">
                  <c:v>0.44282352768287381</c:v>
                </c:pt>
                <c:pt idx="350">
                  <c:v>0.44282352768287381</c:v>
                </c:pt>
                <c:pt idx="351">
                  <c:v>0.44274613052315803</c:v>
                </c:pt>
                <c:pt idx="352">
                  <c:v>0.44274613052315803</c:v>
                </c:pt>
                <c:pt idx="353">
                  <c:v>0.44266872344517971</c:v>
                </c:pt>
                <c:pt idx="354">
                  <c:v>0.44266872344517971</c:v>
                </c:pt>
                <c:pt idx="355">
                  <c:v>0.44266872344517971</c:v>
                </c:pt>
                <c:pt idx="356">
                  <c:v>0.44259130644512512</c:v>
                </c:pt>
                <c:pt idx="357">
                  <c:v>0.44259130644512512</c:v>
                </c:pt>
                <c:pt idx="358">
                  <c:v>0.44259130644512512</c:v>
                </c:pt>
                <c:pt idx="359">
                  <c:v>0.44259130644512512</c:v>
                </c:pt>
                <c:pt idx="360">
                  <c:v>0.44259130644512512</c:v>
                </c:pt>
                <c:pt idx="361">
                  <c:v>0.44251387951917764</c:v>
                </c:pt>
                <c:pt idx="362">
                  <c:v>0.44251387951917764</c:v>
                </c:pt>
                <c:pt idx="363">
                  <c:v>0.44251387951917764</c:v>
                </c:pt>
                <c:pt idx="364">
                  <c:v>0.44243644266351845</c:v>
                </c:pt>
                <c:pt idx="365">
                  <c:v>0.44243644266351845</c:v>
                </c:pt>
                <c:pt idx="366">
                  <c:v>0.44243644266351845</c:v>
                </c:pt>
                <c:pt idx="367">
                  <c:v>0.44235899587432637</c:v>
                </c:pt>
                <c:pt idx="368">
                  <c:v>0.44235899587432637</c:v>
                </c:pt>
                <c:pt idx="369">
                  <c:v>0.44235899587432637</c:v>
                </c:pt>
                <c:pt idx="370">
                  <c:v>0.44235899587432637</c:v>
                </c:pt>
                <c:pt idx="371">
                  <c:v>0.44235899587432637</c:v>
                </c:pt>
                <c:pt idx="372">
                  <c:v>0.44235899587432637</c:v>
                </c:pt>
                <c:pt idx="373">
                  <c:v>0.44235899587432637</c:v>
                </c:pt>
                <c:pt idx="374">
                  <c:v>0.44235899587432637</c:v>
                </c:pt>
                <c:pt idx="375">
                  <c:v>0.44235899587432637</c:v>
                </c:pt>
                <c:pt idx="376">
                  <c:v>0.44228153914777746</c:v>
                </c:pt>
                <c:pt idx="377">
                  <c:v>0.44228153914777746</c:v>
                </c:pt>
                <c:pt idx="378">
                  <c:v>0.44228153914777746</c:v>
                </c:pt>
                <c:pt idx="379">
                  <c:v>0.44228153914777746</c:v>
                </c:pt>
                <c:pt idx="380">
                  <c:v>0.44228153914777746</c:v>
                </c:pt>
                <c:pt idx="381">
                  <c:v>0.44235899587432637</c:v>
                </c:pt>
                <c:pt idx="382">
                  <c:v>0.44235899587432637</c:v>
                </c:pt>
                <c:pt idx="383">
                  <c:v>0.44235899587432637</c:v>
                </c:pt>
                <c:pt idx="384">
                  <c:v>0.44235899587432637</c:v>
                </c:pt>
                <c:pt idx="385">
                  <c:v>0.44235899587432637</c:v>
                </c:pt>
                <c:pt idx="386">
                  <c:v>0.44235899587432637</c:v>
                </c:pt>
                <c:pt idx="387">
                  <c:v>0.44235899587432637</c:v>
                </c:pt>
                <c:pt idx="388">
                  <c:v>0.44235899587432637</c:v>
                </c:pt>
                <c:pt idx="389">
                  <c:v>0.44706520791379911</c:v>
                </c:pt>
                <c:pt idx="390">
                  <c:v>0.44197161279145236</c:v>
                </c:pt>
                <c:pt idx="391">
                  <c:v>0.44290091492813877</c:v>
                </c:pt>
                <c:pt idx="392">
                  <c:v>0.43714722992090116</c:v>
                </c:pt>
                <c:pt idx="393">
                  <c:v>0.43722535109216554</c:v>
                </c:pt>
                <c:pt idx="394">
                  <c:v>0.43722535109216554</c:v>
                </c:pt>
                <c:pt idx="395">
                  <c:v>0.43722535109216554</c:v>
                </c:pt>
                <c:pt idx="396">
                  <c:v>0.43722535109216554</c:v>
                </c:pt>
                <c:pt idx="397">
                  <c:v>0.43730346206817072</c:v>
                </c:pt>
                <c:pt idx="398">
                  <c:v>0.43730346206817072</c:v>
                </c:pt>
                <c:pt idx="399">
                  <c:v>0.43730346206817072</c:v>
                </c:pt>
                <c:pt idx="400">
                  <c:v>0.43738156285290763</c:v>
                </c:pt>
                <c:pt idx="401">
                  <c:v>0.43745965345036397</c:v>
                </c:pt>
                <c:pt idx="402">
                  <c:v>0.43745965345036397</c:v>
                </c:pt>
                <c:pt idx="403">
                  <c:v>0.43745965345036397</c:v>
                </c:pt>
                <c:pt idx="404">
                  <c:v>0.43745965345036397</c:v>
                </c:pt>
                <c:pt idx="405">
                  <c:v>0.43753773386452521</c:v>
                </c:pt>
                <c:pt idx="406">
                  <c:v>0.43753773386452521</c:v>
                </c:pt>
                <c:pt idx="407">
                  <c:v>0.43753773386452521</c:v>
                </c:pt>
                <c:pt idx="408">
                  <c:v>0.43761580409937417</c:v>
                </c:pt>
                <c:pt idx="409">
                  <c:v>0.43761580409937417</c:v>
                </c:pt>
                <c:pt idx="410">
                  <c:v>0.43761580409937417</c:v>
                </c:pt>
                <c:pt idx="411">
                  <c:v>0.43761580409937417</c:v>
                </c:pt>
                <c:pt idx="412">
                  <c:v>0.437693864158891</c:v>
                </c:pt>
                <c:pt idx="413">
                  <c:v>0.43291343505511548</c:v>
                </c:pt>
                <c:pt idx="414">
                  <c:v>0.437693864158891</c:v>
                </c:pt>
                <c:pt idx="415">
                  <c:v>0.43354256539020475</c:v>
                </c:pt>
                <c:pt idx="416">
                  <c:v>0.43777191404705329</c:v>
                </c:pt>
                <c:pt idx="417">
                  <c:v>0.43291343505511548</c:v>
                </c:pt>
                <c:pt idx="418">
                  <c:v>0.43299211276946958</c:v>
                </c:pt>
                <c:pt idx="419">
                  <c:v>0.43354256539020475</c:v>
                </c:pt>
                <c:pt idx="420">
                  <c:v>0.43354256539020475</c:v>
                </c:pt>
                <c:pt idx="421">
                  <c:v>0.43354256539020475</c:v>
                </c:pt>
                <c:pt idx="422">
                  <c:v>0.43354256539020475</c:v>
                </c:pt>
                <c:pt idx="423">
                  <c:v>0.43354256539020475</c:v>
                </c:pt>
                <c:pt idx="424">
                  <c:v>0.43354256539020475</c:v>
                </c:pt>
                <c:pt idx="425">
                  <c:v>0.43354256539020475</c:v>
                </c:pt>
                <c:pt idx="426">
                  <c:v>0.43362115990272188</c:v>
                </c:pt>
                <c:pt idx="427">
                  <c:v>0.43362115990272188</c:v>
                </c:pt>
                <c:pt idx="428">
                  <c:v>0.43362115990272188</c:v>
                </c:pt>
                <c:pt idx="429">
                  <c:v>0.43362115990272188</c:v>
                </c:pt>
                <c:pt idx="430">
                  <c:v>0.43362115990272188</c:v>
                </c:pt>
                <c:pt idx="431">
                  <c:v>0.43354256539020475</c:v>
                </c:pt>
                <c:pt idx="432">
                  <c:v>0.43362115990272188</c:v>
                </c:pt>
                <c:pt idx="433">
                  <c:v>0.43362115990272188</c:v>
                </c:pt>
                <c:pt idx="434">
                  <c:v>0.43354256539020475</c:v>
                </c:pt>
                <c:pt idx="435">
                  <c:v>0.43354256539020475</c:v>
                </c:pt>
                <c:pt idx="436">
                  <c:v>0.43354256539020475</c:v>
                </c:pt>
                <c:pt idx="437">
                  <c:v>0.43354256539020475</c:v>
                </c:pt>
                <c:pt idx="438">
                  <c:v>0.43354256539020475</c:v>
                </c:pt>
                <c:pt idx="439">
                  <c:v>0.43354256539020475</c:v>
                </c:pt>
                <c:pt idx="440">
                  <c:v>0.43354256539020475</c:v>
                </c:pt>
                <c:pt idx="441">
                  <c:v>0.43354256539020475</c:v>
                </c:pt>
                <c:pt idx="442">
                  <c:v>0.43354256539020475</c:v>
                </c:pt>
                <c:pt idx="443">
                  <c:v>0.43354256539020475</c:v>
                </c:pt>
                <c:pt idx="444">
                  <c:v>0.43346396049189129</c:v>
                </c:pt>
                <c:pt idx="445">
                  <c:v>0.43346396049189129</c:v>
                </c:pt>
                <c:pt idx="446">
                  <c:v>0.43346396049189129</c:v>
                </c:pt>
                <c:pt idx="447">
                  <c:v>0.43346396049189129</c:v>
                </c:pt>
                <c:pt idx="448">
                  <c:v>0.43338534520366312</c:v>
                </c:pt>
                <c:pt idx="449">
                  <c:v>0.43338534520366312</c:v>
                </c:pt>
                <c:pt idx="450">
                  <c:v>0.43338534520366312</c:v>
                </c:pt>
                <c:pt idx="451">
                  <c:v>0.43385688116663823</c:v>
                </c:pt>
                <c:pt idx="452">
                  <c:v>0.43385688116663823</c:v>
                </c:pt>
                <c:pt idx="453">
                  <c:v>0.43385688116663823</c:v>
                </c:pt>
                <c:pt idx="454">
                  <c:v>0.43385688116663823</c:v>
                </c:pt>
                <c:pt idx="455">
                  <c:v>0.43385688116663823</c:v>
                </c:pt>
                <c:pt idx="456">
                  <c:v>0.43385688116663823</c:v>
                </c:pt>
                <c:pt idx="457">
                  <c:v>0.43377831778682707</c:v>
                </c:pt>
                <c:pt idx="458">
                  <c:v>0.43377831778682707</c:v>
                </c:pt>
                <c:pt idx="459">
                  <c:v>0.43377831778682707</c:v>
                </c:pt>
                <c:pt idx="460">
                  <c:v>0.43369974403355838</c:v>
                </c:pt>
                <c:pt idx="461">
                  <c:v>0.43369974403355838</c:v>
                </c:pt>
                <c:pt idx="462">
                  <c:v>0.43369974403355838</c:v>
                </c:pt>
                <c:pt idx="463">
                  <c:v>0.43369974403355838</c:v>
                </c:pt>
                <c:pt idx="464">
                  <c:v>0.43369974403355838</c:v>
                </c:pt>
                <c:pt idx="465">
                  <c:v>0.43369974403355838</c:v>
                </c:pt>
                <c:pt idx="466">
                  <c:v>0.43369974403355838</c:v>
                </c:pt>
                <c:pt idx="467">
                  <c:v>0.43362115990272188</c:v>
                </c:pt>
                <c:pt idx="468">
                  <c:v>0.43362115990272188</c:v>
                </c:pt>
                <c:pt idx="469">
                  <c:v>0.43362115990272188</c:v>
                </c:pt>
                <c:pt idx="470">
                  <c:v>0.43362115990272188</c:v>
                </c:pt>
                <c:pt idx="471">
                  <c:v>0.43362115990272188</c:v>
                </c:pt>
                <c:pt idx="472">
                  <c:v>0.43362115990272188</c:v>
                </c:pt>
                <c:pt idx="473">
                  <c:v>0.43362115990272188</c:v>
                </c:pt>
                <c:pt idx="474">
                  <c:v>0.43362115990272188</c:v>
                </c:pt>
                <c:pt idx="475">
                  <c:v>0.43362115990272188</c:v>
                </c:pt>
                <c:pt idx="476">
                  <c:v>0.43362115990272188</c:v>
                </c:pt>
                <c:pt idx="477">
                  <c:v>0.43362115990272188</c:v>
                </c:pt>
                <c:pt idx="478">
                  <c:v>0.43369974403355838</c:v>
                </c:pt>
                <c:pt idx="479">
                  <c:v>0.43369974403355838</c:v>
                </c:pt>
                <c:pt idx="480">
                  <c:v>0.43369974403355838</c:v>
                </c:pt>
                <c:pt idx="481">
                  <c:v>0.43369974403355838</c:v>
                </c:pt>
                <c:pt idx="482">
                  <c:v>0.43369974403355838</c:v>
                </c:pt>
                <c:pt idx="483">
                  <c:v>0.43377831778682707</c:v>
                </c:pt>
                <c:pt idx="484">
                  <c:v>0.43377831778682707</c:v>
                </c:pt>
                <c:pt idx="485">
                  <c:v>0.43377831778682707</c:v>
                </c:pt>
                <c:pt idx="486">
                  <c:v>0.43385688116663823</c:v>
                </c:pt>
                <c:pt idx="487">
                  <c:v>0.43385688116663823</c:v>
                </c:pt>
                <c:pt idx="488">
                  <c:v>0.43385688116663823</c:v>
                </c:pt>
                <c:pt idx="489">
                  <c:v>0.43385688116663823</c:v>
                </c:pt>
                <c:pt idx="490">
                  <c:v>0.43393543417709934</c:v>
                </c:pt>
                <c:pt idx="491">
                  <c:v>0.43401397682231513</c:v>
                </c:pt>
                <c:pt idx="492">
                  <c:v>0.43401397682231513</c:v>
                </c:pt>
                <c:pt idx="493">
                  <c:v>0.43409250910638764</c:v>
                </c:pt>
                <c:pt idx="494">
                  <c:v>0.43409250910638764</c:v>
                </c:pt>
                <c:pt idx="495">
                  <c:v>0.43409250910638764</c:v>
                </c:pt>
                <c:pt idx="496">
                  <c:v>0.43683464320335097</c:v>
                </c:pt>
                <c:pt idx="497">
                  <c:v>0.43683464320335097</c:v>
                </c:pt>
                <c:pt idx="498">
                  <c:v>0.43424954260749793</c:v>
                </c:pt>
                <c:pt idx="499">
                  <c:v>0.43691280519560927</c:v>
                </c:pt>
                <c:pt idx="500">
                  <c:v>0.43691280519560927</c:v>
                </c:pt>
                <c:pt idx="501">
                  <c:v>0.43699095697662016</c:v>
                </c:pt>
                <c:pt idx="502">
                  <c:v>0.43706909855038467</c:v>
                </c:pt>
                <c:pt idx="503">
                  <c:v>0.43706909855038467</c:v>
                </c:pt>
                <c:pt idx="504">
                  <c:v>0.43244114982877846</c:v>
                </c:pt>
                <c:pt idx="505">
                  <c:v>0.43706909855038467</c:v>
                </c:pt>
                <c:pt idx="506">
                  <c:v>0.43714722992090116</c:v>
                </c:pt>
                <c:pt idx="507">
                  <c:v>0.43722535109216554</c:v>
                </c:pt>
                <c:pt idx="508">
                  <c:v>0.43722535109216554</c:v>
                </c:pt>
                <c:pt idx="509">
                  <c:v>0.43683464320335097</c:v>
                </c:pt>
                <c:pt idx="510">
                  <c:v>0.43730346206817072</c:v>
                </c:pt>
                <c:pt idx="511">
                  <c:v>0.43683464320335097</c:v>
                </c:pt>
                <c:pt idx="512">
                  <c:v>0.43738156285290763</c:v>
                </c:pt>
                <c:pt idx="513">
                  <c:v>0.43691280519560927</c:v>
                </c:pt>
                <c:pt idx="514">
                  <c:v>0.43542597664254568</c:v>
                </c:pt>
                <c:pt idx="515">
                  <c:v>0.43275604836580861</c:v>
                </c:pt>
                <c:pt idx="516">
                  <c:v>0.43275604836580861</c:v>
                </c:pt>
                <c:pt idx="517">
                  <c:v>0.43699095697662016</c:v>
                </c:pt>
                <c:pt idx="518">
                  <c:v>0.43550432312442244</c:v>
                </c:pt>
                <c:pt idx="519">
                  <c:v>0.43503408983555514</c:v>
                </c:pt>
                <c:pt idx="520">
                  <c:v>0.43660009591904225</c:v>
                </c:pt>
                <c:pt idx="521">
                  <c:v>0.44034188010809217</c:v>
                </c:pt>
                <c:pt idx="522">
                  <c:v>0.44034188010809217</c:v>
                </c:pt>
                <c:pt idx="523">
                  <c:v>0.44041958651850444</c:v>
                </c:pt>
                <c:pt idx="524">
                  <c:v>0.44041958651850444</c:v>
                </c:pt>
                <c:pt idx="525">
                  <c:v>0.44514084930024289</c:v>
                </c:pt>
                <c:pt idx="526">
                  <c:v>0.44521794087232081</c:v>
                </c:pt>
                <c:pt idx="527">
                  <c:v>0.44521794087232081</c:v>
                </c:pt>
                <c:pt idx="528">
                  <c:v>0.44041958651850444</c:v>
                </c:pt>
                <c:pt idx="529">
                  <c:v>0.44041958651850444</c:v>
                </c:pt>
                <c:pt idx="530">
                  <c:v>0.44475524434658587</c:v>
                </c:pt>
                <c:pt idx="531">
                  <c:v>0.44475524434658587</c:v>
                </c:pt>
                <c:pt idx="532">
                  <c:v>0.44475524434658587</c:v>
                </c:pt>
                <c:pt idx="533">
                  <c:v>0.44483238496222921</c:v>
                </c:pt>
                <c:pt idx="534">
                  <c:v>0.44475524434658587</c:v>
                </c:pt>
                <c:pt idx="535">
                  <c:v>0.44475524434658587</c:v>
                </c:pt>
                <c:pt idx="536">
                  <c:v>0.44483238496222921</c:v>
                </c:pt>
                <c:pt idx="537">
                  <c:v>0.44475524434658587</c:v>
                </c:pt>
                <c:pt idx="538">
                  <c:v>0.44475524434658587</c:v>
                </c:pt>
                <c:pt idx="539">
                  <c:v>0.44475524434658587</c:v>
                </c:pt>
                <c:pt idx="540">
                  <c:v>0.44475524434658587</c:v>
                </c:pt>
                <c:pt idx="541">
                  <c:v>0.44475524434658587</c:v>
                </c:pt>
                <c:pt idx="542">
                  <c:v>0.44475524434658587</c:v>
                </c:pt>
                <c:pt idx="543">
                  <c:v>0.44467809391099278</c:v>
                </c:pt>
                <c:pt idx="544">
                  <c:v>0.44467809391099278</c:v>
                </c:pt>
                <c:pt idx="545">
                  <c:v>0.44467809391099278</c:v>
                </c:pt>
                <c:pt idx="546">
                  <c:v>0.44467809391099278</c:v>
                </c:pt>
                <c:pt idx="547">
                  <c:v>0.44467809391099278</c:v>
                </c:pt>
                <c:pt idx="548">
                  <c:v>0.44467809391099278</c:v>
                </c:pt>
                <c:pt idx="549">
                  <c:v>0.44467809391099278</c:v>
                </c:pt>
                <c:pt idx="550">
                  <c:v>0.44467809391099278</c:v>
                </c:pt>
                <c:pt idx="551">
                  <c:v>0.44467809391099278</c:v>
                </c:pt>
                <c:pt idx="552">
                  <c:v>0.44467809391099278</c:v>
                </c:pt>
                <c:pt idx="553">
                  <c:v>0.44135128192014994</c:v>
                </c:pt>
                <c:pt idx="554">
                  <c:v>0.44413776558784301</c:v>
                </c:pt>
                <c:pt idx="555">
                  <c:v>0.44413776558784301</c:v>
                </c:pt>
                <c:pt idx="556">
                  <c:v>0.44413776558784301</c:v>
                </c:pt>
                <c:pt idx="557">
                  <c:v>0.44614227659918426</c:v>
                </c:pt>
                <c:pt idx="558">
                  <c:v>0.44413776558784301</c:v>
                </c:pt>
                <c:pt idx="559">
                  <c:v>0.44406053645740728</c:v>
                </c:pt>
                <c:pt idx="560">
                  <c:v>0.44606530235106445</c:v>
                </c:pt>
                <c:pt idx="561">
                  <c:v>0.44606530235106445</c:v>
                </c:pt>
                <c:pt idx="562">
                  <c:v>0.44406053645740728</c:v>
                </c:pt>
                <c:pt idx="563">
                  <c:v>0.44606530235106445</c:v>
                </c:pt>
                <c:pt idx="564">
                  <c:v>0.44606530235106445</c:v>
                </c:pt>
                <c:pt idx="565">
                  <c:v>0.44606530235106445</c:v>
                </c:pt>
                <c:pt idx="566">
                  <c:v>0.44606530235106445</c:v>
                </c:pt>
                <c:pt idx="567">
                  <c:v>0.44606530235106445</c:v>
                </c:pt>
                <c:pt idx="568">
                  <c:v>0.44606530235106445</c:v>
                </c:pt>
                <c:pt idx="569">
                  <c:v>0.44606530235106445</c:v>
                </c:pt>
                <c:pt idx="570">
                  <c:v>0.44606530235106445</c:v>
                </c:pt>
                <c:pt idx="571">
                  <c:v>0.44606530235106445</c:v>
                </c:pt>
                <c:pt idx="572">
                  <c:v>0.44606530235106445</c:v>
                </c:pt>
                <c:pt idx="573">
                  <c:v>0.44606530235106445</c:v>
                </c:pt>
                <c:pt idx="574">
                  <c:v>0.44606530235106445</c:v>
                </c:pt>
                <c:pt idx="575">
                  <c:v>0.44606530235106445</c:v>
                </c:pt>
                <c:pt idx="576">
                  <c:v>0.44606530235106445</c:v>
                </c:pt>
                <c:pt idx="577">
                  <c:v>0.44606530235106445</c:v>
                </c:pt>
                <c:pt idx="578">
                  <c:v>0.44606530235106445</c:v>
                </c:pt>
                <c:pt idx="579">
                  <c:v>0.44606530235106445</c:v>
                </c:pt>
                <c:pt idx="580">
                  <c:v>0.44606530235106445</c:v>
                </c:pt>
                <c:pt idx="581">
                  <c:v>0.44606530235106445</c:v>
                </c:pt>
                <c:pt idx="582">
                  <c:v>0.44606530235106445</c:v>
                </c:pt>
                <c:pt idx="583">
                  <c:v>0.44398329747317489</c:v>
                </c:pt>
                <c:pt idx="584">
                  <c:v>0.44606530235106445</c:v>
                </c:pt>
                <c:pt idx="585">
                  <c:v>0.44406053645740728</c:v>
                </c:pt>
                <c:pt idx="586">
                  <c:v>0.44606530235106445</c:v>
                </c:pt>
                <c:pt idx="587">
                  <c:v>0.44606530235106445</c:v>
                </c:pt>
                <c:pt idx="588">
                  <c:v>0.44406053645740728</c:v>
                </c:pt>
                <c:pt idx="589">
                  <c:v>0.44413776558784301</c:v>
                </c:pt>
                <c:pt idx="590">
                  <c:v>0.44413776558784301</c:v>
                </c:pt>
                <c:pt idx="591">
                  <c:v>0.44413776558784301</c:v>
                </c:pt>
                <c:pt idx="592">
                  <c:v>0.44413776558784301</c:v>
                </c:pt>
                <c:pt idx="593">
                  <c:v>0.44413776558784301</c:v>
                </c:pt>
                <c:pt idx="594">
                  <c:v>0.44413776558784301</c:v>
                </c:pt>
                <c:pt idx="595">
                  <c:v>0.44413776558784301</c:v>
                </c:pt>
                <c:pt idx="596">
                  <c:v>0.44413776558784301</c:v>
                </c:pt>
                <c:pt idx="597">
                  <c:v>0.44413776558784301</c:v>
                </c:pt>
                <c:pt idx="598">
                  <c:v>0.44421498486825239</c:v>
                </c:pt>
                <c:pt idx="599">
                  <c:v>0.44421498486825239</c:v>
                </c:pt>
                <c:pt idx="600">
                  <c:v>0.44421498486825239</c:v>
                </c:pt>
                <c:pt idx="601">
                  <c:v>0.44429219430240341</c:v>
                </c:pt>
                <c:pt idx="602">
                  <c:v>0.44429219430240341</c:v>
                </c:pt>
                <c:pt idx="603">
                  <c:v>0.44429219430240341</c:v>
                </c:pt>
                <c:pt idx="604">
                  <c:v>0.44429219430240341</c:v>
                </c:pt>
                <c:pt idx="605">
                  <c:v>0.4443693938940616</c:v>
                </c:pt>
                <c:pt idx="606">
                  <c:v>0.4443693938940616</c:v>
                </c:pt>
                <c:pt idx="607">
                  <c:v>0.4443693938940616</c:v>
                </c:pt>
                <c:pt idx="608">
                  <c:v>0.4443693938940616</c:v>
                </c:pt>
                <c:pt idx="609">
                  <c:v>0.4443693938940616</c:v>
                </c:pt>
                <c:pt idx="610">
                  <c:v>0.4443693938940616</c:v>
                </c:pt>
                <c:pt idx="611">
                  <c:v>0.4443693938940616</c:v>
                </c:pt>
                <c:pt idx="612">
                  <c:v>0.4443693938940616</c:v>
                </c:pt>
                <c:pt idx="613">
                  <c:v>0.4443693938940616</c:v>
                </c:pt>
                <c:pt idx="614">
                  <c:v>0.4443693938940616</c:v>
                </c:pt>
                <c:pt idx="615">
                  <c:v>0.44444658364699008</c:v>
                </c:pt>
                <c:pt idx="616">
                  <c:v>0.44444658364699008</c:v>
                </c:pt>
                <c:pt idx="617">
                  <c:v>0.44444658364699008</c:v>
                </c:pt>
                <c:pt idx="618">
                  <c:v>0.44444658364699008</c:v>
                </c:pt>
                <c:pt idx="619">
                  <c:v>0.44444658364699008</c:v>
                </c:pt>
                <c:pt idx="620">
                  <c:v>0.44444658364699008</c:v>
                </c:pt>
                <c:pt idx="621">
                  <c:v>0.44444658364699008</c:v>
                </c:pt>
                <c:pt idx="622">
                  <c:v>0.44444658364699008</c:v>
                </c:pt>
                <c:pt idx="623">
                  <c:v>0.44444658364699008</c:v>
                </c:pt>
                <c:pt idx="624">
                  <c:v>0.4445237635649496</c:v>
                </c:pt>
                <c:pt idx="625">
                  <c:v>0.4445237635649496</c:v>
                </c:pt>
                <c:pt idx="626">
                  <c:v>0.4445237635649496</c:v>
                </c:pt>
                <c:pt idx="627">
                  <c:v>0.4445237635649496</c:v>
                </c:pt>
                <c:pt idx="628">
                  <c:v>0.4445237635649496</c:v>
                </c:pt>
                <c:pt idx="629">
                  <c:v>0.4445237635649496</c:v>
                </c:pt>
                <c:pt idx="630">
                  <c:v>0.4445237635649496</c:v>
                </c:pt>
                <c:pt idx="631">
                  <c:v>0.4445237635649496</c:v>
                </c:pt>
                <c:pt idx="632">
                  <c:v>0.4445237635649496</c:v>
                </c:pt>
                <c:pt idx="633">
                  <c:v>0.4445237635649496</c:v>
                </c:pt>
                <c:pt idx="634">
                  <c:v>0.44444658364699008</c:v>
                </c:pt>
                <c:pt idx="635">
                  <c:v>0.4445237635649496</c:v>
                </c:pt>
                <c:pt idx="636">
                  <c:v>0.4445237635649496</c:v>
                </c:pt>
                <c:pt idx="637">
                  <c:v>0.44444658364699008</c:v>
                </c:pt>
                <c:pt idx="638">
                  <c:v>0.44444658364699008</c:v>
                </c:pt>
                <c:pt idx="639">
                  <c:v>0.44444658364699008</c:v>
                </c:pt>
                <c:pt idx="640">
                  <c:v>0.4445237635649496</c:v>
                </c:pt>
                <c:pt idx="641">
                  <c:v>0.44444658364699008</c:v>
                </c:pt>
                <c:pt idx="642">
                  <c:v>0.44444658364699008</c:v>
                </c:pt>
                <c:pt idx="643">
                  <c:v>0.44444658364699008</c:v>
                </c:pt>
                <c:pt idx="644">
                  <c:v>0.44444658364699008</c:v>
                </c:pt>
                <c:pt idx="645">
                  <c:v>0.44444658364699008</c:v>
                </c:pt>
                <c:pt idx="646">
                  <c:v>0.44444658364699008</c:v>
                </c:pt>
                <c:pt idx="647">
                  <c:v>0.44444658364699008</c:v>
                </c:pt>
                <c:pt idx="648">
                  <c:v>0.44444658364699008</c:v>
                </c:pt>
                <c:pt idx="649">
                  <c:v>0.4443693938940616</c:v>
                </c:pt>
                <c:pt idx="650">
                  <c:v>0.44444658364699008</c:v>
                </c:pt>
                <c:pt idx="651">
                  <c:v>0.44444658364699008</c:v>
                </c:pt>
                <c:pt idx="652">
                  <c:v>0.44444658364699008</c:v>
                </c:pt>
                <c:pt idx="653">
                  <c:v>0.4443693938940616</c:v>
                </c:pt>
                <c:pt idx="654">
                  <c:v>0.4443693938940616</c:v>
                </c:pt>
                <c:pt idx="655">
                  <c:v>0.4443693938940616</c:v>
                </c:pt>
                <c:pt idx="656">
                  <c:v>0.44444658364699008</c:v>
                </c:pt>
                <c:pt idx="657">
                  <c:v>0.4443693938940616</c:v>
                </c:pt>
                <c:pt idx="658">
                  <c:v>0.4443693938940616</c:v>
                </c:pt>
                <c:pt idx="659">
                  <c:v>0.44444658364699008</c:v>
                </c:pt>
                <c:pt idx="660">
                  <c:v>0.44921328847126663</c:v>
                </c:pt>
                <c:pt idx="661">
                  <c:v>0.44444658364699008</c:v>
                </c:pt>
                <c:pt idx="662">
                  <c:v>0.44444658364699008</c:v>
                </c:pt>
                <c:pt idx="663">
                  <c:v>0.44444658364699008</c:v>
                </c:pt>
                <c:pt idx="664">
                  <c:v>0.44921328847126663</c:v>
                </c:pt>
                <c:pt idx="665">
                  <c:v>0.4445237635649496</c:v>
                </c:pt>
                <c:pt idx="666">
                  <c:v>0.4445237635649496</c:v>
                </c:pt>
                <c:pt idx="667">
                  <c:v>0.4445237635649496</c:v>
                </c:pt>
                <c:pt idx="668">
                  <c:v>0.4445237635649496</c:v>
                </c:pt>
                <c:pt idx="669">
                  <c:v>0.4446009336516985</c:v>
                </c:pt>
                <c:pt idx="670">
                  <c:v>0.4446009336516985</c:v>
                </c:pt>
                <c:pt idx="671">
                  <c:v>0.44467809391099278</c:v>
                </c:pt>
                <c:pt idx="672">
                  <c:v>0.44467809391099278</c:v>
                </c:pt>
                <c:pt idx="673">
                  <c:v>0.44467809391099278</c:v>
                </c:pt>
                <c:pt idx="674">
                  <c:v>0.44467809391099278</c:v>
                </c:pt>
                <c:pt idx="675">
                  <c:v>0.44475524434658587</c:v>
                </c:pt>
                <c:pt idx="676">
                  <c:v>0.44483238496222921</c:v>
                </c:pt>
                <c:pt idx="677">
                  <c:v>0.44483238496222921</c:v>
                </c:pt>
                <c:pt idx="678">
                  <c:v>0.44490951576167126</c:v>
                </c:pt>
                <c:pt idx="679">
                  <c:v>0.44498663674865868</c:v>
                </c:pt>
                <c:pt idx="680">
                  <c:v>0.44498663674865868</c:v>
                </c:pt>
                <c:pt idx="681">
                  <c:v>0.44498663674865868</c:v>
                </c:pt>
                <c:pt idx="682">
                  <c:v>0.44506374792693526</c:v>
                </c:pt>
                <c:pt idx="683">
                  <c:v>0.44982563896468941</c:v>
                </c:pt>
                <c:pt idx="684">
                  <c:v>0.44514084930024289</c:v>
                </c:pt>
                <c:pt idx="685">
                  <c:v>0.44467809391099278</c:v>
                </c:pt>
                <c:pt idx="686">
                  <c:v>0.44475524434658587</c:v>
                </c:pt>
                <c:pt idx="687">
                  <c:v>0.44475524434658587</c:v>
                </c:pt>
                <c:pt idx="688">
                  <c:v>0.44483238496222921</c:v>
                </c:pt>
                <c:pt idx="689">
                  <c:v>0.44974912871225003</c:v>
                </c:pt>
                <c:pt idx="690">
                  <c:v>0.44490951576167126</c:v>
                </c:pt>
                <c:pt idx="691">
                  <c:v>0.44498663674865868</c:v>
                </c:pt>
                <c:pt idx="692">
                  <c:v>0.44506374792693526</c:v>
                </c:pt>
                <c:pt idx="693">
                  <c:v>0.44990213963957948</c:v>
                </c:pt>
                <c:pt idx="694">
                  <c:v>0.44997863074051581</c:v>
                </c:pt>
                <c:pt idx="695">
                  <c:v>0.45005511227109241</c:v>
                </c:pt>
                <c:pt idx="696">
                  <c:v>0.44967260887866323</c:v>
                </c:pt>
                <c:pt idx="697">
                  <c:v>0.44974912871225003</c:v>
                </c:pt>
                <c:pt idx="698">
                  <c:v>0.44974912871225003</c:v>
                </c:pt>
                <c:pt idx="699">
                  <c:v>0.44982563896468941</c:v>
                </c:pt>
                <c:pt idx="700">
                  <c:v>0.44982563896468941</c:v>
                </c:pt>
                <c:pt idx="701">
                  <c:v>0.44982563896468941</c:v>
                </c:pt>
                <c:pt idx="702">
                  <c:v>0.44990213963957948</c:v>
                </c:pt>
                <c:pt idx="703">
                  <c:v>0.44997863074051581</c:v>
                </c:pt>
                <c:pt idx="704">
                  <c:v>0.44997863074051581</c:v>
                </c:pt>
                <c:pt idx="705">
                  <c:v>0.45005511227109241</c:v>
                </c:pt>
                <c:pt idx="706">
                  <c:v>0.45005511227109241</c:v>
                </c:pt>
                <c:pt idx="707">
                  <c:v>0.45013158423490029</c:v>
                </c:pt>
                <c:pt idx="708">
                  <c:v>0.45013158423490029</c:v>
                </c:pt>
                <c:pt idx="709">
                  <c:v>0.45020804663552871</c:v>
                </c:pt>
                <c:pt idx="710">
                  <c:v>0.45020804663552871</c:v>
                </c:pt>
                <c:pt idx="711">
                  <c:v>0.45028449947656457</c:v>
                </c:pt>
                <c:pt idx="712">
                  <c:v>0.45028449947656457</c:v>
                </c:pt>
                <c:pt idx="713">
                  <c:v>0.45028449947656457</c:v>
                </c:pt>
                <c:pt idx="714">
                  <c:v>0.45028449947656457</c:v>
                </c:pt>
                <c:pt idx="715">
                  <c:v>0.45028449947656457</c:v>
                </c:pt>
                <c:pt idx="716">
                  <c:v>0.45036094276159233</c:v>
                </c:pt>
                <c:pt idx="717">
                  <c:v>0.45036094276159233</c:v>
                </c:pt>
                <c:pt idx="718">
                  <c:v>0.45036094276159233</c:v>
                </c:pt>
                <c:pt idx="719">
                  <c:v>0.45043737649419457</c:v>
                </c:pt>
                <c:pt idx="720">
                  <c:v>0.45043737649419457</c:v>
                </c:pt>
                <c:pt idx="721">
                  <c:v>0.45043737649419457</c:v>
                </c:pt>
                <c:pt idx="722">
                  <c:v>0.45043737649419457</c:v>
                </c:pt>
                <c:pt idx="723">
                  <c:v>0.45043737649419457</c:v>
                </c:pt>
                <c:pt idx="724">
                  <c:v>0.44997863074051581</c:v>
                </c:pt>
                <c:pt idx="725">
                  <c:v>0.45051380067795133</c:v>
                </c:pt>
                <c:pt idx="726">
                  <c:v>0.44997863074051581</c:v>
                </c:pt>
                <c:pt idx="727">
                  <c:v>0.45005511227109241</c:v>
                </c:pt>
                <c:pt idx="728">
                  <c:v>0.45005511227109241</c:v>
                </c:pt>
                <c:pt idx="729">
                  <c:v>0.45005511227109241</c:v>
                </c:pt>
                <c:pt idx="730">
                  <c:v>0.45005511227109241</c:v>
                </c:pt>
                <c:pt idx="731">
                  <c:v>0.45005511227109241</c:v>
                </c:pt>
                <c:pt idx="732">
                  <c:v>0.45005511227109241</c:v>
                </c:pt>
                <c:pt idx="733">
                  <c:v>0.45005511227109241</c:v>
                </c:pt>
                <c:pt idx="734">
                  <c:v>0.45013158423490029</c:v>
                </c:pt>
                <c:pt idx="735">
                  <c:v>0.45013158423490029</c:v>
                </c:pt>
                <c:pt idx="736">
                  <c:v>0.45013158423490029</c:v>
                </c:pt>
                <c:pt idx="737">
                  <c:v>0.45013158423490029</c:v>
                </c:pt>
                <c:pt idx="738">
                  <c:v>0.45013158423490029</c:v>
                </c:pt>
                <c:pt idx="739">
                  <c:v>0.45013158423490029</c:v>
                </c:pt>
                <c:pt idx="740">
                  <c:v>0.45013158423490029</c:v>
                </c:pt>
                <c:pt idx="741">
                  <c:v>0.45013158423490029</c:v>
                </c:pt>
                <c:pt idx="742">
                  <c:v>0.45013158423490029</c:v>
                </c:pt>
                <c:pt idx="743">
                  <c:v>0.45013158423490029</c:v>
                </c:pt>
                <c:pt idx="744">
                  <c:v>0.45013158423490029</c:v>
                </c:pt>
                <c:pt idx="745">
                  <c:v>0.45013158423490029</c:v>
                </c:pt>
                <c:pt idx="746">
                  <c:v>0.45013158423490029</c:v>
                </c:pt>
                <c:pt idx="747">
                  <c:v>0.45013158423490029</c:v>
                </c:pt>
                <c:pt idx="748">
                  <c:v>0.45013158423490029</c:v>
                </c:pt>
                <c:pt idx="749">
                  <c:v>0.45005511227109241</c:v>
                </c:pt>
                <c:pt idx="750">
                  <c:v>0.45013158423490029</c:v>
                </c:pt>
                <c:pt idx="751">
                  <c:v>0.45013158423490029</c:v>
                </c:pt>
                <c:pt idx="752">
                  <c:v>0.45013158423490029</c:v>
                </c:pt>
                <c:pt idx="753">
                  <c:v>0.45005511227109241</c:v>
                </c:pt>
                <c:pt idx="754">
                  <c:v>0.45005511227109241</c:v>
                </c:pt>
                <c:pt idx="755">
                  <c:v>0.45005511227109241</c:v>
                </c:pt>
                <c:pt idx="756">
                  <c:v>0.45005511227109241</c:v>
                </c:pt>
                <c:pt idx="757">
                  <c:v>0.45005511227109241</c:v>
                </c:pt>
                <c:pt idx="758">
                  <c:v>0.45005511227109241</c:v>
                </c:pt>
                <c:pt idx="759">
                  <c:v>0.45005511227109241</c:v>
                </c:pt>
                <c:pt idx="760">
                  <c:v>0.45005511227109241</c:v>
                </c:pt>
                <c:pt idx="761">
                  <c:v>0.44997863074051581</c:v>
                </c:pt>
                <c:pt idx="762">
                  <c:v>0.45005511227109241</c:v>
                </c:pt>
                <c:pt idx="763">
                  <c:v>0.44997863074051581</c:v>
                </c:pt>
                <c:pt idx="764">
                  <c:v>0.44997863074051581</c:v>
                </c:pt>
                <c:pt idx="765">
                  <c:v>0.44997863074051581</c:v>
                </c:pt>
                <c:pt idx="766">
                  <c:v>0.44997863074051581</c:v>
                </c:pt>
                <c:pt idx="767">
                  <c:v>0.44997863074051581</c:v>
                </c:pt>
                <c:pt idx="768">
                  <c:v>0.44997863074051581</c:v>
                </c:pt>
                <c:pt idx="769">
                  <c:v>0.44997863074051581</c:v>
                </c:pt>
                <c:pt idx="770">
                  <c:v>0.44997863074051581</c:v>
                </c:pt>
                <c:pt idx="771">
                  <c:v>0.44997863074051581</c:v>
                </c:pt>
                <c:pt idx="772">
                  <c:v>0.45051380067795133</c:v>
                </c:pt>
                <c:pt idx="773">
                  <c:v>0.44997863074051581</c:v>
                </c:pt>
                <c:pt idx="774">
                  <c:v>0.44997863074051581</c:v>
                </c:pt>
                <c:pt idx="775">
                  <c:v>0.44997863074051581</c:v>
                </c:pt>
                <c:pt idx="776">
                  <c:v>0.44997863074051581</c:v>
                </c:pt>
                <c:pt idx="777">
                  <c:v>0.44997863074051581</c:v>
                </c:pt>
                <c:pt idx="778">
                  <c:v>0.44997863074051581</c:v>
                </c:pt>
                <c:pt idx="779">
                  <c:v>0.44997863074051581</c:v>
                </c:pt>
                <c:pt idx="780">
                  <c:v>0.44997863074051581</c:v>
                </c:pt>
                <c:pt idx="781">
                  <c:v>0.44997863074051581</c:v>
                </c:pt>
                <c:pt idx="782">
                  <c:v>0.45051380067795133</c:v>
                </c:pt>
                <c:pt idx="783">
                  <c:v>0.45051380067795133</c:v>
                </c:pt>
                <c:pt idx="784">
                  <c:v>0.44997863074051581</c:v>
                </c:pt>
                <c:pt idx="785">
                  <c:v>0.44997863074051581</c:v>
                </c:pt>
                <c:pt idx="786">
                  <c:v>0.44997863074051581</c:v>
                </c:pt>
                <c:pt idx="787">
                  <c:v>0.44997863074051581</c:v>
                </c:pt>
                <c:pt idx="788">
                  <c:v>0.44997863074051581</c:v>
                </c:pt>
                <c:pt idx="789">
                  <c:v>0.44997863074051581</c:v>
                </c:pt>
                <c:pt idx="790">
                  <c:v>0.44997863074051581</c:v>
                </c:pt>
                <c:pt idx="791">
                  <c:v>0.44997863074051581</c:v>
                </c:pt>
                <c:pt idx="792">
                  <c:v>0.45051380067795133</c:v>
                </c:pt>
                <c:pt idx="793">
                  <c:v>0.44997863074051581</c:v>
                </c:pt>
                <c:pt idx="794">
                  <c:v>0.44997863074051581</c:v>
                </c:pt>
                <c:pt idx="795">
                  <c:v>0.44997863074051581</c:v>
                </c:pt>
                <c:pt idx="796">
                  <c:v>0.44997863074051581</c:v>
                </c:pt>
                <c:pt idx="797">
                  <c:v>0.44997863074051581</c:v>
                </c:pt>
                <c:pt idx="798">
                  <c:v>0.44997863074051581</c:v>
                </c:pt>
                <c:pt idx="799">
                  <c:v>0.44997863074051581</c:v>
                </c:pt>
                <c:pt idx="800">
                  <c:v>0.45051380067795133</c:v>
                </c:pt>
                <c:pt idx="801">
                  <c:v>0.44997863074051581</c:v>
                </c:pt>
                <c:pt idx="802">
                  <c:v>0.44997863074051581</c:v>
                </c:pt>
                <c:pt idx="803">
                  <c:v>0.44997863074051581</c:v>
                </c:pt>
                <c:pt idx="804">
                  <c:v>0.44997863074051581</c:v>
                </c:pt>
                <c:pt idx="805">
                  <c:v>0.44997863074051581</c:v>
                </c:pt>
                <c:pt idx="806">
                  <c:v>0.44997863074051581</c:v>
                </c:pt>
                <c:pt idx="807">
                  <c:v>0.44997863074051581</c:v>
                </c:pt>
                <c:pt idx="808">
                  <c:v>0.44997863074051581</c:v>
                </c:pt>
                <c:pt idx="809">
                  <c:v>0.44997863074051581</c:v>
                </c:pt>
                <c:pt idx="810">
                  <c:v>0.44997863074051581</c:v>
                </c:pt>
                <c:pt idx="811">
                  <c:v>0.44997863074051581</c:v>
                </c:pt>
                <c:pt idx="812">
                  <c:v>0.44997863074051581</c:v>
                </c:pt>
                <c:pt idx="813">
                  <c:v>0.45043737649419457</c:v>
                </c:pt>
                <c:pt idx="814">
                  <c:v>0.44997863074051581</c:v>
                </c:pt>
                <c:pt idx="815">
                  <c:v>0.44997863074051581</c:v>
                </c:pt>
                <c:pt idx="816">
                  <c:v>0.44997863074051581</c:v>
                </c:pt>
                <c:pt idx="817">
                  <c:v>0.45043737649419457</c:v>
                </c:pt>
                <c:pt idx="818">
                  <c:v>0.44997863074051581</c:v>
                </c:pt>
                <c:pt idx="819">
                  <c:v>0.44997863074051581</c:v>
                </c:pt>
                <c:pt idx="820">
                  <c:v>0.44990213963957948</c:v>
                </c:pt>
                <c:pt idx="821">
                  <c:v>0.45036094276159233</c:v>
                </c:pt>
                <c:pt idx="822">
                  <c:v>0.45036094276159233</c:v>
                </c:pt>
                <c:pt idx="823">
                  <c:v>0.45036094276159233</c:v>
                </c:pt>
                <c:pt idx="824">
                  <c:v>0.45036094276159233</c:v>
                </c:pt>
                <c:pt idx="825">
                  <c:v>0.45028449947656457</c:v>
                </c:pt>
                <c:pt idx="826">
                  <c:v>0.45028449947656457</c:v>
                </c:pt>
                <c:pt idx="827">
                  <c:v>0.45028449947656457</c:v>
                </c:pt>
                <c:pt idx="828">
                  <c:v>0.45028449947656457</c:v>
                </c:pt>
                <c:pt idx="829">
                  <c:v>0.45028449947656457</c:v>
                </c:pt>
                <c:pt idx="830">
                  <c:v>0.45028449947656457</c:v>
                </c:pt>
                <c:pt idx="831">
                  <c:v>0.45028449947656457</c:v>
                </c:pt>
                <c:pt idx="832">
                  <c:v>0.45028449947656457</c:v>
                </c:pt>
                <c:pt idx="833">
                  <c:v>0.45028449947656457</c:v>
                </c:pt>
                <c:pt idx="834">
                  <c:v>0.45020804663552871</c:v>
                </c:pt>
                <c:pt idx="835">
                  <c:v>0.45020804663552871</c:v>
                </c:pt>
                <c:pt idx="836">
                  <c:v>0.45020804663552871</c:v>
                </c:pt>
                <c:pt idx="837">
                  <c:v>0.45020804663552871</c:v>
                </c:pt>
                <c:pt idx="838">
                  <c:v>0.45013158423490029</c:v>
                </c:pt>
                <c:pt idx="839">
                  <c:v>0.45013158423490029</c:v>
                </c:pt>
                <c:pt idx="840">
                  <c:v>0.45013158423490029</c:v>
                </c:pt>
                <c:pt idx="841">
                  <c:v>0.45013158423490029</c:v>
                </c:pt>
                <c:pt idx="842">
                  <c:v>0.45005511227109241</c:v>
                </c:pt>
                <c:pt idx="843">
                  <c:v>0.45005511227109241</c:v>
                </c:pt>
                <c:pt idx="844">
                  <c:v>0.45005511227109241</c:v>
                </c:pt>
                <c:pt idx="845">
                  <c:v>0.45005511227109241</c:v>
                </c:pt>
                <c:pt idx="846">
                  <c:v>0.44997863074051581</c:v>
                </c:pt>
                <c:pt idx="847">
                  <c:v>0.44997863074051581</c:v>
                </c:pt>
                <c:pt idx="848">
                  <c:v>0.44997863074051581</c:v>
                </c:pt>
                <c:pt idx="849">
                  <c:v>0.44997863074051581</c:v>
                </c:pt>
                <c:pt idx="850">
                  <c:v>0.44990213963957948</c:v>
                </c:pt>
                <c:pt idx="851">
                  <c:v>0.44990213963957948</c:v>
                </c:pt>
                <c:pt idx="852">
                  <c:v>0.44990213963957948</c:v>
                </c:pt>
                <c:pt idx="853">
                  <c:v>0.44990213963957948</c:v>
                </c:pt>
                <c:pt idx="854">
                  <c:v>0.44990213963957948</c:v>
                </c:pt>
                <c:pt idx="855">
                  <c:v>0.44990213963957948</c:v>
                </c:pt>
                <c:pt idx="856">
                  <c:v>0.44990213963957948</c:v>
                </c:pt>
                <c:pt idx="857">
                  <c:v>0.44990213963957948</c:v>
                </c:pt>
                <c:pt idx="858">
                  <c:v>0.44990213963957948</c:v>
                </c:pt>
                <c:pt idx="859">
                  <c:v>0.44990213963957948</c:v>
                </c:pt>
                <c:pt idx="860">
                  <c:v>0.44990213963957948</c:v>
                </c:pt>
                <c:pt idx="861">
                  <c:v>0.44997863074051581</c:v>
                </c:pt>
                <c:pt idx="862">
                  <c:v>0.44997863074051581</c:v>
                </c:pt>
                <c:pt idx="863">
                  <c:v>0.44997863074051581</c:v>
                </c:pt>
                <c:pt idx="864">
                  <c:v>0.44997863074051581</c:v>
                </c:pt>
                <c:pt idx="865">
                  <c:v>0.44997863074051581</c:v>
                </c:pt>
                <c:pt idx="866">
                  <c:v>0.45005511227109241</c:v>
                </c:pt>
                <c:pt idx="867">
                  <c:v>0.45005511227109241</c:v>
                </c:pt>
                <c:pt idx="868">
                  <c:v>0.45005511227109241</c:v>
                </c:pt>
                <c:pt idx="869">
                  <c:v>0.45013158423490029</c:v>
                </c:pt>
                <c:pt idx="870">
                  <c:v>0.45013158423490029</c:v>
                </c:pt>
                <c:pt idx="871">
                  <c:v>0.45013158423490029</c:v>
                </c:pt>
                <c:pt idx="872">
                  <c:v>0.45020804663552871</c:v>
                </c:pt>
                <c:pt idx="873">
                  <c:v>0.45020804663552871</c:v>
                </c:pt>
                <c:pt idx="874">
                  <c:v>0.45020804663552871</c:v>
                </c:pt>
                <c:pt idx="875">
                  <c:v>0.45028449947656457</c:v>
                </c:pt>
                <c:pt idx="876">
                  <c:v>0.45028449947656457</c:v>
                </c:pt>
                <c:pt idx="877">
                  <c:v>0.45028449947656457</c:v>
                </c:pt>
                <c:pt idx="878">
                  <c:v>0.45028449947656457</c:v>
                </c:pt>
                <c:pt idx="879">
                  <c:v>0.45036094276159233</c:v>
                </c:pt>
                <c:pt idx="880">
                  <c:v>0.44990213963957948</c:v>
                </c:pt>
                <c:pt idx="881">
                  <c:v>0.44990213963957948</c:v>
                </c:pt>
                <c:pt idx="882">
                  <c:v>0.45043737649419457</c:v>
                </c:pt>
                <c:pt idx="883">
                  <c:v>0.44997863074051581</c:v>
                </c:pt>
                <c:pt idx="884">
                  <c:v>0.44997863074051581</c:v>
                </c:pt>
                <c:pt idx="885">
                  <c:v>0.44997863074051581</c:v>
                </c:pt>
                <c:pt idx="886">
                  <c:v>0.44997863074051581</c:v>
                </c:pt>
                <c:pt idx="887">
                  <c:v>0.45005511227109241</c:v>
                </c:pt>
                <c:pt idx="888">
                  <c:v>0.45005511227109241</c:v>
                </c:pt>
                <c:pt idx="889">
                  <c:v>0.45005511227109241</c:v>
                </c:pt>
                <c:pt idx="890">
                  <c:v>0.45013158423490029</c:v>
                </c:pt>
                <c:pt idx="891">
                  <c:v>0.45013158423490029</c:v>
                </c:pt>
                <c:pt idx="892">
                  <c:v>0.45013158423490029</c:v>
                </c:pt>
                <c:pt idx="893">
                  <c:v>0.45020804663552871</c:v>
                </c:pt>
                <c:pt idx="894">
                  <c:v>0.45020804663552871</c:v>
                </c:pt>
                <c:pt idx="895">
                  <c:v>0.45020804663552871</c:v>
                </c:pt>
                <c:pt idx="896">
                  <c:v>0.45020804663552871</c:v>
                </c:pt>
                <c:pt idx="897">
                  <c:v>0.45020804663552871</c:v>
                </c:pt>
                <c:pt idx="898">
                  <c:v>0.45028449947656457</c:v>
                </c:pt>
                <c:pt idx="899">
                  <c:v>0.45028449947656457</c:v>
                </c:pt>
                <c:pt idx="900">
                  <c:v>0.45028449947656457</c:v>
                </c:pt>
                <c:pt idx="901">
                  <c:v>0.45028449947656457</c:v>
                </c:pt>
                <c:pt idx="902">
                  <c:v>0.45028449947656457</c:v>
                </c:pt>
                <c:pt idx="903">
                  <c:v>0.45028449947656457</c:v>
                </c:pt>
                <c:pt idx="904">
                  <c:v>0.45028449947656457</c:v>
                </c:pt>
                <c:pt idx="905">
                  <c:v>0.45028449947656457</c:v>
                </c:pt>
                <c:pt idx="906">
                  <c:v>0.45028449947656457</c:v>
                </c:pt>
                <c:pt idx="907">
                  <c:v>0.45028449947656457</c:v>
                </c:pt>
                <c:pt idx="908">
                  <c:v>0.45028449947656457</c:v>
                </c:pt>
                <c:pt idx="909">
                  <c:v>0.45028449947656457</c:v>
                </c:pt>
                <c:pt idx="910">
                  <c:v>0.45028449947656457</c:v>
                </c:pt>
                <c:pt idx="911">
                  <c:v>0.45028449947656457</c:v>
                </c:pt>
                <c:pt idx="912">
                  <c:v>0.45028449947656457</c:v>
                </c:pt>
                <c:pt idx="913">
                  <c:v>0.45028449947656457</c:v>
                </c:pt>
                <c:pt idx="914">
                  <c:v>0.45028449947656457</c:v>
                </c:pt>
                <c:pt idx="915">
                  <c:v>0.45028449947656457</c:v>
                </c:pt>
                <c:pt idx="916">
                  <c:v>0.45028449947656457</c:v>
                </c:pt>
                <c:pt idx="917">
                  <c:v>0.45020804663552871</c:v>
                </c:pt>
                <c:pt idx="918">
                  <c:v>0.45020804663552871</c:v>
                </c:pt>
                <c:pt idx="919">
                  <c:v>0.45020804663552871</c:v>
                </c:pt>
                <c:pt idx="920">
                  <c:v>0.45020804663552871</c:v>
                </c:pt>
                <c:pt idx="921">
                  <c:v>0.45013158423490029</c:v>
                </c:pt>
                <c:pt idx="922">
                  <c:v>0.45013158423490029</c:v>
                </c:pt>
                <c:pt idx="923">
                  <c:v>0.45013158423490029</c:v>
                </c:pt>
                <c:pt idx="924">
                  <c:v>0.45013158423490029</c:v>
                </c:pt>
                <c:pt idx="925">
                  <c:v>0.45005511227109241</c:v>
                </c:pt>
                <c:pt idx="926">
                  <c:v>0.4505902153164405</c:v>
                </c:pt>
                <c:pt idx="927">
                  <c:v>0.45005511227109241</c:v>
                </c:pt>
                <c:pt idx="928">
                  <c:v>0.45005511227109241</c:v>
                </c:pt>
                <c:pt idx="929">
                  <c:v>0.44997863074051581</c:v>
                </c:pt>
                <c:pt idx="930">
                  <c:v>0.45051380067795133</c:v>
                </c:pt>
                <c:pt idx="931">
                  <c:v>0.45051380067795133</c:v>
                </c:pt>
                <c:pt idx="932">
                  <c:v>0.45051380067795133</c:v>
                </c:pt>
                <c:pt idx="933">
                  <c:v>0.45043737649419457</c:v>
                </c:pt>
                <c:pt idx="934">
                  <c:v>0.45043737649419457</c:v>
                </c:pt>
                <c:pt idx="935">
                  <c:v>0.45043737649419457</c:v>
                </c:pt>
                <c:pt idx="936">
                  <c:v>0.45036094276159233</c:v>
                </c:pt>
                <c:pt idx="937">
                  <c:v>0.45036094276159233</c:v>
                </c:pt>
                <c:pt idx="938">
                  <c:v>0.45036094276159233</c:v>
                </c:pt>
                <c:pt idx="939">
                  <c:v>0.45036094276159233</c:v>
                </c:pt>
                <c:pt idx="940">
                  <c:v>0.45036094276159233</c:v>
                </c:pt>
                <c:pt idx="941">
                  <c:v>0.45036094276159233</c:v>
                </c:pt>
                <c:pt idx="942">
                  <c:v>0.45028449947656457</c:v>
                </c:pt>
                <c:pt idx="943">
                  <c:v>0.45028449947656457</c:v>
                </c:pt>
                <c:pt idx="944">
                  <c:v>0.45028449947656457</c:v>
                </c:pt>
                <c:pt idx="945">
                  <c:v>0.45028449947656457</c:v>
                </c:pt>
                <c:pt idx="946">
                  <c:v>0.45028449947656457</c:v>
                </c:pt>
                <c:pt idx="947">
                  <c:v>0.45028449947656457</c:v>
                </c:pt>
                <c:pt idx="948">
                  <c:v>0.45028449947656457</c:v>
                </c:pt>
                <c:pt idx="949">
                  <c:v>0.45028449947656457</c:v>
                </c:pt>
                <c:pt idx="950">
                  <c:v>0.45028449947656457</c:v>
                </c:pt>
                <c:pt idx="951">
                  <c:v>0.45028449947656457</c:v>
                </c:pt>
                <c:pt idx="952">
                  <c:v>0.45028449947656457</c:v>
                </c:pt>
                <c:pt idx="953">
                  <c:v>0.45028449947656457</c:v>
                </c:pt>
                <c:pt idx="954">
                  <c:v>0.45028449947656457</c:v>
                </c:pt>
                <c:pt idx="955">
                  <c:v>0.45028449947656457</c:v>
                </c:pt>
                <c:pt idx="956">
                  <c:v>0.45036094276159233</c:v>
                </c:pt>
                <c:pt idx="957">
                  <c:v>0.45036094276159233</c:v>
                </c:pt>
                <c:pt idx="958">
                  <c:v>0.45036094276159233</c:v>
                </c:pt>
                <c:pt idx="959">
                  <c:v>0.45036094276159233</c:v>
                </c:pt>
                <c:pt idx="960">
                  <c:v>0.45043737649419457</c:v>
                </c:pt>
                <c:pt idx="961">
                  <c:v>0.45043737649419457</c:v>
                </c:pt>
                <c:pt idx="962">
                  <c:v>0.45051380067795133</c:v>
                </c:pt>
                <c:pt idx="963">
                  <c:v>0.45051380067795133</c:v>
                </c:pt>
                <c:pt idx="964">
                  <c:v>0.45051380067795133</c:v>
                </c:pt>
                <c:pt idx="965">
                  <c:v>0.4505902153164405</c:v>
                </c:pt>
                <c:pt idx="966">
                  <c:v>0.45066662041323791</c:v>
                </c:pt>
                <c:pt idx="967">
                  <c:v>0.45066662041323791</c:v>
                </c:pt>
                <c:pt idx="968">
                  <c:v>0.45074301597191679</c:v>
                </c:pt>
                <c:pt idx="969">
                  <c:v>0.44568028468806131</c:v>
                </c:pt>
                <c:pt idx="970">
                  <c:v>0.44575730775603051</c:v>
                </c:pt>
                <c:pt idx="971">
                  <c:v>0.44637314084135726</c:v>
                </c:pt>
                <c:pt idx="972">
                  <c:v>0.44637314084135726</c:v>
                </c:pt>
                <c:pt idx="973">
                  <c:v>0.44637314084135726</c:v>
                </c:pt>
                <c:pt idx="974">
                  <c:v>0.44645007610036547</c:v>
                </c:pt>
                <c:pt idx="975">
                  <c:v>0.4465270016213494</c:v>
                </c:pt>
                <c:pt idx="976">
                  <c:v>0.4465270016213494</c:v>
                </c:pt>
                <c:pt idx="977">
                  <c:v>0.4466039174080062</c:v>
                </c:pt>
                <c:pt idx="978">
                  <c:v>0.44668082346402993</c:v>
                </c:pt>
                <c:pt idx="979">
                  <c:v>0.44668082346402993</c:v>
                </c:pt>
                <c:pt idx="980">
                  <c:v>0.44675771979311307</c:v>
                </c:pt>
                <c:pt idx="981">
                  <c:v>0.44675771979311307</c:v>
                </c:pt>
                <c:pt idx="982">
                  <c:v>0.44683460639894512</c:v>
                </c:pt>
                <c:pt idx="983">
                  <c:v>0.44683460639894512</c:v>
                </c:pt>
                <c:pt idx="984">
                  <c:v>0.44691148328521391</c:v>
                </c:pt>
                <c:pt idx="985">
                  <c:v>0.44691148328521391</c:v>
                </c:pt>
                <c:pt idx="986">
                  <c:v>0.44691148328521391</c:v>
                </c:pt>
                <c:pt idx="987">
                  <c:v>0.44691148328521391</c:v>
                </c:pt>
                <c:pt idx="988">
                  <c:v>0.44698835045560414</c:v>
                </c:pt>
                <c:pt idx="989">
                  <c:v>0.44698835045560414</c:v>
                </c:pt>
                <c:pt idx="990">
                  <c:v>0.44706520791379911</c:v>
                </c:pt>
                <c:pt idx="991">
                  <c:v>0.44706520791379911</c:v>
                </c:pt>
                <c:pt idx="992">
                  <c:v>0.44706520791379911</c:v>
                </c:pt>
                <c:pt idx="993">
                  <c:v>0.44714205566347898</c:v>
                </c:pt>
                <c:pt idx="994">
                  <c:v>0.44714205566347898</c:v>
                </c:pt>
                <c:pt idx="995">
                  <c:v>0.44714205566347898</c:v>
                </c:pt>
                <c:pt idx="996">
                  <c:v>0.44714205566347898</c:v>
                </c:pt>
                <c:pt idx="997">
                  <c:v>0.44714205566347898</c:v>
                </c:pt>
                <c:pt idx="998">
                  <c:v>0.44721889370832191</c:v>
                </c:pt>
                <c:pt idx="999">
                  <c:v>0.44721889370832191</c:v>
                </c:pt>
                <c:pt idx="1000">
                  <c:v>0.44721889370832191</c:v>
                </c:pt>
                <c:pt idx="1001">
                  <c:v>0.44721889370832191</c:v>
                </c:pt>
                <c:pt idx="1002">
                  <c:v>0.44729572205200385</c:v>
                </c:pt>
                <c:pt idx="1003">
                  <c:v>0.45013158423490029</c:v>
                </c:pt>
                <c:pt idx="1004">
                  <c:v>0.44729572205200385</c:v>
                </c:pt>
                <c:pt idx="1005">
                  <c:v>0.44729572205200385</c:v>
                </c:pt>
                <c:pt idx="1006">
                  <c:v>0.44729572205200385</c:v>
                </c:pt>
                <c:pt idx="1007">
                  <c:v>0.44729572205200385</c:v>
                </c:pt>
                <c:pt idx="1008">
                  <c:v>0.44729572205200385</c:v>
                </c:pt>
                <c:pt idx="1009">
                  <c:v>0.45013158423490029</c:v>
                </c:pt>
                <c:pt idx="1010">
                  <c:v>0.44729572205200385</c:v>
                </c:pt>
                <c:pt idx="1011">
                  <c:v>0.45013158423490029</c:v>
                </c:pt>
                <c:pt idx="1012">
                  <c:v>0.45013158423490029</c:v>
                </c:pt>
                <c:pt idx="1013">
                  <c:v>0.44729572205200385</c:v>
                </c:pt>
                <c:pt idx="1014">
                  <c:v>0.44729572205200385</c:v>
                </c:pt>
                <c:pt idx="1015">
                  <c:v>0.44729572205200385</c:v>
                </c:pt>
                <c:pt idx="1016">
                  <c:v>0.44729572205200385</c:v>
                </c:pt>
                <c:pt idx="1017">
                  <c:v>0.44729572205200385</c:v>
                </c:pt>
                <c:pt idx="1018">
                  <c:v>0.44729572205200385</c:v>
                </c:pt>
                <c:pt idx="1019">
                  <c:v>0.44729572205200385</c:v>
                </c:pt>
                <c:pt idx="1020">
                  <c:v>0.44729572205200385</c:v>
                </c:pt>
                <c:pt idx="1021">
                  <c:v>0.44721889370832191</c:v>
                </c:pt>
                <c:pt idx="1022">
                  <c:v>0.44204910930571528</c:v>
                </c:pt>
                <c:pt idx="1023">
                  <c:v>0.44204910930571528</c:v>
                </c:pt>
                <c:pt idx="1024">
                  <c:v>0.44721889370832191</c:v>
                </c:pt>
                <c:pt idx="1025">
                  <c:v>0.45005511227109241</c:v>
                </c:pt>
                <c:pt idx="1026">
                  <c:v>0.44204910930571528</c:v>
                </c:pt>
                <c:pt idx="1027">
                  <c:v>0.44721889370832191</c:v>
                </c:pt>
                <c:pt idx="1028">
                  <c:v>0.44197161279145236</c:v>
                </c:pt>
                <c:pt idx="1029">
                  <c:v>0.44197161279145236</c:v>
                </c:pt>
                <c:pt idx="1030">
                  <c:v>0.44714205566347898</c:v>
                </c:pt>
                <c:pt idx="1031">
                  <c:v>0.44197161279145236</c:v>
                </c:pt>
                <c:pt idx="1032">
                  <c:v>0.44197161279145236</c:v>
                </c:pt>
                <c:pt idx="1033">
                  <c:v>0.44197161279145236</c:v>
                </c:pt>
                <c:pt idx="1034">
                  <c:v>0.44197161279145236</c:v>
                </c:pt>
                <c:pt idx="1035">
                  <c:v>0.44706520791379911</c:v>
                </c:pt>
                <c:pt idx="1036">
                  <c:v>0.44706520791379911</c:v>
                </c:pt>
                <c:pt idx="1037">
                  <c:v>0.44259130644512512</c:v>
                </c:pt>
                <c:pt idx="1038">
                  <c:v>0.44197161279145236</c:v>
                </c:pt>
                <c:pt idx="1039">
                  <c:v>0.44197161279145236</c:v>
                </c:pt>
                <c:pt idx="1040">
                  <c:v>0.44259130644512512</c:v>
                </c:pt>
                <c:pt idx="1041">
                  <c:v>0.44197161279145236</c:v>
                </c:pt>
                <c:pt idx="1042">
                  <c:v>0.44259130644512512</c:v>
                </c:pt>
                <c:pt idx="1043">
                  <c:v>0.44259130644512512</c:v>
                </c:pt>
                <c:pt idx="1044">
                  <c:v>0.44259130644512512</c:v>
                </c:pt>
                <c:pt idx="1045">
                  <c:v>0.44259130644512512</c:v>
                </c:pt>
                <c:pt idx="1046">
                  <c:v>0.44197161279145236</c:v>
                </c:pt>
                <c:pt idx="1047">
                  <c:v>0.44259130644512512</c:v>
                </c:pt>
                <c:pt idx="1048">
                  <c:v>0.44197161279145236</c:v>
                </c:pt>
                <c:pt idx="1049">
                  <c:v>0.44197161279145236</c:v>
                </c:pt>
                <c:pt idx="1050">
                  <c:v>0.44259130644512512</c:v>
                </c:pt>
                <c:pt idx="1051">
                  <c:v>0.44259130644512512</c:v>
                </c:pt>
                <c:pt idx="1052">
                  <c:v>0.44266872344517971</c:v>
                </c:pt>
                <c:pt idx="1053">
                  <c:v>0.44197161279145236</c:v>
                </c:pt>
                <c:pt idx="1054">
                  <c:v>0.44266872344517971</c:v>
                </c:pt>
                <c:pt idx="1055">
                  <c:v>0.44197161279145236</c:v>
                </c:pt>
                <c:pt idx="1056">
                  <c:v>0.44498663674865868</c:v>
                </c:pt>
                <c:pt idx="1057">
                  <c:v>0.44498663674865868</c:v>
                </c:pt>
                <c:pt idx="1058">
                  <c:v>0.44506374792693526</c:v>
                </c:pt>
                <c:pt idx="1059">
                  <c:v>0.44506374792693526</c:v>
                </c:pt>
                <c:pt idx="1060">
                  <c:v>0.44220407248004545</c:v>
                </c:pt>
                <c:pt idx="1061">
                  <c:v>0.44514084930024289</c:v>
                </c:pt>
                <c:pt idx="1062">
                  <c:v>0.44521794087232081</c:v>
                </c:pt>
                <c:pt idx="1063">
                  <c:v>0.44521794087232081</c:v>
                </c:pt>
                <c:pt idx="1064">
                  <c:v>0.44529502264690568</c:v>
                </c:pt>
                <c:pt idx="1065">
                  <c:v>0.44529502264690568</c:v>
                </c:pt>
                <c:pt idx="1066">
                  <c:v>0.4453720946277322</c:v>
                </c:pt>
                <c:pt idx="1067">
                  <c:v>0.4453720946277322</c:v>
                </c:pt>
                <c:pt idx="1068">
                  <c:v>0.44544915681853237</c:v>
                </c:pt>
                <c:pt idx="1069">
                  <c:v>0.4455262092230361</c:v>
                </c:pt>
                <c:pt idx="1070">
                  <c:v>0.4455262092230361</c:v>
                </c:pt>
                <c:pt idx="1071">
                  <c:v>0.4455262092230361</c:v>
                </c:pt>
                <c:pt idx="1072">
                  <c:v>0.4455262092230361</c:v>
                </c:pt>
                <c:pt idx="1073">
                  <c:v>0.44560325184497074</c:v>
                </c:pt>
                <c:pt idx="1074">
                  <c:v>0.44568028468806131</c:v>
                </c:pt>
                <c:pt idx="1075">
                  <c:v>0.44568028468806131</c:v>
                </c:pt>
                <c:pt idx="1076">
                  <c:v>0.44575730775603051</c:v>
                </c:pt>
                <c:pt idx="1077">
                  <c:v>0.44575730775603051</c:v>
                </c:pt>
                <c:pt idx="1078">
                  <c:v>0.44583432105259868</c:v>
                </c:pt>
                <c:pt idx="1079">
                  <c:v>0.44583432105259868</c:v>
                </c:pt>
                <c:pt idx="1080">
                  <c:v>0.44591132458148375</c:v>
                </c:pt>
                <c:pt idx="1081">
                  <c:v>0.44591132458148375</c:v>
                </c:pt>
                <c:pt idx="1082">
                  <c:v>0.4453720946277322</c:v>
                </c:pt>
                <c:pt idx="1083">
                  <c:v>0.4453720946277322</c:v>
                </c:pt>
                <c:pt idx="1084">
                  <c:v>0.44544915681853237</c:v>
                </c:pt>
                <c:pt idx="1085">
                  <c:v>0.44544915681853237</c:v>
                </c:pt>
                <c:pt idx="1086">
                  <c:v>0.4455262092230361</c:v>
                </c:pt>
                <c:pt idx="1087">
                  <c:v>0.4455262092230361</c:v>
                </c:pt>
                <c:pt idx="1088">
                  <c:v>0.4455262092230361</c:v>
                </c:pt>
                <c:pt idx="1089">
                  <c:v>0.4455262092230361</c:v>
                </c:pt>
                <c:pt idx="1090">
                  <c:v>0.4455262092230361</c:v>
                </c:pt>
                <c:pt idx="1091">
                  <c:v>0.4455262092230361</c:v>
                </c:pt>
                <c:pt idx="1092">
                  <c:v>0.44568028468806131</c:v>
                </c:pt>
                <c:pt idx="1093">
                  <c:v>0.44568028468806131</c:v>
                </c:pt>
                <c:pt idx="1094">
                  <c:v>0.44568028468806131</c:v>
                </c:pt>
                <c:pt idx="1095">
                  <c:v>0.44568028468806131</c:v>
                </c:pt>
                <c:pt idx="1096">
                  <c:v>0.44568028468806131</c:v>
                </c:pt>
                <c:pt idx="1097">
                  <c:v>0.44568028468806131</c:v>
                </c:pt>
                <c:pt idx="1098">
                  <c:v>0.44568028468806131</c:v>
                </c:pt>
                <c:pt idx="1099">
                  <c:v>0.44568028468806131</c:v>
                </c:pt>
                <c:pt idx="1100">
                  <c:v>0.44568028468806131</c:v>
                </c:pt>
                <c:pt idx="1101">
                  <c:v>0.44568028468806131</c:v>
                </c:pt>
                <c:pt idx="1102">
                  <c:v>0.44568028468806131</c:v>
                </c:pt>
                <c:pt idx="1103">
                  <c:v>0.44568028468806131</c:v>
                </c:pt>
                <c:pt idx="1104">
                  <c:v>0.44568028468806131</c:v>
                </c:pt>
                <c:pt idx="1105">
                  <c:v>0.44568028468806131</c:v>
                </c:pt>
                <c:pt idx="1106">
                  <c:v>0.44568028468806131</c:v>
                </c:pt>
                <c:pt idx="1107">
                  <c:v>0.44568028468806131</c:v>
                </c:pt>
                <c:pt idx="1108">
                  <c:v>0.44568028468806131</c:v>
                </c:pt>
                <c:pt idx="1109">
                  <c:v>0.44568028468806131</c:v>
                </c:pt>
                <c:pt idx="1110">
                  <c:v>0.44568028468806131</c:v>
                </c:pt>
                <c:pt idx="1111">
                  <c:v>0.44568028468806131</c:v>
                </c:pt>
                <c:pt idx="1112">
                  <c:v>0.44568028468806131</c:v>
                </c:pt>
                <c:pt idx="1113">
                  <c:v>0.44568028468806131</c:v>
                </c:pt>
                <c:pt idx="1114">
                  <c:v>0.44568028468806131</c:v>
                </c:pt>
                <c:pt idx="1115">
                  <c:v>0.44568028468806131</c:v>
                </c:pt>
                <c:pt idx="1116">
                  <c:v>0.44568028468806131</c:v>
                </c:pt>
                <c:pt idx="1117">
                  <c:v>0.44568028468806131</c:v>
                </c:pt>
                <c:pt idx="1118">
                  <c:v>0.44568028468806131</c:v>
                </c:pt>
                <c:pt idx="1119">
                  <c:v>0.44568028468806131</c:v>
                </c:pt>
                <c:pt idx="1120">
                  <c:v>0.44568028468806131</c:v>
                </c:pt>
                <c:pt idx="1121">
                  <c:v>0.44568028468806131</c:v>
                </c:pt>
                <c:pt idx="1122">
                  <c:v>0.4455262092230361</c:v>
                </c:pt>
                <c:pt idx="1123">
                  <c:v>0.44621924109446931</c:v>
                </c:pt>
                <c:pt idx="1124">
                  <c:v>0.44621924109446931</c:v>
                </c:pt>
                <c:pt idx="1125">
                  <c:v>0.44621924109446931</c:v>
                </c:pt>
                <c:pt idx="1126">
                  <c:v>0.44621924109446931</c:v>
                </c:pt>
                <c:pt idx="1127">
                  <c:v>0.4455262092230361</c:v>
                </c:pt>
                <c:pt idx="1128">
                  <c:v>0.44614227659918426</c:v>
                </c:pt>
                <c:pt idx="1129">
                  <c:v>0.44614227659918426</c:v>
                </c:pt>
                <c:pt idx="1130">
                  <c:v>0.44614227659918426</c:v>
                </c:pt>
                <c:pt idx="1131">
                  <c:v>0.44614227659918426</c:v>
                </c:pt>
                <c:pt idx="1132">
                  <c:v>0.44606530235106445</c:v>
                </c:pt>
                <c:pt idx="1133">
                  <c:v>0.44606530235106445</c:v>
                </c:pt>
                <c:pt idx="1134">
                  <c:v>0.44606530235106445</c:v>
                </c:pt>
                <c:pt idx="1135">
                  <c:v>0.44606530235106445</c:v>
                </c:pt>
                <c:pt idx="1136">
                  <c:v>0.44606530235106445</c:v>
                </c:pt>
                <c:pt idx="1137">
                  <c:v>0.44606530235106445</c:v>
                </c:pt>
                <c:pt idx="1138">
                  <c:v>0.44606530235106445</c:v>
                </c:pt>
                <c:pt idx="1139">
                  <c:v>0.44598831834640118</c:v>
                </c:pt>
                <c:pt idx="1140">
                  <c:v>0.44606530235106445</c:v>
                </c:pt>
                <c:pt idx="1141">
                  <c:v>0.44606530235106445</c:v>
                </c:pt>
                <c:pt idx="1142">
                  <c:v>0.44606530235106445</c:v>
                </c:pt>
                <c:pt idx="1143">
                  <c:v>0.44606530235106445</c:v>
                </c:pt>
                <c:pt idx="1144">
                  <c:v>0.44606530235106445</c:v>
                </c:pt>
                <c:pt idx="1145">
                  <c:v>0.44606530235106445</c:v>
                </c:pt>
                <c:pt idx="1146">
                  <c:v>0.44606530235106445</c:v>
                </c:pt>
                <c:pt idx="1147">
                  <c:v>0.44614227659918426</c:v>
                </c:pt>
                <c:pt idx="1148">
                  <c:v>0.44614227659918426</c:v>
                </c:pt>
                <c:pt idx="1149">
                  <c:v>0.44614227659918426</c:v>
                </c:pt>
                <c:pt idx="1150">
                  <c:v>0.44614227659918426</c:v>
                </c:pt>
                <c:pt idx="1151">
                  <c:v>0.44621924109446931</c:v>
                </c:pt>
                <c:pt idx="1152">
                  <c:v>0.44621924109446931</c:v>
                </c:pt>
                <c:pt idx="1153">
                  <c:v>0.44621924109446931</c:v>
                </c:pt>
                <c:pt idx="1154">
                  <c:v>0.44629619584062574</c:v>
                </c:pt>
                <c:pt idx="1155">
                  <c:v>0.44568028468806131</c:v>
                </c:pt>
                <c:pt idx="1156">
                  <c:v>0.44637314084135726</c:v>
                </c:pt>
                <c:pt idx="1157">
                  <c:v>0.44575730775603051</c:v>
                </c:pt>
                <c:pt idx="1158">
                  <c:v>0.44575730775603051</c:v>
                </c:pt>
                <c:pt idx="1159">
                  <c:v>0.44583432105259868</c:v>
                </c:pt>
                <c:pt idx="1160">
                  <c:v>0.44591132458148375</c:v>
                </c:pt>
                <c:pt idx="1161">
                  <c:v>0.44591132458148375</c:v>
                </c:pt>
                <c:pt idx="1162">
                  <c:v>0.44598831834640118</c:v>
                </c:pt>
                <c:pt idx="1163">
                  <c:v>0.44606530235106445</c:v>
                </c:pt>
                <c:pt idx="1164">
                  <c:v>0.44606530235106445</c:v>
                </c:pt>
                <c:pt idx="1165">
                  <c:v>0.44614227659918426</c:v>
                </c:pt>
                <c:pt idx="1166">
                  <c:v>0.44621924109446931</c:v>
                </c:pt>
                <c:pt idx="1167">
                  <c:v>0.44629619584062574</c:v>
                </c:pt>
                <c:pt idx="1168">
                  <c:v>0.44928986586742492</c:v>
                </c:pt>
                <c:pt idx="1169">
                  <c:v>0.44637314084135726</c:v>
                </c:pt>
                <c:pt idx="1170">
                  <c:v>0.44645007610036547</c:v>
                </c:pt>
                <c:pt idx="1171">
                  <c:v>0.44645007610036547</c:v>
                </c:pt>
                <c:pt idx="1172">
                  <c:v>0.4465270016213494</c:v>
                </c:pt>
                <c:pt idx="1173">
                  <c:v>0.44951954045364328</c:v>
                </c:pt>
                <c:pt idx="1174">
                  <c:v>0.4466039174080062</c:v>
                </c:pt>
                <c:pt idx="1175">
                  <c:v>0.44959607946032853</c:v>
                </c:pt>
                <c:pt idx="1176">
                  <c:v>0.44967260887866323</c:v>
                </c:pt>
                <c:pt idx="1177">
                  <c:v>0.44967260887866323</c:v>
                </c:pt>
                <c:pt idx="1178">
                  <c:v>0.44444658364699008</c:v>
                </c:pt>
                <c:pt idx="1179">
                  <c:v>0.44444658364699008</c:v>
                </c:pt>
                <c:pt idx="1180">
                  <c:v>0.4445237635649496</c:v>
                </c:pt>
                <c:pt idx="1181">
                  <c:v>0.44982563896468941</c:v>
                </c:pt>
                <c:pt idx="1182">
                  <c:v>0.4446009336516985</c:v>
                </c:pt>
                <c:pt idx="1183">
                  <c:v>0.44467809391099278</c:v>
                </c:pt>
                <c:pt idx="1184">
                  <c:v>0.44997863074051581</c:v>
                </c:pt>
                <c:pt idx="1185">
                  <c:v>0.44997863074051581</c:v>
                </c:pt>
                <c:pt idx="1186">
                  <c:v>0.45005511227109241</c:v>
                </c:pt>
                <c:pt idx="1187">
                  <c:v>0.44475524434658587</c:v>
                </c:pt>
                <c:pt idx="1188">
                  <c:v>0.45013158423490029</c:v>
                </c:pt>
                <c:pt idx="1189">
                  <c:v>0.44483238496222921</c:v>
                </c:pt>
                <c:pt idx="1190">
                  <c:v>0.45013158423490029</c:v>
                </c:pt>
                <c:pt idx="1191">
                  <c:v>0.44483238496222921</c:v>
                </c:pt>
                <c:pt idx="1192">
                  <c:v>0.45020804663552871</c:v>
                </c:pt>
                <c:pt idx="1193">
                  <c:v>0.45020804663552871</c:v>
                </c:pt>
                <c:pt idx="1194">
                  <c:v>0.45020804663552871</c:v>
                </c:pt>
                <c:pt idx="1195">
                  <c:v>0.45020804663552871</c:v>
                </c:pt>
                <c:pt idx="1196">
                  <c:v>0.45020804663552871</c:v>
                </c:pt>
                <c:pt idx="1197">
                  <c:v>0.44498663674865868</c:v>
                </c:pt>
                <c:pt idx="1198">
                  <c:v>0.45028449947656457</c:v>
                </c:pt>
                <c:pt idx="1199">
                  <c:v>0.44498663674865868</c:v>
                </c:pt>
                <c:pt idx="1200">
                  <c:v>0.45028449947656457</c:v>
                </c:pt>
                <c:pt idx="1201">
                  <c:v>0.45028449947656457</c:v>
                </c:pt>
                <c:pt idx="1202">
                  <c:v>0.44498663674865868</c:v>
                </c:pt>
                <c:pt idx="1203">
                  <c:v>0.44498663674865868</c:v>
                </c:pt>
                <c:pt idx="1204">
                  <c:v>0.44498663674865868</c:v>
                </c:pt>
                <c:pt idx="1205">
                  <c:v>0.44498663674865868</c:v>
                </c:pt>
                <c:pt idx="1206">
                  <c:v>0.44498663674865868</c:v>
                </c:pt>
                <c:pt idx="1207">
                  <c:v>0.44498663674865868</c:v>
                </c:pt>
                <c:pt idx="1208">
                  <c:v>0.44498663674865868</c:v>
                </c:pt>
                <c:pt idx="1209">
                  <c:v>0.44498663674865868</c:v>
                </c:pt>
                <c:pt idx="1210">
                  <c:v>0.44498663674865868</c:v>
                </c:pt>
                <c:pt idx="1211">
                  <c:v>0.44498663674865868</c:v>
                </c:pt>
                <c:pt idx="1212">
                  <c:v>0.44498663674865868</c:v>
                </c:pt>
                <c:pt idx="1213">
                  <c:v>0.44490951576167126</c:v>
                </c:pt>
                <c:pt idx="1214">
                  <c:v>0.44490951576167126</c:v>
                </c:pt>
                <c:pt idx="1215">
                  <c:v>0.44490951576167126</c:v>
                </c:pt>
                <c:pt idx="1216">
                  <c:v>0.44490951576167126</c:v>
                </c:pt>
                <c:pt idx="1217">
                  <c:v>0.44490951576167126</c:v>
                </c:pt>
                <c:pt idx="1218">
                  <c:v>0.44490951576167126</c:v>
                </c:pt>
                <c:pt idx="1219">
                  <c:v>0.44483238496222921</c:v>
                </c:pt>
                <c:pt idx="1220">
                  <c:v>0.44483238496222921</c:v>
                </c:pt>
                <c:pt idx="1221">
                  <c:v>0.44483238496222921</c:v>
                </c:pt>
                <c:pt idx="1222">
                  <c:v>0.44483238496222921</c:v>
                </c:pt>
                <c:pt idx="1223">
                  <c:v>0.44483238496222921</c:v>
                </c:pt>
                <c:pt idx="1224">
                  <c:v>0.44483238496222921</c:v>
                </c:pt>
                <c:pt idx="1225">
                  <c:v>0.44475524434658587</c:v>
                </c:pt>
                <c:pt idx="1226">
                  <c:v>0.44475524434658587</c:v>
                </c:pt>
                <c:pt idx="1227">
                  <c:v>0.44475524434658587</c:v>
                </c:pt>
                <c:pt idx="1228">
                  <c:v>0.44475524434658587</c:v>
                </c:pt>
                <c:pt idx="1229">
                  <c:v>0.44475524434658587</c:v>
                </c:pt>
                <c:pt idx="1230">
                  <c:v>0.44475524434658587</c:v>
                </c:pt>
                <c:pt idx="1231">
                  <c:v>0.44467809391099278</c:v>
                </c:pt>
                <c:pt idx="1232">
                  <c:v>0.44475524434658587</c:v>
                </c:pt>
                <c:pt idx="1233">
                  <c:v>0.44475524434658587</c:v>
                </c:pt>
                <c:pt idx="1234">
                  <c:v>0.44475524434658587</c:v>
                </c:pt>
                <c:pt idx="1235">
                  <c:v>0.44467809391099278</c:v>
                </c:pt>
                <c:pt idx="1236">
                  <c:v>0.44467809391099278</c:v>
                </c:pt>
                <c:pt idx="1237">
                  <c:v>0.44467809391099278</c:v>
                </c:pt>
                <c:pt idx="1238">
                  <c:v>0.44475524434658587</c:v>
                </c:pt>
                <c:pt idx="1239">
                  <c:v>0.44475524434658587</c:v>
                </c:pt>
                <c:pt idx="1240">
                  <c:v>0.44475524434658587</c:v>
                </c:pt>
                <c:pt idx="1241">
                  <c:v>0.44475524434658587</c:v>
                </c:pt>
                <c:pt idx="1242">
                  <c:v>0.44475524434658587</c:v>
                </c:pt>
                <c:pt idx="1243">
                  <c:v>0.44475524434658587</c:v>
                </c:pt>
                <c:pt idx="1244">
                  <c:v>0.44475524434658587</c:v>
                </c:pt>
                <c:pt idx="1245">
                  <c:v>0.44483238496222921</c:v>
                </c:pt>
                <c:pt idx="1246">
                  <c:v>0.44483238496222921</c:v>
                </c:pt>
                <c:pt idx="1247">
                  <c:v>0.44483238496222921</c:v>
                </c:pt>
                <c:pt idx="1248">
                  <c:v>0.44490951576167126</c:v>
                </c:pt>
                <c:pt idx="1249">
                  <c:v>0.44490951576167126</c:v>
                </c:pt>
                <c:pt idx="1250">
                  <c:v>0.44490951576167126</c:v>
                </c:pt>
                <c:pt idx="1251">
                  <c:v>0.44498663674865868</c:v>
                </c:pt>
                <c:pt idx="1252">
                  <c:v>0.44498663674865868</c:v>
                </c:pt>
                <c:pt idx="1253">
                  <c:v>0.44506374792693526</c:v>
                </c:pt>
                <c:pt idx="1254">
                  <c:v>0.44506374792693526</c:v>
                </c:pt>
                <c:pt idx="1255">
                  <c:v>0.44514084930024289</c:v>
                </c:pt>
                <c:pt idx="1256">
                  <c:v>0.44514084930024289</c:v>
                </c:pt>
                <c:pt idx="1257">
                  <c:v>0.44521794087232081</c:v>
                </c:pt>
                <c:pt idx="1258">
                  <c:v>0.44529502264690568</c:v>
                </c:pt>
                <c:pt idx="1259">
                  <c:v>0.44837030229460906</c:v>
                </c:pt>
                <c:pt idx="1260">
                  <c:v>0.44529502264690568</c:v>
                </c:pt>
                <c:pt idx="1261">
                  <c:v>0.4453720946277322</c:v>
                </c:pt>
                <c:pt idx="1262">
                  <c:v>0.44544915681853237</c:v>
                </c:pt>
                <c:pt idx="1263">
                  <c:v>0.44544915681853237</c:v>
                </c:pt>
                <c:pt idx="1264">
                  <c:v>0.44860032316764675</c:v>
                </c:pt>
                <c:pt idx="1265">
                  <c:v>0.4455262092230361</c:v>
                </c:pt>
                <c:pt idx="1266">
                  <c:v>0.44560325184497074</c:v>
                </c:pt>
                <c:pt idx="1267">
                  <c:v>0.44560325184497074</c:v>
                </c:pt>
                <c:pt idx="1268">
                  <c:v>0.44568028468806131</c:v>
                </c:pt>
                <c:pt idx="1269">
                  <c:v>0.44806347273199754</c:v>
                </c:pt>
                <c:pt idx="1270">
                  <c:v>0.44883025732215565</c:v>
                </c:pt>
                <c:pt idx="1271">
                  <c:v>0.44814019460485199</c:v>
                </c:pt>
                <c:pt idx="1272">
                  <c:v>0.44498663674865868</c:v>
                </c:pt>
                <c:pt idx="1273">
                  <c:v>0.44506374792693526</c:v>
                </c:pt>
                <c:pt idx="1274">
                  <c:v>0.44821690682047532</c:v>
                </c:pt>
                <c:pt idx="1275">
                  <c:v>0.44829360938251306</c:v>
                </c:pt>
                <c:pt idx="1276">
                  <c:v>0.44514084930024289</c:v>
                </c:pt>
                <c:pt idx="1277">
                  <c:v>0.44829360938251306</c:v>
                </c:pt>
                <c:pt idx="1278">
                  <c:v>0.44837030229460906</c:v>
                </c:pt>
                <c:pt idx="1279">
                  <c:v>0.44529502264690568</c:v>
                </c:pt>
                <c:pt idx="1280">
                  <c:v>0.44837030229460906</c:v>
                </c:pt>
                <c:pt idx="1281">
                  <c:v>0.4484469855604043</c:v>
                </c:pt>
                <c:pt idx="1282">
                  <c:v>0.4484469855604043</c:v>
                </c:pt>
                <c:pt idx="1283">
                  <c:v>0.4484469855604043</c:v>
                </c:pt>
                <c:pt idx="1284">
                  <c:v>0.4484469855604043</c:v>
                </c:pt>
                <c:pt idx="1285">
                  <c:v>0.4484469855604043</c:v>
                </c:pt>
                <c:pt idx="1286">
                  <c:v>0.44852365918353798</c:v>
                </c:pt>
                <c:pt idx="1287">
                  <c:v>0.44852365918353798</c:v>
                </c:pt>
                <c:pt idx="1288">
                  <c:v>0.44852365918353798</c:v>
                </c:pt>
                <c:pt idx="1289">
                  <c:v>0.44852365918353798</c:v>
                </c:pt>
                <c:pt idx="1290">
                  <c:v>0.44544915681853237</c:v>
                </c:pt>
                <c:pt idx="1291">
                  <c:v>0.44852365918353798</c:v>
                </c:pt>
                <c:pt idx="1292">
                  <c:v>0.44852365918353798</c:v>
                </c:pt>
                <c:pt idx="1293">
                  <c:v>0.44852365918353798</c:v>
                </c:pt>
                <c:pt idx="1294">
                  <c:v>0.44544915681853237</c:v>
                </c:pt>
                <c:pt idx="1295">
                  <c:v>0.44852365918353798</c:v>
                </c:pt>
                <c:pt idx="1296">
                  <c:v>0.44852365918353798</c:v>
                </c:pt>
                <c:pt idx="1297">
                  <c:v>0.44852365918353798</c:v>
                </c:pt>
                <c:pt idx="1298">
                  <c:v>0.44852365918353798</c:v>
                </c:pt>
                <c:pt idx="1299">
                  <c:v>0.44544915681853237</c:v>
                </c:pt>
                <c:pt idx="1300">
                  <c:v>0.44852365918353798</c:v>
                </c:pt>
                <c:pt idx="1301">
                  <c:v>0.44544915681853237</c:v>
                </c:pt>
                <c:pt idx="1302">
                  <c:v>0.44852365918353798</c:v>
                </c:pt>
                <c:pt idx="1303">
                  <c:v>0.44852365918353798</c:v>
                </c:pt>
                <c:pt idx="1304">
                  <c:v>0.44544915681853237</c:v>
                </c:pt>
                <c:pt idx="1305">
                  <c:v>0.44852365918353798</c:v>
                </c:pt>
                <c:pt idx="1306">
                  <c:v>0.44852365918353798</c:v>
                </c:pt>
                <c:pt idx="1307">
                  <c:v>0.44852365918353798</c:v>
                </c:pt>
                <c:pt idx="1308">
                  <c:v>0.4484469855604043</c:v>
                </c:pt>
                <c:pt idx="1309">
                  <c:v>0.4484469855604043</c:v>
                </c:pt>
                <c:pt idx="1310">
                  <c:v>0.4484469855604043</c:v>
                </c:pt>
                <c:pt idx="1311">
                  <c:v>0.4484469855604043</c:v>
                </c:pt>
                <c:pt idx="1312">
                  <c:v>0.4484469855604043</c:v>
                </c:pt>
                <c:pt idx="1313">
                  <c:v>0.4484469855604043</c:v>
                </c:pt>
                <c:pt idx="1314">
                  <c:v>0.4484469855604043</c:v>
                </c:pt>
                <c:pt idx="1315">
                  <c:v>0.4484469855604043</c:v>
                </c:pt>
                <c:pt idx="1316">
                  <c:v>0.44837030229460906</c:v>
                </c:pt>
                <c:pt idx="1317">
                  <c:v>0.44837030229460906</c:v>
                </c:pt>
                <c:pt idx="1318">
                  <c:v>0.44837030229460906</c:v>
                </c:pt>
                <c:pt idx="1319">
                  <c:v>0.44837030229460906</c:v>
                </c:pt>
                <c:pt idx="1320">
                  <c:v>0.44837030229460906</c:v>
                </c:pt>
                <c:pt idx="1321">
                  <c:v>0.44829360938251306</c:v>
                </c:pt>
                <c:pt idx="1322">
                  <c:v>0.44829360938251306</c:v>
                </c:pt>
                <c:pt idx="1323">
                  <c:v>0.44514084930024289</c:v>
                </c:pt>
                <c:pt idx="1324">
                  <c:v>0.44829360938251306</c:v>
                </c:pt>
                <c:pt idx="1325">
                  <c:v>0.44829360938251306</c:v>
                </c:pt>
                <c:pt idx="1326">
                  <c:v>0.44514084930024289</c:v>
                </c:pt>
                <c:pt idx="1327">
                  <c:v>0.44829360938251306</c:v>
                </c:pt>
                <c:pt idx="1328">
                  <c:v>0.44898349862993991</c:v>
                </c:pt>
                <c:pt idx="1329">
                  <c:v>0.44898349862993991</c:v>
                </c:pt>
                <c:pt idx="1330">
                  <c:v>0.44898349862993991</c:v>
                </c:pt>
                <c:pt idx="1331">
                  <c:v>0.44898349862993991</c:v>
                </c:pt>
                <c:pt idx="1332">
                  <c:v>0.44514084930024289</c:v>
                </c:pt>
                <c:pt idx="1333">
                  <c:v>0.44514084930024289</c:v>
                </c:pt>
                <c:pt idx="1334">
                  <c:v>0.44898349862993991</c:v>
                </c:pt>
                <c:pt idx="1335">
                  <c:v>0.44514084930024289</c:v>
                </c:pt>
                <c:pt idx="1336">
                  <c:v>0.44829360938251306</c:v>
                </c:pt>
                <c:pt idx="1337">
                  <c:v>0.44514084930024289</c:v>
                </c:pt>
                <c:pt idx="1338">
                  <c:v>0.44829360938251306</c:v>
                </c:pt>
                <c:pt idx="1339">
                  <c:v>0.44898349862993991</c:v>
                </c:pt>
                <c:pt idx="1340">
                  <c:v>0.44898349862993991</c:v>
                </c:pt>
                <c:pt idx="1341">
                  <c:v>0.44514084930024289</c:v>
                </c:pt>
                <c:pt idx="1342">
                  <c:v>0.44837030229460906</c:v>
                </c:pt>
                <c:pt idx="1343">
                  <c:v>0.44906010485614145</c:v>
                </c:pt>
                <c:pt idx="1344">
                  <c:v>0.44837030229460906</c:v>
                </c:pt>
                <c:pt idx="1345">
                  <c:v>0.44837030229460906</c:v>
                </c:pt>
                <c:pt idx="1346">
                  <c:v>0.4484469855604043</c:v>
                </c:pt>
                <c:pt idx="1347">
                  <c:v>0.4484469855604043</c:v>
                </c:pt>
                <c:pt idx="1348">
                  <c:v>0.4484469855604043</c:v>
                </c:pt>
                <c:pt idx="1349">
                  <c:v>0.4484469855604043</c:v>
                </c:pt>
                <c:pt idx="1350">
                  <c:v>0.4453720946277322</c:v>
                </c:pt>
                <c:pt idx="1351">
                  <c:v>0.44852365918353798</c:v>
                </c:pt>
                <c:pt idx="1352">
                  <c:v>0.44852365918353798</c:v>
                </c:pt>
                <c:pt idx="1353">
                  <c:v>0.44852365918353798</c:v>
                </c:pt>
                <c:pt idx="1354">
                  <c:v>0.44860032316764675</c:v>
                </c:pt>
                <c:pt idx="1355">
                  <c:v>0.44860032316764675</c:v>
                </c:pt>
                <c:pt idx="1356">
                  <c:v>0.44860032316764675</c:v>
                </c:pt>
                <c:pt idx="1357">
                  <c:v>0.44860032316764675</c:v>
                </c:pt>
                <c:pt idx="1358">
                  <c:v>0.44860032316764675</c:v>
                </c:pt>
                <c:pt idx="1359">
                  <c:v>0.44867697751636493</c:v>
                </c:pt>
                <c:pt idx="1360">
                  <c:v>0.44867697751636493</c:v>
                </c:pt>
                <c:pt idx="1361">
                  <c:v>0.44560325184497074</c:v>
                </c:pt>
                <c:pt idx="1362">
                  <c:v>0.4487536222333246</c:v>
                </c:pt>
                <c:pt idx="1363">
                  <c:v>0.4487536222333246</c:v>
                </c:pt>
                <c:pt idx="1364">
                  <c:v>0.4487536222333246</c:v>
                </c:pt>
                <c:pt idx="1365">
                  <c:v>0.4487536222333246</c:v>
                </c:pt>
                <c:pt idx="1366">
                  <c:v>0.4487536222333246</c:v>
                </c:pt>
                <c:pt idx="1367">
                  <c:v>0.44883025732215565</c:v>
                </c:pt>
                <c:pt idx="1368">
                  <c:v>0.44575730775603051</c:v>
                </c:pt>
                <c:pt idx="1369">
                  <c:v>0.44575730775603051</c:v>
                </c:pt>
                <c:pt idx="1370">
                  <c:v>0.44883025732215565</c:v>
                </c:pt>
                <c:pt idx="1371">
                  <c:v>0.44883025732215565</c:v>
                </c:pt>
                <c:pt idx="1372">
                  <c:v>0.44575730775603051</c:v>
                </c:pt>
                <c:pt idx="1373">
                  <c:v>0.44883025732215565</c:v>
                </c:pt>
                <c:pt idx="1374">
                  <c:v>0.44583432105259868</c:v>
                </c:pt>
                <c:pt idx="1375">
                  <c:v>0.44890688278648583</c:v>
                </c:pt>
                <c:pt idx="1376">
                  <c:v>0.44583432105259868</c:v>
                </c:pt>
                <c:pt idx="1377">
                  <c:v>0.44890688278648583</c:v>
                </c:pt>
                <c:pt idx="1378">
                  <c:v>0.44890688278648583</c:v>
                </c:pt>
                <c:pt idx="1379">
                  <c:v>0.44583432105259868</c:v>
                </c:pt>
                <c:pt idx="1380">
                  <c:v>0.44890688278648583</c:v>
                </c:pt>
                <c:pt idx="1381">
                  <c:v>0.44583432105259868</c:v>
                </c:pt>
                <c:pt idx="1382">
                  <c:v>0.44583432105259868</c:v>
                </c:pt>
                <c:pt idx="1383">
                  <c:v>0.44583432105259868</c:v>
                </c:pt>
                <c:pt idx="1384">
                  <c:v>0.44583432105259868</c:v>
                </c:pt>
                <c:pt idx="1385">
                  <c:v>0.44583432105259868</c:v>
                </c:pt>
                <c:pt idx="1386">
                  <c:v>0.44890688278648583</c:v>
                </c:pt>
                <c:pt idx="1387">
                  <c:v>0.44890688278648583</c:v>
                </c:pt>
                <c:pt idx="1388">
                  <c:v>0.44583432105259868</c:v>
                </c:pt>
                <c:pt idx="1389">
                  <c:v>0.44583432105259868</c:v>
                </c:pt>
                <c:pt idx="1390">
                  <c:v>0.44890688278648583</c:v>
                </c:pt>
                <c:pt idx="1391">
                  <c:v>0.44890688278648583</c:v>
                </c:pt>
                <c:pt idx="1392">
                  <c:v>0.44575730775603051</c:v>
                </c:pt>
                <c:pt idx="1393">
                  <c:v>0.44883025732215565</c:v>
                </c:pt>
                <c:pt idx="1394">
                  <c:v>0.44883025732215565</c:v>
                </c:pt>
                <c:pt idx="1395">
                  <c:v>0.44575730775603051</c:v>
                </c:pt>
                <c:pt idx="1396">
                  <c:v>0.44883025732215565</c:v>
                </c:pt>
                <c:pt idx="1397">
                  <c:v>0.44575730775603051</c:v>
                </c:pt>
                <c:pt idx="1398">
                  <c:v>0.44883025732215565</c:v>
                </c:pt>
                <c:pt idx="1399">
                  <c:v>0.44575730775603051</c:v>
                </c:pt>
                <c:pt idx="1400">
                  <c:v>0.44883025732215565</c:v>
                </c:pt>
                <c:pt idx="1401">
                  <c:v>0.44883025732215565</c:v>
                </c:pt>
                <c:pt idx="1402">
                  <c:v>0.44883025732215565</c:v>
                </c:pt>
                <c:pt idx="1403">
                  <c:v>0.44883025732215565</c:v>
                </c:pt>
                <c:pt idx="1404">
                  <c:v>0.4487536222333246</c:v>
                </c:pt>
                <c:pt idx="1405">
                  <c:v>0.44568028468806131</c:v>
                </c:pt>
                <c:pt idx="1406">
                  <c:v>0.4487536222333246</c:v>
                </c:pt>
                <c:pt idx="1407">
                  <c:v>0.44568028468806131</c:v>
                </c:pt>
                <c:pt idx="1408">
                  <c:v>0.4487536222333246</c:v>
                </c:pt>
                <c:pt idx="1409">
                  <c:v>0.4487536222333246</c:v>
                </c:pt>
                <c:pt idx="1410">
                  <c:v>0.4487536222333246</c:v>
                </c:pt>
                <c:pt idx="1411">
                  <c:v>0.44867697751636493</c:v>
                </c:pt>
                <c:pt idx="1412">
                  <c:v>0.44867697751636493</c:v>
                </c:pt>
                <c:pt idx="1413">
                  <c:v>0.44867697751636493</c:v>
                </c:pt>
                <c:pt idx="1414">
                  <c:v>0.44867697751636493</c:v>
                </c:pt>
                <c:pt idx="1415">
                  <c:v>0.44867697751636493</c:v>
                </c:pt>
                <c:pt idx="1416">
                  <c:v>0.44867697751636493</c:v>
                </c:pt>
                <c:pt idx="1417">
                  <c:v>0.44867697751636493</c:v>
                </c:pt>
                <c:pt idx="1418">
                  <c:v>0.44560325184497074</c:v>
                </c:pt>
                <c:pt idx="1419">
                  <c:v>0.44867697751636493</c:v>
                </c:pt>
                <c:pt idx="1420">
                  <c:v>0.44860032316764675</c:v>
                </c:pt>
                <c:pt idx="1421">
                  <c:v>0.44860032316764675</c:v>
                </c:pt>
                <c:pt idx="1422">
                  <c:v>0.44860032316764675</c:v>
                </c:pt>
                <c:pt idx="1423">
                  <c:v>0.44860032316764675</c:v>
                </c:pt>
                <c:pt idx="1424">
                  <c:v>0.44860032316764675</c:v>
                </c:pt>
                <c:pt idx="1425">
                  <c:v>0.44860032316764675</c:v>
                </c:pt>
                <c:pt idx="1426">
                  <c:v>0.44860032316764675</c:v>
                </c:pt>
                <c:pt idx="1427">
                  <c:v>0.44928986586742492</c:v>
                </c:pt>
                <c:pt idx="1428">
                  <c:v>0.44860032316764675</c:v>
                </c:pt>
                <c:pt idx="1429">
                  <c:v>0.4455262092230361</c:v>
                </c:pt>
                <c:pt idx="1430">
                  <c:v>0.44860032316764675</c:v>
                </c:pt>
                <c:pt idx="1431">
                  <c:v>0.44860032316764675</c:v>
                </c:pt>
                <c:pt idx="1432">
                  <c:v>0.44867697751636493</c:v>
                </c:pt>
                <c:pt idx="1433">
                  <c:v>0.44867697751636493</c:v>
                </c:pt>
                <c:pt idx="1434">
                  <c:v>0.44867697751636493</c:v>
                </c:pt>
                <c:pt idx="1435">
                  <c:v>0.44867697751636493</c:v>
                </c:pt>
                <c:pt idx="1436">
                  <c:v>0.44568028468806131</c:v>
                </c:pt>
                <c:pt idx="1437">
                  <c:v>0.4487536222333246</c:v>
                </c:pt>
                <c:pt idx="1438">
                  <c:v>0.4487536222333246</c:v>
                </c:pt>
                <c:pt idx="1439">
                  <c:v>0.4487536222333246</c:v>
                </c:pt>
                <c:pt idx="1440">
                  <c:v>0.44883025732215565</c:v>
                </c:pt>
                <c:pt idx="1441">
                  <c:v>0.44883025732215565</c:v>
                </c:pt>
                <c:pt idx="1442">
                  <c:v>0.44883025732215565</c:v>
                </c:pt>
                <c:pt idx="1443">
                  <c:v>0.44583432105259868</c:v>
                </c:pt>
                <c:pt idx="1444">
                  <c:v>0.44591132458148375</c:v>
                </c:pt>
                <c:pt idx="1445">
                  <c:v>0.44898349862993991</c:v>
                </c:pt>
                <c:pt idx="1446">
                  <c:v>0.44898349862993991</c:v>
                </c:pt>
                <c:pt idx="1447">
                  <c:v>0.44598831834640118</c:v>
                </c:pt>
                <c:pt idx="1448">
                  <c:v>0.44598831834640118</c:v>
                </c:pt>
                <c:pt idx="1449">
                  <c:v>0.44606530235106445</c:v>
                </c:pt>
                <c:pt idx="1450">
                  <c:v>0.44913670146871087</c:v>
                </c:pt>
                <c:pt idx="1451">
                  <c:v>0.44614227659918426</c:v>
                </c:pt>
                <c:pt idx="1452">
                  <c:v>0.44614227659918426</c:v>
                </c:pt>
                <c:pt idx="1453">
                  <c:v>0.44621924109446931</c:v>
                </c:pt>
                <c:pt idx="1454">
                  <c:v>0.44621924109446931</c:v>
                </c:pt>
                <c:pt idx="1455">
                  <c:v>0.44629619584062574</c:v>
                </c:pt>
                <c:pt idx="1456">
                  <c:v>0.4455262092230361</c:v>
                </c:pt>
                <c:pt idx="1457">
                  <c:v>0.4455262092230361</c:v>
                </c:pt>
                <c:pt idx="1458">
                  <c:v>0.4455262092230361</c:v>
                </c:pt>
                <c:pt idx="1459">
                  <c:v>0.4455262092230361</c:v>
                </c:pt>
                <c:pt idx="1460">
                  <c:v>0.44568028468806131</c:v>
                </c:pt>
                <c:pt idx="1461">
                  <c:v>0.44568028468806131</c:v>
                </c:pt>
                <c:pt idx="1462">
                  <c:v>0.44575730775603051</c:v>
                </c:pt>
                <c:pt idx="1463">
                  <c:v>0.45135383749716285</c:v>
                </c:pt>
                <c:pt idx="1464">
                  <c:v>0.44575730775603051</c:v>
                </c:pt>
                <c:pt idx="1465">
                  <c:v>0.44583432105259868</c:v>
                </c:pt>
                <c:pt idx="1466">
                  <c:v>0.44583432105259868</c:v>
                </c:pt>
                <c:pt idx="1467">
                  <c:v>0.44591132458148375</c:v>
                </c:pt>
                <c:pt idx="1468">
                  <c:v>0.44591132458148375</c:v>
                </c:pt>
                <c:pt idx="1469">
                  <c:v>0.44591132458148375</c:v>
                </c:pt>
                <c:pt idx="1470">
                  <c:v>0.44598831834640118</c:v>
                </c:pt>
                <c:pt idx="1471">
                  <c:v>0.44598831834640118</c:v>
                </c:pt>
                <c:pt idx="1472">
                  <c:v>0.44598831834640118</c:v>
                </c:pt>
                <c:pt idx="1473">
                  <c:v>0.44598831834640118</c:v>
                </c:pt>
                <c:pt idx="1474">
                  <c:v>0.44913670146871087</c:v>
                </c:pt>
                <c:pt idx="1475">
                  <c:v>0.44598831834640118</c:v>
                </c:pt>
                <c:pt idx="1476">
                  <c:v>0.44928986586742492</c:v>
                </c:pt>
                <c:pt idx="1477">
                  <c:v>0.4516590200005216</c:v>
                </c:pt>
                <c:pt idx="1478">
                  <c:v>0.44928986586742492</c:v>
                </c:pt>
                <c:pt idx="1479">
                  <c:v>0.4516590200005216</c:v>
                </c:pt>
                <c:pt idx="1480">
                  <c:v>0.44928986586742492</c:v>
                </c:pt>
                <c:pt idx="1481">
                  <c:v>0.4516590200005216</c:v>
                </c:pt>
                <c:pt idx="1482">
                  <c:v>0.44606530235106445</c:v>
                </c:pt>
                <c:pt idx="1483">
                  <c:v>0.44928986586742492</c:v>
                </c:pt>
                <c:pt idx="1484">
                  <c:v>0.44606530235106445</c:v>
                </c:pt>
                <c:pt idx="1485">
                  <c:v>0.44606530235106445</c:v>
                </c:pt>
                <c:pt idx="1486">
                  <c:v>0.4516590200005216</c:v>
                </c:pt>
                <c:pt idx="1487">
                  <c:v>0.44606530235106445</c:v>
                </c:pt>
                <c:pt idx="1488">
                  <c:v>0.44606530235106445</c:v>
                </c:pt>
                <c:pt idx="1489">
                  <c:v>0.4516590200005216</c:v>
                </c:pt>
                <c:pt idx="1490">
                  <c:v>0.44928986586742492</c:v>
                </c:pt>
                <c:pt idx="1491">
                  <c:v>0.44606530235106445</c:v>
                </c:pt>
                <c:pt idx="1492">
                  <c:v>0.44598831834640118</c:v>
                </c:pt>
                <c:pt idx="1493">
                  <c:v>0.44598831834640118</c:v>
                </c:pt>
                <c:pt idx="1494">
                  <c:v>0.44598831834640118</c:v>
                </c:pt>
                <c:pt idx="1495">
                  <c:v>0.44598831834640118</c:v>
                </c:pt>
                <c:pt idx="1496">
                  <c:v>0.44591132458148375</c:v>
                </c:pt>
                <c:pt idx="1497">
                  <c:v>0.44591132458148375</c:v>
                </c:pt>
                <c:pt idx="1498">
                  <c:v>0.44591132458148375</c:v>
                </c:pt>
                <c:pt idx="1499">
                  <c:v>0.44591132458148375</c:v>
                </c:pt>
                <c:pt idx="1500">
                  <c:v>0.44583432105259868</c:v>
                </c:pt>
                <c:pt idx="1501">
                  <c:v>0.44583432105259868</c:v>
                </c:pt>
                <c:pt idx="1502">
                  <c:v>0.44583432105259868</c:v>
                </c:pt>
                <c:pt idx="1503">
                  <c:v>0.44898349862993991</c:v>
                </c:pt>
                <c:pt idx="1504">
                  <c:v>0.44575730775603051</c:v>
                </c:pt>
                <c:pt idx="1505">
                  <c:v>0.44575730775603051</c:v>
                </c:pt>
                <c:pt idx="1506">
                  <c:v>0.44568028468806131</c:v>
                </c:pt>
                <c:pt idx="1507">
                  <c:v>0.44568028468806131</c:v>
                </c:pt>
                <c:pt idx="1508">
                  <c:v>0.44568028468806131</c:v>
                </c:pt>
                <c:pt idx="1509">
                  <c:v>0.4455262092230361</c:v>
                </c:pt>
                <c:pt idx="1510">
                  <c:v>0.4455262092230361</c:v>
                </c:pt>
                <c:pt idx="1511">
                  <c:v>0.4455262092230361</c:v>
                </c:pt>
                <c:pt idx="1512">
                  <c:v>0.45112485081844933</c:v>
                </c:pt>
                <c:pt idx="1513">
                  <c:v>0.4455262092230361</c:v>
                </c:pt>
                <c:pt idx="1514">
                  <c:v>0.45104850289683895</c:v>
                </c:pt>
                <c:pt idx="1515">
                  <c:v>0.45104850289683895</c:v>
                </c:pt>
                <c:pt idx="1516">
                  <c:v>0.45089577848920182</c:v>
                </c:pt>
                <c:pt idx="1517">
                  <c:v>0.45089577848920182</c:v>
                </c:pt>
                <c:pt idx="1518">
                  <c:v>0.45081940199604842</c:v>
                </c:pt>
                <c:pt idx="1519">
                  <c:v>0.4549301866186044</c:v>
                </c:pt>
                <c:pt idx="1520">
                  <c:v>0.45417100167270263</c:v>
                </c:pt>
                <c:pt idx="1521">
                  <c:v>0.45417100167270263</c:v>
                </c:pt>
                <c:pt idx="1522">
                  <c:v>0.45485431021782197</c:v>
                </c:pt>
                <c:pt idx="1523">
                  <c:v>0.45477842447207972</c:v>
                </c:pt>
                <c:pt idx="1524">
                  <c:v>0.45477842447207972</c:v>
                </c:pt>
                <c:pt idx="1525">
                  <c:v>0.45470252937792388</c:v>
                </c:pt>
                <c:pt idx="1526">
                  <c:v>0.45470252937792388</c:v>
                </c:pt>
                <c:pt idx="1527">
                  <c:v>0.45462662493189887</c:v>
                </c:pt>
                <c:pt idx="1528">
                  <c:v>0.45462662493189887</c:v>
                </c:pt>
                <c:pt idx="1529">
                  <c:v>0.45455071113054668</c:v>
                </c:pt>
                <c:pt idx="1530">
                  <c:v>0.45515775978569684</c:v>
                </c:pt>
                <c:pt idx="1531">
                  <c:v>0.4550819113990936</c:v>
                </c:pt>
                <c:pt idx="1532">
                  <c:v>0.4550819113990936</c:v>
                </c:pt>
                <c:pt idx="1533">
                  <c:v>0.45500605367787839</c:v>
                </c:pt>
                <c:pt idx="1534">
                  <c:v>0.44951954045364328</c:v>
                </c:pt>
                <c:pt idx="1535">
                  <c:v>0.45500605367787839</c:v>
                </c:pt>
                <c:pt idx="1536">
                  <c:v>0.4549301866186044</c:v>
                </c:pt>
                <c:pt idx="1537">
                  <c:v>0.4549301866186044</c:v>
                </c:pt>
                <c:pt idx="1538">
                  <c:v>0.45485431021782197</c:v>
                </c:pt>
                <c:pt idx="1539">
                  <c:v>0.45485431021782197</c:v>
                </c:pt>
                <c:pt idx="1540">
                  <c:v>0.44936643366079976</c:v>
                </c:pt>
                <c:pt idx="1541">
                  <c:v>0.45485431021782197</c:v>
                </c:pt>
                <c:pt idx="1542">
                  <c:v>0.44928986586742492</c:v>
                </c:pt>
                <c:pt idx="1543">
                  <c:v>0.45477842447207972</c:v>
                </c:pt>
                <c:pt idx="1544">
                  <c:v>0.44928986586742492</c:v>
                </c:pt>
                <c:pt idx="1545">
                  <c:v>0.45005511227109241</c:v>
                </c:pt>
                <c:pt idx="1546">
                  <c:v>0.44921328847126663</c:v>
                </c:pt>
                <c:pt idx="1547">
                  <c:v>0.44997863074051581</c:v>
                </c:pt>
                <c:pt idx="1548">
                  <c:v>0.44997863074051581</c:v>
                </c:pt>
                <c:pt idx="1549">
                  <c:v>0.44997863074051581</c:v>
                </c:pt>
                <c:pt idx="1550">
                  <c:v>0.44997863074051581</c:v>
                </c:pt>
                <c:pt idx="1551">
                  <c:v>0.44997863074051581</c:v>
                </c:pt>
                <c:pt idx="1552">
                  <c:v>0.44997863074051581</c:v>
                </c:pt>
                <c:pt idx="1553">
                  <c:v>0.44990213963957948</c:v>
                </c:pt>
                <c:pt idx="1554">
                  <c:v>0.44990213963957948</c:v>
                </c:pt>
                <c:pt idx="1555">
                  <c:v>0.44990213963957948</c:v>
                </c:pt>
                <c:pt idx="1556">
                  <c:v>0.44990213963957948</c:v>
                </c:pt>
                <c:pt idx="1557">
                  <c:v>0.44990213963957948</c:v>
                </c:pt>
                <c:pt idx="1558">
                  <c:v>0.44982563896468941</c:v>
                </c:pt>
                <c:pt idx="1559">
                  <c:v>0.44982563896468941</c:v>
                </c:pt>
                <c:pt idx="1560">
                  <c:v>0.44982563896468941</c:v>
                </c:pt>
                <c:pt idx="1561">
                  <c:v>0.44982563896468941</c:v>
                </c:pt>
                <c:pt idx="1562">
                  <c:v>0.44982563896468941</c:v>
                </c:pt>
                <c:pt idx="1563">
                  <c:v>0.44982563896468941</c:v>
                </c:pt>
                <c:pt idx="1564">
                  <c:v>0.44974912871225003</c:v>
                </c:pt>
                <c:pt idx="1565">
                  <c:v>0.44974912871225003</c:v>
                </c:pt>
                <c:pt idx="1566">
                  <c:v>0.44974912871225003</c:v>
                </c:pt>
                <c:pt idx="1567">
                  <c:v>0.44974912871225003</c:v>
                </c:pt>
                <c:pt idx="1568">
                  <c:v>0.44974912871225003</c:v>
                </c:pt>
                <c:pt idx="1569">
                  <c:v>0.44967260887866323</c:v>
                </c:pt>
                <c:pt idx="1570">
                  <c:v>0.44967260887866323</c:v>
                </c:pt>
                <c:pt idx="1571">
                  <c:v>0.44967260887866323</c:v>
                </c:pt>
                <c:pt idx="1572">
                  <c:v>0.44967260887866323</c:v>
                </c:pt>
                <c:pt idx="1573">
                  <c:v>0.44951954045364328</c:v>
                </c:pt>
                <c:pt idx="1574">
                  <c:v>0.44951954045364328</c:v>
                </c:pt>
                <c:pt idx="1575">
                  <c:v>0.44951954045364328</c:v>
                </c:pt>
                <c:pt idx="1576">
                  <c:v>0.44951954045364328</c:v>
                </c:pt>
                <c:pt idx="1577">
                  <c:v>0.44944299185500269</c:v>
                </c:pt>
                <c:pt idx="1578">
                  <c:v>0.44944299185500269</c:v>
                </c:pt>
                <c:pt idx="1579">
                  <c:v>0.44944299185500269</c:v>
                </c:pt>
                <c:pt idx="1580">
                  <c:v>0.44936643366079976</c:v>
                </c:pt>
                <c:pt idx="1581">
                  <c:v>0.44936643366079976</c:v>
                </c:pt>
                <c:pt idx="1582">
                  <c:v>0.44936643366079976</c:v>
                </c:pt>
                <c:pt idx="1583">
                  <c:v>0.44936643366079976</c:v>
                </c:pt>
                <c:pt idx="1584">
                  <c:v>0.44928986586742492</c:v>
                </c:pt>
                <c:pt idx="1585">
                  <c:v>0.44928986586742492</c:v>
                </c:pt>
                <c:pt idx="1586">
                  <c:v>0.44928986586742492</c:v>
                </c:pt>
                <c:pt idx="1587">
                  <c:v>0.44921328847126663</c:v>
                </c:pt>
                <c:pt idx="1588">
                  <c:v>0.44990213963957948</c:v>
                </c:pt>
                <c:pt idx="1589">
                  <c:v>0.44990213963957948</c:v>
                </c:pt>
                <c:pt idx="1590">
                  <c:v>0.44982563896468941</c:v>
                </c:pt>
                <c:pt idx="1591">
                  <c:v>0.44982563896468941</c:v>
                </c:pt>
                <c:pt idx="1592">
                  <c:v>0.44982563896468941</c:v>
                </c:pt>
                <c:pt idx="1593">
                  <c:v>0.44974912871225003</c:v>
                </c:pt>
                <c:pt idx="1594">
                  <c:v>0.44974912871225003</c:v>
                </c:pt>
                <c:pt idx="1595">
                  <c:v>0.44974912871225003</c:v>
                </c:pt>
                <c:pt idx="1596">
                  <c:v>0.44967260887866323</c:v>
                </c:pt>
                <c:pt idx="1597">
                  <c:v>0.44967260887866323</c:v>
                </c:pt>
                <c:pt idx="1598">
                  <c:v>0.44959607946032853</c:v>
                </c:pt>
                <c:pt idx="1599">
                  <c:v>0.44959607946032853</c:v>
                </c:pt>
                <c:pt idx="1600">
                  <c:v>0.44959607946032853</c:v>
                </c:pt>
                <c:pt idx="1601">
                  <c:v>0.44951954045364328</c:v>
                </c:pt>
                <c:pt idx="1602">
                  <c:v>0.44951954045364328</c:v>
                </c:pt>
                <c:pt idx="1603">
                  <c:v>0.44944299185500269</c:v>
                </c:pt>
                <c:pt idx="1604">
                  <c:v>0.44944299185500269</c:v>
                </c:pt>
                <c:pt idx="1605">
                  <c:v>0.44944299185500269</c:v>
                </c:pt>
                <c:pt idx="1606">
                  <c:v>0.44936643366079976</c:v>
                </c:pt>
                <c:pt idx="1607">
                  <c:v>0.44936643366079976</c:v>
                </c:pt>
                <c:pt idx="1608">
                  <c:v>0.44936643366079976</c:v>
                </c:pt>
                <c:pt idx="1609">
                  <c:v>0.44928986586742492</c:v>
                </c:pt>
                <c:pt idx="1610">
                  <c:v>0.44928986586742492</c:v>
                </c:pt>
                <c:pt idx="1611">
                  <c:v>0.44921328847126663</c:v>
                </c:pt>
                <c:pt idx="1612">
                  <c:v>0.44921328847126663</c:v>
                </c:pt>
                <c:pt idx="1613">
                  <c:v>0.45386706535704591</c:v>
                </c:pt>
                <c:pt idx="1614">
                  <c:v>0.45318265899047139</c:v>
                </c:pt>
                <c:pt idx="1615">
                  <c:v>0.45546106005486431</c:v>
                </c:pt>
                <c:pt idx="1616">
                  <c:v>0.45485431021782197</c:v>
                </c:pt>
                <c:pt idx="1617">
                  <c:v>0.45477842447207972</c:v>
                </c:pt>
                <c:pt idx="1618">
                  <c:v>0.45477842447207972</c:v>
                </c:pt>
                <c:pt idx="1619">
                  <c:v>0.45470252937792388</c:v>
                </c:pt>
                <c:pt idx="1620">
                  <c:v>0.45470252937792388</c:v>
                </c:pt>
                <c:pt idx="1621">
                  <c:v>0.45470252937792388</c:v>
                </c:pt>
                <c:pt idx="1622">
                  <c:v>0.45462662493189887</c:v>
                </c:pt>
                <c:pt idx="1623">
                  <c:v>0.45462662493189887</c:v>
                </c:pt>
                <c:pt idx="1624">
                  <c:v>0.45462662493189887</c:v>
                </c:pt>
                <c:pt idx="1625">
                  <c:v>0.45462662493189887</c:v>
                </c:pt>
                <c:pt idx="1626">
                  <c:v>0.45455071113054668</c:v>
                </c:pt>
                <c:pt idx="1627">
                  <c:v>0.45455071113054668</c:v>
                </c:pt>
                <c:pt idx="1628">
                  <c:v>0.45447478797040719</c:v>
                </c:pt>
                <c:pt idx="1629">
                  <c:v>0.45447478797040719</c:v>
                </c:pt>
                <c:pt idx="1630">
                  <c:v>0.45447478797040719</c:v>
                </c:pt>
                <c:pt idx="1631">
                  <c:v>0.45447478797040719</c:v>
                </c:pt>
                <c:pt idx="1632">
                  <c:v>0.45447478797040719</c:v>
                </c:pt>
                <c:pt idx="1633">
                  <c:v>0.4543988554480185</c:v>
                </c:pt>
                <c:pt idx="1634">
                  <c:v>0.4543988554480185</c:v>
                </c:pt>
                <c:pt idx="1635">
                  <c:v>0.4543988554480185</c:v>
                </c:pt>
                <c:pt idx="1636">
                  <c:v>0.4543988554480185</c:v>
                </c:pt>
                <c:pt idx="1637">
                  <c:v>0.45432291355991605</c:v>
                </c:pt>
                <c:pt idx="1638">
                  <c:v>0.45432291355991605</c:v>
                </c:pt>
                <c:pt idx="1639">
                  <c:v>0.45432291355991605</c:v>
                </c:pt>
                <c:pt idx="1640">
                  <c:v>0.45432291355991605</c:v>
                </c:pt>
                <c:pt idx="1641">
                  <c:v>0.45432291355991605</c:v>
                </c:pt>
                <c:pt idx="1642">
                  <c:v>0.45432291355991605</c:v>
                </c:pt>
                <c:pt idx="1643">
                  <c:v>0.45432291355991605</c:v>
                </c:pt>
                <c:pt idx="1644">
                  <c:v>0.45432291355991605</c:v>
                </c:pt>
                <c:pt idx="1645">
                  <c:v>0.45432291355991605</c:v>
                </c:pt>
                <c:pt idx="1646">
                  <c:v>0.45432291355991605</c:v>
                </c:pt>
                <c:pt idx="1647">
                  <c:v>0.4543988554480185</c:v>
                </c:pt>
                <c:pt idx="1648">
                  <c:v>0.4543988554480185</c:v>
                </c:pt>
                <c:pt idx="1649">
                  <c:v>0.4543988554480185</c:v>
                </c:pt>
                <c:pt idx="1650">
                  <c:v>0.4543988554480185</c:v>
                </c:pt>
                <c:pt idx="1651">
                  <c:v>0.4543988554480185</c:v>
                </c:pt>
                <c:pt idx="1652">
                  <c:v>0.4543988554480185</c:v>
                </c:pt>
                <c:pt idx="1653">
                  <c:v>0.4543988554480185</c:v>
                </c:pt>
                <c:pt idx="1654">
                  <c:v>0.45447478797040719</c:v>
                </c:pt>
                <c:pt idx="1655">
                  <c:v>0.45447478797040719</c:v>
                </c:pt>
                <c:pt idx="1656">
                  <c:v>0.45447478797040719</c:v>
                </c:pt>
                <c:pt idx="1657">
                  <c:v>0.45447478797040719</c:v>
                </c:pt>
                <c:pt idx="1658">
                  <c:v>0.45455071113054668</c:v>
                </c:pt>
                <c:pt idx="1659">
                  <c:v>0.45455071113054668</c:v>
                </c:pt>
                <c:pt idx="1660">
                  <c:v>0.45455071113054668</c:v>
                </c:pt>
                <c:pt idx="1661">
                  <c:v>0.45455071113054668</c:v>
                </c:pt>
                <c:pt idx="1662">
                  <c:v>0.45455071113054668</c:v>
                </c:pt>
                <c:pt idx="1663">
                  <c:v>0.45455071113054668</c:v>
                </c:pt>
                <c:pt idx="1664">
                  <c:v>0.45462662493189887</c:v>
                </c:pt>
                <c:pt idx="1665">
                  <c:v>0.45462662493189887</c:v>
                </c:pt>
                <c:pt idx="1666">
                  <c:v>0.45462662493189887</c:v>
                </c:pt>
                <c:pt idx="1667">
                  <c:v>0.45462662493189887</c:v>
                </c:pt>
                <c:pt idx="1668">
                  <c:v>0.45462662493189887</c:v>
                </c:pt>
                <c:pt idx="1669">
                  <c:v>0.45462662493189887</c:v>
                </c:pt>
                <c:pt idx="1670">
                  <c:v>0.45470252937792388</c:v>
                </c:pt>
                <c:pt idx="1671">
                  <c:v>0.45470252937792388</c:v>
                </c:pt>
                <c:pt idx="1672">
                  <c:v>0.45470252937792388</c:v>
                </c:pt>
                <c:pt idx="1673">
                  <c:v>0.45470252937792388</c:v>
                </c:pt>
                <c:pt idx="1674">
                  <c:v>0.45470252937792388</c:v>
                </c:pt>
                <c:pt idx="1675">
                  <c:v>0.45470252937792388</c:v>
                </c:pt>
                <c:pt idx="1676">
                  <c:v>0.45470252937792388</c:v>
                </c:pt>
                <c:pt idx="1677">
                  <c:v>0.45477842447207972</c:v>
                </c:pt>
                <c:pt idx="1678">
                  <c:v>0.45477842447207972</c:v>
                </c:pt>
                <c:pt idx="1679">
                  <c:v>0.45477842447207972</c:v>
                </c:pt>
                <c:pt idx="1680">
                  <c:v>0.45477842447207972</c:v>
                </c:pt>
                <c:pt idx="1681">
                  <c:v>0.45477842447207972</c:v>
                </c:pt>
                <c:pt idx="1682">
                  <c:v>0.45477842447207972</c:v>
                </c:pt>
                <c:pt idx="1683">
                  <c:v>0.45477842447207972</c:v>
                </c:pt>
                <c:pt idx="1684">
                  <c:v>0.45477842447207972</c:v>
                </c:pt>
                <c:pt idx="1685">
                  <c:v>0.45477842447207972</c:v>
                </c:pt>
                <c:pt idx="1686">
                  <c:v>0.45780659914105259</c:v>
                </c:pt>
                <c:pt idx="1687">
                  <c:v>0.45780659914105259</c:v>
                </c:pt>
                <c:pt idx="1688">
                  <c:v>0.45780659914105259</c:v>
                </c:pt>
                <c:pt idx="1689">
                  <c:v>0.4578821137597564</c:v>
                </c:pt>
                <c:pt idx="1690">
                  <c:v>0.45485431021782197</c:v>
                </c:pt>
                <c:pt idx="1691">
                  <c:v>0.4578821137597564</c:v>
                </c:pt>
                <c:pt idx="1692">
                  <c:v>0.4578821137597564</c:v>
                </c:pt>
                <c:pt idx="1693">
                  <c:v>0.4578821137597564</c:v>
                </c:pt>
                <c:pt idx="1694">
                  <c:v>0.45485431021782197</c:v>
                </c:pt>
                <c:pt idx="1695">
                  <c:v>0.45485431021782197</c:v>
                </c:pt>
                <c:pt idx="1696">
                  <c:v>0.4578821137597564</c:v>
                </c:pt>
                <c:pt idx="1697">
                  <c:v>0.4578821137597564</c:v>
                </c:pt>
                <c:pt idx="1698">
                  <c:v>0.4578821137597564</c:v>
                </c:pt>
                <c:pt idx="1699">
                  <c:v>0.4578821137597564</c:v>
                </c:pt>
                <c:pt idx="1700">
                  <c:v>0.4578821137597564</c:v>
                </c:pt>
                <c:pt idx="1701">
                  <c:v>0.4578821137597564</c:v>
                </c:pt>
                <c:pt idx="1702">
                  <c:v>0.4578821137597564</c:v>
                </c:pt>
                <c:pt idx="1703">
                  <c:v>0.4578821137597564</c:v>
                </c:pt>
                <c:pt idx="1704">
                  <c:v>0.4578821137597564</c:v>
                </c:pt>
                <c:pt idx="1705">
                  <c:v>0.4578821137597564</c:v>
                </c:pt>
                <c:pt idx="1706">
                  <c:v>0.4578821137597564</c:v>
                </c:pt>
                <c:pt idx="1707">
                  <c:v>0.4578821137597564</c:v>
                </c:pt>
                <c:pt idx="1708">
                  <c:v>0.4578821137597564</c:v>
                </c:pt>
                <c:pt idx="1709">
                  <c:v>0.4578821137597564</c:v>
                </c:pt>
                <c:pt idx="1710">
                  <c:v>0.4578821137597564</c:v>
                </c:pt>
                <c:pt idx="1711">
                  <c:v>0.4578821137597564</c:v>
                </c:pt>
                <c:pt idx="1712">
                  <c:v>0.4578821137597564</c:v>
                </c:pt>
                <c:pt idx="1713">
                  <c:v>0.4578821137597564</c:v>
                </c:pt>
                <c:pt idx="1714">
                  <c:v>0.45485431021782197</c:v>
                </c:pt>
                <c:pt idx="1715">
                  <c:v>0.45485431021782197</c:v>
                </c:pt>
                <c:pt idx="1716">
                  <c:v>0.4578821137597564</c:v>
                </c:pt>
                <c:pt idx="1717">
                  <c:v>0.4578821137597564</c:v>
                </c:pt>
                <c:pt idx="1718">
                  <c:v>0.4578821137597564</c:v>
                </c:pt>
                <c:pt idx="1719">
                  <c:v>0.45795761916992184</c:v>
                </c:pt>
                <c:pt idx="1720">
                  <c:v>0.45795761916992184</c:v>
                </c:pt>
                <c:pt idx="1721">
                  <c:v>0.45795761916992184</c:v>
                </c:pt>
                <c:pt idx="1722">
                  <c:v>0.45795761916992184</c:v>
                </c:pt>
                <c:pt idx="1723">
                  <c:v>0.45795761916992184</c:v>
                </c:pt>
                <c:pt idx="1724">
                  <c:v>0.45795761916992184</c:v>
                </c:pt>
                <c:pt idx="1725">
                  <c:v>0.45795761916992184</c:v>
                </c:pt>
                <c:pt idx="1726">
                  <c:v>0.45795761916992184</c:v>
                </c:pt>
                <c:pt idx="1727">
                  <c:v>0.45795761916992184</c:v>
                </c:pt>
                <c:pt idx="1728">
                  <c:v>0.45803311537491675</c:v>
                </c:pt>
                <c:pt idx="1729">
                  <c:v>0.45803311537491675</c:v>
                </c:pt>
                <c:pt idx="1730">
                  <c:v>0.45803311537491675</c:v>
                </c:pt>
                <c:pt idx="1731">
                  <c:v>0.45803311537491675</c:v>
                </c:pt>
                <c:pt idx="1732">
                  <c:v>0.45803311537491675</c:v>
                </c:pt>
                <c:pt idx="1733">
                  <c:v>0.45810860237810702</c:v>
                </c:pt>
                <c:pt idx="1734">
                  <c:v>0.45810860237810702</c:v>
                </c:pt>
                <c:pt idx="1735">
                  <c:v>0.45810860237810702</c:v>
                </c:pt>
                <c:pt idx="1736">
                  <c:v>0.45810860237810702</c:v>
                </c:pt>
                <c:pt idx="1737">
                  <c:v>0.45810860237810702</c:v>
                </c:pt>
                <c:pt idx="1738">
                  <c:v>0.45810860237810702</c:v>
                </c:pt>
                <c:pt idx="1739">
                  <c:v>0.45818408018285661</c:v>
                </c:pt>
                <c:pt idx="1740">
                  <c:v>0.45818408018285661</c:v>
                </c:pt>
                <c:pt idx="1741">
                  <c:v>0.45818408018285661</c:v>
                </c:pt>
                <c:pt idx="1742">
                  <c:v>0.45818408018285661</c:v>
                </c:pt>
                <c:pt idx="1743">
                  <c:v>0.45825954879252728</c:v>
                </c:pt>
                <c:pt idx="1744">
                  <c:v>0.45825954879252728</c:v>
                </c:pt>
                <c:pt idx="1745">
                  <c:v>0.45825954879252728</c:v>
                </c:pt>
                <c:pt idx="1746">
                  <c:v>0.45825954879252728</c:v>
                </c:pt>
                <c:pt idx="1747">
                  <c:v>0.45825954879252728</c:v>
                </c:pt>
                <c:pt idx="1748">
                  <c:v>0.45825954879252728</c:v>
                </c:pt>
                <c:pt idx="1749">
                  <c:v>0.45825954879252728</c:v>
                </c:pt>
                <c:pt idx="1750">
                  <c:v>0.45825954879252728</c:v>
                </c:pt>
                <c:pt idx="1751">
                  <c:v>0.45825954879252728</c:v>
                </c:pt>
                <c:pt idx="1752">
                  <c:v>0.45825954879252728</c:v>
                </c:pt>
                <c:pt idx="1753">
                  <c:v>0.45825954879252728</c:v>
                </c:pt>
                <c:pt idx="1754">
                  <c:v>0.45825954879252728</c:v>
                </c:pt>
                <c:pt idx="1755">
                  <c:v>0.45825954879252728</c:v>
                </c:pt>
                <c:pt idx="1756">
                  <c:v>0.45825954879252728</c:v>
                </c:pt>
                <c:pt idx="1757">
                  <c:v>0.45825954879252728</c:v>
                </c:pt>
                <c:pt idx="1758">
                  <c:v>0.45825954879252728</c:v>
                </c:pt>
                <c:pt idx="1759">
                  <c:v>0.45825954879252728</c:v>
                </c:pt>
                <c:pt idx="1760">
                  <c:v>0.45825954879252728</c:v>
                </c:pt>
                <c:pt idx="1761">
                  <c:v>0.45825954879252728</c:v>
                </c:pt>
                <c:pt idx="1762">
                  <c:v>0.45825954879252728</c:v>
                </c:pt>
                <c:pt idx="1763">
                  <c:v>0.45825954879252728</c:v>
                </c:pt>
                <c:pt idx="1764">
                  <c:v>0.45818408018285661</c:v>
                </c:pt>
                <c:pt idx="1765">
                  <c:v>0.45818408018285661</c:v>
                </c:pt>
                <c:pt idx="1766">
                  <c:v>0.45818408018285661</c:v>
                </c:pt>
                <c:pt idx="1767">
                  <c:v>0.45818408018285661</c:v>
                </c:pt>
                <c:pt idx="1768">
                  <c:v>0.45818408018285661</c:v>
                </c:pt>
                <c:pt idx="1769">
                  <c:v>0.45810860237810702</c:v>
                </c:pt>
                <c:pt idx="1770">
                  <c:v>0.45810860237810702</c:v>
                </c:pt>
                <c:pt idx="1771">
                  <c:v>0.45810860237810702</c:v>
                </c:pt>
                <c:pt idx="1772">
                  <c:v>0.45810860237810702</c:v>
                </c:pt>
                <c:pt idx="1773">
                  <c:v>0.45803311537491675</c:v>
                </c:pt>
                <c:pt idx="1774">
                  <c:v>0.45803311537491675</c:v>
                </c:pt>
                <c:pt idx="1775">
                  <c:v>0.45803311537491675</c:v>
                </c:pt>
                <c:pt idx="1776">
                  <c:v>0.45795761916992184</c:v>
                </c:pt>
                <c:pt idx="1777">
                  <c:v>0.45795761916992184</c:v>
                </c:pt>
                <c:pt idx="1778">
                  <c:v>0.45795761916992184</c:v>
                </c:pt>
                <c:pt idx="1779">
                  <c:v>0.4578821137597564</c:v>
                </c:pt>
                <c:pt idx="1780">
                  <c:v>0.4578821137597564</c:v>
                </c:pt>
                <c:pt idx="1781">
                  <c:v>0.4578821137597564</c:v>
                </c:pt>
                <c:pt idx="1782">
                  <c:v>0.45477842447207972</c:v>
                </c:pt>
                <c:pt idx="1783">
                  <c:v>0.45477842447207972</c:v>
                </c:pt>
                <c:pt idx="1784">
                  <c:v>0.45470252937792388</c:v>
                </c:pt>
                <c:pt idx="1785">
                  <c:v>0.45530942856884693</c:v>
                </c:pt>
                <c:pt idx="1786">
                  <c:v>0.45530942856884693</c:v>
                </c:pt>
                <c:pt idx="1787">
                  <c:v>0.45523359884113368</c:v>
                </c:pt>
                <c:pt idx="1788">
                  <c:v>0.45523359884113368</c:v>
                </c:pt>
                <c:pt idx="1789">
                  <c:v>0.45523359884113368</c:v>
                </c:pt>
                <c:pt idx="1790">
                  <c:v>0.45515775978569684</c:v>
                </c:pt>
                <c:pt idx="1791">
                  <c:v>0.44982563896468941</c:v>
                </c:pt>
                <c:pt idx="1792">
                  <c:v>0.4550819113990936</c:v>
                </c:pt>
                <c:pt idx="1793">
                  <c:v>0.44974912871225003</c:v>
                </c:pt>
                <c:pt idx="1794">
                  <c:v>0.45500605367787839</c:v>
                </c:pt>
                <c:pt idx="1795">
                  <c:v>0.44967260887866323</c:v>
                </c:pt>
                <c:pt idx="1796">
                  <c:v>0.45028449947656457</c:v>
                </c:pt>
                <c:pt idx="1797">
                  <c:v>0.45028449947656457</c:v>
                </c:pt>
                <c:pt idx="1798">
                  <c:v>0.45020804663552871</c:v>
                </c:pt>
                <c:pt idx="1799">
                  <c:v>0.45020804663552871</c:v>
                </c:pt>
                <c:pt idx="1800">
                  <c:v>0.45013158423490029</c:v>
                </c:pt>
                <c:pt idx="1801">
                  <c:v>0.45013158423490029</c:v>
                </c:pt>
                <c:pt idx="1802">
                  <c:v>0.45005511227109241</c:v>
                </c:pt>
                <c:pt idx="1803">
                  <c:v>0.45005511227109241</c:v>
                </c:pt>
                <c:pt idx="1804">
                  <c:v>0.45005511227109241</c:v>
                </c:pt>
                <c:pt idx="1805">
                  <c:v>0.44997863074051581</c:v>
                </c:pt>
                <c:pt idx="1806">
                  <c:v>0.44997863074051581</c:v>
                </c:pt>
                <c:pt idx="1807">
                  <c:v>0.44997863074051581</c:v>
                </c:pt>
                <c:pt idx="1808">
                  <c:v>0.44990213963957948</c:v>
                </c:pt>
                <c:pt idx="1809">
                  <c:v>0.44990213963957948</c:v>
                </c:pt>
                <c:pt idx="1810">
                  <c:v>0.44990213963957948</c:v>
                </c:pt>
                <c:pt idx="1811">
                  <c:v>0.44982563896468941</c:v>
                </c:pt>
                <c:pt idx="1812">
                  <c:v>0.44982563896468941</c:v>
                </c:pt>
                <c:pt idx="1813">
                  <c:v>0.44982563896468941</c:v>
                </c:pt>
                <c:pt idx="1814">
                  <c:v>0.44982563896468941</c:v>
                </c:pt>
                <c:pt idx="1815">
                  <c:v>0.44982563896468941</c:v>
                </c:pt>
                <c:pt idx="1816">
                  <c:v>0.44974912871225003</c:v>
                </c:pt>
                <c:pt idx="1817">
                  <c:v>0.44974912871225003</c:v>
                </c:pt>
                <c:pt idx="1818">
                  <c:v>0.44974912871225003</c:v>
                </c:pt>
                <c:pt idx="1819">
                  <c:v>0.44974912871225003</c:v>
                </c:pt>
                <c:pt idx="1820">
                  <c:v>0.44974912871225003</c:v>
                </c:pt>
                <c:pt idx="1821">
                  <c:v>0.44974912871225003</c:v>
                </c:pt>
                <c:pt idx="1822">
                  <c:v>0.44982563896468941</c:v>
                </c:pt>
                <c:pt idx="1823">
                  <c:v>0.44982563896468941</c:v>
                </c:pt>
                <c:pt idx="1824">
                  <c:v>0.44982563896468941</c:v>
                </c:pt>
                <c:pt idx="1825">
                  <c:v>0.44982563896468941</c:v>
                </c:pt>
                <c:pt idx="1826">
                  <c:v>0.44982563896468941</c:v>
                </c:pt>
                <c:pt idx="1827">
                  <c:v>0.44990213963957948</c:v>
                </c:pt>
                <c:pt idx="1828">
                  <c:v>0.44990213963957948</c:v>
                </c:pt>
                <c:pt idx="1829">
                  <c:v>0.44990213963957948</c:v>
                </c:pt>
                <c:pt idx="1830">
                  <c:v>0.44997863074051581</c:v>
                </c:pt>
                <c:pt idx="1831">
                  <c:v>0.44997863074051581</c:v>
                </c:pt>
                <c:pt idx="1832">
                  <c:v>0.44997863074051581</c:v>
                </c:pt>
                <c:pt idx="1833">
                  <c:v>0.45005511227109241</c:v>
                </c:pt>
                <c:pt idx="1834">
                  <c:v>0.45005511227109241</c:v>
                </c:pt>
                <c:pt idx="1835">
                  <c:v>0.45013158423490029</c:v>
                </c:pt>
                <c:pt idx="1836">
                  <c:v>0.45013158423490029</c:v>
                </c:pt>
                <c:pt idx="1837">
                  <c:v>0.45020804663552871</c:v>
                </c:pt>
                <c:pt idx="1838">
                  <c:v>0.45020804663552871</c:v>
                </c:pt>
                <c:pt idx="1839">
                  <c:v>0.45028449947656457</c:v>
                </c:pt>
                <c:pt idx="1840">
                  <c:v>0.45028449947656457</c:v>
                </c:pt>
                <c:pt idx="1841">
                  <c:v>0.45028449947656457</c:v>
                </c:pt>
                <c:pt idx="1842">
                  <c:v>0.45036094276159233</c:v>
                </c:pt>
                <c:pt idx="1843">
                  <c:v>0.45036094276159233</c:v>
                </c:pt>
                <c:pt idx="1844">
                  <c:v>0.45043737649419457</c:v>
                </c:pt>
                <c:pt idx="1845">
                  <c:v>0.45043737649419457</c:v>
                </c:pt>
                <c:pt idx="1846">
                  <c:v>0.45043737649419457</c:v>
                </c:pt>
                <c:pt idx="1847">
                  <c:v>0.45051380067795133</c:v>
                </c:pt>
                <c:pt idx="1848">
                  <c:v>0.45051380067795133</c:v>
                </c:pt>
                <c:pt idx="1849">
                  <c:v>0.4505902153164405</c:v>
                </c:pt>
                <c:pt idx="1850">
                  <c:v>0.4505902153164405</c:v>
                </c:pt>
                <c:pt idx="1851">
                  <c:v>0.4505902153164405</c:v>
                </c:pt>
                <c:pt idx="1852">
                  <c:v>0.45066662041323791</c:v>
                </c:pt>
                <c:pt idx="1853">
                  <c:v>0.45066662041323791</c:v>
                </c:pt>
                <c:pt idx="1854">
                  <c:v>0.45066662041323791</c:v>
                </c:pt>
                <c:pt idx="1855">
                  <c:v>0.45066662041323791</c:v>
                </c:pt>
                <c:pt idx="1856">
                  <c:v>0.45074301597191679</c:v>
                </c:pt>
                <c:pt idx="1857">
                  <c:v>0.45074301597191679</c:v>
                </c:pt>
                <c:pt idx="1858">
                  <c:v>0.45074301597191679</c:v>
                </c:pt>
                <c:pt idx="1859">
                  <c:v>0.44837030229460906</c:v>
                </c:pt>
                <c:pt idx="1860">
                  <c:v>0.45371504087298542</c:v>
                </c:pt>
                <c:pt idx="1861">
                  <c:v>0.45081940199604842</c:v>
                </c:pt>
                <c:pt idx="1862">
                  <c:v>0.45081940199604842</c:v>
                </c:pt>
                <c:pt idx="1863">
                  <c:v>0.4484469855604043</c:v>
                </c:pt>
                <c:pt idx="1864">
                  <c:v>0.4484469855604043</c:v>
                </c:pt>
                <c:pt idx="1865">
                  <c:v>0.4484469855604043</c:v>
                </c:pt>
                <c:pt idx="1866">
                  <c:v>0.4484469855604043</c:v>
                </c:pt>
                <c:pt idx="1867">
                  <c:v>0.4484469855604043</c:v>
                </c:pt>
                <c:pt idx="1868">
                  <c:v>0.4484469855604043</c:v>
                </c:pt>
                <c:pt idx="1869">
                  <c:v>0.4484469855604043</c:v>
                </c:pt>
                <c:pt idx="1870">
                  <c:v>0.4484469855604043</c:v>
                </c:pt>
                <c:pt idx="1871">
                  <c:v>0.4484469855604043</c:v>
                </c:pt>
                <c:pt idx="1872">
                  <c:v>0.4484469855604043</c:v>
                </c:pt>
                <c:pt idx="1873">
                  <c:v>0.4484469855604043</c:v>
                </c:pt>
                <c:pt idx="1874">
                  <c:v>0.4484469855604043</c:v>
                </c:pt>
                <c:pt idx="1875">
                  <c:v>0.45081940199604842</c:v>
                </c:pt>
                <c:pt idx="1876">
                  <c:v>0.45081940199604842</c:v>
                </c:pt>
                <c:pt idx="1877">
                  <c:v>0.45379105781176821</c:v>
                </c:pt>
                <c:pt idx="1878">
                  <c:v>0.45379105781176821</c:v>
                </c:pt>
                <c:pt idx="1879">
                  <c:v>0.45081940199604842</c:v>
                </c:pt>
                <c:pt idx="1880">
                  <c:v>0.45081940199604842</c:v>
                </c:pt>
                <c:pt idx="1881">
                  <c:v>0.45081940199604842</c:v>
                </c:pt>
                <c:pt idx="1882">
                  <c:v>0.45081940199604842</c:v>
                </c:pt>
                <c:pt idx="1883">
                  <c:v>0.45074301597191679</c:v>
                </c:pt>
                <c:pt idx="1884">
                  <c:v>0.45074301597191679</c:v>
                </c:pt>
                <c:pt idx="1885">
                  <c:v>0.45371504087298542</c:v>
                </c:pt>
                <c:pt idx="1886">
                  <c:v>0.45074301597191679</c:v>
                </c:pt>
                <c:pt idx="1887">
                  <c:v>0.45074301597191679</c:v>
                </c:pt>
                <c:pt idx="1888">
                  <c:v>0.453639014537214</c:v>
                </c:pt>
                <c:pt idx="1889">
                  <c:v>0.45074301597191679</c:v>
                </c:pt>
                <c:pt idx="1890">
                  <c:v>0.453639014537214</c:v>
                </c:pt>
                <c:pt idx="1891">
                  <c:v>0.45066662041323791</c:v>
                </c:pt>
                <c:pt idx="1892">
                  <c:v>0.45066662041323791</c:v>
                </c:pt>
                <c:pt idx="1893">
                  <c:v>0.45066662041323791</c:v>
                </c:pt>
                <c:pt idx="1894">
                  <c:v>0.453639014537214</c:v>
                </c:pt>
                <c:pt idx="1895">
                  <c:v>0.4505902153164405</c:v>
                </c:pt>
                <c:pt idx="1896">
                  <c:v>0.4505902153164405</c:v>
                </c:pt>
                <c:pt idx="1897">
                  <c:v>0.4535629788009683</c:v>
                </c:pt>
                <c:pt idx="1898">
                  <c:v>0.4535629788009683</c:v>
                </c:pt>
                <c:pt idx="1899">
                  <c:v>0.4512011892233353</c:v>
                </c:pt>
                <c:pt idx="1900">
                  <c:v>0.4505902153164405</c:v>
                </c:pt>
                <c:pt idx="1901">
                  <c:v>0.4512011892233353</c:v>
                </c:pt>
                <c:pt idx="1902">
                  <c:v>0.45051380067795133</c:v>
                </c:pt>
                <c:pt idx="1903">
                  <c:v>0.45112485081844933</c:v>
                </c:pt>
                <c:pt idx="1904">
                  <c:v>0.45051380067795133</c:v>
                </c:pt>
                <c:pt idx="1905">
                  <c:v>0.45112485081844933</c:v>
                </c:pt>
                <c:pt idx="1906">
                  <c:v>0.44583432105259868</c:v>
                </c:pt>
                <c:pt idx="1907">
                  <c:v>0.45112485081844933</c:v>
                </c:pt>
                <c:pt idx="1908">
                  <c:v>0.45112485081844933</c:v>
                </c:pt>
                <c:pt idx="1909">
                  <c:v>0.44583432105259868</c:v>
                </c:pt>
                <c:pt idx="1910">
                  <c:v>0.44583432105259868</c:v>
                </c:pt>
                <c:pt idx="1911">
                  <c:v>0.45112485081844933</c:v>
                </c:pt>
                <c:pt idx="1912">
                  <c:v>0.45104850289683895</c:v>
                </c:pt>
                <c:pt idx="1913">
                  <c:v>0.44583432105259868</c:v>
                </c:pt>
                <c:pt idx="1914">
                  <c:v>0.45112485081844933</c:v>
                </c:pt>
                <c:pt idx="1915">
                  <c:v>0.45112485081844933</c:v>
                </c:pt>
                <c:pt idx="1916">
                  <c:v>0.44583432105259868</c:v>
                </c:pt>
                <c:pt idx="1917">
                  <c:v>0.45112485081844933</c:v>
                </c:pt>
                <c:pt idx="1918">
                  <c:v>0.45112485081844933</c:v>
                </c:pt>
                <c:pt idx="1919">
                  <c:v>0.45112485081844933</c:v>
                </c:pt>
                <c:pt idx="1920">
                  <c:v>0.45112485081844933</c:v>
                </c:pt>
                <c:pt idx="1921">
                  <c:v>0.45112485081844933</c:v>
                </c:pt>
                <c:pt idx="1922">
                  <c:v>0.45112485081844933</c:v>
                </c:pt>
                <c:pt idx="1923">
                  <c:v>0.44890688278648583</c:v>
                </c:pt>
                <c:pt idx="1924">
                  <c:v>0.44890688278648583</c:v>
                </c:pt>
                <c:pt idx="1925">
                  <c:v>0.44591132458148375</c:v>
                </c:pt>
                <c:pt idx="1926">
                  <c:v>0.44591132458148375</c:v>
                </c:pt>
                <c:pt idx="1927">
                  <c:v>0.45127751811505457</c:v>
                </c:pt>
                <c:pt idx="1928">
                  <c:v>0.44898349862993991</c:v>
                </c:pt>
                <c:pt idx="1929">
                  <c:v>0.44906010485614145</c:v>
                </c:pt>
                <c:pt idx="1930">
                  <c:v>0.44906010485614145</c:v>
                </c:pt>
                <c:pt idx="1931">
                  <c:v>0.44906010485614145</c:v>
                </c:pt>
                <c:pt idx="1932">
                  <c:v>0.44906010485614145</c:v>
                </c:pt>
                <c:pt idx="1933">
                  <c:v>0.44913670146871087</c:v>
                </c:pt>
                <c:pt idx="1934">
                  <c:v>0.4484469855604043</c:v>
                </c:pt>
                <c:pt idx="1935">
                  <c:v>0.44921328847126663</c:v>
                </c:pt>
                <c:pt idx="1936">
                  <c:v>0.44921328847126663</c:v>
                </c:pt>
                <c:pt idx="1937">
                  <c:v>0.44921328847126663</c:v>
                </c:pt>
                <c:pt idx="1938">
                  <c:v>0.44928986586742492</c:v>
                </c:pt>
                <c:pt idx="1939">
                  <c:v>0.44928986586742492</c:v>
                </c:pt>
                <c:pt idx="1940">
                  <c:v>0.44928986586742492</c:v>
                </c:pt>
                <c:pt idx="1941">
                  <c:v>0.44860032316764675</c:v>
                </c:pt>
                <c:pt idx="1942">
                  <c:v>0.44936643366079976</c:v>
                </c:pt>
                <c:pt idx="1943">
                  <c:v>0.44936643366079976</c:v>
                </c:pt>
                <c:pt idx="1944">
                  <c:v>0.44867697751636493</c:v>
                </c:pt>
                <c:pt idx="1945">
                  <c:v>0.44944299185500269</c:v>
                </c:pt>
                <c:pt idx="1946">
                  <c:v>0.4487536222333246</c:v>
                </c:pt>
                <c:pt idx="1947">
                  <c:v>0.4487536222333246</c:v>
                </c:pt>
                <c:pt idx="1948">
                  <c:v>0.4487536222333246</c:v>
                </c:pt>
                <c:pt idx="1949">
                  <c:v>0.44944299185500269</c:v>
                </c:pt>
                <c:pt idx="1950">
                  <c:v>0.4487536222333246</c:v>
                </c:pt>
                <c:pt idx="1951">
                  <c:v>0.44883025732215565</c:v>
                </c:pt>
                <c:pt idx="1952">
                  <c:v>0.44951954045364328</c:v>
                </c:pt>
                <c:pt idx="1953">
                  <c:v>0.44951954045364328</c:v>
                </c:pt>
                <c:pt idx="1954">
                  <c:v>0.44951954045364328</c:v>
                </c:pt>
                <c:pt idx="1955">
                  <c:v>0.44883025732215565</c:v>
                </c:pt>
                <c:pt idx="1956">
                  <c:v>0.44883025732215565</c:v>
                </c:pt>
                <c:pt idx="1957">
                  <c:v>0.44883025732215565</c:v>
                </c:pt>
                <c:pt idx="1958">
                  <c:v>0.44883025732215565</c:v>
                </c:pt>
                <c:pt idx="1959">
                  <c:v>0.44959607946032853</c:v>
                </c:pt>
                <c:pt idx="1960">
                  <c:v>0.44883025732215565</c:v>
                </c:pt>
                <c:pt idx="1961">
                  <c:v>0.44890688278648583</c:v>
                </c:pt>
                <c:pt idx="1962">
                  <c:v>0.44959607946032853</c:v>
                </c:pt>
                <c:pt idx="1963">
                  <c:v>0.44951954045364328</c:v>
                </c:pt>
                <c:pt idx="1964">
                  <c:v>0.44951954045364328</c:v>
                </c:pt>
                <c:pt idx="1965">
                  <c:v>0.44959607946032853</c:v>
                </c:pt>
                <c:pt idx="1966">
                  <c:v>0.44883025732215565</c:v>
                </c:pt>
                <c:pt idx="1967">
                  <c:v>0.44951954045364328</c:v>
                </c:pt>
                <c:pt idx="1968">
                  <c:v>0.44951954045364328</c:v>
                </c:pt>
                <c:pt idx="1969">
                  <c:v>0.44951954045364328</c:v>
                </c:pt>
                <c:pt idx="1970">
                  <c:v>0.44951954045364328</c:v>
                </c:pt>
                <c:pt idx="1971">
                  <c:v>0.44951954045364328</c:v>
                </c:pt>
                <c:pt idx="1972">
                  <c:v>0.44951954045364328</c:v>
                </c:pt>
                <c:pt idx="1973">
                  <c:v>0.44951954045364328</c:v>
                </c:pt>
                <c:pt idx="1974">
                  <c:v>0.44951954045364328</c:v>
                </c:pt>
                <c:pt idx="1975">
                  <c:v>0.44951954045364328</c:v>
                </c:pt>
                <c:pt idx="1976">
                  <c:v>0.44944299185500269</c:v>
                </c:pt>
                <c:pt idx="1977">
                  <c:v>0.44944299185500269</c:v>
                </c:pt>
                <c:pt idx="1978">
                  <c:v>0.44944299185500269</c:v>
                </c:pt>
                <c:pt idx="1979">
                  <c:v>0.44944299185500269</c:v>
                </c:pt>
                <c:pt idx="1980">
                  <c:v>0.44944299185500269</c:v>
                </c:pt>
                <c:pt idx="1981">
                  <c:v>0.44944299185500269</c:v>
                </c:pt>
                <c:pt idx="1982">
                  <c:v>0.44936643366079976</c:v>
                </c:pt>
                <c:pt idx="1983">
                  <c:v>0.44936643366079976</c:v>
                </c:pt>
                <c:pt idx="1984">
                  <c:v>0.44936643366079976</c:v>
                </c:pt>
                <c:pt idx="1985">
                  <c:v>0.44936643366079976</c:v>
                </c:pt>
                <c:pt idx="1986">
                  <c:v>0.44936643366079976</c:v>
                </c:pt>
                <c:pt idx="1987">
                  <c:v>0.44928986586742492</c:v>
                </c:pt>
                <c:pt idx="1988">
                  <c:v>0.44928986586742492</c:v>
                </c:pt>
                <c:pt idx="1989">
                  <c:v>0.44928986586742492</c:v>
                </c:pt>
                <c:pt idx="1990">
                  <c:v>0.44928986586742492</c:v>
                </c:pt>
                <c:pt idx="1991">
                  <c:v>0.44921328847126663</c:v>
                </c:pt>
                <c:pt idx="1992">
                  <c:v>0.44921328847126663</c:v>
                </c:pt>
                <c:pt idx="1993">
                  <c:v>0.44921328847126663</c:v>
                </c:pt>
                <c:pt idx="1994">
                  <c:v>0.44921328847126663</c:v>
                </c:pt>
                <c:pt idx="1995">
                  <c:v>0.44921328847126663</c:v>
                </c:pt>
                <c:pt idx="1996">
                  <c:v>0.44913670146871087</c:v>
                </c:pt>
                <c:pt idx="1997">
                  <c:v>0.44913670146871087</c:v>
                </c:pt>
                <c:pt idx="1998">
                  <c:v>0.44913670146871087</c:v>
                </c:pt>
                <c:pt idx="1999">
                  <c:v>0.44913670146871087</c:v>
                </c:pt>
                <c:pt idx="2000">
                  <c:v>0.44906010485614145</c:v>
                </c:pt>
                <c:pt idx="2001">
                  <c:v>0.44906010485614145</c:v>
                </c:pt>
                <c:pt idx="2002">
                  <c:v>0.44906010485614145</c:v>
                </c:pt>
                <c:pt idx="2003">
                  <c:v>0.44906010485614145</c:v>
                </c:pt>
                <c:pt idx="2004">
                  <c:v>0.44906010485614145</c:v>
                </c:pt>
                <c:pt idx="2005">
                  <c:v>0.44906010485614145</c:v>
                </c:pt>
                <c:pt idx="2006">
                  <c:v>0.44898349862993991</c:v>
                </c:pt>
                <c:pt idx="2007">
                  <c:v>0.44898349862993991</c:v>
                </c:pt>
                <c:pt idx="2008">
                  <c:v>0.44898349862993991</c:v>
                </c:pt>
                <c:pt idx="2009">
                  <c:v>0.44898349862993991</c:v>
                </c:pt>
                <c:pt idx="2010">
                  <c:v>0.44898349862993991</c:v>
                </c:pt>
                <c:pt idx="2011">
                  <c:v>0.44959607946032853</c:v>
                </c:pt>
                <c:pt idx="2012">
                  <c:v>0.44959607946032853</c:v>
                </c:pt>
                <c:pt idx="2013">
                  <c:v>0.44959607946032853</c:v>
                </c:pt>
                <c:pt idx="2014">
                  <c:v>0.44959607946032853</c:v>
                </c:pt>
                <c:pt idx="2015">
                  <c:v>0.44959607946032853</c:v>
                </c:pt>
                <c:pt idx="2016">
                  <c:v>0.44959607946032853</c:v>
                </c:pt>
                <c:pt idx="2017">
                  <c:v>0.44959607946032853</c:v>
                </c:pt>
                <c:pt idx="2018">
                  <c:v>0.44959607946032853</c:v>
                </c:pt>
                <c:pt idx="2019">
                  <c:v>0.44951954045364328</c:v>
                </c:pt>
                <c:pt idx="2020">
                  <c:v>0.44951954045364328</c:v>
                </c:pt>
                <c:pt idx="2021">
                  <c:v>0.44951954045364328</c:v>
                </c:pt>
                <c:pt idx="2022">
                  <c:v>0.44951954045364328</c:v>
                </c:pt>
                <c:pt idx="2023">
                  <c:v>0.44951954045364328</c:v>
                </c:pt>
                <c:pt idx="2024">
                  <c:v>0.44951954045364328</c:v>
                </c:pt>
                <c:pt idx="2025">
                  <c:v>0.44951954045364328</c:v>
                </c:pt>
                <c:pt idx="2026">
                  <c:v>0.44951954045364328</c:v>
                </c:pt>
                <c:pt idx="2027">
                  <c:v>0.44951954045364328</c:v>
                </c:pt>
                <c:pt idx="2028">
                  <c:v>0.44951954045364328</c:v>
                </c:pt>
                <c:pt idx="2029">
                  <c:v>0.44951954045364328</c:v>
                </c:pt>
                <c:pt idx="2030">
                  <c:v>0.44951954045364328</c:v>
                </c:pt>
                <c:pt idx="2031">
                  <c:v>0.44951954045364328</c:v>
                </c:pt>
                <c:pt idx="2032">
                  <c:v>0.44951954045364328</c:v>
                </c:pt>
                <c:pt idx="2033">
                  <c:v>0.44951954045364328</c:v>
                </c:pt>
                <c:pt idx="2034">
                  <c:v>0.44951954045364328</c:v>
                </c:pt>
                <c:pt idx="2035">
                  <c:v>0.44951954045364328</c:v>
                </c:pt>
                <c:pt idx="2036">
                  <c:v>0.44951954045364328</c:v>
                </c:pt>
                <c:pt idx="2037">
                  <c:v>0.44951954045364328</c:v>
                </c:pt>
                <c:pt idx="2038">
                  <c:v>0.44951954045364328</c:v>
                </c:pt>
                <c:pt idx="2039">
                  <c:v>0.44951954045364328</c:v>
                </c:pt>
                <c:pt idx="2040">
                  <c:v>0.44951954045364328</c:v>
                </c:pt>
                <c:pt idx="2041">
                  <c:v>0.44944299185500269</c:v>
                </c:pt>
                <c:pt idx="2042">
                  <c:v>0.44944299185500269</c:v>
                </c:pt>
                <c:pt idx="2043">
                  <c:v>0.44944299185500269</c:v>
                </c:pt>
                <c:pt idx="2044">
                  <c:v>0.44944299185500269</c:v>
                </c:pt>
                <c:pt idx="2045">
                  <c:v>0.44944299185500269</c:v>
                </c:pt>
                <c:pt idx="2046">
                  <c:v>0.44944299185500269</c:v>
                </c:pt>
                <c:pt idx="2047">
                  <c:v>0.44944299185500269</c:v>
                </c:pt>
                <c:pt idx="2048">
                  <c:v>0.44944299185500269</c:v>
                </c:pt>
                <c:pt idx="2049">
                  <c:v>0.44944299185500269</c:v>
                </c:pt>
                <c:pt idx="2050">
                  <c:v>0.44944299185500269</c:v>
                </c:pt>
                <c:pt idx="2051">
                  <c:v>0.44944299185500269</c:v>
                </c:pt>
                <c:pt idx="2052">
                  <c:v>0.44936643366079976</c:v>
                </c:pt>
                <c:pt idx="2053">
                  <c:v>0.44936643366079976</c:v>
                </c:pt>
                <c:pt idx="2054">
                  <c:v>0.44936643366079976</c:v>
                </c:pt>
                <c:pt idx="2055">
                  <c:v>0.44936643366079976</c:v>
                </c:pt>
                <c:pt idx="2056">
                  <c:v>0.44936643366079976</c:v>
                </c:pt>
                <c:pt idx="2057">
                  <c:v>0.44928986586742492</c:v>
                </c:pt>
                <c:pt idx="2058">
                  <c:v>0.44928986586742492</c:v>
                </c:pt>
                <c:pt idx="2059">
                  <c:v>0.44928986586742492</c:v>
                </c:pt>
                <c:pt idx="2060">
                  <c:v>0.44928986586742492</c:v>
                </c:pt>
                <c:pt idx="2061">
                  <c:v>0.44928986586742492</c:v>
                </c:pt>
                <c:pt idx="2062">
                  <c:v>0.44928986586742492</c:v>
                </c:pt>
                <c:pt idx="2063">
                  <c:v>0.44928986586742492</c:v>
                </c:pt>
                <c:pt idx="2064">
                  <c:v>0.44928986586742492</c:v>
                </c:pt>
                <c:pt idx="2065">
                  <c:v>0.44928986586742492</c:v>
                </c:pt>
                <c:pt idx="2066">
                  <c:v>0.44629619584062574</c:v>
                </c:pt>
                <c:pt idx="2067">
                  <c:v>0.44928986586742492</c:v>
                </c:pt>
                <c:pt idx="2068">
                  <c:v>0.44621924109446931</c:v>
                </c:pt>
                <c:pt idx="2069">
                  <c:v>0.44921328847126663</c:v>
                </c:pt>
                <c:pt idx="2070">
                  <c:v>0.4446009336516985</c:v>
                </c:pt>
                <c:pt idx="2071">
                  <c:v>0.44967260887866323</c:v>
                </c:pt>
                <c:pt idx="2072">
                  <c:v>0.44913670146871087</c:v>
                </c:pt>
                <c:pt idx="2073">
                  <c:v>0.44675771979311307</c:v>
                </c:pt>
                <c:pt idx="2074">
                  <c:v>0.44675771979311307</c:v>
                </c:pt>
                <c:pt idx="2075">
                  <c:v>0.44675771979311307</c:v>
                </c:pt>
                <c:pt idx="2076">
                  <c:v>0.44668082346402993</c:v>
                </c:pt>
                <c:pt idx="2077">
                  <c:v>0.44668082346402993</c:v>
                </c:pt>
                <c:pt idx="2078">
                  <c:v>0.44668082346402993</c:v>
                </c:pt>
                <c:pt idx="2079">
                  <c:v>0.44951954045364328</c:v>
                </c:pt>
                <c:pt idx="2080">
                  <c:v>0.4466039174080062</c:v>
                </c:pt>
                <c:pt idx="2081">
                  <c:v>0.44135128192014994</c:v>
                </c:pt>
                <c:pt idx="2082">
                  <c:v>0.4466039174080062</c:v>
                </c:pt>
                <c:pt idx="2083">
                  <c:v>0.4465270016213494</c:v>
                </c:pt>
                <c:pt idx="2084">
                  <c:v>0.4465270016213494</c:v>
                </c:pt>
                <c:pt idx="2085">
                  <c:v>0.4465270016213494</c:v>
                </c:pt>
                <c:pt idx="2086">
                  <c:v>0.4465270016213494</c:v>
                </c:pt>
                <c:pt idx="2087">
                  <c:v>0.4465270016213494</c:v>
                </c:pt>
                <c:pt idx="2088">
                  <c:v>0.44119609940646087</c:v>
                </c:pt>
                <c:pt idx="2089">
                  <c:v>0.4465270016213494</c:v>
                </c:pt>
                <c:pt idx="2090">
                  <c:v>0.44645007610036547</c:v>
                </c:pt>
                <c:pt idx="2091">
                  <c:v>0.44111849315903306</c:v>
                </c:pt>
                <c:pt idx="2092">
                  <c:v>0.44645007610036547</c:v>
                </c:pt>
                <c:pt idx="2093">
                  <c:v>0.44645007610036547</c:v>
                </c:pt>
                <c:pt idx="2094">
                  <c:v>0.44111849315903306</c:v>
                </c:pt>
                <c:pt idx="2095">
                  <c:v>0.44104087691273275</c:v>
                </c:pt>
                <c:pt idx="2096">
                  <c:v>0.44637314084135726</c:v>
                </c:pt>
                <c:pt idx="2097">
                  <c:v>0.44637314084135726</c:v>
                </c:pt>
                <c:pt idx="2098">
                  <c:v>0.44104087691273275</c:v>
                </c:pt>
                <c:pt idx="2099">
                  <c:v>0.44629619584062574</c:v>
                </c:pt>
                <c:pt idx="2100">
                  <c:v>0.44629619584062574</c:v>
                </c:pt>
                <c:pt idx="2101">
                  <c:v>0.44096325066369435</c:v>
                </c:pt>
                <c:pt idx="2102">
                  <c:v>0.44629619584062574</c:v>
                </c:pt>
                <c:pt idx="2103">
                  <c:v>0.44683460639894512</c:v>
                </c:pt>
                <c:pt idx="2104">
                  <c:v>0.44096325066369435</c:v>
                </c:pt>
                <c:pt idx="2105">
                  <c:v>0.44166152713087747</c:v>
                </c:pt>
                <c:pt idx="2106">
                  <c:v>0.44621924109446931</c:v>
                </c:pt>
                <c:pt idx="2107">
                  <c:v>0.44621924109446931</c:v>
                </c:pt>
                <c:pt idx="2108">
                  <c:v>0.44166152713087747</c:v>
                </c:pt>
                <c:pt idx="2109">
                  <c:v>0.44096325066369435</c:v>
                </c:pt>
                <c:pt idx="2110">
                  <c:v>0.44166152713087747</c:v>
                </c:pt>
                <c:pt idx="2111">
                  <c:v>0.44088561440804941</c:v>
                </c:pt>
                <c:pt idx="2112">
                  <c:v>0.44675771979311307</c:v>
                </c:pt>
                <c:pt idx="2113">
                  <c:v>0.44158398079564187</c:v>
                </c:pt>
                <c:pt idx="2114">
                  <c:v>0.44158398079564187</c:v>
                </c:pt>
                <c:pt idx="2115">
                  <c:v>0.44158398079564187</c:v>
                </c:pt>
                <c:pt idx="2116">
                  <c:v>0.44158398079564187</c:v>
                </c:pt>
                <c:pt idx="2117">
                  <c:v>0.44158398079564187</c:v>
                </c:pt>
                <c:pt idx="2118">
                  <c:v>0.44158398079564187</c:v>
                </c:pt>
                <c:pt idx="2119">
                  <c:v>0.44158398079564187</c:v>
                </c:pt>
                <c:pt idx="2120">
                  <c:v>0.44158398079564187</c:v>
                </c:pt>
                <c:pt idx="2121">
                  <c:v>0.44158398079564187</c:v>
                </c:pt>
                <c:pt idx="2122">
                  <c:v>0.44158398079564187</c:v>
                </c:pt>
                <c:pt idx="2123">
                  <c:v>0.44158398079564187</c:v>
                </c:pt>
                <c:pt idx="2124">
                  <c:v>0.44158398079564187</c:v>
                </c:pt>
                <c:pt idx="2125">
                  <c:v>0.44158398079564187</c:v>
                </c:pt>
                <c:pt idx="2126">
                  <c:v>0.44158398079564187</c:v>
                </c:pt>
                <c:pt idx="2127">
                  <c:v>0.44158398079564187</c:v>
                </c:pt>
                <c:pt idx="2128">
                  <c:v>0.44158398079564187</c:v>
                </c:pt>
                <c:pt idx="2129">
                  <c:v>0.44158398079564187</c:v>
                </c:pt>
                <c:pt idx="2130">
                  <c:v>0.44158398079564187</c:v>
                </c:pt>
                <c:pt idx="2131">
                  <c:v>0.44668082346402993</c:v>
                </c:pt>
                <c:pt idx="2132">
                  <c:v>0.44158398079564187</c:v>
                </c:pt>
                <c:pt idx="2133">
                  <c:v>0.44158398079564187</c:v>
                </c:pt>
                <c:pt idx="2134">
                  <c:v>0.44158398079564187</c:v>
                </c:pt>
                <c:pt idx="2135">
                  <c:v>0.44158398079564187</c:v>
                </c:pt>
                <c:pt idx="2136">
                  <c:v>0.44158398079564187</c:v>
                </c:pt>
                <c:pt idx="2137">
                  <c:v>0.44158398079564187</c:v>
                </c:pt>
                <c:pt idx="2138">
                  <c:v>0.44158398079564187</c:v>
                </c:pt>
                <c:pt idx="2139">
                  <c:v>0.44158398079564187</c:v>
                </c:pt>
                <c:pt idx="2140">
                  <c:v>0.44158398079564187</c:v>
                </c:pt>
                <c:pt idx="2141">
                  <c:v>0.44158398079564187</c:v>
                </c:pt>
                <c:pt idx="2142">
                  <c:v>0.44158398079564187</c:v>
                </c:pt>
                <c:pt idx="2143">
                  <c:v>0.44158398079564187</c:v>
                </c:pt>
                <c:pt idx="2144">
                  <c:v>0.44158398079564187</c:v>
                </c:pt>
                <c:pt idx="2145">
                  <c:v>0.44158398079564187</c:v>
                </c:pt>
                <c:pt idx="2146">
                  <c:v>0.44158398079564187</c:v>
                </c:pt>
                <c:pt idx="2147">
                  <c:v>0.44158398079564187</c:v>
                </c:pt>
                <c:pt idx="2148">
                  <c:v>0.44158398079564187</c:v>
                </c:pt>
                <c:pt idx="2149">
                  <c:v>0.44158398079564187</c:v>
                </c:pt>
                <c:pt idx="2150">
                  <c:v>0.44158398079564187</c:v>
                </c:pt>
                <c:pt idx="2151">
                  <c:v>0.44158398079564187</c:v>
                </c:pt>
                <c:pt idx="2152">
                  <c:v>0.44158398079564187</c:v>
                </c:pt>
                <c:pt idx="2153">
                  <c:v>0.44158398079564187</c:v>
                </c:pt>
                <c:pt idx="2154">
                  <c:v>0.44158398079564187</c:v>
                </c:pt>
                <c:pt idx="2155">
                  <c:v>0.44158398079564187</c:v>
                </c:pt>
                <c:pt idx="2156">
                  <c:v>0.44158398079564187</c:v>
                </c:pt>
                <c:pt idx="2157">
                  <c:v>0.44150642448467647</c:v>
                </c:pt>
                <c:pt idx="2158">
                  <c:v>0.44150642448467647</c:v>
                </c:pt>
                <c:pt idx="2159">
                  <c:v>0.44150642448467647</c:v>
                </c:pt>
                <c:pt idx="2160">
                  <c:v>0.44150642448467647</c:v>
                </c:pt>
                <c:pt idx="2161">
                  <c:v>0.44150642448467647</c:v>
                </c:pt>
                <c:pt idx="2162">
                  <c:v>0.44150642448467647</c:v>
                </c:pt>
                <c:pt idx="2163">
                  <c:v>0.44142885819413025</c:v>
                </c:pt>
                <c:pt idx="2164">
                  <c:v>0.44142885819413025</c:v>
                </c:pt>
                <c:pt idx="2165">
                  <c:v>0.44142885819413025</c:v>
                </c:pt>
                <c:pt idx="2166">
                  <c:v>0.44142885819413025</c:v>
                </c:pt>
                <c:pt idx="2167">
                  <c:v>0.44142885819413025</c:v>
                </c:pt>
                <c:pt idx="2168">
                  <c:v>0.44142885819413025</c:v>
                </c:pt>
                <c:pt idx="2169">
                  <c:v>0.44142885819413025</c:v>
                </c:pt>
                <c:pt idx="2170">
                  <c:v>0.44135128192014994</c:v>
                </c:pt>
                <c:pt idx="2171">
                  <c:v>0.44135128192014994</c:v>
                </c:pt>
                <c:pt idx="2172">
                  <c:v>0.44135128192014994</c:v>
                </c:pt>
                <c:pt idx="2173">
                  <c:v>0.44135128192014994</c:v>
                </c:pt>
                <c:pt idx="2174">
                  <c:v>0.44127369565887953</c:v>
                </c:pt>
                <c:pt idx="2175">
                  <c:v>0.44127369565887953</c:v>
                </c:pt>
                <c:pt idx="2176">
                  <c:v>0.44127369565887953</c:v>
                </c:pt>
                <c:pt idx="2177">
                  <c:v>0.44119609940646087</c:v>
                </c:pt>
                <c:pt idx="2178">
                  <c:v>0.44119609940646087</c:v>
                </c:pt>
                <c:pt idx="2179">
                  <c:v>0.44119609940646087</c:v>
                </c:pt>
                <c:pt idx="2180">
                  <c:v>0.44119609940646087</c:v>
                </c:pt>
                <c:pt idx="2181">
                  <c:v>0.44119609940646087</c:v>
                </c:pt>
                <c:pt idx="2182">
                  <c:v>0.44111849315903306</c:v>
                </c:pt>
                <c:pt idx="2183">
                  <c:v>0.44111849315903306</c:v>
                </c:pt>
                <c:pt idx="2184">
                  <c:v>0.44111849315903306</c:v>
                </c:pt>
                <c:pt idx="2185">
                  <c:v>0.44111849315903306</c:v>
                </c:pt>
                <c:pt idx="2186">
                  <c:v>0.44111849315903306</c:v>
                </c:pt>
                <c:pt idx="2187">
                  <c:v>0.44111849315903306</c:v>
                </c:pt>
                <c:pt idx="2188">
                  <c:v>0.44111849315903306</c:v>
                </c:pt>
                <c:pt idx="2189">
                  <c:v>0.44111849315903306</c:v>
                </c:pt>
                <c:pt idx="2190">
                  <c:v>0.44104087691273275</c:v>
                </c:pt>
                <c:pt idx="2191">
                  <c:v>0.44104087691273275</c:v>
                </c:pt>
                <c:pt idx="2192">
                  <c:v>0.44104087691273275</c:v>
                </c:pt>
                <c:pt idx="2193">
                  <c:v>0.44104087691273275</c:v>
                </c:pt>
                <c:pt idx="2194">
                  <c:v>0.44104087691273275</c:v>
                </c:pt>
                <c:pt idx="2195">
                  <c:v>0.44104087691273275</c:v>
                </c:pt>
                <c:pt idx="2196">
                  <c:v>0.44104087691273275</c:v>
                </c:pt>
                <c:pt idx="2197">
                  <c:v>0.44104087691273275</c:v>
                </c:pt>
                <c:pt idx="2198">
                  <c:v>0.44104087691273275</c:v>
                </c:pt>
                <c:pt idx="2199">
                  <c:v>0.44104087691273275</c:v>
                </c:pt>
                <c:pt idx="2200">
                  <c:v>0.44104087691273275</c:v>
                </c:pt>
                <c:pt idx="2201">
                  <c:v>0.44104087691273275</c:v>
                </c:pt>
                <c:pt idx="2202">
                  <c:v>0.44111849315903306</c:v>
                </c:pt>
                <c:pt idx="2203">
                  <c:v>0.44111849315903306</c:v>
                </c:pt>
                <c:pt idx="2204">
                  <c:v>0.44111849315903306</c:v>
                </c:pt>
                <c:pt idx="2205">
                  <c:v>0.44111849315903306</c:v>
                </c:pt>
                <c:pt idx="2206">
                  <c:v>0.44111849315903306</c:v>
                </c:pt>
                <c:pt idx="2207">
                  <c:v>0.44111849315903306</c:v>
                </c:pt>
                <c:pt idx="2208">
                  <c:v>0.44111849315903306</c:v>
                </c:pt>
                <c:pt idx="2209">
                  <c:v>0.44119609940646087</c:v>
                </c:pt>
                <c:pt idx="2210">
                  <c:v>0.44119609940646087</c:v>
                </c:pt>
                <c:pt idx="2211">
                  <c:v>0.44127369565887953</c:v>
                </c:pt>
                <c:pt idx="2212">
                  <c:v>0.44127369565887953</c:v>
                </c:pt>
                <c:pt idx="2213">
                  <c:v>0.44127369565887953</c:v>
                </c:pt>
                <c:pt idx="2214">
                  <c:v>0.44135128192014994</c:v>
                </c:pt>
                <c:pt idx="2215">
                  <c:v>0.44135128192014994</c:v>
                </c:pt>
                <c:pt idx="2216">
                  <c:v>0.44142885819413025</c:v>
                </c:pt>
                <c:pt idx="2217">
                  <c:v>0.44150642448467647</c:v>
                </c:pt>
                <c:pt idx="2218">
                  <c:v>0.44150642448467647</c:v>
                </c:pt>
                <c:pt idx="2219">
                  <c:v>0.44150642448467647</c:v>
                </c:pt>
                <c:pt idx="2220">
                  <c:v>0.44158398079564187</c:v>
                </c:pt>
                <c:pt idx="2221">
                  <c:v>0.44166152713087747</c:v>
                </c:pt>
                <c:pt idx="2222">
                  <c:v>0.44166152713087747</c:v>
                </c:pt>
                <c:pt idx="2223">
                  <c:v>0.44173906349423164</c:v>
                </c:pt>
                <c:pt idx="2224">
                  <c:v>0.44467809391099278</c:v>
                </c:pt>
                <c:pt idx="2225">
                  <c:v>0.44475524434658587</c:v>
                </c:pt>
                <c:pt idx="2226">
                  <c:v>0.44475524434658587</c:v>
                </c:pt>
                <c:pt idx="2227">
                  <c:v>0.44189410632067683</c:v>
                </c:pt>
                <c:pt idx="2228">
                  <c:v>0.44982563896468941</c:v>
                </c:pt>
                <c:pt idx="2229">
                  <c:v>0.44982563896468941</c:v>
                </c:pt>
                <c:pt idx="2230">
                  <c:v>0.44990213963957948</c:v>
                </c:pt>
                <c:pt idx="2231">
                  <c:v>0.44990213963957948</c:v>
                </c:pt>
                <c:pt idx="2232">
                  <c:v>0.44997863074051581</c:v>
                </c:pt>
                <c:pt idx="2233">
                  <c:v>0.44997863074051581</c:v>
                </c:pt>
                <c:pt idx="2234">
                  <c:v>0.45005511227109241</c:v>
                </c:pt>
                <c:pt idx="2235">
                  <c:v>0.45005511227109241</c:v>
                </c:pt>
                <c:pt idx="2236">
                  <c:v>0.45005511227109241</c:v>
                </c:pt>
                <c:pt idx="2237">
                  <c:v>0.45005511227109241</c:v>
                </c:pt>
                <c:pt idx="2238">
                  <c:v>0.45074301597191679</c:v>
                </c:pt>
                <c:pt idx="2239">
                  <c:v>0.45074301597191679</c:v>
                </c:pt>
                <c:pt idx="2240">
                  <c:v>0.45074301597191679</c:v>
                </c:pt>
                <c:pt idx="2241">
                  <c:v>0.45081940199604842</c:v>
                </c:pt>
                <c:pt idx="2242">
                  <c:v>0.45081940199604842</c:v>
                </c:pt>
                <c:pt idx="2243">
                  <c:v>0.45081940199604842</c:v>
                </c:pt>
                <c:pt idx="2244">
                  <c:v>0.45081940199604842</c:v>
                </c:pt>
                <c:pt idx="2245">
                  <c:v>0.45089577848920182</c:v>
                </c:pt>
                <c:pt idx="2246">
                  <c:v>0.45089577848920182</c:v>
                </c:pt>
                <c:pt idx="2247">
                  <c:v>0.45089577848920182</c:v>
                </c:pt>
                <c:pt idx="2248">
                  <c:v>0.44560325184497074</c:v>
                </c:pt>
                <c:pt idx="2249">
                  <c:v>0.44860032316764675</c:v>
                </c:pt>
                <c:pt idx="2250">
                  <c:v>0.44568028468806131</c:v>
                </c:pt>
                <c:pt idx="2251">
                  <c:v>0.44568028468806131</c:v>
                </c:pt>
                <c:pt idx="2252">
                  <c:v>0.44568028468806131</c:v>
                </c:pt>
                <c:pt idx="2253">
                  <c:v>0.44568028468806131</c:v>
                </c:pt>
                <c:pt idx="2254">
                  <c:v>0.44568028468806131</c:v>
                </c:pt>
                <c:pt idx="2255">
                  <c:v>0.44928986586742492</c:v>
                </c:pt>
                <c:pt idx="2256">
                  <c:v>0.44867697751636493</c:v>
                </c:pt>
                <c:pt idx="2257">
                  <c:v>0.44637314084135726</c:v>
                </c:pt>
                <c:pt idx="2258">
                  <c:v>0.44936643366079976</c:v>
                </c:pt>
                <c:pt idx="2259">
                  <c:v>0.44936643366079976</c:v>
                </c:pt>
                <c:pt idx="2260">
                  <c:v>0.44936643366079976</c:v>
                </c:pt>
                <c:pt idx="2261">
                  <c:v>0.44936643366079976</c:v>
                </c:pt>
                <c:pt idx="2262">
                  <c:v>0.44936643366079976</c:v>
                </c:pt>
                <c:pt idx="2263">
                  <c:v>0.44936643366079976</c:v>
                </c:pt>
                <c:pt idx="2264">
                  <c:v>0.44936643366079976</c:v>
                </c:pt>
                <c:pt idx="2265">
                  <c:v>0.44936643366079976</c:v>
                </c:pt>
                <c:pt idx="2266">
                  <c:v>0.44936643366079976</c:v>
                </c:pt>
                <c:pt idx="2267">
                  <c:v>0.44936643366079976</c:v>
                </c:pt>
                <c:pt idx="2268">
                  <c:v>0.44936643366079976</c:v>
                </c:pt>
                <c:pt idx="2269">
                  <c:v>0.44936643366079976</c:v>
                </c:pt>
                <c:pt idx="2270">
                  <c:v>0.44936643366079976</c:v>
                </c:pt>
                <c:pt idx="2271">
                  <c:v>0.44936643366079976</c:v>
                </c:pt>
                <c:pt idx="2272">
                  <c:v>0.44936643366079976</c:v>
                </c:pt>
                <c:pt idx="2273">
                  <c:v>0.44936643366079976</c:v>
                </c:pt>
                <c:pt idx="2274">
                  <c:v>0.44936643366079976</c:v>
                </c:pt>
                <c:pt idx="2275">
                  <c:v>0.44936643366079976</c:v>
                </c:pt>
                <c:pt idx="2276">
                  <c:v>0.44936643366079976</c:v>
                </c:pt>
                <c:pt idx="2277">
                  <c:v>0.44936643366079976</c:v>
                </c:pt>
                <c:pt idx="2278">
                  <c:v>0.44936643366079976</c:v>
                </c:pt>
                <c:pt idx="2279">
                  <c:v>0.44936643366079976</c:v>
                </c:pt>
                <c:pt idx="2280">
                  <c:v>0.44936643366079976</c:v>
                </c:pt>
                <c:pt idx="2281">
                  <c:v>0.44936643366079976</c:v>
                </c:pt>
                <c:pt idx="2282">
                  <c:v>0.44936643366079976</c:v>
                </c:pt>
                <c:pt idx="2283">
                  <c:v>0.44936643366079976</c:v>
                </c:pt>
                <c:pt idx="2284">
                  <c:v>0.44936643366079976</c:v>
                </c:pt>
                <c:pt idx="2285">
                  <c:v>0.44936643366079976</c:v>
                </c:pt>
                <c:pt idx="2286">
                  <c:v>0.44936643366079976</c:v>
                </c:pt>
                <c:pt idx="2287">
                  <c:v>0.44936643366079976</c:v>
                </c:pt>
                <c:pt idx="2288">
                  <c:v>0.44936643366079976</c:v>
                </c:pt>
                <c:pt idx="2289">
                  <c:v>0.44936643366079976</c:v>
                </c:pt>
                <c:pt idx="2290">
                  <c:v>0.44928986586742492</c:v>
                </c:pt>
                <c:pt idx="2291">
                  <c:v>0.44928986586742492</c:v>
                </c:pt>
                <c:pt idx="2292">
                  <c:v>0.44928986586742492</c:v>
                </c:pt>
                <c:pt idx="2293">
                  <c:v>0.44928986586742492</c:v>
                </c:pt>
                <c:pt idx="2294">
                  <c:v>0.44928986586742492</c:v>
                </c:pt>
                <c:pt idx="2295">
                  <c:v>0.44928986586742492</c:v>
                </c:pt>
                <c:pt idx="2296">
                  <c:v>0.44928986586742492</c:v>
                </c:pt>
                <c:pt idx="2297">
                  <c:v>0.44928986586742492</c:v>
                </c:pt>
                <c:pt idx="2298">
                  <c:v>0.44928986586742492</c:v>
                </c:pt>
                <c:pt idx="2299">
                  <c:v>0.44936643366079976</c:v>
                </c:pt>
                <c:pt idx="2300">
                  <c:v>0.44936643366079976</c:v>
                </c:pt>
                <c:pt idx="2301">
                  <c:v>0.44936643366079976</c:v>
                </c:pt>
                <c:pt idx="2302">
                  <c:v>0.44936643366079976</c:v>
                </c:pt>
                <c:pt idx="2303">
                  <c:v>0.44936643366079976</c:v>
                </c:pt>
                <c:pt idx="2304">
                  <c:v>0.44936643366079976</c:v>
                </c:pt>
                <c:pt idx="2305">
                  <c:v>0.44936643366079976</c:v>
                </c:pt>
                <c:pt idx="2306">
                  <c:v>0.44936643366079976</c:v>
                </c:pt>
                <c:pt idx="2307">
                  <c:v>0.44936643366079976</c:v>
                </c:pt>
                <c:pt idx="2308">
                  <c:v>0.44936643366079976</c:v>
                </c:pt>
                <c:pt idx="2309">
                  <c:v>0.44936643366079976</c:v>
                </c:pt>
                <c:pt idx="2310">
                  <c:v>0.44936643366079976</c:v>
                </c:pt>
                <c:pt idx="2311">
                  <c:v>0.44944299185500269</c:v>
                </c:pt>
                <c:pt idx="2312">
                  <c:v>0.44944299185500269</c:v>
                </c:pt>
                <c:pt idx="2313">
                  <c:v>0.44944299185500269</c:v>
                </c:pt>
                <c:pt idx="2314">
                  <c:v>0.44951954045364328</c:v>
                </c:pt>
                <c:pt idx="2315">
                  <c:v>0.44951954045364328</c:v>
                </c:pt>
                <c:pt idx="2316">
                  <c:v>0.44951954045364328</c:v>
                </c:pt>
                <c:pt idx="2317">
                  <c:v>0.44951954045364328</c:v>
                </c:pt>
                <c:pt idx="2318">
                  <c:v>0.44951954045364328</c:v>
                </c:pt>
                <c:pt idx="2319">
                  <c:v>0.44959607946032853</c:v>
                </c:pt>
                <c:pt idx="2320">
                  <c:v>0.44959607946032853</c:v>
                </c:pt>
                <c:pt idx="2321">
                  <c:v>0.44959607946032853</c:v>
                </c:pt>
                <c:pt idx="2322">
                  <c:v>0.44967260887866323</c:v>
                </c:pt>
                <c:pt idx="2323">
                  <c:v>0.44967260887866323</c:v>
                </c:pt>
                <c:pt idx="2324">
                  <c:v>0.44967260887866323</c:v>
                </c:pt>
                <c:pt idx="2325">
                  <c:v>0.4475261489128074</c:v>
                </c:pt>
                <c:pt idx="2326">
                  <c:v>0.4475261489128074</c:v>
                </c:pt>
                <c:pt idx="2327">
                  <c:v>0.4475261489128074</c:v>
                </c:pt>
                <c:pt idx="2328">
                  <c:v>0.44982563896468941</c:v>
                </c:pt>
                <c:pt idx="2329">
                  <c:v>0.44760293848855748</c:v>
                </c:pt>
                <c:pt idx="2330">
                  <c:v>0.4446009336516985</c:v>
                </c:pt>
                <c:pt idx="2331">
                  <c:v>0.4476797183814909</c:v>
                </c:pt>
                <c:pt idx="2332">
                  <c:v>0.4446009336516985</c:v>
                </c:pt>
                <c:pt idx="2333">
                  <c:v>0.4476797183814909</c:v>
                </c:pt>
                <c:pt idx="2334">
                  <c:v>0.4476797183814909</c:v>
                </c:pt>
                <c:pt idx="2335">
                  <c:v>0.44775648859526973</c:v>
                </c:pt>
                <c:pt idx="2336">
                  <c:v>0.44775648859526973</c:v>
                </c:pt>
                <c:pt idx="2337">
                  <c:v>0.44783324913355371</c:v>
                </c:pt>
                <c:pt idx="2338">
                  <c:v>0.44783324913355371</c:v>
                </c:pt>
                <c:pt idx="2339">
                  <c:v>0.44475524434658587</c:v>
                </c:pt>
                <c:pt idx="2340">
                  <c:v>0.44783324913355371</c:v>
                </c:pt>
                <c:pt idx="2341">
                  <c:v>0.44783324913355371</c:v>
                </c:pt>
                <c:pt idx="2342">
                  <c:v>0.44783324913355371</c:v>
                </c:pt>
                <c:pt idx="2343">
                  <c:v>0.44783324913355371</c:v>
                </c:pt>
                <c:pt idx="2344">
                  <c:v>0.44783324913355371</c:v>
                </c:pt>
                <c:pt idx="2345">
                  <c:v>0.44783324913355371</c:v>
                </c:pt>
                <c:pt idx="2346">
                  <c:v>0.44783324913355371</c:v>
                </c:pt>
                <c:pt idx="2347">
                  <c:v>0.44783324913355371</c:v>
                </c:pt>
                <c:pt idx="2348">
                  <c:v>0.44783324913355371</c:v>
                </c:pt>
                <c:pt idx="2349">
                  <c:v>0.44783324913355371</c:v>
                </c:pt>
                <c:pt idx="2350">
                  <c:v>0.44790999999999992</c:v>
                </c:pt>
                <c:pt idx="2351">
                  <c:v>0.44783324913355371</c:v>
                </c:pt>
                <c:pt idx="2352">
                  <c:v>0.44783324913355371</c:v>
                </c:pt>
                <c:pt idx="2353">
                  <c:v>0.44790999999999992</c:v>
                </c:pt>
                <c:pt idx="2354">
                  <c:v>0.44783324913355371</c:v>
                </c:pt>
                <c:pt idx="2355">
                  <c:v>0.44783324913355371</c:v>
                </c:pt>
                <c:pt idx="2356">
                  <c:v>0.44783324913355371</c:v>
                </c:pt>
                <c:pt idx="2357">
                  <c:v>0.44783324913355371</c:v>
                </c:pt>
                <c:pt idx="2358">
                  <c:v>0.44783324913355371</c:v>
                </c:pt>
                <c:pt idx="2359">
                  <c:v>0.44783324913355371</c:v>
                </c:pt>
                <c:pt idx="2360">
                  <c:v>0.44783324913355371</c:v>
                </c:pt>
                <c:pt idx="2361">
                  <c:v>0.44783324913355371</c:v>
                </c:pt>
                <c:pt idx="2362">
                  <c:v>0.44783324913355371</c:v>
                </c:pt>
                <c:pt idx="2363">
                  <c:v>0.44783324913355371</c:v>
                </c:pt>
                <c:pt idx="2364">
                  <c:v>0.44775648859526973</c:v>
                </c:pt>
                <c:pt idx="2365">
                  <c:v>0.44775648859526973</c:v>
                </c:pt>
                <c:pt idx="2366">
                  <c:v>0.44775648859526973</c:v>
                </c:pt>
                <c:pt idx="2367">
                  <c:v>0.44775648859526973</c:v>
                </c:pt>
                <c:pt idx="2368">
                  <c:v>0.44775648859526973</c:v>
                </c:pt>
                <c:pt idx="2369">
                  <c:v>0.44775648859526973</c:v>
                </c:pt>
                <c:pt idx="2370">
                  <c:v>0.44775648859526973</c:v>
                </c:pt>
                <c:pt idx="2371">
                  <c:v>0.4476797183814909</c:v>
                </c:pt>
                <c:pt idx="2372">
                  <c:v>0.4476797183814909</c:v>
                </c:pt>
                <c:pt idx="2373">
                  <c:v>0.4476797183814909</c:v>
                </c:pt>
                <c:pt idx="2374">
                  <c:v>0.4446009336516985</c:v>
                </c:pt>
                <c:pt idx="2375">
                  <c:v>0.4476797183814909</c:v>
                </c:pt>
                <c:pt idx="2376">
                  <c:v>0.4476797183814909</c:v>
                </c:pt>
                <c:pt idx="2377">
                  <c:v>0.44760293848855748</c:v>
                </c:pt>
                <c:pt idx="2378">
                  <c:v>0.44760293848855748</c:v>
                </c:pt>
                <c:pt idx="2379">
                  <c:v>0.4445237635649496</c:v>
                </c:pt>
                <c:pt idx="2380">
                  <c:v>0.4445237635649496</c:v>
                </c:pt>
                <c:pt idx="2381">
                  <c:v>0.4445237635649496</c:v>
                </c:pt>
                <c:pt idx="2382">
                  <c:v>0.44760293848855748</c:v>
                </c:pt>
                <c:pt idx="2383">
                  <c:v>0.44760293848855748</c:v>
                </c:pt>
                <c:pt idx="2384">
                  <c:v>0.44760293848855748</c:v>
                </c:pt>
                <c:pt idx="2385">
                  <c:v>0.44760293848855748</c:v>
                </c:pt>
                <c:pt idx="2386">
                  <c:v>0.4445237635649496</c:v>
                </c:pt>
                <c:pt idx="2387">
                  <c:v>0.44760293848855748</c:v>
                </c:pt>
                <c:pt idx="2388">
                  <c:v>0.4475261489128074</c:v>
                </c:pt>
                <c:pt idx="2389">
                  <c:v>0.4445237635649496</c:v>
                </c:pt>
                <c:pt idx="2390">
                  <c:v>0.44760293848855748</c:v>
                </c:pt>
                <c:pt idx="2391">
                  <c:v>0.4445237635649496</c:v>
                </c:pt>
                <c:pt idx="2392">
                  <c:v>0.44760293848855748</c:v>
                </c:pt>
                <c:pt idx="2393">
                  <c:v>0.44760293848855748</c:v>
                </c:pt>
                <c:pt idx="2394">
                  <c:v>0.44760293848855748</c:v>
                </c:pt>
                <c:pt idx="2395">
                  <c:v>0.4445237635649496</c:v>
                </c:pt>
                <c:pt idx="2396">
                  <c:v>0.44760293848855748</c:v>
                </c:pt>
                <c:pt idx="2397">
                  <c:v>0.44760293848855748</c:v>
                </c:pt>
                <c:pt idx="2398">
                  <c:v>0.44760293848855748</c:v>
                </c:pt>
                <c:pt idx="2399">
                  <c:v>0.4476797183814909</c:v>
                </c:pt>
                <c:pt idx="2400">
                  <c:v>0.4476797183814909</c:v>
                </c:pt>
                <c:pt idx="2401">
                  <c:v>0.4476797183814909</c:v>
                </c:pt>
                <c:pt idx="2402">
                  <c:v>0.44775648859526973</c:v>
                </c:pt>
                <c:pt idx="2403">
                  <c:v>0.44775648859526973</c:v>
                </c:pt>
                <c:pt idx="2404">
                  <c:v>0.44775648859526973</c:v>
                </c:pt>
                <c:pt idx="2405">
                  <c:v>0.44775648859526973</c:v>
                </c:pt>
                <c:pt idx="2406">
                  <c:v>0.44783324913355371</c:v>
                </c:pt>
                <c:pt idx="2407">
                  <c:v>0.44783324913355371</c:v>
                </c:pt>
                <c:pt idx="2408">
                  <c:v>0.44783324913355371</c:v>
                </c:pt>
                <c:pt idx="2409">
                  <c:v>0.44790999999999992</c:v>
                </c:pt>
                <c:pt idx="2410">
                  <c:v>0.44790999999999992</c:v>
                </c:pt>
                <c:pt idx="2411">
                  <c:v>0.44790999999999992</c:v>
                </c:pt>
                <c:pt idx="2412">
                  <c:v>0.44798674119826376</c:v>
                </c:pt>
                <c:pt idx="2413">
                  <c:v>0.44798674119826376</c:v>
                </c:pt>
                <c:pt idx="2414">
                  <c:v>0.44798674119826376</c:v>
                </c:pt>
                <c:pt idx="2415">
                  <c:v>0.44798674119826376</c:v>
                </c:pt>
                <c:pt idx="2416">
                  <c:v>0.44806347273199754</c:v>
                </c:pt>
                <c:pt idx="2417">
                  <c:v>0.44806347273199754</c:v>
                </c:pt>
                <c:pt idx="2418">
                  <c:v>0.44806347273199754</c:v>
                </c:pt>
                <c:pt idx="2419">
                  <c:v>0.44814019460485199</c:v>
                </c:pt>
                <c:pt idx="2420">
                  <c:v>0.44814019460485199</c:v>
                </c:pt>
                <c:pt idx="2421">
                  <c:v>0.44814019460485199</c:v>
                </c:pt>
                <c:pt idx="2422">
                  <c:v>0.44814019460485199</c:v>
                </c:pt>
                <c:pt idx="2423">
                  <c:v>0.44814019460485199</c:v>
                </c:pt>
                <c:pt idx="2424">
                  <c:v>0.44814019460485199</c:v>
                </c:pt>
                <c:pt idx="2425">
                  <c:v>0.44814019460485199</c:v>
                </c:pt>
                <c:pt idx="2426">
                  <c:v>0.44814019460485199</c:v>
                </c:pt>
                <c:pt idx="2427">
                  <c:v>0.44829360938251306</c:v>
                </c:pt>
                <c:pt idx="2428">
                  <c:v>0.44829360938251306</c:v>
                </c:pt>
                <c:pt idx="2429">
                  <c:v>0.44829360938251306</c:v>
                </c:pt>
                <c:pt idx="2430">
                  <c:v>0.44829360938251306</c:v>
                </c:pt>
                <c:pt idx="2431">
                  <c:v>0.44829360938251306</c:v>
                </c:pt>
                <c:pt idx="2432">
                  <c:v>0.44829360938251306</c:v>
                </c:pt>
                <c:pt idx="2433">
                  <c:v>0.44829360938251306</c:v>
                </c:pt>
                <c:pt idx="2434">
                  <c:v>0.44829360938251306</c:v>
                </c:pt>
                <c:pt idx="2435">
                  <c:v>0.44829360938251306</c:v>
                </c:pt>
                <c:pt idx="2436">
                  <c:v>0.44837030229460906</c:v>
                </c:pt>
                <c:pt idx="2437">
                  <c:v>0.44829360938251306</c:v>
                </c:pt>
                <c:pt idx="2438">
                  <c:v>0.44837030229460906</c:v>
                </c:pt>
                <c:pt idx="2439">
                  <c:v>0.44837030229460906</c:v>
                </c:pt>
                <c:pt idx="2440">
                  <c:v>0.44837030229460906</c:v>
                </c:pt>
                <c:pt idx="2441">
                  <c:v>0.44829360938251306</c:v>
                </c:pt>
                <c:pt idx="2442">
                  <c:v>0.44829360938251306</c:v>
                </c:pt>
                <c:pt idx="2443">
                  <c:v>0.44829360938251306</c:v>
                </c:pt>
                <c:pt idx="2444">
                  <c:v>0.44829360938251306</c:v>
                </c:pt>
                <c:pt idx="2445">
                  <c:v>0.44829360938251306</c:v>
                </c:pt>
                <c:pt idx="2446">
                  <c:v>0.44829360938251306</c:v>
                </c:pt>
                <c:pt idx="2447">
                  <c:v>0.44829360938251306</c:v>
                </c:pt>
                <c:pt idx="2448">
                  <c:v>0.44829360938251306</c:v>
                </c:pt>
                <c:pt idx="2449">
                  <c:v>0.44814019460485199</c:v>
                </c:pt>
                <c:pt idx="2450">
                  <c:v>0.44814019460485199</c:v>
                </c:pt>
                <c:pt idx="2451">
                  <c:v>0.44814019460485199</c:v>
                </c:pt>
                <c:pt idx="2452">
                  <c:v>0.44814019460485199</c:v>
                </c:pt>
                <c:pt idx="2453">
                  <c:v>0.44814019460485199</c:v>
                </c:pt>
                <c:pt idx="2454">
                  <c:v>0.44814019460485199</c:v>
                </c:pt>
                <c:pt idx="2455">
                  <c:v>0.44814019460485199</c:v>
                </c:pt>
                <c:pt idx="2456">
                  <c:v>0.44814019460485199</c:v>
                </c:pt>
                <c:pt idx="2457">
                  <c:v>0.44814019460485199</c:v>
                </c:pt>
                <c:pt idx="2458">
                  <c:v>0.44814019460485199</c:v>
                </c:pt>
                <c:pt idx="2459">
                  <c:v>0.44814019460485199</c:v>
                </c:pt>
                <c:pt idx="2460">
                  <c:v>0.44814019460485199</c:v>
                </c:pt>
                <c:pt idx="2461">
                  <c:v>0.44806347273199754</c:v>
                </c:pt>
                <c:pt idx="2462">
                  <c:v>0.44806347273199754</c:v>
                </c:pt>
                <c:pt idx="2463">
                  <c:v>0.44806347273199754</c:v>
                </c:pt>
                <c:pt idx="2464">
                  <c:v>0.44798674119826376</c:v>
                </c:pt>
                <c:pt idx="2465">
                  <c:v>0.44798674119826376</c:v>
                </c:pt>
                <c:pt idx="2466">
                  <c:v>0.44798674119826376</c:v>
                </c:pt>
                <c:pt idx="2467">
                  <c:v>0.44798674119826376</c:v>
                </c:pt>
                <c:pt idx="2468">
                  <c:v>0.44790999999999992</c:v>
                </c:pt>
                <c:pt idx="2469">
                  <c:v>0.44790999999999992</c:v>
                </c:pt>
                <c:pt idx="2470">
                  <c:v>0.44790999999999992</c:v>
                </c:pt>
                <c:pt idx="2471">
                  <c:v>0.44783324913355371</c:v>
                </c:pt>
                <c:pt idx="2472">
                  <c:v>0.44783324913355371</c:v>
                </c:pt>
                <c:pt idx="2473">
                  <c:v>0.44783324913355371</c:v>
                </c:pt>
                <c:pt idx="2474">
                  <c:v>0.44783324913355371</c:v>
                </c:pt>
                <c:pt idx="2475">
                  <c:v>0.44783324913355371</c:v>
                </c:pt>
                <c:pt idx="2476">
                  <c:v>0.44837030229460906</c:v>
                </c:pt>
                <c:pt idx="2477">
                  <c:v>0.44837030229460906</c:v>
                </c:pt>
                <c:pt idx="2478">
                  <c:v>0.44775648859526973</c:v>
                </c:pt>
                <c:pt idx="2479">
                  <c:v>0.44837030229460906</c:v>
                </c:pt>
                <c:pt idx="2480">
                  <c:v>0.44829360938251306</c:v>
                </c:pt>
                <c:pt idx="2481">
                  <c:v>0.44829360938251306</c:v>
                </c:pt>
                <c:pt idx="2482">
                  <c:v>0.44829360938251306</c:v>
                </c:pt>
                <c:pt idx="2483">
                  <c:v>0.44829360938251306</c:v>
                </c:pt>
                <c:pt idx="2484">
                  <c:v>0.44829360938251306</c:v>
                </c:pt>
                <c:pt idx="2485">
                  <c:v>0.44829360938251306</c:v>
                </c:pt>
                <c:pt idx="2486">
                  <c:v>0.44829360938251306</c:v>
                </c:pt>
                <c:pt idx="2487">
                  <c:v>0.44829360938251306</c:v>
                </c:pt>
                <c:pt idx="2488">
                  <c:v>0.4446009336516985</c:v>
                </c:pt>
                <c:pt idx="2489">
                  <c:v>0.44829360938251306</c:v>
                </c:pt>
                <c:pt idx="2490">
                  <c:v>0.44837030229460906</c:v>
                </c:pt>
                <c:pt idx="2491">
                  <c:v>0.44837030229460906</c:v>
                </c:pt>
                <c:pt idx="2492">
                  <c:v>0.44837030229460906</c:v>
                </c:pt>
                <c:pt idx="2493">
                  <c:v>0.44837030229460906</c:v>
                </c:pt>
                <c:pt idx="2494">
                  <c:v>0.4484469855604043</c:v>
                </c:pt>
                <c:pt idx="2495">
                  <c:v>0.44783324913355371</c:v>
                </c:pt>
                <c:pt idx="2496">
                  <c:v>0.4484469855604043</c:v>
                </c:pt>
                <c:pt idx="2497">
                  <c:v>0.44783324913355371</c:v>
                </c:pt>
                <c:pt idx="2498">
                  <c:v>0.44790999999999992</c:v>
                </c:pt>
                <c:pt idx="2499">
                  <c:v>0.44790999999999992</c:v>
                </c:pt>
                <c:pt idx="2500">
                  <c:v>0.44798674119826376</c:v>
                </c:pt>
                <c:pt idx="2501">
                  <c:v>0.44798674119826376</c:v>
                </c:pt>
                <c:pt idx="2502">
                  <c:v>0.44806347273199754</c:v>
                </c:pt>
                <c:pt idx="2503">
                  <c:v>0.44806347273199754</c:v>
                </c:pt>
                <c:pt idx="2504">
                  <c:v>0.44814019460485199</c:v>
                </c:pt>
                <c:pt idx="2505">
                  <c:v>0.44814019460485199</c:v>
                </c:pt>
                <c:pt idx="2506">
                  <c:v>0.44814019460485199</c:v>
                </c:pt>
                <c:pt idx="2507">
                  <c:v>0.44814019460485199</c:v>
                </c:pt>
                <c:pt idx="2508">
                  <c:v>0.44829360938251306</c:v>
                </c:pt>
                <c:pt idx="2509">
                  <c:v>0.44829360938251306</c:v>
                </c:pt>
                <c:pt idx="2510">
                  <c:v>0.44837030229460906</c:v>
                </c:pt>
                <c:pt idx="2511">
                  <c:v>0.44837030229460906</c:v>
                </c:pt>
                <c:pt idx="2512">
                  <c:v>0.4484469855604043</c:v>
                </c:pt>
                <c:pt idx="2513">
                  <c:v>0.4484469855604043</c:v>
                </c:pt>
                <c:pt idx="2514">
                  <c:v>0.44852365918353798</c:v>
                </c:pt>
                <c:pt idx="2515">
                  <c:v>0.44852365918353798</c:v>
                </c:pt>
                <c:pt idx="2516">
                  <c:v>0.44852365918353798</c:v>
                </c:pt>
                <c:pt idx="2517">
                  <c:v>0.44860032316764675</c:v>
                </c:pt>
                <c:pt idx="2518">
                  <c:v>0.44867697751636493</c:v>
                </c:pt>
                <c:pt idx="2519">
                  <c:v>0.44867697751636493</c:v>
                </c:pt>
                <c:pt idx="2520">
                  <c:v>0.44867697751636493</c:v>
                </c:pt>
                <c:pt idx="2521">
                  <c:v>0.4487536222333246</c:v>
                </c:pt>
                <c:pt idx="2522">
                  <c:v>0.4487536222333246</c:v>
                </c:pt>
                <c:pt idx="2523">
                  <c:v>0.4487536222333246</c:v>
                </c:pt>
                <c:pt idx="2524">
                  <c:v>0.44883025732215565</c:v>
                </c:pt>
                <c:pt idx="2525">
                  <c:v>0.44883025732215565</c:v>
                </c:pt>
                <c:pt idx="2526">
                  <c:v>0.44883025732215565</c:v>
                </c:pt>
                <c:pt idx="2527">
                  <c:v>0.44890688278648583</c:v>
                </c:pt>
                <c:pt idx="2528">
                  <c:v>0.44890688278648583</c:v>
                </c:pt>
                <c:pt idx="2529">
                  <c:v>0.44890688278648583</c:v>
                </c:pt>
                <c:pt idx="2530">
                  <c:v>0.44890688278648583</c:v>
                </c:pt>
                <c:pt idx="2531">
                  <c:v>0.44890688278648583</c:v>
                </c:pt>
                <c:pt idx="2532">
                  <c:v>0.44890688278648583</c:v>
                </c:pt>
                <c:pt idx="2533">
                  <c:v>0.44898349862993991</c:v>
                </c:pt>
                <c:pt idx="2534">
                  <c:v>0.44898349862993991</c:v>
                </c:pt>
                <c:pt idx="2535">
                  <c:v>0.44898349862993991</c:v>
                </c:pt>
                <c:pt idx="2536">
                  <c:v>0.44898349862993991</c:v>
                </c:pt>
                <c:pt idx="2537">
                  <c:v>0.44898349862993991</c:v>
                </c:pt>
                <c:pt idx="2538">
                  <c:v>0.44898349862993991</c:v>
                </c:pt>
                <c:pt idx="2539">
                  <c:v>0.44898349862993991</c:v>
                </c:pt>
                <c:pt idx="2540">
                  <c:v>0.44898349862993991</c:v>
                </c:pt>
                <c:pt idx="2541">
                  <c:v>0.44898349862993991</c:v>
                </c:pt>
                <c:pt idx="2542">
                  <c:v>0.44898349862993991</c:v>
                </c:pt>
                <c:pt idx="2543">
                  <c:v>0.44898349862993991</c:v>
                </c:pt>
                <c:pt idx="2544">
                  <c:v>0.44898349862993991</c:v>
                </c:pt>
                <c:pt idx="2545">
                  <c:v>0.44898349862993991</c:v>
                </c:pt>
                <c:pt idx="2546">
                  <c:v>0.44890688278648583</c:v>
                </c:pt>
                <c:pt idx="2547">
                  <c:v>0.44890688278648583</c:v>
                </c:pt>
                <c:pt idx="2548">
                  <c:v>0.44890688278648583</c:v>
                </c:pt>
                <c:pt idx="2549">
                  <c:v>0.44890688278648583</c:v>
                </c:pt>
                <c:pt idx="2550">
                  <c:v>0.44890688278648583</c:v>
                </c:pt>
                <c:pt idx="2551">
                  <c:v>0.44890688278648583</c:v>
                </c:pt>
                <c:pt idx="2552">
                  <c:v>0.44883025732215565</c:v>
                </c:pt>
                <c:pt idx="2553">
                  <c:v>0.44883025732215565</c:v>
                </c:pt>
                <c:pt idx="2554">
                  <c:v>0.44883025732215565</c:v>
                </c:pt>
                <c:pt idx="2555">
                  <c:v>0.44883025732215565</c:v>
                </c:pt>
                <c:pt idx="2556">
                  <c:v>0.44883025732215565</c:v>
                </c:pt>
                <c:pt idx="2557">
                  <c:v>0.4487536222333246</c:v>
                </c:pt>
                <c:pt idx="2558">
                  <c:v>0.4487536222333246</c:v>
                </c:pt>
                <c:pt idx="2559">
                  <c:v>0.44328770257093386</c:v>
                </c:pt>
                <c:pt idx="2560">
                  <c:v>0.44867697751636493</c:v>
                </c:pt>
                <c:pt idx="2561">
                  <c:v>0.44867697751636493</c:v>
                </c:pt>
                <c:pt idx="2562">
                  <c:v>0.44867697751636493</c:v>
                </c:pt>
                <c:pt idx="2563">
                  <c:v>0.44860032316764675</c:v>
                </c:pt>
                <c:pt idx="2564">
                  <c:v>0.44860032316764675</c:v>
                </c:pt>
                <c:pt idx="2565">
                  <c:v>0.44860032316764675</c:v>
                </c:pt>
                <c:pt idx="2566">
                  <c:v>0.44313301721530729</c:v>
                </c:pt>
                <c:pt idx="2567">
                  <c:v>0.44852365918353798</c:v>
                </c:pt>
                <c:pt idx="2568">
                  <c:v>0.44852365918353798</c:v>
                </c:pt>
                <c:pt idx="2569">
                  <c:v>0.44852365918353798</c:v>
                </c:pt>
                <c:pt idx="2570">
                  <c:v>0.44375152135995821</c:v>
                </c:pt>
                <c:pt idx="2571">
                  <c:v>0.44375152135995821</c:v>
                </c:pt>
                <c:pt idx="2572">
                  <c:v>0.44906010485614145</c:v>
                </c:pt>
                <c:pt idx="2573">
                  <c:v>0.44898349862993991</c:v>
                </c:pt>
                <c:pt idx="2574">
                  <c:v>0.44898349862993991</c:v>
                </c:pt>
                <c:pt idx="2575">
                  <c:v>0.44367424292278757</c:v>
                </c:pt>
                <c:pt idx="2576">
                  <c:v>0.44367424292278757</c:v>
                </c:pt>
                <c:pt idx="2577">
                  <c:v>0.44359695461293236</c:v>
                </c:pt>
                <c:pt idx="2578">
                  <c:v>0.44359695461293236</c:v>
                </c:pt>
                <c:pt idx="2579">
                  <c:v>0.44359695461293236</c:v>
                </c:pt>
                <c:pt idx="2580">
                  <c:v>0.44359695461293236</c:v>
                </c:pt>
                <c:pt idx="2581">
                  <c:v>0.44890688278648583</c:v>
                </c:pt>
                <c:pt idx="2582">
                  <c:v>0.44359695461293236</c:v>
                </c:pt>
                <c:pt idx="2583">
                  <c:v>0.44351965642660784</c:v>
                </c:pt>
                <c:pt idx="2584">
                  <c:v>0.44890688278648583</c:v>
                </c:pt>
                <c:pt idx="2585">
                  <c:v>0.44359695461293236</c:v>
                </c:pt>
                <c:pt idx="2586">
                  <c:v>0.44359695461293236</c:v>
                </c:pt>
                <c:pt idx="2587">
                  <c:v>0.44359695461293236</c:v>
                </c:pt>
                <c:pt idx="2588">
                  <c:v>0.44359695461293236</c:v>
                </c:pt>
                <c:pt idx="2589">
                  <c:v>0.44359695461293236</c:v>
                </c:pt>
                <c:pt idx="2590">
                  <c:v>0.44359695461293236</c:v>
                </c:pt>
                <c:pt idx="2591">
                  <c:v>0.44359695461293236</c:v>
                </c:pt>
                <c:pt idx="2592">
                  <c:v>0.44367424292278757</c:v>
                </c:pt>
                <c:pt idx="2593">
                  <c:v>0.44367424292278757</c:v>
                </c:pt>
                <c:pt idx="2594">
                  <c:v>0.44367424292278757</c:v>
                </c:pt>
                <c:pt idx="2595">
                  <c:v>0.44367424292278757</c:v>
                </c:pt>
                <c:pt idx="2596">
                  <c:v>0.44367424292278757</c:v>
                </c:pt>
                <c:pt idx="2597">
                  <c:v>0.44375152135995821</c:v>
                </c:pt>
                <c:pt idx="2598">
                  <c:v>0.44297829226276197</c:v>
                </c:pt>
                <c:pt idx="2599">
                  <c:v>0.44382878992822672</c:v>
                </c:pt>
                <c:pt idx="2600">
                  <c:v>0.44382878992822672</c:v>
                </c:pt>
                <c:pt idx="2601">
                  <c:v>0.44305565969055016</c:v>
                </c:pt>
                <c:pt idx="2602">
                  <c:v>0.44305565969055016</c:v>
                </c:pt>
                <c:pt idx="2603">
                  <c:v>0.44313301721530729</c:v>
                </c:pt>
                <c:pt idx="2604">
                  <c:v>0.44313301721530729</c:v>
                </c:pt>
                <c:pt idx="2605">
                  <c:v>0.44390604863137317</c:v>
                </c:pt>
                <c:pt idx="2606">
                  <c:v>0.44321036484083542</c:v>
                </c:pt>
                <c:pt idx="2607">
                  <c:v>0.44867697751636493</c:v>
                </c:pt>
                <c:pt idx="2608">
                  <c:v>0.44867697751636493</c:v>
                </c:pt>
                <c:pt idx="2609">
                  <c:v>0.44328770257093386</c:v>
                </c:pt>
                <c:pt idx="2610">
                  <c:v>0.4487536222333246</c:v>
                </c:pt>
                <c:pt idx="2611">
                  <c:v>0.4487536222333246</c:v>
                </c:pt>
                <c:pt idx="2612">
                  <c:v>0.44336503040939945</c:v>
                </c:pt>
                <c:pt idx="2613">
                  <c:v>0.44883025732215565</c:v>
                </c:pt>
                <c:pt idx="2614">
                  <c:v>0.44336503040939945</c:v>
                </c:pt>
                <c:pt idx="2615">
                  <c:v>0.44890688278648583</c:v>
                </c:pt>
                <c:pt idx="2616">
                  <c:v>0.44344234836002672</c:v>
                </c:pt>
                <c:pt idx="2617">
                  <c:v>0.44890688278648583</c:v>
                </c:pt>
                <c:pt idx="2618">
                  <c:v>0.44890688278648583</c:v>
                </c:pt>
                <c:pt idx="2619">
                  <c:v>0.44898349862993991</c:v>
                </c:pt>
                <c:pt idx="2620">
                  <c:v>0.44898349862993991</c:v>
                </c:pt>
                <c:pt idx="2621">
                  <c:v>0.44351965642660784</c:v>
                </c:pt>
                <c:pt idx="2622">
                  <c:v>0.44351965642660784</c:v>
                </c:pt>
                <c:pt idx="2623">
                  <c:v>0.44359695461293236</c:v>
                </c:pt>
                <c:pt idx="2624">
                  <c:v>0.44906010485614145</c:v>
                </c:pt>
                <c:pt idx="2625">
                  <c:v>0.44359695461293236</c:v>
                </c:pt>
                <c:pt idx="2626">
                  <c:v>0.44906010485614145</c:v>
                </c:pt>
                <c:pt idx="2627">
                  <c:v>0.44359695461293236</c:v>
                </c:pt>
                <c:pt idx="2628">
                  <c:v>0.44906010485614145</c:v>
                </c:pt>
                <c:pt idx="2629">
                  <c:v>0.44906010485614145</c:v>
                </c:pt>
                <c:pt idx="2630">
                  <c:v>0.44906010485614145</c:v>
                </c:pt>
                <c:pt idx="2631">
                  <c:v>0.44359695461293236</c:v>
                </c:pt>
                <c:pt idx="2632">
                  <c:v>0.44359695461293236</c:v>
                </c:pt>
                <c:pt idx="2633">
                  <c:v>0.44367424292278757</c:v>
                </c:pt>
                <c:pt idx="2634">
                  <c:v>0.44359695461293236</c:v>
                </c:pt>
                <c:pt idx="2635">
                  <c:v>0.44359695461293236</c:v>
                </c:pt>
                <c:pt idx="2636">
                  <c:v>0.44913670146871087</c:v>
                </c:pt>
                <c:pt idx="2637">
                  <c:v>0.44359695461293236</c:v>
                </c:pt>
                <c:pt idx="2638">
                  <c:v>0.44906010485614145</c:v>
                </c:pt>
                <c:pt idx="2639">
                  <c:v>0.44906010485614145</c:v>
                </c:pt>
                <c:pt idx="2640">
                  <c:v>0.44359695461293236</c:v>
                </c:pt>
                <c:pt idx="2641">
                  <c:v>0.44359695461293236</c:v>
                </c:pt>
                <c:pt idx="2642">
                  <c:v>0.44359695461293236</c:v>
                </c:pt>
                <c:pt idx="2643">
                  <c:v>0.44359695461293236</c:v>
                </c:pt>
                <c:pt idx="2644">
                  <c:v>0.44351965642660784</c:v>
                </c:pt>
                <c:pt idx="2645">
                  <c:v>0.44351965642660784</c:v>
                </c:pt>
                <c:pt idx="2646">
                  <c:v>0.44351965642660784</c:v>
                </c:pt>
                <c:pt idx="2647">
                  <c:v>0.44351965642660784</c:v>
                </c:pt>
                <c:pt idx="2648">
                  <c:v>0.44351965642660784</c:v>
                </c:pt>
                <c:pt idx="2649">
                  <c:v>0.44344234836002672</c:v>
                </c:pt>
                <c:pt idx="2650">
                  <c:v>0.44344234836002672</c:v>
                </c:pt>
                <c:pt idx="2651">
                  <c:v>0.44344234836002672</c:v>
                </c:pt>
                <c:pt idx="2652">
                  <c:v>0.44344234836002672</c:v>
                </c:pt>
                <c:pt idx="2653">
                  <c:v>0.44344234836002672</c:v>
                </c:pt>
                <c:pt idx="2654">
                  <c:v>0.44336503040939945</c:v>
                </c:pt>
                <c:pt idx="2655">
                  <c:v>0.44336503040939945</c:v>
                </c:pt>
                <c:pt idx="2656">
                  <c:v>0.44336503040939945</c:v>
                </c:pt>
                <c:pt idx="2657">
                  <c:v>0.44413776558784301</c:v>
                </c:pt>
                <c:pt idx="2658">
                  <c:v>0.44328770257093386</c:v>
                </c:pt>
                <c:pt idx="2659">
                  <c:v>0.44328770257093386</c:v>
                </c:pt>
                <c:pt idx="2660">
                  <c:v>0.44406053645740728</c:v>
                </c:pt>
                <c:pt idx="2661">
                  <c:v>0.44398329747317489</c:v>
                </c:pt>
                <c:pt idx="2662">
                  <c:v>0.44398329747317489</c:v>
                </c:pt>
                <c:pt idx="2663">
                  <c:v>0.44398329747317489</c:v>
                </c:pt>
                <c:pt idx="2664">
                  <c:v>0.44390604863137317</c:v>
                </c:pt>
                <c:pt idx="2665">
                  <c:v>0.44390604863137317</c:v>
                </c:pt>
                <c:pt idx="2666">
                  <c:v>0.44390604863137317</c:v>
                </c:pt>
                <c:pt idx="2667">
                  <c:v>0.44390604863137317</c:v>
                </c:pt>
                <c:pt idx="2668">
                  <c:v>0.44382878992822672</c:v>
                </c:pt>
                <c:pt idx="2669">
                  <c:v>0.44382878992822672</c:v>
                </c:pt>
                <c:pt idx="2670">
                  <c:v>0.44382878992822672</c:v>
                </c:pt>
                <c:pt idx="2671">
                  <c:v>0.44382878992822672</c:v>
                </c:pt>
                <c:pt idx="2672">
                  <c:v>0.44382878992822672</c:v>
                </c:pt>
                <c:pt idx="2673">
                  <c:v>0.44382878992822672</c:v>
                </c:pt>
                <c:pt idx="2674">
                  <c:v>0.44375152135995821</c:v>
                </c:pt>
                <c:pt idx="2675">
                  <c:v>0.44375152135995821</c:v>
                </c:pt>
                <c:pt idx="2676">
                  <c:v>0.44375152135995821</c:v>
                </c:pt>
                <c:pt idx="2677">
                  <c:v>0.44375152135995821</c:v>
                </c:pt>
                <c:pt idx="2678">
                  <c:v>0.44375152135995821</c:v>
                </c:pt>
                <c:pt idx="2679">
                  <c:v>0.44375152135995821</c:v>
                </c:pt>
                <c:pt idx="2680">
                  <c:v>0.44375152135995821</c:v>
                </c:pt>
                <c:pt idx="2681">
                  <c:v>0.44375152135995821</c:v>
                </c:pt>
                <c:pt idx="2682">
                  <c:v>0.44375152135995821</c:v>
                </c:pt>
                <c:pt idx="2683">
                  <c:v>0.44382878992822672</c:v>
                </c:pt>
                <c:pt idx="2684">
                  <c:v>0.44382878992822672</c:v>
                </c:pt>
                <c:pt idx="2685">
                  <c:v>0.44382878992822672</c:v>
                </c:pt>
                <c:pt idx="2686">
                  <c:v>0.44382878992822672</c:v>
                </c:pt>
                <c:pt idx="2687">
                  <c:v>0.44382878992822672</c:v>
                </c:pt>
                <c:pt idx="2688">
                  <c:v>0.44390604863137317</c:v>
                </c:pt>
                <c:pt idx="2689">
                  <c:v>0.44390604863137317</c:v>
                </c:pt>
                <c:pt idx="2690">
                  <c:v>0.44390604863137317</c:v>
                </c:pt>
                <c:pt idx="2691">
                  <c:v>0.44398329747317489</c:v>
                </c:pt>
                <c:pt idx="2692">
                  <c:v>0.44398329747317489</c:v>
                </c:pt>
                <c:pt idx="2693">
                  <c:v>0.44398329747317489</c:v>
                </c:pt>
                <c:pt idx="2694">
                  <c:v>0.44406053645740728</c:v>
                </c:pt>
                <c:pt idx="2695">
                  <c:v>0.44406053645740728</c:v>
                </c:pt>
                <c:pt idx="2696">
                  <c:v>0.44336503040939945</c:v>
                </c:pt>
                <c:pt idx="2697">
                  <c:v>0.44336503040939945</c:v>
                </c:pt>
                <c:pt idx="2698">
                  <c:v>0.44336503040939945</c:v>
                </c:pt>
                <c:pt idx="2699">
                  <c:v>0.44344234836002672</c:v>
                </c:pt>
                <c:pt idx="2700">
                  <c:v>0.44351965642660784</c:v>
                </c:pt>
                <c:pt idx="2701">
                  <c:v>0.44351965642660784</c:v>
                </c:pt>
                <c:pt idx="2702">
                  <c:v>0.44351965642660784</c:v>
                </c:pt>
                <c:pt idx="2703">
                  <c:v>0.44359695461293236</c:v>
                </c:pt>
                <c:pt idx="2704">
                  <c:v>0.44367424292278757</c:v>
                </c:pt>
                <c:pt idx="2705">
                  <c:v>0.44367424292278757</c:v>
                </c:pt>
                <c:pt idx="2706">
                  <c:v>0.44367424292278757</c:v>
                </c:pt>
                <c:pt idx="2707">
                  <c:v>0.44375152135995821</c:v>
                </c:pt>
                <c:pt idx="2708">
                  <c:v>0.44375152135995821</c:v>
                </c:pt>
                <c:pt idx="2709">
                  <c:v>0.44382878992822672</c:v>
                </c:pt>
                <c:pt idx="2710">
                  <c:v>0.44382878992822672</c:v>
                </c:pt>
                <c:pt idx="2711">
                  <c:v>0.44382878992822672</c:v>
                </c:pt>
                <c:pt idx="2712">
                  <c:v>0.44390604863137317</c:v>
                </c:pt>
                <c:pt idx="2713">
                  <c:v>0.44390604863137317</c:v>
                </c:pt>
                <c:pt idx="2714">
                  <c:v>0.44398329747317489</c:v>
                </c:pt>
                <c:pt idx="2715">
                  <c:v>0.44398329747317489</c:v>
                </c:pt>
                <c:pt idx="2716">
                  <c:v>0.44398329747317489</c:v>
                </c:pt>
                <c:pt idx="2717">
                  <c:v>0.44406053645740728</c:v>
                </c:pt>
                <c:pt idx="2718">
                  <c:v>0.44406053645740728</c:v>
                </c:pt>
                <c:pt idx="2719">
                  <c:v>0.44951954045364328</c:v>
                </c:pt>
                <c:pt idx="2720">
                  <c:v>0.44951954045364328</c:v>
                </c:pt>
                <c:pt idx="2721">
                  <c:v>0.44951954045364328</c:v>
                </c:pt>
                <c:pt idx="2722">
                  <c:v>0.44959607946032853</c:v>
                </c:pt>
                <c:pt idx="2723">
                  <c:v>0.44413776558784301</c:v>
                </c:pt>
                <c:pt idx="2724">
                  <c:v>0.44413776558784301</c:v>
                </c:pt>
                <c:pt idx="2725">
                  <c:v>0.44959607946032853</c:v>
                </c:pt>
                <c:pt idx="2726">
                  <c:v>0.44959607946032853</c:v>
                </c:pt>
                <c:pt idx="2727">
                  <c:v>0.44959607946032853</c:v>
                </c:pt>
                <c:pt idx="2728">
                  <c:v>0.44959607946032853</c:v>
                </c:pt>
                <c:pt idx="2729">
                  <c:v>0.44959607946032853</c:v>
                </c:pt>
                <c:pt idx="2730">
                  <c:v>0.44959607946032853</c:v>
                </c:pt>
                <c:pt idx="2731">
                  <c:v>0.44413776558784301</c:v>
                </c:pt>
                <c:pt idx="2732">
                  <c:v>0.44959607946032853</c:v>
                </c:pt>
                <c:pt idx="2733">
                  <c:v>0.44959607946032853</c:v>
                </c:pt>
                <c:pt idx="2734">
                  <c:v>0.44959607946032853</c:v>
                </c:pt>
                <c:pt idx="2735">
                  <c:v>0.44959607946032853</c:v>
                </c:pt>
                <c:pt idx="2736">
                  <c:v>0.44959607946032853</c:v>
                </c:pt>
                <c:pt idx="2737">
                  <c:v>0.44413776558784301</c:v>
                </c:pt>
                <c:pt idx="2738">
                  <c:v>0.44406053645740728</c:v>
                </c:pt>
                <c:pt idx="2739">
                  <c:v>0.44406053645740728</c:v>
                </c:pt>
                <c:pt idx="2740">
                  <c:v>0.44406053645740728</c:v>
                </c:pt>
                <c:pt idx="2741">
                  <c:v>0.44406053645740728</c:v>
                </c:pt>
                <c:pt idx="2742">
                  <c:v>0.44406053645740728</c:v>
                </c:pt>
                <c:pt idx="2743">
                  <c:v>0.44398329747317489</c:v>
                </c:pt>
                <c:pt idx="2744">
                  <c:v>0.44398329747317489</c:v>
                </c:pt>
                <c:pt idx="2745">
                  <c:v>0.44398329747317489</c:v>
                </c:pt>
                <c:pt idx="2746">
                  <c:v>0.44398329747317489</c:v>
                </c:pt>
                <c:pt idx="2747">
                  <c:v>0.44398329747317489</c:v>
                </c:pt>
                <c:pt idx="2748">
                  <c:v>0.44390604863137317</c:v>
                </c:pt>
                <c:pt idx="2749">
                  <c:v>0.44390604863137317</c:v>
                </c:pt>
                <c:pt idx="2750">
                  <c:v>0.44382878992822672</c:v>
                </c:pt>
                <c:pt idx="2751">
                  <c:v>0.44382878992822672</c:v>
                </c:pt>
                <c:pt idx="2752">
                  <c:v>0.44382878992822672</c:v>
                </c:pt>
                <c:pt idx="2753">
                  <c:v>0.44375152135995821</c:v>
                </c:pt>
                <c:pt idx="2754">
                  <c:v>0.44375152135995821</c:v>
                </c:pt>
                <c:pt idx="2755">
                  <c:v>0.44375152135995821</c:v>
                </c:pt>
                <c:pt idx="2756">
                  <c:v>0.44367424292278757</c:v>
                </c:pt>
                <c:pt idx="2757">
                  <c:v>0.44367424292278757</c:v>
                </c:pt>
                <c:pt idx="2758">
                  <c:v>0.44367424292278757</c:v>
                </c:pt>
                <c:pt idx="2759">
                  <c:v>0.44359695461293236</c:v>
                </c:pt>
                <c:pt idx="2760">
                  <c:v>0.44359695461293236</c:v>
                </c:pt>
                <c:pt idx="2761">
                  <c:v>0.4443693938940616</c:v>
                </c:pt>
                <c:pt idx="2762">
                  <c:v>0.44351965642660784</c:v>
                </c:pt>
                <c:pt idx="2763">
                  <c:v>0.44429219430240341</c:v>
                </c:pt>
                <c:pt idx="2764">
                  <c:v>0.44429219430240341</c:v>
                </c:pt>
                <c:pt idx="2765">
                  <c:v>0.44421498486825239</c:v>
                </c:pt>
                <c:pt idx="2766">
                  <c:v>0.44421498486825239</c:v>
                </c:pt>
                <c:pt idx="2767">
                  <c:v>0.44421498486825239</c:v>
                </c:pt>
                <c:pt idx="2768">
                  <c:v>0.44413776558784301</c:v>
                </c:pt>
                <c:pt idx="2769">
                  <c:v>0.44413776558784301</c:v>
                </c:pt>
                <c:pt idx="2770">
                  <c:v>0.44413776558784301</c:v>
                </c:pt>
                <c:pt idx="2771">
                  <c:v>0.44413776558784301</c:v>
                </c:pt>
                <c:pt idx="2772">
                  <c:v>0.44413776558784301</c:v>
                </c:pt>
                <c:pt idx="2773">
                  <c:v>0.44413776558784301</c:v>
                </c:pt>
                <c:pt idx="2774">
                  <c:v>0.44413776558784301</c:v>
                </c:pt>
                <c:pt idx="2775">
                  <c:v>0.44413776558784301</c:v>
                </c:pt>
                <c:pt idx="2776">
                  <c:v>0.44413776558784301</c:v>
                </c:pt>
                <c:pt idx="2777">
                  <c:v>0.44413776558784301</c:v>
                </c:pt>
                <c:pt idx="2778">
                  <c:v>0.44413776558784301</c:v>
                </c:pt>
                <c:pt idx="2779">
                  <c:v>0.44413776558784301</c:v>
                </c:pt>
                <c:pt idx="2780">
                  <c:v>0.44413776558784301</c:v>
                </c:pt>
                <c:pt idx="2781">
                  <c:v>0.44421498486825239</c:v>
                </c:pt>
                <c:pt idx="2782">
                  <c:v>0.44421498486825239</c:v>
                </c:pt>
                <c:pt idx="2783">
                  <c:v>0.44421498486825239</c:v>
                </c:pt>
                <c:pt idx="2784">
                  <c:v>0.44421498486825239</c:v>
                </c:pt>
                <c:pt idx="2785">
                  <c:v>0.44429219430240341</c:v>
                </c:pt>
                <c:pt idx="2786">
                  <c:v>0.44429219430240341</c:v>
                </c:pt>
                <c:pt idx="2787">
                  <c:v>0.4443693938940616</c:v>
                </c:pt>
                <c:pt idx="2788">
                  <c:v>0.44359695461293236</c:v>
                </c:pt>
                <c:pt idx="2789">
                  <c:v>0.44359695461293236</c:v>
                </c:pt>
                <c:pt idx="2790">
                  <c:v>0.44367424292278757</c:v>
                </c:pt>
                <c:pt idx="2791">
                  <c:v>0.44367424292278757</c:v>
                </c:pt>
                <c:pt idx="2792">
                  <c:v>0.44375152135995821</c:v>
                </c:pt>
                <c:pt idx="2793">
                  <c:v>0.44375152135995821</c:v>
                </c:pt>
                <c:pt idx="2794">
                  <c:v>0.44382878992822672</c:v>
                </c:pt>
                <c:pt idx="2795">
                  <c:v>0.44390604863137317</c:v>
                </c:pt>
                <c:pt idx="2796">
                  <c:v>0.44390604863137317</c:v>
                </c:pt>
                <c:pt idx="2797">
                  <c:v>0.44398329747317489</c:v>
                </c:pt>
                <c:pt idx="2798">
                  <c:v>0.44398329747317489</c:v>
                </c:pt>
                <c:pt idx="2799">
                  <c:v>0.44406053645740728</c:v>
                </c:pt>
                <c:pt idx="2800">
                  <c:v>0.44406053645740728</c:v>
                </c:pt>
                <c:pt idx="2801">
                  <c:v>0.44413776558784301</c:v>
                </c:pt>
                <c:pt idx="2802">
                  <c:v>0.44421498486825239</c:v>
                </c:pt>
                <c:pt idx="2803">
                  <c:v>0.44429219430240341</c:v>
                </c:pt>
                <c:pt idx="2804">
                  <c:v>0.44429219430240341</c:v>
                </c:pt>
                <c:pt idx="2805">
                  <c:v>0.44974912871225003</c:v>
                </c:pt>
                <c:pt idx="2806">
                  <c:v>0.44982563896468941</c:v>
                </c:pt>
                <c:pt idx="2807">
                  <c:v>0.44990213963957948</c:v>
                </c:pt>
                <c:pt idx="2808">
                  <c:v>0.44990213963957948</c:v>
                </c:pt>
                <c:pt idx="2809">
                  <c:v>0.44990213963957948</c:v>
                </c:pt>
                <c:pt idx="2810">
                  <c:v>0.44997863074051581</c:v>
                </c:pt>
                <c:pt idx="2811">
                  <c:v>0.45005511227109241</c:v>
                </c:pt>
                <c:pt idx="2812">
                  <c:v>0.45005511227109241</c:v>
                </c:pt>
                <c:pt idx="2813">
                  <c:v>0.45005511227109241</c:v>
                </c:pt>
                <c:pt idx="2814">
                  <c:v>0.45013158423490029</c:v>
                </c:pt>
                <c:pt idx="2815">
                  <c:v>0.45013158423490029</c:v>
                </c:pt>
                <c:pt idx="2816">
                  <c:v>0.44959607946032853</c:v>
                </c:pt>
                <c:pt idx="2817">
                  <c:v>0.44959607946032853</c:v>
                </c:pt>
                <c:pt idx="2818">
                  <c:v>0.44959607946032853</c:v>
                </c:pt>
                <c:pt idx="2819">
                  <c:v>0.44959607946032853</c:v>
                </c:pt>
                <c:pt idx="2820">
                  <c:v>0.44406053645740728</c:v>
                </c:pt>
                <c:pt idx="2821">
                  <c:v>0.44967260887866323</c:v>
                </c:pt>
                <c:pt idx="2822">
                  <c:v>0.44967260887866323</c:v>
                </c:pt>
                <c:pt idx="2823">
                  <c:v>0.44967260887866323</c:v>
                </c:pt>
                <c:pt idx="2824">
                  <c:v>0.44967260887866323</c:v>
                </c:pt>
                <c:pt idx="2825">
                  <c:v>0.44967260887866323</c:v>
                </c:pt>
                <c:pt idx="2826">
                  <c:v>0.44974912871225003</c:v>
                </c:pt>
                <c:pt idx="2827">
                  <c:v>0.44974912871225003</c:v>
                </c:pt>
                <c:pt idx="2828">
                  <c:v>0.44974912871225003</c:v>
                </c:pt>
                <c:pt idx="2829">
                  <c:v>0.44974912871225003</c:v>
                </c:pt>
                <c:pt idx="2830">
                  <c:v>0.44974912871225003</c:v>
                </c:pt>
                <c:pt idx="2831">
                  <c:v>0.44974912871225003</c:v>
                </c:pt>
                <c:pt idx="2832">
                  <c:v>0.44974912871225003</c:v>
                </c:pt>
                <c:pt idx="2833">
                  <c:v>0.44974912871225003</c:v>
                </c:pt>
                <c:pt idx="2834">
                  <c:v>0.44974912871225003</c:v>
                </c:pt>
                <c:pt idx="2835">
                  <c:v>0.44974912871225003</c:v>
                </c:pt>
                <c:pt idx="2836">
                  <c:v>0.44974912871225003</c:v>
                </c:pt>
                <c:pt idx="2837">
                  <c:v>0.44974912871225003</c:v>
                </c:pt>
                <c:pt idx="2838">
                  <c:v>0.44490951576167126</c:v>
                </c:pt>
                <c:pt idx="2839">
                  <c:v>0.44967260887866323</c:v>
                </c:pt>
                <c:pt idx="2840">
                  <c:v>0.44967260887866323</c:v>
                </c:pt>
                <c:pt idx="2841">
                  <c:v>0.44490951576167126</c:v>
                </c:pt>
                <c:pt idx="2842">
                  <c:v>0.45036094276159233</c:v>
                </c:pt>
                <c:pt idx="2843">
                  <c:v>0.45028449947656457</c:v>
                </c:pt>
                <c:pt idx="2844">
                  <c:v>0.45028449947656457</c:v>
                </c:pt>
                <c:pt idx="2845">
                  <c:v>0.44483238496222921</c:v>
                </c:pt>
                <c:pt idx="2846">
                  <c:v>0.44483238496222921</c:v>
                </c:pt>
                <c:pt idx="2847">
                  <c:v>0.44483238496222921</c:v>
                </c:pt>
                <c:pt idx="2848">
                  <c:v>0.44475524434658587</c:v>
                </c:pt>
                <c:pt idx="2849">
                  <c:v>0.45013158423490029</c:v>
                </c:pt>
                <c:pt idx="2850">
                  <c:v>0.44467809391099278</c:v>
                </c:pt>
                <c:pt idx="2851">
                  <c:v>0.44467809391099278</c:v>
                </c:pt>
                <c:pt idx="2852">
                  <c:v>0.44467809391099278</c:v>
                </c:pt>
                <c:pt idx="2853">
                  <c:v>0.44467809391099278</c:v>
                </c:pt>
                <c:pt idx="2854">
                  <c:v>0.44467809391099278</c:v>
                </c:pt>
                <c:pt idx="2855">
                  <c:v>0.4446009336516985</c:v>
                </c:pt>
                <c:pt idx="2856">
                  <c:v>0.4446009336516985</c:v>
                </c:pt>
                <c:pt idx="2857">
                  <c:v>0.4446009336516985</c:v>
                </c:pt>
                <c:pt idx="2858">
                  <c:v>0.44444658364699008</c:v>
                </c:pt>
                <c:pt idx="2859">
                  <c:v>0.44444658364699008</c:v>
                </c:pt>
                <c:pt idx="2860">
                  <c:v>0.44444658364699008</c:v>
                </c:pt>
                <c:pt idx="2861">
                  <c:v>0.44444658364699008</c:v>
                </c:pt>
                <c:pt idx="2862">
                  <c:v>0.4443693938940616</c:v>
                </c:pt>
                <c:pt idx="2863">
                  <c:v>0.4443693938940616</c:v>
                </c:pt>
                <c:pt idx="2864">
                  <c:v>0.4443693938940616</c:v>
                </c:pt>
                <c:pt idx="2865">
                  <c:v>0.4443693938940616</c:v>
                </c:pt>
                <c:pt idx="2866">
                  <c:v>0.4443693938940616</c:v>
                </c:pt>
                <c:pt idx="2867">
                  <c:v>0.44429219430240341</c:v>
                </c:pt>
                <c:pt idx="2868">
                  <c:v>0.44429219430240341</c:v>
                </c:pt>
                <c:pt idx="2869">
                  <c:v>0.44429219430240341</c:v>
                </c:pt>
                <c:pt idx="2870">
                  <c:v>0.44429219430240341</c:v>
                </c:pt>
                <c:pt idx="2871">
                  <c:v>0.44429219430240341</c:v>
                </c:pt>
                <c:pt idx="2872">
                  <c:v>0.44429219430240341</c:v>
                </c:pt>
                <c:pt idx="2873">
                  <c:v>0.4443693938940616</c:v>
                </c:pt>
                <c:pt idx="2874">
                  <c:v>0.4443693938940616</c:v>
                </c:pt>
                <c:pt idx="2875">
                  <c:v>0.4443693938940616</c:v>
                </c:pt>
                <c:pt idx="2876">
                  <c:v>0.4443693938940616</c:v>
                </c:pt>
                <c:pt idx="2877">
                  <c:v>0.44444658364699008</c:v>
                </c:pt>
                <c:pt idx="2878">
                  <c:v>0.44444658364699008</c:v>
                </c:pt>
                <c:pt idx="2879">
                  <c:v>0.44444658364699008</c:v>
                </c:pt>
                <c:pt idx="2880">
                  <c:v>0.4446009336516985</c:v>
                </c:pt>
                <c:pt idx="2881">
                  <c:v>0.4446009336516985</c:v>
                </c:pt>
                <c:pt idx="2882">
                  <c:v>0.44467809391099278</c:v>
                </c:pt>
                <c:pt idx="2883">
                  <c:v>0.44467809391099278</c:v>
                </c:pt>
                <c:pt idx="2884">
                  <c:v>0.44467809391099278</c:v>
                </c:pt>
                <c:pt idx="2885">
                  <c:v>0.44475524434658587</c:v>
                </c:pt>
                <c:pt idx="2886">
                  <c:v>0.44475524434658587</c:v>
                </c:pt>
                <c:pt idx="2887">
                  <c:v>0.44483238496222921</c:v>
                </c:pt>
                <c:pt idx="2888">
                  <c:v>0.45036094276159233</c:v>
                </c:pt>
                <c:pt idx="2889">
                  <c:v>0.44413776558784301</c:v>
                </c:pt>
                <c:pt idx="2890">
                  <c:v>0.44413776558784301</c:v>
                </c:pt>
                <c:pt idx="2891">
                  <c:v>0.44506374792693526</c:v>
                </c:pt>
                <c:pt idx="2892">
                  <c:v>0.44982563896468941</c:v>
                </c:pt>
                <c:pt idx="2893">
                  <c:v>0.44429219430240341</c:v>
                </c:pt>
                <c:pt idx="2894">
                  <c:v>0.44997863074051581</c:v>
                </c:pt>
                <c:pt idx="2895">
                  <c:v>0.4443693938940616</c:v>
                </c:pt>
                <c:pt idx="2896">
                  <c:v>0.45005511227109241</c:v>
                </c:pt>
                <c:pt idx="2897">
                  <c:v>0.45013158423490029</c:v>
                </c:pt>
                <c:pt idx="2898">
                  <c:v>0.45013158423490029</c:v>
                </c:pt>
                <c:pt idx="2899">
                  <c:v>0.45028449947656457</c:v>
                </c:pt>
                <c:pt idx="2900">
                  <c:v>0.45036094276159233</c:v>
                </c:pt>
                <c:pt idx="2901">
                  <c:v>0.45036094276159233</c:v>
                </c:pt>
                <c:pt idx="2902">
                  <c:v>0.45043737649419457</c:v>
                </c:pt>
                <c:pt idx="2903">
                  <c:v>0.45043737649419457</c:v>
                </c:pt>
                <c:pt idx="2904">
                  <c:v>0.44490951576167126</c:v>
                </c:pt>
                <c:pt idx="2905">
                  <c:v>0.44974912871225003</c:v>
                </c:pt>
                <c:pt idx="2906">
                  <c:v>0.44982563896468941</c:v>
                </c:pt>
                <c:pt idx="2907">
                  <c:v>0.44982563896468941</c:v>
                </c:pt>
                <c:pt idx="2908">
                  <c:v>0.44997863074051581</c:v>
                </c:pt>
                <c:pt idx="2909">
                  <c:v>0.44997863074051581</c:v>
                </c:pt>
                <c:pt idx="2910">
                  <c:v>0.45005511227109241</c:v>
                </c:pt>
                <c:pt idx="2911">
                  <c:v>0.44429219430240341</c:v>
                </c:pt>
                <c:pt idx="2912">
                  <c:v>0.4443693938940616</c:v>
                </c:pt>
                <c:pt idx="2913">
                  <c:v>0.45013158423490029</c:v>
                </c:pt>
                <c:pt idx="2914">
                  <c:v>0.45013158423490029</c:v>
                </c:pt>
                <c:pt idx="2915">
                  <c:v>0.45013158423490029</c:v>
                </c:pt>
                <c:pt idx="2916">
                  <c:v>0.45020804663552871</c:v>
                </c:pt>
                <c:pt idx="2917">
                  <c:v>0.45020804663552871</c:v>
                </c:pt>
                <c:pt idx="2918">
                  <c:v>0.45020804663552871</c:v>
                </c:pt>
                <c:pt idx="2919">
                  <c:v>0.45020804663552871</c:v>
                </c:pt>
                <c:pt idx="2920">
                  <c:v>0.45020804663552871</c:v>
                </c:pt>
                <c:pt idx="2921">
                  <c:v>0.45028449947656457</c:v>
                </c:pt>
                <c:pt idx="2922">
                  <c:v>0.45028449947656457</c:v>
                </c:pt>
                <c:pt idx="2923">
                  <c:v>0.45028449947656457</c:v>
                </c:pt>
                <c:pt idx="2924">
                  <c:v>0.45028449947656457</c:v>
                </c:pt>
                <c:pt idx="2925">
                  <c:v>0.45028449947656457</c:v>
                </c:pt>
                <c:pt idx="2926">
                  <c:v>0.45028449947656457</c:v>
                </c:pt>
                <c:pt idx="2927">
                  <c:v>0.45028449947656457</c:v>
                </c:pt>
                <c:pt idx="2928">
                  <c:v>0.45028449947656457</c:v>
                </c:pt>
                <c:pt idx="2929">
                  <c:v>0.4445237635649496</c:v>
                </c:pt>
                <c:pt idx="2930">
                  <c:v>0.45028449947656457</c:v>
                </c:pt>
                <c:pt idx="2931">
                  <c:v>0.4445237635649496</c:v>
                </c:pt>
                <c:pt idx="2932">
                  <c:v>0.45028449947656457</c:v>
                </c:pt>
                <c:pt idx="2933">
                  <c:v>0.45020804663552871</c:v>
                </c:pt>
                <c:pt idx="2934">
                  <c:v>0.44444658364699008</c:v>
                </c:pt>
                <c:pt idx="2935">
                  <c:v>0.45020804663552871</c:v>
                </c:pt>
                <c:pt idx="2936">
                  <c:v>0.45020804663552871</c:v>
                </c:pt>
                <c:pt idx="2937">
                  <c:v>0.45020804663552871</c:v>
                </c:pt>
                <c:pt idx="2938">
                  <c:v>0.45020804663552871</c:v>
                </c:pt>
                <c:pt idx="2939">
                  <c:v>0.45013158423490029</c:v>
                </c:pt>
                <c:pt idx="2940">
                  <c:v>0.4443693938940616</c:v>
                </c:pt>
                <c:pt idx="2941">
                  <c:v>0.45013158423490029</c:v>
                </c:pt>
                <c:pt idx="2942">
                  <c:v>0.45013158423490029</c:v>
                </c:pt>
                <c:pt idx="2943">
                  <c:v>0.4443693938940616</c:v>
                </c:pt>
                <c:pt idx="2944">
                  <c:v>0.45005511227109241</c:v>
                </c:pt>
                <c:pt idx="2945">
                  <c:v>0.44429219430240341</c:v>
                </c:pt>
                <c:pt idx="2946">
                  <c:v>0.45005511227109241</c:v>
                </c:pt>
                <c:pt idx="2947">
                  <c:v>0.45074301597191679</c:v>
                </c:pt>
                <c:pt idx="2948">
                  <c:v>0.44997863074051581</c:v>
                </c:pt>
                <c:pt idx="2949">
                  <c:v>0.44506374792693526</c:v>
                </c:pt>
                <c:pt idx="2950">
                  <c:v>0.44506374792693526</c:v>
                </c:pt>
                <c:pt idx="2951">
                  <c:v>0.44506374792693526</c:v>
                </c:pt>
                <c:pt idx="2952">
                  <c:v>0.4505902153164405</c:v>
                </c:pt>
                <c:pt idx="2953">
                  <c:v>0.44498663674865868</c:v>
                </c:pt>
                <c:pt idx="2954">
                  <c:v>0.44498663674865868</c:v>
                </c:pt>
                <c:pt idx="2955">
                  <c:v>0.45051380067795133</c:v>
                </c:pt>
                <c:pt idx="2956">
                  <c:v>0.44490951576167126</c:v>
                </c:pt>
                <c:pt idx="2957">
                  <c:v>0.44490951576167126</c:v>
                </c:pt>
                <c:pt idx="2958">
                  <c:v>0.44490951576167126</c:v>
                </c:pt>
                <c:pt idx="2959">
                  <c:v>0.44490951576167126</c:v>
                </c:pt>
                <c:pt idx="2960">
                  <c:v>0.44490951576167126</c:v>
                </c:pt>
                <c:pt idx="2961">
                  <c:v>0.44483238496222921</c:v>
                </c:pt>
                <c:pt idx="2962">
                  <c:v>0.44483238496222921</c:v>
                </c:pt>
                <c:pt idx="2963">
                  <c:v>0.44483238496222921</c:v>
                </c:pt>
                <c:pt idx="2964">
                  <c:v>0.44483238496222921</c:v>
                </c:pt>
                <c:pt idx="2965">
                  <c:v>0.44483238496222921</c:v>
                </c:pt>
                <c:pt idx="2966">
                  <c:v>0.44483238496222921</c:v>
                </c:pt>
                <c:pt idx="2967">
                  <c:v>0.44483238496222921</c:v>
                </c:pt>
                <c:pt idx="2968">
                  <c:v>0.44483238496222921</c:v>
                </c:pt>
                <c:pt idx="2969">
                  <c:v>0.44483238496222921</c:v>
                </c:pt>
                <c:pt idx="2970">
                  <c:v>0.44490951576167126</c:v>
                </c:pt>
                <c:pt idx="2971">
                  <c:v>0.44490951576167126</c:v>
                </c:pt>
                <c:pt idx="2972">
                  <c:v>0.44490951576167126</c:v>
                </c:pt>
                <c:pt idx="2973">
                  <c:v>0.45051380067795133</c:v>
                </c:pt>
                <c:pt idx="2974">
                  <c:v>0.44490951576167126</c:v>
                </c:pt>
                <c:pt idx="2975">
                  <c:v>0.44498663674865868</c:v>
                </c:pt>
                <c:pt idx="2976">
                  <c:v>0.44498663674865868</c:v>
                </c:pt>
                <c:pt idx="2977">
                  <c:v>0.44506374792693526</c:v>
                </c:pt>
                <c:pt idx="2978">
                  <c:v>0.44506374792693526</c:v>
                </c:pt>
                <c:pt idx="2979">
                  <c:v>0.44506374792693526</c:v>
                </c:pt>
                <c:pt idx="2980">
                  <c:v>0.44514084930024289</c:v>
                </c:pt>
                <c:pt idx="2981">
                  <c:v>0.44514084930024289</c:v>
                </c:pt>
                <c:pt idx="2982">
                  <c:v>0.45013158423490029</c:v>
                </c:pt>
                <c:pt idx="2983">
                  <c:v>0.4443693938940616</c:v>
                </c:pt>
                <c:pt idx="2984">
                  <c:v>0.44444658364699008</c:v>
                </c:pt>
                <c:pt idx="2985">
                  <c:v>0.45028449947656457</c:v>
                </c:pt>
                <c:pt idx="2986">
                  <c:v>0.45028449947656457</c:v>
                </c:pt>
                <c:pt idx="2987">
                  <c:v>0.45036094276159233</c:v>
                </c:pt>
                <c:pt idx="2988">
                  <c:v>0.4446009336516985</c:v>
                </c:pt>
                <c:pt idx="2989">
                  <c:v>0.44467809391099278</c:v>
                </c:pt>
                <c:pt idx="2990">
                  <c:v>0.45043737649419457</c:v>
                </c:pt>
                <c:pt idx="2991">
                  <c:v>0.44475524434658587</c:v>
                </c:pt>
                <c:pt idx="2992">
                  <c:v>0.45066662041323791</c:v>
                </c:pt>
                <c:pt idx="2993">
                  <c:v>0.44490951576167126</c:v>
                </c:pt>
                <c:pt idx="2994">
                  <c:v>0.44498663674865868</c:v>
                </c:pt>
                <c:pt idx="2995">
                  <c:v>0.45081940199604842</c:v>
                </c:pt>
                <c:pt idx="2996">
                  <c:v>0.45394306351229996</c:v>
                </c:pt>
                <c:pt idx="2997">
                  <c:v>0.44514084930024289</c:v>
                </c:pt>
                <c:pt idx="2998">
                  <c:v>0.44514084930024289</c:v>
                </c:pt>
                <c:pt idx="2999">
                  <c:v>0.45097214545494391</c:v>
                </c:pt>
                <c:pt idx="3000">
                  <c:v>0.44529502264690568</c:v>
                </c:pt>
                <c:pt idx="3001">
                  <c:v>0.44529502264690568</c:v>
                </c:pt>
                <c:pt idx="3002">
                  <c:v>0.44860032316764675</c:v>
                </c:pt>
                <c:pt idx="3003">
                  <c:v>0.45432291355991605</c:v>
                </c:pt>
                <c:pt idx="3004">
                  <c:v>0.44544915681853237</c:v>
                </c:pt>
                <c:pt idx="3005">
                  <c:v>0.45127751811505457</c:v>
                </c:pt>
                <c:pt idx="3006">
                  <c:v>0.45127751811505457</c:v>
                </c:pt>
                <c:pt idx="3007">
                  <c:v>0.45447478797040719</c:v>
                </c:pt>
                <c:pt idx="3008">
                  <c:v>0.45447478797040719</c:v>
                </c:pt>
                <c:pt idx="3009">
                  <c:v>0.45447478797040719</c:v>
                </c:pt>
                <c:pt idx="3010">
                  <c:v>0.45143014737321352</c:v>
                </c:pt>
                <c:pt idx="3011">
                  <c:v>0.45143014737321352</c:v>
                </c:pt>
                <c:pt idx="3012">
                  <c:v>0.44898349862993991</c:v>
                </c:pt>
                <c:pt idx="3013">
                  <c:v>0.45455071113054668</c:v>
                </c:pt>
                <c:pt idx="3014">
                  <c:v>0.45455071113054668</c:v>
                </c:pt>
                <c:pt idx="3015">
                  <c:v>0.44906010485614145</c:v>
                </c:pt>
                <c:pt idx="3016">
                  <c:v>0.45470252937792388</c:v>
                </c:pt>
                <c:pt idx="3017">
                  <c:v>0.44814019460485199</c:v>
                </c:pt>
                <c:pt idx="3018">
                  <c:v>0.44906010485614145</c:v>
                </c:pt>
                <c:pt idx="3019">
                  <c:v>0.44906010485614145</c:v>
                </c:pt>
                <c:pt idx="3020">
                  <c:v>0.44814019460485199</c:v>
                </c:pt>
                <c:pt idx="3021">
                  <c:v>0.45401905228100969</c:v>
                </c:pt>
                <c:pt idx="3022">
                  <c:v>0.45477842447207972</c:v>
                </c:pt>
                <c:pt idx="3023">
                  <c:v>0.45401905228100969</c:v>
                </c:pt>
                <c:pt idx="3024">
                  <c:v>0.45477842447207972</c:v>
                </c:pt>
                <c:pt idx="3025">
                  <c:v>0.44913670146871087</c:v>
                </c:pt>
                <c:pt idx="3026">
                  <c:v>0.45477842447207972</c:v>
                </c:pt>
                <c:pt idx="3027">
                  <c:v>0.45401905228100969</c:v>
                </c:pt>
                <c:pt idx="3028">
                  <c:v>0.44913670146871087</c:v>
                </c:pt>
                <c:pt idx="3029">
                  <c:v>0.44913670146871087</c:v>
                </c:pt>
                <c:pt idx="3030">
                  <c:v>0.44913670146871087</c:v>
                </c:pt>
                <c:pt idx="3031">
                  <c:v>0.44906010485614145</c:v>
                </c:pt>
                <c:pt idx="3032">
                  <c:v>0.44906010485614145</c:v>
                </c:pt>
                <c:pt idx="3033">
                  <c:v>0.44906010485614145</c:v>
                </c:pt>
                <c:pt idx="3034">
                  <c:v>0.44906010485614145</c:v>
                </c:pt>
                <c:pt idx="3035">
                  <c:v>0.44906010485614145</c:v>
                </c:pt>
                <c:pt idx="3036">
                  <c:v>0.44906010485614145</c:v>
                </c:pt>
                <c:pt idx="3037">
                  <c:v>0.44906010485614145</c:v>
                </c:pt>
                <c:pt idx="3038">
                  <c:v>0.44906010485614145</c:v>
                </c:pt>
                <c:pt idx="3039">
                  <c:v>0.44575730775603051</c:v>
                </c:pt>
                <c:pt idx="3040">
                  <c:v>0.44898349862993991</c:v>
                </c:pt>
                <c:pt idx="3041">
                  <c:v>0.45455071113054668</c:v>
                </c:pt>
                <c:pt idx="3042">
                  <c:v>0.44568028468806131</c:v>
                </c:pt>
                <c:pt idx="3043">
                  <c:v>0.44898349862993991</c:v>
                </c:pt>
                <c:pt idx="3044">
                  <c:v>0.45455071113054668</c:v>
                </c:pt>
                <c:pt idx="3045">
                  <c:v>0.44568028468806131</c:v>
                </c:pt>
                <c:pt idx="3046">
                  <c:v>0.44898349862993991</c:v>
                </c:pt>
                <c:pt idx="3047">
                  <c:v>0.44898349862993991</c:v>
                </c:pt>
                <c:pt idx="3048">
                  <c:v>0.45135383749716285</c:v>
                </c:pt>
                <c:pt idx="3049">
                  <c:v>0.44883025732215565</c:v>
                </c:pt>
                <c:pt idx="3050">
                  <c:v>0.45135383749716285</c:v>
                </c:pt>
                <c:pt idx="3051">
                  <c:v>0.44560325184497074</c:v>
                </c:pt>
                <c:pt idx="3052">
                  <c:v>0.45127751811505457</c:v>
                </c:pt>
                <c:pt idx="3053">
                  <c:v>0.45127751811505457</c:v>
                </c:pt>
                <c:pt idx="3054">
                  <c:v>0.4455262092230361</c:v>
                </c:pt>
                <c:pt idx="3055">
                  <c:v>0.4455262092230361</c:v>
                </c:pt>
                <c:pt idx="3056">
                  <c:v>0.45127751811505457</c:v>
                </c:pt>
                <c:pt idx="3057">
                  <c:v>0.4487536222333246</c:v>
                </c:pt>
                <c:pt idx="3058">
                  <c:v>0.4455262092230361</c:v>
                </c:pt>
                <c:pt idx="3059">
                  <c:v>0.4487536222333246</c:v>
                </c:pt>
                <c:pt idx="3060">
                  <c:v>0.4455262092230361</c:v>
                </c:pt>
                <c:pt idx="3061">
                  <c:v>0.4455262092230361</c:v>
                </c:pt>
                <c:pt idx="3062">
                  <c:v>0.4487536222333246</c:v>
                </c:pt>
                <c:pt idx="3063">
                  <c:v>0.4455262092230361</c:v>
                </c:pt>
                <c:pt idx="3064">
                  <c:v>0.4455262092230361</c:v>
                </c:pt>
                <c:pt idx="3065">
                  <c:v>0.4487536222333246</c:v>
                </c:pt>
                <c:pt idx="3066">
                  <c:v>0.4487536222333246</c:v>
                </c:pt>
                <c:pt idx="3067">
                  <c:v>0.4455262092230361</c:v>
                </c:pt>
                <c:pt idx="3068">
                  <c:v>0.4455262092230361</c:v>
                </c:pt>
                <c:pt idx="3069">
                  <c:v>0.4487536222333246</c:v>
                </c:pt>
                <c:pt idx="3070">
                  <c:v>0.44883025732215565</c:v>
                </c:pt>
                <c:pt idx="3071">
                  <c:v>0.44883025732215565</c:v>
                </c:pt>
                <c:pt idx="3072">
                  <c:v>0.44883025732215565</c:v>
                </c:pt>
                <c:pt idx="3073">
                  <c:v>0.44883025732215565</c:v>
                </c:pt>
                <c:pt idx="3074">
                  <c:v>0.44898349862993991</c:v>
                </c:pt>
                <c:pt idx="3075">
                  <c:v>0.44898349862993991</c:v>
                </c:pt>
                <c:pt idx="3076">
                  <c:v>0.44898349862993991</c:v>
                </c:pt>
                <c:pt idx="3077">
                  <c:v>0.44568028468806131</c:v>
                </c:pt>
                <c:pt idx="3078">
                  <c:v>0.44898349862993991</c:v>
                </c:pt>
                <c:pt idx="3079">
                  <c:v>0.44906010485614145</c:v>
                </c:pt>
                <c:pt idx="3080">
                  <c:v>0.44906010485614145</c:v>
                </c:pt>
                <c:pt idx="3081">
                  <c:v>0.44906010485614145</c:v>
                </c:pt>
                <c:pt idx="3082">
                  <c:v>0.44906010485614145</c:v>
                </c:pt>
                <c:pt idx="3083">
                  <c:v>0.44913670146871087</c:v>
                </c:pt>
                <c:pt idx="3084">
                  <c:v>0.44913670146871087</c:v>
                </c:pt>
                <c:pt idx="3085">
                  <c:v>0.44913670146871087</c:v>
                </c:pt>
                <c:pt idx="3086">
                  <c:v>0.44913670146871087</c:v>
                </c:pt>
                <c:pt idx="3087">
                  <c:v>0.44921328847126663</c:v>
                </c:pt>
                <c:pt idx="3088">
                  <c:v>0.44921328847126663</c:v>
                </c:pt>
                <c:pt idx="3089">
                  <c:v>0.44921328847126663</c:v>
                </c:pt>
                <c:pt idx="3090">
                  <c:v>0.44921328847126663</c:v>
                </c:pt>
                <c:pt idx="3091">
                  <c:v>0.44921328847126663</c:v>
                </c:pt>
                <c:pt idx="3092">
                  <c:v>0.44921328847126663</c:v>
                </c:pt>
                <c:pt idx="3093">
                  <c:v>0.44921328847126663</c:v>
                </c:pt>
                <c:pt idx="3094">
                  <c:v>0.44928986586742492</c:v>
                </c:pt>
                <c:pt idx="3095">
                  <c:v>0.44928986586742492</c:v>
                </c:pt>
                <c:pt idx="3096">
                  <c:v>0.44928986586742492</c:v>
                </c:pt>
                <c:pt idx="3097">
                  <c:v>0.44928986586742492</c:v>
                </c:pt>
                <c:pt idx="3098">
                  <c:v>0.44928986586742492</c:v>
                </c:pt>
                <c:pt idx="3099">
                  <c:v>0.44928986586742492</c:v>
                </c:pt>
                <c:pt idx="3100">
                  <c:v>0.44928986586742492</c:v>
                </c:pt>
                <c:pt idx="3101">
                  <c:v>0.44928986586742492</c:v>
                </c:pt>
                <c:pt idx="3102">
                  <c:v>0.44928986586742492</c:v>
                </c:pt>
                <c:pt idx="3103">
                  <c:v>0.44928986586742492</c:v>
                </c:pt>
                <c:pt idx="3104">
                  <c:v>0.44928986586742492</c:v>
                </c:pt>
                <c:pt idx="3105">
                  <c:v>0.44928986586742492</c:v>
                </c:pt>
                <c:pt idx="3106">
                  <c:v>0.44928986586742492</c:v>
                </c:pt>
                <c:pt idx="3107">
                  <c:v>0.44928986586742492</c:v>
                </c:pt>
                <c:pt idx="3108">
                  <c:v>0.44928986586742492</c:v>
                </c:pt>
                <c:pt idx="3109">
                  <c:v>0.44928986586742492</c:v>
                </c:pt>
                <c:pt idx="3110">
                  <c:v>0.44928986586742492</c:v>
                </c:pt>
                <c:pt idx="3111">
                  <c:v>0.44928986586742492</c:v>
                </c:pt>
                <c:pt idx="3112">
                  <c:v>0.44928986586742492</c:v>
                </c:pt>
                <c:pt idx="3113">
                  <c:v>0.44928986586742492</c:v>
                </c:pt>
                <c:pt idx="3114">
                  <c:v>0.44928986586742492</c:v>
                </c:pt>
                <c:pt idx="3115">
                  <c:v>0.44921328847126663</c:v>
                </c:pt>
                <c:pt idx="3116">
                  <c:v>0.44921328847126663</c:v>
                </c:pt>
                <c:pt idx="3117">
                  <c:v>0.44921328847126663</c:v>
                </c:pt>
                <c:pt idx="3118">
                  <c:v>0.44921328847126663</c:v>
                </c:pt>
                <c:pt idx="3119">
                  <c:v>0.44921328847126663</c:v>
                </c:pt>
                <c:pt idx="3120">
                  <c:v>0.44921328847126663</c:v>
                </c:pt>
                <c:pt idx="3121">
                  <c:v>0.44921328847126663</c:v>
                </c:pt>
                <c:pt idx="3122">
                  <c:v>0.44921328847126663</c:v>
                </c:pt>
                <c:pt idx="3123">
                  <c:v>0.44913670146871087</c:v>
                </c:pt>
                <c:pt idx="3124">
                  <c:v>0.44913670146871087</c:v>
                </c:pt>
                <c:pt idx="3125">
                  <c:v>0.44913670146871087</c:v>
                </c:pt>
                <c:pt idx="3126">
                  <c:v>0.44913670146871087</c:v>
                </c:pt>
                <c:pt idx="3127">
                  <c:v>0.44913670146871087</c:v>
                </c:pt>
                <c:pt idx="3128">
                  <c:v>0.44906010485614145</c:v>
                </c:pt>
                <c:pt idx="3129">
                  <c:v>0.44906010485614145</c:v>
                </c:pt>
                <c:pt idx="3130">
                  <c:v>0.44906010485614145</c:v>
                </c:pt>
                <c:pt idx="3131">
                  <c:v>0.44906010485614145</c:v>
                </c:pt>
                <c:pt idx="3132">
                  <c:v>0.44898349862993991</c:v>
                </c:pt>
                <c:pt idx="3133">
                  <c:v>0.44898349862993991</c:v>
                </c:pt>
                <c:pt idx="3134">
                  <c:v>0.44898349862993991</c:v>
                </c:pt>
                <c:pt idx="3135">
                  <c:v>0.44898349862993991</c:v>
                </c:pt>
                <c:pt idx="3136">
                  <c:v>0.44898349862993991</c:v>
                </c:pt>
                <c:pt idx="3137">
                  <c:v>0.44883025732215565</c:v>
                </c:pt>
                <c:pt idx="3138">
                  <c:v>0.44560325184497074</c:v>
                </c:pt>
                <c:pt idx="3139">
                  <c:v>0.44883025732215565</c:v>
                </c:pt>
                <c:pt idx="3140">
                  <c:v>0.4487536222333246</c:v>
                </c:pt>
                <c:pt idx="3141">
                  <c:v>0.4487536222333246</c:v>
                </c:pt>
                <c:pt idx="3142">
                  <c:v>0.4487536222333246</c:v>
                </c:pt>
                <c:pt idx="3143">
                  <c:v>0.4487536222333246</c:v>
                </c:pt>
                <c:pt idx="3144">
                  <c:v>0.44867697751636493</c:v>
                </c:pt>
                <c:pt idx="3145">
                  <c:v>0.44544915681853237</c:v>
                </c:pt>
                <c:pt idx="3146">
                  <c:v>0.44867697751636493</c:v>
                </c:pt>
                <c:pt idx="3147">
                  <c:v>0.44544915681853237</c:v>
                </c:pt>
                <c:pt idx="3148">
                  <c:v>0.44867697751636493</c:v>
                </c:pt>
                <c:pt idx="3149">
                  <c:v>0.44529502264690568</c:v>
                </c:pt>
                <c:pt idx="3150">
                  <c:v>0.44529502264690568</c:v>
                </c:pt>
                <c:pt idx="3151">
                  <c:v>0.44529502264690568</c:v>
                </c:pt>
                <c:pt idx="3152">
                  <c:v>0.44529502264690568</c:v>
                </c:pt>
                <c:pt idx="3153">
                  <c:v>0.44529502264690568</c:v>
                </c:pt>
                <c:pt idx="3154">
                  <c:v>0.44529502264690568</c:v>
                </c:pt>
                <c:pt idx="3155">
                  <c:v>0.44529502264690568</c:v>
                </c:pt>
                <c:pt idx="3156">
                  <c:v>0.44529502264690568</c:v>
                </c:pt>
                <c:pt idx="3157">
                  <c:v>0.44860032316764675</c:v>
                </c:pt>
                <c:pt idx="3158">
                  <c:v>0.44529502264690568</c:v>
                </c:pt>
                <c:pt idx="3159">
                  <c:v>0.44860032316764675</c:v>
                </c:pt>
                <c:pt idx="3160">
                  <c:v>0.44860032316764675</c:v>
                </c:pt>
                <c:pt idx="3161">
                  <c:v>0.44860032316764675</c:v>
                </c:pt>
                <c:pt idx="3162">
                  <c:v>0.44529502264690568</c:v>
                </c:pt>
                <c:pt idx="3163">
                  <c:v>0.44860032316764675</c:v>
                </c:pt>
                <c:pt idx="3164">
                  <c:v>0.44529502264690568</c:v>
                </c:pt>
                <c:pt idx="3165">
                  <c:v>0.44867697751636493</c:v>
                </c:pt>
                <c:pt idx="3166">
                  <c:v>0.44544915681853237</c:v>
                </c:pt>
                <c:pt idx="3167">
                  <c:v>0.4487536222333246</c:v>
                </c:pt>
                <c:pt idx="3168">
                  <c:v>0.4455262092230361</c:v>
                </c:pt>
                <c:pt idx="3169">
                  <c:v>0.4487536222333246</c:v>
                </c:pt>
                <c:pt idx="3170">
                  <c:v>0.4487536222333246</c:v>
                </c:pt>
                <c:pt idx="3171">
                  <c:v>0.44883025732215565</c:v>
                </c:pt>
                <c:pt idx="3172">
                  <c:v>0.44883025732215565</c:v>
                </c:pt>
                <c:pt idx="3173">
                  <c:v>0.44898349862993991</c:v>
                </c:pt>
                <c:pt idx="3174">
                  <c:v>0.44898349862993991</c:v>
                </c:pt>
                <c:pt idx="3175">
                  <c:v>0.44898349862993991</c:v>
                </c:pt>
                <c:pt idx="3176">
                  <c:v>0.44906010485614145</c:v>
                </c:pt>
                <c:pt idx="3177">
                  <c:v>0.44906010485614145</c:v>
                </c:pt>
                <c:pt idx="3178">
                  <c:v>0.44913670146871087</c:v>
                </c:pt>
                <c:pt idx="3179">
                  <c:v>0.44913670146871087</c:v>
                </c:pt>
                <c:pt idx="3180">
                  <c:v>0.44921328847126663</c:v>
                </c:pt>
                <c:pt idx="3181">
                  <c:v>0.44921328847126663</c:v>
                </c:pt>
                <c:pt idx="3182">
                  <c:v>0.44928986586742492</c:v>
                </c:pt>
                <c:pt idx="3183">
                  <c:v>0.44928986586742492</c:v>
                </c:pt>
                <c:pt idx="3184">
                  <c:v>0.44928986586742492</c:v>
                </c:pt>
                <c:pt idx="3185">
                  <c:v>0.44944299185500269</c:v>
                </c:pt>
                <c:pt idx="3186">
                  <c:v>0.44944299185500269</c:v>
                </c:pt>
                <c:pt idx="3187">
                  <c:v>0.44951954045364328</c:v>
                </c:pt>
                <c:pt idx="3188">
                  <c:v>0.44951954045364328</c:v>
                </c:pt>
                <c:pt idx="3189">
                  <c:v>0.44959607946032853</c:v>
                </c:pt>
                <c:pt idx="3190">
                  <c:v>0.44959607946032853</c:v>
                </c:pt>
                <c:pt idx="3191">
                  <c:v>0.44959607946032853</c:v>
                </c:pt>
                <c:pt idx="3192">
                  <c:v>0.44883025732215565</c:v>
                </c:pt>
                <c:pt idx="3193">
                  <c:v>0.44883025732215565</c:v>
                </c:pt>
                <c:pt idx="3194">
                  <c:v>0.44967260887866323</c:v>
                </c:pt>
                <c:pt idx="3195">
                  <c:v>0.44883025732215565</c:v>
                </c:pt>
                <c:pt idx="3196">
                  <c:v>0.44890688278648583</c:v>
                </c:pt>
                <c:pt idx="3197">
                  <c:v>0.44890688278648583</c:v>
                </c:pt>
                <c:pt idx="3198">
                  <c:v>0.44890688278648583</c:v>
                </c:pt>
                <c:pt idx="3199">
                  <c:v>0.44890688278648583</c:v>
                </c:pt>
                <c:pt idx="3200">
                  <c:v>0.44898349862993991</c:v>
                </c:pt>
                <c:pt idx="3201">
                  <c:v>0.44898349862993991</c:v>
                </c:pt>
                <c:pt idx="3202">
                  <c:v>0.44898349862993991</c:v>
                </c:pt>
                <c:pt idx="3203">
                  <c:v>0.44898349862993991</c:v>
                </c:pt>
                <c:pt idx="3204">
                  <c:v>0.44898349862993991</c:v>
                </c:pt>
                <c:pt idx="3205">
                  <c:v>0.44898349862993991</c:v>
                </c:pt>
                <c:pt idx="3206">
                  <c:v>0.44898349862993991</c:v>
                </c:pt>
                <c:pt idx="3207">
                  <c:v>0.44990213963957948</c:v>
                </c:pt>
                <c:pt idx="3208">
                  <c:v>0.44898349862993991</c:v>
                </c:pt>
                <c:pt idx="3209">
                  <c:v>0.44898349862993991</c:v>
                </c:pt>
                <c:pt idx="3210">
                  <c:v>0.44898349862993991</c:v>
                </c:pt>
                <c:pt idx="3211">
                  <c:v>0.44898349862993991</c:v>
                </c:pt>
                <c:pt idx="3212">
                  <c:v>0.44890688278648583</c:v>
                </c:pt>
                <c:pt idx="3213">
                  <c:v>0.44890688278648583</c:v>
                </c:pt>
                <c:pt idx="3214">
                  <c:v>0.44890688278648583</c:v>
                </c:pt>
                <c:pt idx="3215">
                  <c:v>0.44890688278648583</c:v>
                </c:pt>
                <c:pt idx="3216">
                  <c:v>0.44982563896468941</c:v>
                </c:pt>
                <c:pt idx="3217">
                  <c:v>0.44982563896468941</c:v>
                </c:pt>
                <c:pt idx="3218">
                  <c:v>0.44967260887866323</c:v>
                </c:pt>
                <c:pt idx="3219">
                  <c:v>0.44967260887866323</c:v>
                </c:pt>
                <c:pt idx="3220">
                  <c:v>0.44967260887866323</c:v>
                </c:pt>
                <c:pt idx="3221">
                  <c:v>0.44959607946032853</c:v>
                </c:pt>
                <c:pt idx="3222">
                  <c:v>0.44959607946032853</c:v>
                </c:pt>
                <c:pt idx="3223">
                  <c:v>0.44959607946032853</c:v>
                </c:pt>
                <c:pt idx="3224">
                  <c:v>0.44959607946032853</c:v>
                </c:pt>
                <c:pt idx="3225">
                  <c:v>0.44951954045364328</c:v>
                </c:pt>
                <c:pt idx="3226">
                  <c:v>0.44951954045364328</c:v>
                </c:pt>
                <c:pt idx="3227">
                  <c:v>0.44951954045364328</c:v>
                </c:pt>
                <c:pt idx="3228">
                  <c:v>0.44944299185500269</c:v>
                </c:pt>
                <c:pt idx="3229">
                  <c:v>0.44944299185500269</c:v>
                </c:pt>
                <c:pt idx="3230">
                  <c:v>0.44944299185500269</c:v>
                </c:pt>
                <c:pt idx="3231">
                  <c:v>0.44928986586742492</c:v>
                </c:pt>
                <c:pt idx="3232">
                  <c:v>0.44928986586742492</c:v>
                </c:pt>
                <c:pt idx="3233">
                  <c:v>0.44928986586742492</c:v>
                </c:pt>
                <c:pt idx="3234">
                  <c:v>0.44921328847126663</c:v>
                </c:pt>
                <c:pt idx="3235">
                  <c:v>0.44921328847126663</c:v>
                </c:pt>
                <c:pt idx="3236">
                  <c:v>0.44913670146871087</c:v>
                </c:pt>
                <c:pt idx="3237">
                  <c:v>0.44913670146871087</c:v>
                </c:pt>
                <c:pt idx="3238">
                  <c:v>0.44906010485614145</c:v>
                </c:pt>
                <c:pt idx="3239">
                  <c:v>0.44906010485614145</c:v>
                </c:pt>
                <c:pt idx="3240">
                  <c:v>0.44898349862993991</c:v>
                </c:pt>
                <c:pt idx="3241">
                  <c:v>0.44898349862993991</c:v>
                </c:pt>
                <c:pt idx="3242">
                  <c:v>0.44898349862993991</c:v>
                </c:pt>
                <c:pt idx="3243">
                  <c:v>0.44560325184497074</c:v>
                </c:pt>
                <c:pt idx="3244">
                  <c:v>0.44883025732215565</c:v>
                </c:pt>
                <c:pt idx="3245">
                  <c:v>0.4487536222333246</c:v>
                </c:pt>
                <c:pt idx="3246">
                  <c:v>0.4487536222333246</c:v>
                </c:pt>
                <c:pt idx="3247">
                  <c:v>0.4487536222333246</c:v>
                </c:pt>
                <c:pt idx="3248">
                  <c:v>0.44544915681853237</c:v>
                </c:pt>
                <c:pt idx="3249">
                  <c:v>0.44867697751636493</c:v>
                </c:pt>
                <c:pt idx="3250">
                  <c:v>0.44867697751636493</c:v>
                </c:pt>
                <c:pt idx="3251">
                  <c:v>0.44544915681853237</c:v>
                </c:pt>
                <c:pt idx="3252">
                  <c:v>0.44860032316764675</c:v>
                </c:pt>
                <c:pt idx="3253">
                  <c:v>0.44860032316764675</c:v>
                </c:pt>
                <c:pt idx="3254">
                  <c:v>0.44529502264690568</c:v>
                </c:pt>
                <c:pt idx="3255">
                  <c:v>0.44936643366079976</c:v>
                </c:pt>
                <c:pt idx="3256">
                  <c:v>0.44621924109446931</c:v>
                </c:pt>
                <c:pt idx="3257">
                  <c:v>0.44621924109446931</c:v>
                </c:pt>
                <c:pt idx="3258">
                  <c:v>0.44614227659918426</c:v>
                </c:pt>
                <c:pt idx="3259">
                  <c:v>0.44928986586742492</c:v>
                </c:pt>
                <c:pt idx="3260">
                  <c:v>0.44614227659918426</c:v>
                </c:pt>
                <c:pt idx="3261">
                  <c:v>0.44621924109446931</c:v>
                </c:pt>
                <c:pt idx="3262">
                  <c:v>0.44621924109446931</c:v>
                </c:pt>
                <c:pt idx="3263">
                  <c:v>0.44936643366079976</c:v>
                </c:pt>
                <c:pt idx="3264">
                  <c:v>0.44936643366079976</c:v>
                </c:pt>
                <c:pt idx="3265">
                  <c:v>0.44621924109446931</c:v>
                </c:pt>
                <c:pt idx="3266">
                  <c:v>0.44936643366079976</c:v>
                </c:pt>
                <c:pt idx="3267">
                  <c:v>0.44621924109446931</c:v>
                </c:pt>
                <c:pt idx="3268">
                  <c:v>0.44936643366079976</c:v>
                </c:pt>
                <c:pt idx="3269">
                  <c:v>0.44529502264690568</c:v>
                </c:pt>
                <c:pt idx="3270">
                  <c:v>0.44936643366079976</c:v>
                </c:pt>
                <c:pt idx="3271">
                  <c:v>0.44544915681853237</c:v>
                </c:pt>
                <c:pt idx="3272">
                  <c:v>0.44867697751636493</c:v>
                </c:pt>
                <c:pt idx="3273">
                  <c:v>0.44867697751636493</c:v>
                </c:pt>
                <c:pt idx="3274">
                  <c:v>0.4487536222333246</c:v>
                </c:pt>
                <c:pt idx="3275">
                  <c:v>0.4487536222333246</c:v>
                </c:pt>
                <c:pt idx="3276">
                  <c:v>0.4487536222333246</c:v>
                </c:pt>
                <c:pt idx="3277">
                  <c:v>0.4487536222333246</c:v>
                </c:pt>
                <c:pt idx="3278">
                  <c:v>0.44883025732215565</c:v>
                </c:pt>
                <c:pt idx="3279">
                  <c:v>0.44883025732215565</c:v>
                </c:pt>
                <c:pt idx="3280">
                  <c:v>0.44898349862993991</c:v>
                </c:pt>
                <c:pt idx="3281">
                  <c:v>0.44898349862993991</c:v>
                </c:pt>
                <c:pt idx="3282">
                  <c:v>0.44898349862993991</c:v>
                </c:pt>
                <c:pt idx="3283">
                  <c:v>0.44898349862993991</c:v>
                </c:pt>
                <c:pt idx="3284">
                  <c:v>0.44898349862993991</c:v>
                </c:pt>
                <c:pt idx="3285">
                  <c:v>0.44906010485614145</c:v>
                </c:pt>
                <c:pt idx="3286">
                  <c:v>0.44906010485614145</c:v>
                </c:pt>
                <c:pt idx="3287">
                  <c:v>0.44906010485614145</c:v>
                </c:pt>
                <c:pt idx="3288">
                  <c:v>0.44913670146871087</c:v>
                </c:pt>
                <c:pt idx="3289">
                  <c:v>0.44913670146871087</c:v>
                </c:pt>
                <c:pt idx="3290">
                  <c:v>0.44913670146871087</c:v>
                </c:pt>
                <c:pt idx="3291">
                  <c:v>0.44913670146871087</c:v>
                </c:pt>
                <c:pt idx="3292">
                  <c:v>0.44913670146871087</c:v>
                </c:pt>
                <c:pt idx="3293">
                  <c:v>0.44913670146871087</c:v>
                </c:pt>
                <c:pt idx="3294">
                  <c:v>0.44921328847126663</c:v>
                </c:pt>
                <c:pt idx="3295">
                  <c:v>0.44921328847126663</c:v>
                </c:pt>
                <c:pt idx="3296">
                  <c:v>0.44921328847126663</c:v>
                </c:pt>
                <c:pt idx="3297">
                  <c:v>0.44921328847126663</c:v>
                </c:pt>
                <c:pt idx="3298">
                  <c:v>0.44921328847126663</c:v>
                </c:pt>
                <c:pt idx="3299">
                  <c:v>0.44921328847126663</c:v>
                </c:pt>
                <c:pt idx="3300">
                  <c:v>0.44921328847126663</c:v>
                </c:pt>
                <c:pt idx="3301">
                  <c:v>0.44921328847126663</c:v>
                </c:pt>
                <c:pt idx="3302">
                  <c:v>0.44921328847126663</c:v>
                </c:pt>
                <c:pt idx="3303">
                  <c:v>0.44921328847126663</c:v>
                </c:pt>
                <c:pt idx="3304">
                  <c:v>0.44921328847126663</c:v>
                </c:pt>
                <c:pt idx="3305">
                  <c:v>0.44921328847126663</c:v>
                </c:pt>
                <c:pt idx="3306">
                  <c:v>0.44913670146871087</c:v>
                </c:pt>
                <c:pt idx="3307">
                  <c:v>0.44913670146871087</c:v>
                </c:pt>
                <c:pt idx="3308">
                  <c:v>0.44913670146871087</c:v>
                </c:pt>
                <c:pt idx="3309">
                  <c:v>0.44913670146871087</c:v>
                </c:pt>
                <c:pt idx="3310">
                  <c:v>0.44913670146871087</c:v>
                </c:pt>
                <c:pt idx="3311">
                  <c:v>0.44913670146871087</c:v>
                </c:pt>
                <c:pt idx="3312">
                  <c:v>0.44913670146871087</c:v>
                </c:pt>
                <c:pt idx="3313">
                  <c:v>0.44906010485614145</c:v>
                </c:pt>
                <c:pt idx="3314">
                  <c:v>0.44906010485614145</c:v>
                </c:pt>
                <c:pt idx="3315">
                  <c:v>0.44906010485614145</c:v>
                </c:pt>
                <c:pt idx="3316">
                  <c:v>0.44906010485614145</c:v>
                </c:pt>
                <c:pt idx="3317">
                  <c:v>0.44898349862993991</c:v>
                </c:pt>
                <c:pt idx="3318">
                  <c:v>0.44898349862993991</c:v>
                </c:pt>
                <c:pt idx="3319">
                  <c:v>0.44898349862993991</c:v>
                </c:pt>
                <c:pt idx="3320">
                  <c:v>0.44898349862993991</c:v>
                </c:pt>
                <c:pt idx="3321">
                  <c:v>0.44883025732215565</c:v>
                </c:pt>
                <c:pt idx="3322">
                  <c:v>0.44967260887866323</c:v>
                </c:pt>
                <c:pt idx="3323">
                  <c:v>0.44959607946032853</c:v>
                </c:pt>
                <c:pt idx="3324">
                  <c:v>0.44959607946032853</c:v>
                </c:pt>
                <c:pt idx="3325">
                  <c:v>0.44959607946032853</c:v>
                </c:pt>
                <c:pt idx="3326">
                  <c:v>0.44959607946032853</c:v>
                </c:pt>
                <c:pt idx="3327">
                  <c:v>0.44951954045364328</c:v>
                </c:pt>
                <c:pt idx="3328">
                  <c:v>0.44629619584062574</c:v>
                </c:pt>
                <c:pt idx="3329">
                  <c:v>0.44936643366079976</c:v>
                </c:pt>
                <c:pt idx="3330">
                  <c:v>0.44936643366079976</c:v>
                </c:pt>
                <c:pt idx="3331">
                  <c:v>0.44621924109446931</c:v>
                </c:pt>
                <c:pt idx="3332">
                  <c:v>0.44928986586742492</c:v>
                </c:pt>
                <c:pt idx="3333">
                  <c:v>0.44614227659918426</c:v>
                </c:pt>
                <c:pt idx="3334">
                  <c:v>0.44614227659918426</c:v>
                </c:pt>
                <c:pt idx="3335">
                  <c:v>0.44921328847126663</c:v>
                </c:pt>
                <c:pt idx="3336">
                  <c:v>0.44606530235106445</c:v>
                </c:pt>
                <c:pt idx="3337">
                  <c:v>0.44913670146871087</c:v>
                </c:pt>
                <c:pt idx="3338">
                  <c:v>0.44591132458148375</c:v>
                </c:pt>
                <c:pt idx="3339">
                  <c:v>0.44913670146871087</c:v>
                </c:pt>
                <c:pt idx="3340">
                  <c:v>0.44906010485614145</c:v>
                </c:pt>
                <c:pt idx="3341">
                  <c:v>0.44583432105259868</c:v>
                </c:pt>
                <c:pt idx="3342">
                  <c:v>0.44668082346402993</c:v>
                </c:pt>
                <c:pt idx="3343">
                  <c:v>0.44583432105259868</c:v>
                </c:pt>
                <c:pt idx="3344">
                  <c:v>0.44967260887866323</c:v>
                </c:pt>
                <c:pt idx="3345">
                  <c:v>0.44967260887866323</c:v>
                </c:pt>
                <c:pt idx="3346">
                  <c:v>0.4466039174080062</c:v>
                </c:pt>
                <c:pt idx="3347">
                  <c:v>0.4465270016213494</c:v>
                </c:pt>
                <c:pt idx="3348">
                  <c:v>0.4465270016213494</c:v>
                </c:pt>
                <c:pt idx="3349">
                  <c:v>0.4465270016213494</c:v>
                </c:pt>
                <c:pt idx="3350">
                  <c:v>0.4465270016213494</c:v>
                </c:pt>
                <c:pt idx="3351">
                  <c:v>0.4465270016213494</c:v>
                </c:pt>
                <c:pt idx="3352">
                  <c:v>0.44959607946032853</c:v>
                </c:pt>
                <c:pt idx="3353">
                  <c:v>0.44637314084135726</c:v>
                </c:pt>
                <c:pt idx="3354">
                  <c:v>0.44637314084135726</c:v>
                </c:pt>
                <c:pt idx="3355">
                  <c:v>0.44637314084135726</c:v>
                </c:pt>
                <c:pt idx="3356">
                  <c:v>0.44637314084135726</c:v>
                </c:pt>
                <c:pt idx="3357">
                  <c:v>0.44637314084135726</c:v>
                </c:pt>
                <c:pt idx="3358">
                  <c:v>0.44637314084135726</c:v>
                </c:pt>
                <c:pt idx="3359">
                  <c:v>0.44637314084135726</c:v>
                </c:pt>
                <c:pt idx="3360">
                  <c:v>0.44637314084135726</c:v>
                </c:pt>
                <c:pt idx="3361">
                  <c:v>0.4465270016213494</c:v>
                </c:pt>
                <c:pt idx="3362">
                  <c:v>0.4465270016213494</c:v>
                </c:pt>
                <c:pt idx="3363">
                  <c:v>0.44959607946032853</c:v>
                </c:pt>
                <c:pt idx="3364">
                  <c:v>0.4465270016213494</c:v>
                </c:pt>
                <c:pt idx="3365">
                  <c:v>0.4465270016213494</c:v>
                </c:pt>
                <c:pt idx="3366">
                  <c:v>0.4465270016213494</c:v>
                </c:pt>
                <c:pt idx="3367">
                  <c:v>0.4465270016213494</c:v>
                </c:pt>
                <c:pt idx="3368">
                  <c:v>0.4466039174080062</c:v>
                </c:pt>
                <c:pt idx="3369">
                  <c:v>0.4466039174080062</c:v>
                </c:pt>
                <c:pt idx="3370">
                  <c:v>0.44967260887866323</c:v>
                </c:pt>
                <c:pt idx="3371">
                  <c:v>0.44974912871225003</c:v>
                </c:pt>
                <c:pt idx="3372">
                  <c:v>0.44668082346402993</c:v>
                </c:pt>
                <c:pt idx="3373">
                  <c:v>0.44974912871225003</c:v>
                </c:pt>
                <c:pt idx="3374">
                  <c:v>0.44974912871225003</c:v>
                </c:pt>
                <c:pt idx="3375">
                  <c:v>0.44675771979311307</c:v>
                </c:pt>
                <c:pt idx="3376">
                  <c:v>0.44913670146871087</c:v>
                </c:pt>
                <c:pt idx="3377">
                  <c:v>0.44591132458148375</c:v>
                </c:pt>
                <c:pt idx="3378">
                  <c:v>0.44921328847126663</c:v>
                </c:pt>
                <c:pt idx="3379">
                  <c:v>0.44997863074051581</c:v>
                </c:pt>
                <c:pt idx="3380">
                  <c:v>0.44606530235106445</c:v>
                </c:pt>
                <c:pt idx="3381">
                  <c:v>0.44921328847126663</c:v>
                </c:pt>
                <c:pt idx="3382">
                  <c:v>0.44928986586742492</c:v>
                </c:pt>
                <c:pt idx="3383">
                  <c:v>0.44614227659918426</c:v>
                </c:pt>
                <c:pt idx="3384">
                  <c:v>0.44928986586742492</c:v>
                </c:pt>
                <c:pt idx="3385">
                  <c:v>0.44936643366079976</c:v>
                </c:pt>
                <c:pt idx="3386">
                  <c:v>0.44936643366079976</c:v>
                </c:pt>
                <c:pt idx="3387">
                  <c:v>0.44936643366079976</c:v>
                </c:pt>
                <c:pt idx="3388">
                  <c:v>0.44936643366079976</c:v>
                </c:pt>
                <c:pt idx="3389">
                  <c:v>0.44936643366079976</c:v>
                </c:pt>
                <c:pt idx="3390">
                  <c:v>0.44936643366079976</c:v>
                </c:pt>
                <c:pt idx="3391">
                  <c:v>0.44936643366079976</c:v>
                </c:pt>
                <c:pt idx="3392">
                  <c:v>0.44951954045364328</c:v>
                </c:pt>
                <c:pt idx="3393">
                  <c:v>0.44951954045364328</c:v>
                </c:pt>
                <c:pt idx="3394">
                  <c:v>0.44951954045364328</c:v>
                </c:pt>
                <c:pt idx="3395">
                  <c:v>0.44951954045364328</c:v>
                </c:pt>
                <c:pt idx="3396">
                  <c:v>0.44951954045364328</c:v>
                </c:pt>
                <c:pt idx="3397">
                  <c:v>0.44951954045364328</c:v>
                </c:pt>
                <c:pt idx="3398">
                  <c:v>0.44951954045364328</c:v>
                </c:pt>
                <c:pt idx="3399">
                  <c:v>0.44951954045364328</c:v>
                </c:pt>
                <c:pt idx="3400">
                  <c:v>0.44951954045364328</c:v>
                </c:pt>
                <c:pt idx="3401">
                  <c:v>0.44951954045364328</c:v>
                </c:pt>
                <c:pt idx="3402">
                  <c:v>0.44951954045364328</c:v>
                </c:pt>
                <c:pt idx="3403">
                  <c:v>0.44951954045364328</c:v>
                </c:pt>
                <c:pt idx="3404">
                  <c:v>0.44936643366079976</c:v>
                </c:pt>
                <c:pt idx="3405">
                  <c:v>0.44936643366079976</c:v>
                </c:pt>
                <c:pt idx="3406">
                  <c:v>0.44936643366079976</c:v>
                </c:pt>
                <c:pt idx="3407">
                  <c:v>0.44936643366079976</c:v>
                </c:pt>
                <c:pt idx="3408">
                  <c:v>0.44936643366079976</c:v>
                </c:pt>
                <c:pt idx="3409">
                  <c:v>0.44936643366079976</c:v>
                </c:pt>
                <c:pt idx="3410">
                  <c:v>0.44936643366079976</c:v>
                </c:pt>
                <c:pt idx="3411">
                  <c:v>0.44936643366079976</c:v>
                </c:pt>
                <c:pt idx="3412">
                  <c:v>0.44928986586742492</c:v>
                </c:pt>
                <c:pt idx="3413">
                  <c:v>0.45005511227109241</c:v>
                </c:pt>
                <c:pt idx="3414">
                  <c:v>0.44928986586742492</c:v>
                </c:pt>
                <c:pt idx="3415">
                  <c:v>0.44997863074051581</c:v>
                </c:pt>
                <c:pt idx="3416">
                  <c:v>0.44921328847126663</c:v>
                </c:pt>
                <c:pt idx="3417">
                  <c:v>0.44997863074051581</c:v>
                </c:pt>
                <c:pt idx="3418">
                  <c:v>0.44997863074051581</c:v>
                </c:pt>
                <c:pt idx="3419">
                  <c:v>0.44990213963957948</c:v>
                </c:pt>
                <c:pt idx="3420">
                  <c:v>0.44990213963957948</c:v>
                </c:pt>
                <c:pt idx="3421">
                  <c:v>0.44990213963957948</c:v>
                </c:pt>
                <c:pt idx="3422">
                  <c:v>0.44974912871225003</c:v>
                </c:pt>
                <c:pt idx="3423">
                  <c:v>0.44974912871225003</c:v>
                </c:pt>
                <c:pt idx="3424">
                  <c:v>0.44974912871225003</c:v>
                </c:pt>
                <c:pt idx="3425">
                  <c:v>0.44974912871225003</c:v>
                </c:pt>
                <c:pt idx="3426">
                  <c:v>0.44967260887866323</c:v>
                </c:pt>
                <c:pt idx="3427">
                  <c:v>0.44967260887866323</c:v>
                </c:pt>
                <c:pt idx="3428">
                  <c:v>0.4465270016213494</c:v>
                </c:pt>
                <c:pt idx="3429">
                  <c:v>0.44959607946032853</c:v>
                </c:pt>
                <c:pt idx="3430">
                  <c:v>0.4465270016213494</c:v>
                </c:pt>
                <c:pt idx="3431">
                  <c:v>0.44637314084135726</c:v>
                </c:pt>
                <c:pt idx="3432">
                  <c:v>0.44390604863137317</c:v>
                </c:pt>
                <c:pt idx="3433">
                  <c:v>0.44629619584062574</c:v>
                </c:pt>
                <c:pt idx="3434">
                  <c:v>0.44629619584062574</c:v>
                </c:pt>
                <c:pt idx="3435">
                  <c:v>0.44944299185500269</c:v>
                </c:pt>
                <c:pt idx="3436">
                  <c:v>0.44944299185500269</c:v>
                </c:pt>
                <c:pt idx="3437">
                  <c:v>0.44049728289516221</c:v>
                </c:pt>
                <c:pt idx="3438">
                  <c:v>0.44936643366079976</c:v>
                </c:pt>
                <c:pt idx="3439">
                  <c:v>0.44621924109446931</c:v>
                </c:pt>
                <c:pt idx="3440">
                  <c:v>0.44614227659918426</c:v>
                </c:pt>
                <c:pt idx="3441">
                  <c:v>0.44614227659918426</c:v>
                </c:pt>
                <c:pt idx="3442">
                  <c:v>0.44614227659918426</c:v>
                </c:pt>
                <c:pt idx="3443">
                  <c:v>0.44928986586742492</c:v>
                </c:pt>
                <c:pt idx="3444">
                  <c:v>0.44041958651850444</c:v>
                </c:pt>
                <c:pt idx="3445">
                  <c:v>0.44041958651850444</c:v>
                </c:pt>
                <c:pt idx="3446">
                  <c:v>0.44041958651850444</c:v>
                </c:pt>
                <c:pt idx="3447">
                  <c:v>0.44614227659918426</c:v>
                </c:pt>
                <c:pt idx="3448">
                  <c:v>0.44614227659918426</c:v>
                </c:pt>
                <c:pt idx="3449">
                  <c:v>0.44041958651850444</c:v>
                </c:pt>
                <c:pt idx="3450">
                  <c:v>0.44041958651850444</c:v>
                </c:pt>
                <c:pt idx="3451">
                  <c:v>0.44041958651850444</c:v>
                </c:pt>
                <c:pt idx="3452">
                  <c:v>0.44041958651850444</c:v>
                </c:pt>
                <c:pt idx="3453">
                  <c:v>0.44614227659918426</c:v>
                </c:pt>
                <c:pt idx="3454">
                  <c:v>0.44614227659918426</c:v>
                </c:pt>
                <c:pt idx="3455">
                  <c:v>0.44621924109446931</c:v>
                </c:pt>
                <c:pt idx="3456">
                  <c:v>0.44621924109446931</c:v>
                </c:pt>
                <c:pt idx="3457">
                  <c:v>0.44936643366079976</c:v>
                </c:pt>
                <c:pt idx="3458">
                  <c:v>0.44944299185500269</c:v>
                </c:pt>
                <c:pt idx="3459">
                  <c:v>0.44382878992822672</c:v>
                </c:pt>
                <c:pt idx="3460">
                  <c:v>0.44382878992822672</c:v>
                </c:pt>
                <c:pt idx="3461">
                  <c:v>0.44951954045364328</c:v>
                </c:pt>
                <c:pt idx="3462">
                  <c:v>0.44390604863137317</c:v>
                </c:pt>
                <c:pt idx="3463">
                  <c:v>0.44959607946032853</c:v>
                </c:pt>
                <c:pt idx="3464">
                  <c:v>0.44398329747317489</c:v>
                </c:pt>
                <c:pt idx="3465">
                  <c:v>0.44967260887866323</c:v>
                </c:pt>
                <c:pt idx="3466">
                  <c:v>0.44967260887866323</c:v>
                </c:pt>
                <c:pt idx="3467">
                  <c:v>0.44974912871225003</c:v>
                </c:pt>
                <c:pt idx="3468">
                  <c:v>0.44421498486825239</c:v>
                </c:pt>
                <c:pt idx="3469">
                  <c:v>0.44429219430240341</c:v>
                </c:pt>
                <c:pt idx="3470">
                  <c:v>0.44990213963957948</c:v>
                </c:pt>
                <c:pt idx="3471">
                  <c:v>0.44997863074051581</c:v>
                </c:pt>
                <c:pt idx="3472">
                  <c:v>0.44444658364699008</c:v>
                </c:pt>
                <c:pt idx="3473">
                  <c:v>0.45005511227109241</c:v>
                </c:pt>
                <c:pt idx="3474">
                  <c:v>0.45005511227109241</c:v>
                </c:pt>
                <c:pt idx="3475">
                  <c:v>0.44936643366079976</c:v>
                </c:pt>
                <c:pt idx="3476">
                  <c:v>0.44951954045364328</c:v>
                </c:pt>
                <c:pt idx="3477">
                  <c:v>0.44951954045364328</c:v>
                </c:pt>
                <c:pt idx="3478">
                  <c:v>0.44951954045364328</c:v>
                </c:pt>
                <c:pt idx="3479">
                  <c:v>0.44382878992822672</c:v>
                </c:pt>
                <c:pt idx="3480">
                  <c:v>0.44967260887866323</c:v>
                </c:pt>
                <c:pt idx="3481">
                  <c:v>0.44967260887866323</c:v>
                </c:pt>
                <c:pt idx="3482">
                  <c:v>0.44974912871225003</c:v>
                </c:pt>
                <c:pt idx="3483">
                  <c:v>0.44974912871225003</c:v>
                </c:pt>
                <c:pt idx="3484">
                  <c:v>0.44974912871225003</c:v>
                </c:pt>
                <c:pt idx="3485">
                  <c:v>0.44982563896468941</c:v>
                </c:pt>
                <c:pt idx="3486">
                  <c:v>0.44982563896468941</c:v>
                </c:pt>
                <c:pt idx="3487">
                  <c:v>0.44982563896468941</c:v>
                </c:pt>
                <c:pt idx="3488">
                  <c:v>0.44421498486825239</c:v>
                </c:pt>
                <c:pt idx="3489">
                  <c:v>0.44997863074051581</c:v>
                </c:pt>
                <c:pt idx="3490">
                  <c:v>0.44421498486825239</c:v>
                </c:pt>
                <c:pt idx="3491">
                  <c:v>0.44997863074051581</c:v>
                </c:pt>
                <c:pt idx="3492">
                  <c:v>0.44997863074051581</c:v>
                </c:pt>
                <c:pt idx="3493">
                  <c:v>0.45005511227109241</c:v>
                </c:pt>
                <c:pt idx="3494">
                  <c:v>0.45005511227109241</c:v>
                </c:pt>
                <c:pt idx="3495">
                  <c:v>0.45005511227109241</c:v>
                </c:pt>
                <c:pt idx="3496">
                  <c:v>0.45005511227109241</c:v>
                </c:pt>
                <c:pt idx="3497">
                  <c:v>0.45005511227109241</c:v>
                </c:pt>
                <c:pt idx="3498">
                  <c:v>0.45005511227109241</c:v>
                </c:pt>
                <c:pt idx="3499">
                  <c:v>0.45005511227109241</c:v>
                </c:pt>
                <c:pt idx="3500">
                  <c:v>0.45005511227109241</c:v>
                </c:pt>
                <c:pt idx="3501">
                  <c:v>0.44429219430240341</c:v>
                </c:pt>
                <c:pt idx="3502">
                  <c:v>0.44429219430240341</c:v>
                </c:pt>
                <c:pt idx="3503">
                  <c:v>0.44429219430240341</c:v>
                </c:pt>
                <c:pt idx="3504">
                  <c:v>0.45005511227109241</c:v>
                </c:pt>
                <c:pt idx="3505">
                  <c:v>0.45005511227109241</c:v>
                </c:pt>
                <c:pt idx="3506">
                  <c:v>0.45005511227109241</c:v>
                </c:pt>
                <c:pt idx="3507">
                  <c:v>0.45005511227109241</c:v>
                </c:pt>
                <c:pt idx="3508">
                  <c:v>0.44429219430240341</c:v>
                </c:pt>
                <c:pt idx="3509">
                  <c:v>0.45005511227109241</c:v>
                </c:pt>
                <c:pt idx="3510">
                  <c:v>0.44429219430240341</c:v>
                </c:pt>
                <c:pt idx="3511">
                  <c:v>0.45005511227109241</c:v>
                </c:pt>
                <c:pt idx="3512">
                  <c:v>0.45005511227109241</c:v>
                </c:pt>
                <c:pt idx="3513">
                  <c:v>0.44421498486825239</c:v>
                </c:pt>
                <c:pt idx="3514">
                  <c:v>0.44421498486825239</c:v>
                </c:pt>
                <c:pt idx="3515">
                  <c:v>0.44421498486825239</c:v>
                </c:pt>
                <c:pt idx="3516">
                  <c:v>0.44421498486825239</c:v>
                </c:pt>
                <c:pt idx="3517">
                  <c:v>0.44406053645740728</c:v>
                </c:pt>
                <c:pt idx="3518">
                  <c:v>-9999</c:v>
                </c:pt>
                <c:pt idx="3519">
                  <c:v>-9999</c:v>
                </c:pt>
                <c:pt idx="3520">
                  <c:v>-9999</c:v>
                </c:pt>
                <c:pt idx="3521">
                  <c:v>-9999</c:v>
                </c:pt>
                <c:pt idx="3522">
                  <c:v>-9999</c:v>
                </c:pt>
                <c:pt idx="3523">
                  <c:v>-9999</c:v>
                </c:pt>
                <c:pt idx="3524">
                  <c:v>-9999</c:v>
                </c:pt>
                <c:pt idx="3525">
                  <c:v>-9999</c:v>
                </c:pt>
                <c:pt idx="3526">
                  <c:v>-9999</c:v>
                </c:pt>
                <c:pt idx="3527">
                  <c:v>-9999</c:v>
                </c:pt>
                <c:pt idx="3528">
                  <c:v>-9999</c:v>
                </c:pt>
                <c:pt idx="3529">
                  <c:v>-9999</c:v>
                </c:pt>
                <c:pt idx="3530">
                  <c:v>-9999</c:v>
                </c:pt>
                <c:pt idx="3531">
                  <c:v>-9999</c:v>
                </c:pt>
                <c:pt idx="3532">
                  <c:v>-9999</c:v>
                </c:pt>
                <c:pt idx="3533">
                  <c:v>-9999</c:v>
                </c:pt>
                <c:pt idx="3534">
                  <c:v>-9999</c:v>
                </c:pt>
                <c:pt idx="3535">
                  <c:v>-9999</c:v>
                </c:pt>
                <c:pt idx="3536">
                  <c:v>-9999</c:v>
                </c:pt>
                <c:pt idx="3537">
                  <c:v>-9999</c:v>
                </c:pt>
                <c:pt idx="3538">
                  <c:v>-9999</c:v>
                </c:pt>
                <c:pt idx="3539">
                  <c:v>-9999</c:v>
                </c:pt>
                <c:pt idx="3540">
                  <c:v>-9999</c:v>
                </c:pt>
                <c:pt idx="3541">
                  <c:v>-9999</c:v>
                </c:pt>
                <c:pt idx="3542">
                  <c:v>-9999</c:v>
                </c:pt>
                <c:pt idx="3543">
                  <c:v>-9999</c:v>
                </c:pt>
                <c:pt idx="3544">
                  <c:v>-9999</c:v>
                </c:pt>
                <c:pt idx="3545">
                  <c:v>-9999</c:v>
                </c:pt>
                <c:pt idx="3546">
                  <c:v>-9999</c:v>
                </c:pt>
                <c:pt idx="3547">
                  <c:v>-9999</c:v>
                </c:pt>
                <c:pt idx="3548">
                  <c:v>-9999</c:v>
                </c:pt>
                <c:pt idx="3549">
                  <c:v>-9999</c:v>
                </c:pt>
                <c:pt idx="3550">
                  <c:v>-9999</c:v>
                </c:pt>
                <c:pt idx="3551">
                  <c:v>-9999</c:v>
                </c:pt>
                <c:pt idx="3552">
                  <c:v>-9999</c:v>
                </c:pt>
                <c:pt idx="3553">
                  <c:v>-9999</c:v>
                </c:pt>
                <c:pt idx="3554">
                  <c:v>-9999</c:v>
                </c:pt>
                <c:pt idx="3555">
                  <c:v>-9999</c:v>
                </c:pt>
                <c:pt idx="3556">
                  <c:v>-9999</c:v>
                </c:pt>
                <c:pt idx="3557">
                  <c:v>-9999</c:v>
                </c:pt>
                <c:pt idx="3558">
                  <c:v>-9999</c:v>
                </c:pt>
                <c:pt idx="3559">
                  <c:v>-9999</c:v>
                </c:pt>
                <c:pt idx="3560">
                  <c:v>-9999</c:v>
                </c:pt>
                <c:pt idx="3561">
                  <c:v>-9999</c:v>
                </c:pt>
                <c:pt idx="3562">
                  <c:v>-9999</c:v>
                </c:pt>
                <c:pt idx="3563">
                  <c:v>-9999</c:v>
                </c:pt>
                <c:pt idx="3564">
                  <c:v>-9999</c:v>
                </c:pt>
                <c:pt idx="3565">
                  <c:v>-9999</c:v>
                </c:pt>
                <c:pt idx="3566">
                  <c:v>-9999</c:v>
                </c:pt>
                <c:pt idx="3567">
                  <c:v>-9999</c:v>
                </c:pt>
                <c:pt idx="3568">
                  <c:v>-9999</c:v>
                </c:pt>
                <c:pt idx="3569">
                  <c:v>-9999</c:v>
                </c:pt>
                <c:pt idx="3570">
                  <c:v>-9999</c:v>
                </c:pt>
                <c:pt idx="3571">
                  <c:v>-9999</c:v>
                </c:pt>
                <c:pt idx="3572">
                  <c:v>-9999</c:v>
                </c:pt>
                <c:pt idx="3573">
                  <c:v>-9999</c:v>
                </c:pt>
                <c:pt idx="3574">
                  <c:v>-9999</c:v>
                </c:pt>
                <c:pt idx="3575">
                  <c:v>-9999</c:v>
                </c:pt>
                <c:pt idx="3576">
                  <c:v>-9999</c:v>
                </c:pt>
                <c:pt idx="3577">
                  <c:v>-9999</c:v>
                </c:pt>
                <c:pt idx="3578">
                  <c:v>-9999</c:v>
                </c:pt>
                <c:pt idx="3579">
                  <c:v>-9999</c:v>
                </c:pt>
                <c:pt idx="3580">
                  <c:v>-9999</c:v>
                </c:pt>
                <c:pt idx="3581">
                  <c:v>-9999</c:v>
                </c:pt>
                <c:pt idx="3582">
                  <c:v>-9999</c:v>
                </c:pt>
                <c:pt idx="3583">
                  <c:v>-9999</c:v>
                </c:pt>
                <c:pt idx="3584">
                  <c:v>-9999</c:v>
                </c:pt>
                <c:pt idx="3585">
                  <c:v>-9999</c:v>
                </c:pt>
                <c:pt idx="3586">
                  <c:v>-9999</c:v>
                </c:pt>
                <c:pt idx="3587">
                  <c:v>-9999</c:v>
                </c:pt>
                <c:pt idx="3588">
                  <c:v>-9999</c:v>
                </c:pt>
                <c:pt idx="3589">
                  <c:v>-9999</c:v>
                </c:pt>
                <c:pt idx="3590">
                  <c:v>-9999</c:v>
                </c:pt>
                <c:pt idx="3591">
                  <c:v>-9999</c:v>
                </c:pt>
                <c:pt idx="3592">
                  <c:v>-9999</c:v>
                </c:pt>
                <c:pt idx="3593">
                  <c:v>-9999</c:v>
                </c:pt>
                <c:pt idx="3594">
                  <c:v>-9999</c:v>
                </c:pt>
                <c:pt idx="3595">
                  <c:v>-9999</c:v>
                </c:pt>
                <c:pt idx="3596">
                  <c:v>-9999</c:v>
                </c:pt>
                <c:pt idx="3597">
                  <c:v>-9999</c:v>
                </c:pt>
                <c:pt idx="3598">
                  <c:v>-9999</c:v>
                </c:pt>
                <c:pt idx="3599">
                  <c:v>-9999</c:v>
                </c:pt>
                <c:pt idx="3600">
                  <c:v>-9999</c:v>
                </c:pt>
                <c:pt idx="3601">
                  <c:v>-9999</c:v>
                </c:pt>
                <c:pt idx="3602">
                  <c:v>-9999</c:v>
                </c:pt>
                <c:pt idx="3603">
                  <c:v>-9999</c:v>
                </c:pt>
                <c:pt idx="3604">
                  <c:v>-9999</c:v>
                </c:pt>
                <c:pt idx="3605">
                  <c:v>-9999</c:v>
                </c:pt>
                <c:pt idx="3606">
                  <c:v>-9999</c:v>
                </c:pt>
                <c:pt idx="3607">
                  <c:v>-9999</c:v>
                </c:pt>
                <c:pt idx="3608">
                  <c:v>-9999</c:v>
                </c:pt>
                <c:pt idx="3609">
                  <c:v>-9999</c:v>
                </c:pt>
                <c:pt idx="3610">
                  <c:v>-9999</c:v>
                </c:pt>
                <c:pt idx="3611">
                  <c:v>-9999</c:v>
                </c:pt>
                <c:pt idx="3612">
                  <c:v>-9999</c:v>
                </c:pt>
                <c:pt idx="3613">
                  <c:v>-9999</c:v>
                </c:pt>
                <c:pt idx="3614">
                  <c:v>-9999</c:v>
                </c:pt>
                <c:pt idx="3615">
                  <c:v>-9999</c:v>
                </c:pt>
                <c:pt idx="3616">
                  <c:v>-9999</c:v>
                </c:pt>
                <c:pt idx="3617">
                  <c:v>-9999</c:v>
                </c:pt>
                <c:pt idx="3618">
                  <c:v>-9999</c:v>
                </c:pt>
                <c:pt idx="3619">
                  <c:v>-9999</c:v>
                </c:pt>
                <c:pt idx="3620">
                  <c:v>-9999</c:v>
                </c:pt>
                <c:pt idx="3621">
                  <c:v>-9999</c:v>
                </c:pt>
                <c:pt idx="3622">
                  <c:v>-9999</c:v>
                </c:pt>
                <c:pt idx="3623">
                  <c:v>-9999</c:v>
                </c:pt>
                <c:pt idx="3624">
                  <c:v>-9999</c:v>
                </c:pt>
                <c:pt idx="3625">
                  <c:v>-9999</c:v>
                </c:pt>
                <c:pt idx="3626">
                  <c:v>-9999</c:v>
                </c:pt>
                <c:pt idx="3627">
                  <c:v>-9999</c:v>
                </c:pt>
                <c:pt idx="3628">
                  <c:v>-9999</c:v>
                </c:pt>
                <c:pt idx="3629">
                  <c:v>-9999</c:v>
                </c:pt>
                <c:pt idx="3630">
                  <c:v>-9999</c:v>
                </c:pt>
                <c:pt idx="3631">
                  <c:v>-9999</c:v>
                </c:pt>
                <c:pt idx="3632">
                  <c:v>-9999</c:v>
                </c:pt>
                <c:pt idx="3633">
                  <c:v>-9999</c:v>
                </c:pt>
                <c:pt idx="3634">
                  <c:v>-9999</c:v>
                </c:pt>
                <c:pt idx="3635">
                  <c:v>-9999</c:v>
                </c:pt>
                <c:pt idx="3636">
                  <c:v>-9999</c:v>
                </c:pt>
                <c:pt idx="3637">
                  <c:v>-9999</c:v>
                </c:pt>
                <c:pt idx="3638">
                  <c:v>-9999</c:v>
                </c:pt>
                <c:pt idx="3639">
                  <c:v>-9999</c:v>
                </c:pt>
                <c:pt idx="3640">
                  <c:v>-9999</c:v>
                </c:pt>
                <c:pt idx="3641">
                  <c:v>-9999</c:v>
                </c:pt>
                <c:pt idx="3642">
                  <c:v>-9999</c:v>
                </c:pt>
                <c:pt idx="3643">
                  <c:v>-9999</c:v>
                </c:pt>
                <c:pt idx="3644">
                  <c:v>-9999</c:v>
                </c:pt>
                <c:pt idx="3645">
                  <c:v>-9999</c:v>
                </c:pt>
                <c:pt idx="3646">
                  <c:v>-9999</c:v>
                </c:pt>
                <c:pt idx="3647">
                  <c:v>-9999</c:v>
                </c:pt>
                <c:pt idx="3648">
                  <c:v>-9999</c:v>
                </c:pt>
                <c:pt idx="3649">
                  <c:v>-9999</c:v>
                </c:pt>
                <c:pt idx="3650">
                  <c:v>-9999</c:v>
                </c:pt>
                <c:pt idx="3651">
                  <c:v>-9999</c:v>
                </c:pt>
                <c:pt idx="3652">
                  <c:v>-9999</c:v>
                </c:pt>
                <c:pt idx="3653">
                  <c:v>-9999</c:v>
                </c:pt>
                <c:pt idx="3654">
                  <c:v>-9999</c:v>
                </c:pt>
                <c:pt idx="3655">
                  <c:v>-9999</c:v>
                </c:pt>
                <c:pt idx="3656">
                  <c:v>-9999</c:v>
                </c:pt>
                <c:pt idx="3657">
                  <c:v>-9999</c:v>
                </c:pt>
                <c:pt idx="3658">
                  <c:v>-9999</c:v>
                </c:pt>
                <c:pt idx="3659">
                  <c:v>-9999</c:v>
                </c:pt>
                <c:pt idx="3660">
                  <c:v>-9999</c:v>
                </c:pt>
                <c:pt idx="3661">
                  <c:v>-9999</c:v>
                </c:pt>
                <c:pt idx="3662">
                  <c:v>-9999</c:v>
                </c:pt>
                <c:pt idx="3663">
                  <c:v>-9999</c:v>
                </c:pt>
                <c:pt idx="3664">
                  <c:v>-9999</c:v>
                </c:pt>
                <c:pt idx="3665">
                  <c:v>-9999</c:v>
                </c:pt>
                <c:pt idx="3666">
                  <c:v>-9999</c:v>
                </c:pt>
                <c:pt idx="3667">
                  <c:v>-9999</c:v>
                </c:pt>
                <c:pt idx="3668">
                  <c:v>-9999</c:v>
                </c:pt>
                <c:pt idx="3669">
                  <c:v>-9999</c:v>
                </c:pt>
                <c:pt idx="3670">
                  <c:v>-9999</c:v>
                </c:pt>
                <c:pt idx="3671">
                  <c:v>-9999</c:v>
                </c:pt>
                <c:pt idx="3672">
                  <c:v>-9999</c:v>
                </c:pt>
                <c:pt idx="3673">
                  <c:v>-9999</c:v>
                </c:pt>
                <c:pt idx="3674">
                  <c:v>-9999</c:v>
                </c:pt>
                <c:pt idx="3675">
                  <c:v>-9999</c:v>
                </c:pt>
                <c:pt idx="3676">
                  <c:v>-9999</c:v>
                </c:pt>
                <c:pt idx="3677">
                  <c:v>-9999</c:v>
                </c:pt>
                <c:pt idx="3678">
                  <c:v>-9999</c:v>
                </c:pt>
                <c:pt idx="3679">
                  <c:v>-9999</c:v>
                </c:pt>
                <c:pt idx="3680">
                  <c:v>-9999</c:v>
                </c:pt>
                <c:pt idx="3681">
                  <c:v>-9999</c:v>
                </c:pt>
                <c:pt idx="3682">
                  <c:v>-9999</c:v>
                </c:pt>
                <c:pt idx="3683">
                  <c:v>-9999</c:v>
                </c:pt>
                <c:pt idx="3684">
                  <c:v>-9999</c:v>
                </c:pt>
                <c:pt idx="3685">
                  <c:v>-9999</c:v>
                </c:pt>
                <c:pt idx="3686">
                  <c:v>-9999</c:v>
                </c:pt>
                <c:pt idx="3687">
                  <c:v>-9999</c:v>
                </c:pt>
                <c:pt idx="3688">
                  <c:v>-9999</c:v>
                </c:pt>
                <c:pt idx="3689">
                  <c:v>-9999</c:v>
                </c:pt>
                <c:pt idx="3690">
                  <c:v>-9999</c:v>
                </c:pt>
                <c:pt idx="3691">
                  <c:v>-9999</c:v>
                </c:pt>
                <c:pt idx="3692">
                  <c:v>-9999</c:v>
                </c:pt>
                <c:pt idx="3693">
                  <c:v>-9999</c:v>
                </c:pt>
                <c:pt idx="3694">
                  <c:v>-9999</c:v>
                </c:pt>
                <c:pt idx="3695">
                  <c:v>-9999</c:v>
                </c:pt>
                <c:pt idx="3696">
                  <c:v>-9999</c:v>
                </c:pt>
                <c:pt idx="3697">
                  <c:v>-9999</c:v>
                </c:pt>
                <c:pt idx="3698">
                  <c:v>-9999</c:v>
                </c:pt>
                <c:pt idx="3699">
                  <c:v>-9999</c:v>
                </c:pt>
                <c:pt idx="3700">
                  <c:v>-9999</c:v>
                </c:pt>
                <c:pt idx="3701">
                  <c:v>-9999</c:v>
                </c:pt>
                <c:pt idx="3702">
                  <c:v>-9999</c:v>
                </c:pt>
                <c:pt idx="3703">
                  <c:v>-9999</c:v>
                </c:pt>
                <c:pt idx="3704">
                  <c:v>-9999</c:v>
                </c:pt>
                <c:pt idx="3705">
                  <c:v>-9999</c:v>
                </c:pt>
                <c:pt idx="3706">
                  <c:v>-9999</c:v>
                </c:pt>
                <c:pt idx="3707">
                  <c:v>-9999</c:v>
                </c:pt>
                <c:pt idx="3708">
                  <c:v>-9999</c:v>
                </c:pt>
                <c:pt idx="3709">
                  <c:v>-9999</c:v>
                </c:pt>
                <c:pt idx="3710">
                  <c:v>-9999</c:v>
                </c:pt>
                <c:pt idx="3711">
                  <c:v>-9999</c:v>
                </c:pt>
                <c:pt idx="3712">
                  <c:v>-9999</c:v>
                </c:pt>
                <c:pt idx="3713">
                  <c:v>-9999</c:v>
                </c:pt>
                <c:pt idx="3714">
                  <c:v>-9999</c:v>
                </c:pt>
                <c:pt idx="3715">
                  <c:v>-9999</c:v>
                </c:pt>
                <c:pt idx="3716">
                  <c:v>-9999</c:v>
                </c:pt>
                <c:pt idx="3717">
                  <c:v>-9999</c:v>
                </c:pt>
                <c:pt idx="3718">
                  <c:v>-9999</c:v>
                </c:pt>
                <c:pt idx="3719">
                  <c:v>-9999</c:v>
                </c:pt>
                <c:pt idx="3720">
                  <c:v>-9999</c:v>
                </c:pt>
                <c:pt idx="3721">
                  <c:v>-9999</c:v>
                </c:pt>
                <c:pt idx="3722">
                  <c:v>-9999</c:v>
                </c:pt>
                <c:pt idx="3723">
                  <c:v>-9999</c:v>
                </c:pt>
                <c:pt idx="3724">
                  <c:v>-9999</c:v>
                </c:pt>
                <c:pt idx="3725">
                  <c:v>-9999</c:v>
                </c:pt>
                <c:pt idx="3726">
                  <c:v>-9999</c:v>
                </c:pt>
                <c:pt idx="3727">
                  <c:v>-9999</c:v>
                </c:pt>
                <c:pt idx="3728">
                  <c:v>-9999</c:v>
                </c:pt>
                <c:pt idx="3729">
                  <c:v>-9999</c:v>
                </c:pt>
                <c:pt idx="3730">
                  <c:v>-9999</c:v>
                </c:pt>
                <c:pt idx="3731">
                  <c:v>-9999</c:v>
                </c:pt>
                <c:pt idx="3732">
                  <c:v>-9999</c:v>
                </c:pt>
                <c:pt idx="3733">
                  <c:v>-9999</c:v>
                </c:pt>
                <c:pt idx="3734">
                  <c:v>-9999</c:v>
                </c:pt>
                <c:pt idx="3735">
                  <c:v>-9999</c:v>
                </c:pt>
                <c:pt idx="3736">
                  <c:v>-9999</c:v>
                </c:pt>
                <c:pt idx="3737">
                  <c:v>-9999</c:v>
                </c:pt>
                <c:pt idx="3738">
                  <c:v>-9999</c:v>
                </c:pt>
                <c:pt idx="3739">
                  <c:v>-9999</c:v>
                </c:pt>
                <c:pt idx="3740">
                  <c:v>-9999</c:v>
                </c:pt>
                <c:pt idx="3741">
                  <c:v>-9999</c:v>
                </c:pt>
                <c:pt idx="3742">
                  <c:v>-9999</c:v>
                </c:pt>
                <c:pt idx="3743">
                  <c:v>-9999</c:v>
                </c:pt>
                <c:pt idx="3744">
                  <c:v>-9999</c:v>
                </c:pt>
                <c:pt idx="3745">
                  <c:v>-9999</c:v>
                </c:pt>
                <c:pt idx="3746">
                  <c:v>-9999</c:v>
                </c:pt>
                <c:pt idx="3747">
                  <c:v>-9999</c:v>
                </c:pt>
                <c:pt idx="3748">
                  <c:v>-9999</c:v>
                </c:pt>
                <c:pt idx="3749">
                  <c:v>-9999</c:v>
                </c:pt>
                <c:pt idx="3750">
                  <c:v>-9999</c:v>
                </c:pt>
                <c:pt idx="3751">
                  <c:v>-9999</c:v>
                </c:pt>
                <c:pt idx="3752">
                  <c:v>-9999</c:v>
                </c:pt>
                <c:pt idx="3753">
                  <c:v>-9999</c:v>
                </c:pt>
                <c:pt idx="3754">
                  <c:v>-9999</c:v>
                </c:pt>
                <c:pt idx="3755">
                  <c:v>-9999</c:v>
                </c:pt>
                <c:pt idx="3756">
                  <c:v>-9999</c:v>
                </c:pt>
                <c:pt idx="3757">
                  <c:v>-9999</c:v>
                </c:pt>
                <c:pt idx="3758">
                  <c:v>-9999</c:v>
                </c:pt>
                <c:pt idx="3759">
                  <c:v>-9999</c:v>
                </c:pt>
                <c:pt idx="3760">
                  <c:v>-9999</c:v>
                </c:pt>
                <c:pt idx="3761">
                  <c:v>-9999</c:v>
                </c:pt>
                <c:pt idx="3762">
                  <c:v>-9999</c:v>
                </c:pt>
                <c:pt idx="3763">
                  <c:v>-9999</c:v>
                </c:pt>
                <c:pt idx="3764">
                  <c:v>-9999</c:v>
                </c:pt>
                <c:pt idx="3765">
                  <c:v>-9999</c:v>
                </c:pt>
                <c:pt idx="3766">
                  <c:v>-9999</c:v>
                </c:pt>
                <c:pt idx="3767">
                  <c:v>-9999</c:v>
                </c:pt>
                <c:pt idx="3768">
                  <c:v>-9999</c:v>
                </c:pt>
                <c:pt idx="3769">
                  <c:v>-9999</c:v>
                </c:pt>
                <c:pt idx="3770">
                  <c:v>-9999</c:v>
                </c:pt>
                <c:pt idx="3771">
                  <c:v>-9999</c:v>
                </c:pt>
                <c:pt idx="3772">
                  <c:v>-9999</c:v>
                </c:pt>
                <c:pt idx="3773">
                  <c:v>-9999</c:v>
                </c:pt>
                <c:pt idx="3774">
                  <c:v>-9999</c:v>
                </c:pt>
                <c:pt idx="3775">
                  <c:v>-9999</c:v>
                </c:pt>
                <c:pt idx="3776">
                  <c:v>-9999</c:v>
                </c:pt>
                <c:pt idx="3777">
                  <c:v>-9999</c:v>
                </c:pt>
                <c:pt idx="3778">
                  <c:v>-9999</c:v>
                </c:pt>
                <c:pt idx="3779">
                  <c:v>-9999</c:v>
                </c:pt>
                <c:pt idx="3780">
                  <c:v>-9999</c:v>
                </c:pt>
                <c:pt idx="3781">
                  <c:v>-9999</c:v>
                </c:pt>
                <c:pt idx="3782">
                  <c:v>-9999</c:v>
                </c:pt>
                <c:pt idx="3783">
                  <c:v>-9999</c:v>
                </c:pt>
                <c:pt idx="3784">
                  <c:v>-9999</c:v>
                </c:pt>
                <c:pt idx="3785">
                  <c:v>-9999</c:v>
                </c:pt>
                <c:pt idx="3786">
                  <c:v>-9999</c:v>
                </c:pt>
                <c:pt idx="3787">
                  <c:v>-9999</c:v>
                </c:pt>
                <c:pt idx="3788">
                  <c:v>-9999</c:v>
                </c:pt>
                <c:pt idx="3789">
                  <c:v>-9999</c:v>
                </c:pt>
                <c:pt idx="3790">
                  <c:v>-9999</c:v>
                </c:pt>
                <c:pt idx="3791">
                  <c:v>-9999</c:v>
                </c:pt>
                <c:pt idx="3792">
                  <c:v>-9999</c:v>
                </c:pt>
                <c:pt idx="3793">
                  <c:v>-9999</c:v>
                </c:pt>
                <c:pt idx="3794">
                  <c:v>-9999</c:v>
                </c:pt>
                <c:pt idx="3795">
                  <c:v>-9999</c:v>
                </c:pt>
                <c:pt idx="3796">
                  <c:v>-9999</c:v>
                </c:pt>
                <c:pt idx="3797">
                  <c:v>-9999</c:v>
                </c:pt>
                <c:pt idx="3798">
                  <c:v>-9999</c:v>
                </c:pt>
                <c:pt idx="3799">
                  <c:v>-9999</c:v>
                </c:pt>
                <c:pt idx="3800">
                  <c:v>-9999</c:v>
                </c:pt>
                <c:pt idx="3801">
                  <c:v>-9999</c:v>
                </c:pt>
                <c:pt idx="3802">
                  <c:v>-9999</c:v>
                </c:pt>
                <c:pt idx="3803">
                  <c:v>-9999</c:v>
                </c:pt>
                <c:pt idx="3804">
                  <c:v>-9999</c:v>
                </c:pt>
                <c:pt idx="3805">
                  <c:v>-9999</c:v>
                </c:pt>
                <c:pt idx="3806">
                  <c:v>-9999</c:v>
                </c:pt>
                <c:pt idx="3807">
                  <c:v>-9999</c:v>
                </c:pt>
                <c:pt idx="3808">
                  <c:v>-9999</c:v>
                </c:pt>
                <c:pt idx="3809">
                  <c:v>-9999</c:v>
                </c:pt>
                <c:pt idx="3810">
                  <c:v>-9999</c:v>
                </c:pt>
                <c:pt idx="3811">
                  <c:v>-9999</c:v>
                </c:pt>
                <c:pt idx="3812">
                  <c:v>-9999</c:v>
                </c:pt>
                <c:pt idx="3813">
                  <c:v>-9999</c:v>
                </c:pt>
                <c:pt idx="3814">
                  <c:v>-9999</c:v>
                </c:pt>
                <c:pt idx="3815">
                  <c:v>-9999</c:v>
                </c:pt>
                <c:pt idx="3816">
                  <c:v>-9999</c:v>
                </c:pt>
                <c:pt idx="3817">
                  <c:v>-9999</c:v>
                </c:pt>
                <c:pt idx="3818">
                  <c:v>-9999</c:v>
                </c:pt>
                <c:pt idx="3819">
                  <c:v>-9999</c:v>
                </c:pt>
                <c:pt idx="3820">
                  <c:v>-9999</c:v>
                </c:pt>
                <c:pt idx="3821">
                  <c:v>-9999</c:v>
                </c:pt>
                <c:pt idx="3822">
                  <c:v>-9999</c:v>
                </c:pt>
                <c:pt idx="3823">
                  <c:v>-9999</c:v>
                </c:pt>
                <c:pt idx="3824">
                  <c:v>-9999</c:v>
                </c:pt>
                <c:pt idx="3825">
                  <c:v>-9999</c:v>
                </c:pt>
                <c:pt idx="3826">
                  <c:v>-9999</c:v>
                </c:pt>
                <c:pt idx="3827">
                  <c:v>-9999</c:v>
                </c:pt>
                <c:pt idx="3828">
                  <c:v>-9999</c:v>
                </c:pt>
                <c:pt idx="3829">
                  <c:v>-9999</c:v>
                </c:pt>
                <c:pt idx="3830">
                  <c:v>-9999</c:v>
                </c:pt>
                <c:pt idx="3831">
                  <c:v>-9999</c:v>
                </c:pt>
                <c:pt idx="3832">
                  <c:v>-9999</c:v>
                </c:pt>
                <c:pt idx="3833">
                  <c:v>-9999</c:v>
                </c:pt>
                <c:pt idx="3834">
                  <c:v>-9999</c:v>
                </c:pt>
                <c:pt idx="3835">
                  <c:v>-9999</c:v>
                </c:pt>
                <c:pt idx="3836">
                  <c:v>-9999</c:v>
                </c:pt>
                <c:pt idx="3837">
                  <c:v>-9999</c:v>
                </c:pt>
                <c:pt idx="3838">
                  <c:v>-9999</c:v>
                </c:pt>
                <c:pt idx="3839">
                  <c:v>-9999</c:v>
                </c:pt>
                <c:pt idx="3840">
                  <c:v>-9999</c:v>
                </c:pt>
                <c:pt idx="3841">
                  <c:v>-9999</c:v>
                </c:pt>
                <c:pt idx="3842">
                  <c:v>-9999</c:v>
                </c:pt>
                <c:pt idx="3843">
                  <c:v>-9999</c:v>
                </c:pt>
                <c:pt idx="3844">
                  <c:v>-9999</c:v>
                </c:pt>
                <c:pt idx="3845">
                  <c:v>-9999</c:v>
                </c:pt>
                <c:pt idx="3846">
                  <c:v>-9999</c:v>
                </c:pt>
                <c:pt idx="3847">
                  <c:v>-9999</c:v>
                </c:pt>
                <c:pt idx="3848">
                  <c:v>-9999</c:v>
                </c:pt>
                <c:pt idx="3849">
                  <c:v>-9999</c:v>
                </c:pt>
                <c:pt idx="3850">
                  <c:v>-9999</c:v>
                </c:pt>
                <c:pt idx="3851">
                  <c:v>-9999</c:v>
                </c:pt>
                <c:pt idx="3852">
                  <c:v>-9999</c:v>
                </c:pt>
                <c:pt idx="3853">
                  <c:v>-9999</c:v>
                </c:pt>
                <c:pt idx="3854">
                  <c:v>-9999</c:v>
                </c:pt>
                <c:pt idx="3855">
                  <c:v>-9999</c:v>
                </c:pt>
                <c:pt idx="3856">
                  <c:v>-9999</c:v>
                </c:pt>
                <c:pt idx="3857">
                  <c:v>-9999</c:v>
                </c:pt>
                <c:pt idx="3858">
                  <c:v>-9999</c:v>
                </c:pt>
                <c:pt idx="3859">
                  <c:v>-9999</c:v>
                </c:pt>
                <c:pt idx="3860">
                  <c:v>-9999</c:v>
                </c:pt>
                <c:pt idx="3861">
                  <c:v>-9999</c:v>
                </c:pt>
                <c:pt idx="3862">
                  <c:v>-9999</c:v>
                </c:pt>
                <c:pt idx="3863">
                  <c:v>-9999</c:v>
                </c:pt>
                <c:pt idx="3864">
                  <c:v>-9999</c:v>
                </c:pt>
                <c:pt idx="3865">
                  <c:v>-9999</c:v>
                </c:pt>
                <c:pt idx="3866">
                  <c:v>-9999</c:v>
                </c:pt>
                <c:pt idx="3867">
                  <c:v>-9999</c:v>
                </c:pt>
                <c:pt idx="3868">
                  <c:v>-9999</c:v>
                </c:pt>
                <c:pt idx="3869">
                  <c:v>-9999</c:v>
                </c:pt>
                <c:pt idx="3870">
                  <c:v>-9999</c:v>
                </c:pt>
                <c:pt idx="3871">
                  <c:v>-9999</c:v>
                </c:pt>
                <c:pt idx="3872">
                  <c:v>-9999</c:v>
                </c:pt>
                <c:pt idx="3873">
                  <c:v>-9999</c:v>
                </c:pt>
                <c:pt idx="3874">
                  <c:v>-9999</c:v>
                </c:pt>
                <c:pt idx="3875">
                  <c:v>-9999</c:v>
                </c:pt>
                <c:pt idx="3876">
                  <c:v>-9999</c:v>
                </c:pt>
                <c:pt idx="3877">
                  <c:v>-9999</c:v>
                </c:pt>
                <c:pt idx="3878">
                  <c:v>-9999</c:v>
                </c:pt>
                <c:pt idx="3879">
                  <c:v>-9999</c:v>
                </c:pt>
                <c:pt idx="3880">
                  <c:v>-9999</c:v>
                </c:pt>
                <c:pt idx="3881">
                  <c:v>-9999</c:v>
                </c:pt>
                <c:pt idx="3882">
                  <c:v>-9999</c:v>
                </c:pt>
                <c:pt idx="3883">
                  <c:v>-9999</c:v>
                </c:pt>
                <c:pt idx="3884">
                  <c:v>-9999</c:v>
                </c:pt>
                <c:pt idx="3885">
                  <c:v>-9999</c:v>
                </c:pt>
                <c:pt idx="3886">
                  <c:v>-9999</c:v>
                </c:pt>
                <c:pt idx="3887">
                  <c:v>-9999</c:v>
                </c:pt>
                <c:pt idx="3888">
                  <c:v>-9999</c:v>
                </c:pt>
                <c:pt idx="3889">
                  <c:v>-9999</c:v>
                </c:pt>
                <c:pt idx="3890">
                  <c:v>-9999</c:v>
                </c:pt>
                <c:pt idx="3891">
                  <c:v>-9999</c:v>
                </c:pt>
                <c:pt idx="3892">
                  <c:v>-9999</c:v>
                </c:pt>
                <c:pt idx="3893">
                  <c:v>-9999</c:v>
                </c:pt>
                <c:pt idx="3894">
                  <c:v>-9999</c:v>
                </c:pt>
                <c:pt idx="3895">
                  <c:v>-9999</c:v>
                </c:pt>
                <c:pt idx="3896">
                  <c:v>-9999</c:v>
                </c:pt>
                <c:pt idx="3897">
                  <c:v>-9999</c:v>
                </c:pt>
                <c:pt idx="3898">
                  <c:v>-9999</c:v>
                </c:pt>
                <c:pt idx="3899">
                  <c:v>-9999</c:v>
                </c:pt>
                <c:pt idx="3900">
                  <c:v>-9999</c:v>
                </c:pt>
                <c:pt idx="3901">
                  <c:v>-9999</c:v>
                </c:pt>
                <c:pt idx="3902">
                  <c:v>-9999</c:v>
                </c:pt>
                <c:pt idx="3903">
                  <c:v>-9999</c:v>
                </c:pt>
                <c:pt idx="3904">
                  <c:v>-9999</c:v>
                </c:pt>
                <c:pt idx="3905">
                  <c:v>-9999</c:v>
                </c:pt>
                <c:pt idx="3906">
                  <c:v>-9999</c:v>
                </c:pt>
                <c:pt idx="3907">
                  <c:v>-9999</c:v>
                </c:pt>
                <c:pt idx="3908">
                  <c:v>-9999</c:v>
                </c:pt>
                <c:pt idx="3909">
                  <c:v>-9999</c:v>
                </c:pt>
                <c:pt idx="3910">
                  <c:v>-9999</c:v>
                </c:pt>
                <c:pt idx="3911">
                  <c:v>-9999</c:v>
                </c:pt>
                <c:pt idx="3912">
                  <c:v>-9999</c:v>
                </c:pt>
                <c:pt idx="3913">
                  <c:v>-9999</c:v>
                </c:pt>
                <c:pt idx="3914">
                  <c:v>-9999</c:v>
                </c:pt>
                <c:pt idx="3915">
                  <c:v>-9999</c:v>
                </c:pt>
                <c:pt idx="3916">
                  <c:v>-9999</c:v>
                </c:pt>
                <c:pt idx="3917">
                  <c:v>-9999</c:v>
                </c:pt>
                <c:pt idx="3918">
                  <c:v>-9999</c:v>
                </c:pt>
                <c:pt idx="3919">
                  <c:v>-9999</c:v>
                </c:pt>
                <c:pt idx="3920">
                  <c:v>-9999</c:v>
                </c:pt>
                <c:pt idx="3921">
                  <c:v>-9999</c:v>
                </c:pt>
                <c:pt idx="3922">
                  <c:v>-9999</c:v>
                </c:pt>
                <c:pt idx="3923">
                  <c:v>-9999</c:v>
                </c:pt>
                <c:pt idx="3924">
                  <c:v>-9999</c:v>
                </c:pt>
                <c:pt idx="3925">
                  <c:v>-9999</c:v>
                </c:pt>
                <c:pt idx="3926">
                  <c:v>-9999</c:v>
                </c:pt>
                <c:pt idx="3927">
                  <c:v>-9999</c:v>
                </c:pt>
                <c:pt idx="3928">
                  <c:v>-9999</c:v>
                </c:pt>
                <c:pt idx="3929">
                  <c:v>-9999</c:v>
                </c:pt>
                <c:pt idx="3930">
                  <c:v>-9999</c:v>
                </c:pt>
                <c:pt idx="3931">
                  <c:v>-9999</c:v>
                </c:pt>
                <c:pt idx="3932">
                  <c:v>-9999</c:v>
                </c:pt>
                <c:pt idx="3933">
                  <c:v>-9999</c:v>
                </c:pt>
                <c:pt idx="3934">
                  <c:v>-9999</c:v>
                </c:pt>
                <c:pt idx="3935">
                  <c:v>-9999</c:v>
                </c:pt>
                <c:pt idx="3936">
                  <c:v>-9999</c:v>
                </c:pt>
                <c:pt idx="3937">
                  <c:v>-9999</c:v>
                </c:pt>
                <c:pt idx="3938">
                  <c:v>-9999</c:v>
                </c:pt>
                <c:pt idx="3939">
                  <c:v>-9999</c:v>
                </c:pt>
                <c:pt idx="3940">
                  <c:v>-9999</c:v>
                </c:pt>
                <c:pt idx="3941">
                  <c:v>-9999</c:v>
                </c:pt>
                <c:pt idx="3942">
                  <c:v>-9999</c:v>
                </c:pt>
                <c:pt idx="3943">
                  <c:v>-9999</c:v>
                </c:pt>
                <c:pt idx="3944">
                  <c:v>-9999</c:v>
                </c:pt>
                <c:pt idx="3945">
                  <c:v>-9999</c:v>
                </c:pt>
                <c:pt idx="3946">
                  <c:v>-9999</c:v>
                </c:pt>
                <c:pt idx="3947">
                  <c:v>-9999</c:v>
                </c:pt>
                <c:pt idx="3948">
                  <c:v>-9999</c:v>
                </c:pt>
                <c:pt idx="3949">
                  <c:v>-9999</c:v>
                </c:pt>
                <c:pt idx="3950">
                  <c:v>-9999</c:v>
                </c:pt>
                <c:pt idx="3951">
                  <c:v>-9999</c:v>
                </c:pt>
                <c:pt idx="3952">
                  <c:v>-9999</c:v>
                </c:pt>
                <c:pt idx="3953">
                  <c:v>-9999</c:v>
                </c:pt>
                <c:pt idx="3954">
                  <c:v>-9999</c:v>
                </c:pt>
                <c:pt idx="3955">
                  <c:v>-9999</c:v>
                </c:pt>
                <c:pt idx="3956">
                  <c:v>-9999</c:v>
                </c:pt>
                <c:pt idx="3957">
                  <c:v>-9999</c:v>
                </c:pt>
                <c:pt idx="3958">
                  <c:v>-9999</c:v>
                </c:pt>
                <c:pt idx="3959">
                  <c:v>-9999</c:v>
                </c:pt>
                <c:pt idx="3960">
                  <c:v>-9999</c:v>
                </c:pt>
                <c:pt idx="3961">
                  <c:v>-9999</c:v>
                </c:pt>
                <c:pt idx="3962">
                  <c:v>-9999</c:v>
                </c:pt>
                <c:pt idx="3963">
                  <c:v>-9999</c:v>
                </c:pt>
                <c:pt idx="3964">
                  <c:v>-9999</c:v>
                </c:pt>
                <c:pt idx="3965">
                  <c:v>-9999</c:v>
                </c:pt>
                <c:pt idx="3966">
                  <c:v>-9999</c:v>
                </c:pt>
                <c:pt idx="3967">
                  <c:v>-9999</c:v>
                </c:pt>
                <c:pt idx="3968">
                  <c:v>-9999</c:v>
                </c:pt>
                <c:pt idx="3969">
                  <c:v>-9999</c:v>
                </c:pt>
                <c:pt idx="3970">
                  <c:v>-9999</c:v>
                </c:pt>
                <c:pt idx="3971">
                  <c:v>-9999</c:v>
                </c:pt>
                <c:pt idx="3972">
                  <c:v>-9999</c:v>
                </c:pt>
                <c:pt idx="3973">
                  <c:v>-9999</c:v>
                </c:pt>
                <c:pt idx="3974">
                  <c:v>-9999</c:v>
                </c:pt>
                <c:pt idx="3975">
                  <c:v>-9999</c:v>
                </c:pt>
                <c:pt idx="3976">
                  <c:v>-9999</c:v>
                </c:pt>
                <c:pt idx="3977">
                  <c:v>-9999</c:v>
                </c:pt>
                <c:pt idx="3978">
                  <c:v>-9999</c:v>
                </c:pt>
                <c:pt idx="3979">
                  <c:v>-9999</c:v>
                </c:pt>
                <c:pt idx="3980">
                  <c:v>-9999</c:v>
                </c:pt>
                <c:pt idx="3981">
                  <c:v>-9999</c:v>
                </c:pt>
                <c:pt idx="3982">
                  <c:v>-9999</c:v>
                </c:pt>
                <c:pt idx="3983">
                  <c:v>-9999</c:v>
                </c:pt>
                <c:pt idx="3984">
                  <c:v>-9999</c:v>
                </c:pt>
                <c:pt idx="3985">
                  <c:v>-9999</c:v>
                </c:pt>
                <c:pt idx="3986">
                  <c:v>-9999</c:v>
                </c:pt>
                <c:pt idx="3987">
                  <c:v>-9999</c:v>
                </c:pt>
                <c:pt idx="3988">
                  <c:v>-9999</c:v>
                </c:pt>
                <c:pt idx="3989">
                  <c:v>-9999</c:v>
                </c:pt>
                <c:pt idx="3990">
                  <c:v>-9999</c:v>
                </c:pt>
                <c:pt idx="3991">
                  <c:v>-9999</c:v>
                </c:pt>
                <c:pt idx="3992">
                  <c:v>-9999</c:v>
                </c:pt>
                <c:pt idx="3993">
                  <c:v>-9999</c:v>
                </c:pt>
                <c:pt idx="3994">
                  <c:v>-9999</c:v>
                </c:pt>
                <c:pt idx="3995">
                  <c:v>-9999</c:v>
                </c:pt>
                <c:pt idx="3996">
                  <c:v>-9999</c:v>
                </c:pt>
                <c:pt idx="3997">
                  <c:v>-9999</c:v>
                </c:pt>
                <c:pt idx="3998">
                  <c:v>-9999</c:v>
                </c:pt>
                <c:pt idx="3999">
                  <c:v>-9999</c:v>
                </c:pt>
                <c:pt idx="4000">
                  <c:v>-9999</c:v>
                </c:pt>
                <c:pt idx="4001">
                  <c:v>-9999</c:v>
                </c:pt>
                <c:pt idx="4002">
                  <c:v>-9999</c:v>
                </c:pt>
                <c:pt idx="4003">
                  <c:v>-9999</c:v>
                </c:pt>
                <c:pt idx="4004">
                  <c:v>-9999</c:v>
                </c:pt>
                <c:pt idx="4005">
                  <c:v>-9999</c:v>
                </c:pt>
                <c:pt idx="4006">
                  <c:v>-9999</c:v>
                </c:pt>
                <c:pt idx="4007">
                  <c:v>-9999</c:v>
                </c:pt>
                <c:pt idx="4008">
                  <c:v>-9999</c:v>
                </c:pt>
                <c:pt idx="4009">
                  <c:v>-9999</c:v>
                </c:pt>
                <c:pt idx="4010">
                  <c:v>-9999</c:v>
                </c:pt>
                <c:pt idx="4011">
                  <c:v>-9999</c:v>
                </c:pt>
                <c:pt idx="4012">
                  <c:v>-9999</c:v>
                </c:pt>
                <c:pt idx="4013">
                  <c:v>-9999</c:v>
                </c:pt>
                <c:pt idx="4014">
                  <c:v>-9999</c:v>
                </c:pt>
                <c:pt idx="4015">
                  <c:v>-9999</c:v>
                </c:pt>
                <c:pt idx="4016">
                  <c:v>-9999</c:v>
                </c:pt>
                <c:pt idx="4017">
                  <c:v>-9999</c:v>
                </c:pt>
                <c:pt idx="4018">
                  <c:v>-9999</c:v>
                </c:pt>
                <c:pt idx="4019">
                  <c:v>-9999</c:v>
                </c:pt>
                <c:pt idx="4020">
                  <c:v>-9999</c:v>
                </c:pt>
                <c:pt idx="4021">
                  <c:v>-9999</c:v>
                </c:pt>
                <c:pt idx="4022">
                  <c:v>-9999</c:v>
                </c:pt>
                <c:pt idx="4023">
                  <c:v>-9999</c:v>
                </c:pt>
                <c:pt idx="4024">
                  <c:v>-9999</c:v>
                </c:pt>
                <c:pt idx="4025">
                  <c:v>-9999</c:v>
                </c:pt>
                <c:pt idx="4026">
                  <c:v>-9999</c:v>
                </c:pt>
                <c:pt idx="4027">
                  <c:v>-9999</c:v>
                </c:pt>
                <c:pt idx="4028">
                  <c:v>-9999</c:v>
                </c:pt>
                <c:pt idx="4029">
                  <c:v>-9999</c:v>
                </c:pt>
                <c:pt idx="4030">
                  <c:v>-9999</c:v>
                </c:pt>
                <c:pt idx="4031">
                  <c:v>-9999</c:v>
                </c:pt>
                <c:pt idx="4032">
                  <c:v>-9999</c:v>
                </c:pt>
                <c:pt idx="4033">
                  <c:v>-9999</c:v>
                </c:pt>
                <c:pt idx="4034">
                  <c:v>-9999</c:v>
                </c:pt>
                <c:pt idx="4035">
                  <c:v>-9999</c:v>
                </c:pt>
                <c:pt idx="4036">
                  <c:v>-9999</c:v>
                </c:pt>
                <c:pt idx="4037">
                  <c:v>-9999</c:v>
                </c:pt>
                <c:pt idx="4038">
                  <c:v>-9999</c:v>
                </c:pt>
                <c:pt idx="4039">
                  <c:v>-9999</c:v>
                </c:pt>
                <c:pt idx="4040">
                  <c:v>-9999</c:v>
                </c:pt>
                <c:pt idx="4041">
                  <c:v>-9999</c:v>
                </c:pt>
                <c:pt idx="4042">
                  <c:v>-9999</c:v>
                </c:pt>
                <c:pt idx="4043">
                  <c:v>-9999</c:v>
                </c:pt>
                <c:pt idx="4044">
                  <c:v>-9999</c:v>
                </c:pt>
                <c:pt idx="4045">
                  <c:v>-9999</c:v>
                </c:pt>
                <c:pt idx="4046">
                  <c:v>-9999</c:v>
                </c:pt>
                <c:pt idx="4047">
                  <c:v>-9999</c:v>
                </c:pt>
                <c:pt idx="4048">
                  <c:v>-9999</c:v>
                </c:pt>
                <c:pt idx="4049">
                  <c:v>-9999</c:v>
                </c:pt>
                <c:pt idx="4050">
                  <c:v>-9999</c:v>
                </c:pt>
                <c:pt idx="4051">
                  <c:v>-9999</c:v>
                </c:pt>
                <c:pt idx="4052">
                  <c:v>-9999</c:v>
                </c:pt>
                <c:pt idx="4053">
                  <c:v>-9999</c:v>
                </c:pt>
                <c:pt idx="4054">
                  <c:v>-9999</c:v>
                </c:pt>
                <c:pt idx="4055">
                  <c:v>-9999</c:v>
                </c:pt>
                <c:pt idx="4056">
                  <c:v>-9999</c:v>
                </c:pt>
                <c:pt idx="4057">
                  <c:v>-9999</c:v>
                </c:pt>
                <c:pt idx="4058">
                  <c:v>-9999</c:v>
                </c:pt>
                <c:pt idx="4059">
                  <c:v>-9999</c:v>
                </c:pt>
                <c:pt idx="4060">
                  <c:v>-9999</c:v>
                </c:pt>
                <c:pt idx="4061">
                  <c:v>-9999</c:v>
                </c:pt>
                <c:pt idx="4062">
                  <c:v>-9999</c:v>
                </c:pt>
                <c:pt idx="4063">
                  <c:v>-9999</c:v>
                </c:pt>
                <c:pt idx="4064">
                  <c:v>-9999</c:v>
                </c:pt>
                <c:pt idx="4065">
                  <c:v>-9999</c:v>
                </c:pt>
                <c:pt idx="4066">
                  <c:v>-9999</c:v>
                </c:pt>
                <c:pt idx="4067">
                  <c:v>-9999</c:v>
                </c:pt>
                <c:pt idx="4068">
                  <c:v>-9999</c:v>
                </c:pt>
                <c:pt idx="4069">
                  <c:v>-9999</c:v>
                </c:pt>
                <c:pt idx="4070">
                  <c:v>-9999</c:v>
                </c:pt>
                <c:pt idx="4071">
                  <c:v>-9999</c:v>
                </c:pt>
                <c:pt idx="4072">
                  <c:v>-9999</c:v>
                </c:pt>
                <c:pt idx="4073">
                  <c:v>-9999</c:v>
                </c:pt>
                <c:pt idx="4074">
                  <c:v>-9999</c:v>
                </c:pt>
                <c:pt idx="4075">
                  <c:v>-9999</c:v>
                </c:pt>
                <c:pt idx="4076">
                  <c:v>-9999</c:v>
                </c:pt>
                <c:pt idx="4077">
                  <c:v>-9999</c:v>
                </c:pt>
                <c:pt idx="4078">
                  <c:v>-9999</c:v>
                </c:pt>
                <c:pt idx="4079">
                  <c:v>-9999</c:v>
                </c:pt>
                <c:pt idx="4080">
                  <c:v>-9999</c:v>
                </c:pt>
                <c:pt idx="4081">
                  <c:v>-9999</c:v>
                </c:pt>
                <c:pt idx="4082">
                  <c:v>-9999</c:v>
                </c:pt>
                <c:pt idx="4083">
                  <c:v>-9999</c:v>
                </c:pt>
                <c:pt idx="4084">
                  <c:v>-9999</c:v>
                </c:pt>
                <c:pt idx="4085">
                  <c:v>-9999</c:v>
                </c:pt>
                <c:pt idx="4086">
                  <c:v>-9999</c:v>
                </c:pt>
                <c:pt idx="4087">
                  <c:v>-9999</c:v>
                </c:pt>
                <c:pt idx="4088">
                  <c:v>-9999</c:v>
                </c:pt>
                <c:pt idx="4089">
                  <c:v>-9999</c:v>
                </c:pt>
                <c:pt idx="4090">
                  <c:v>-9999</c:v>
                </c:pt>
                <c:pt idx="4091">
                  <c:v>-9999</c:v>
                </c:pt>
                <c:pt idx="4092">
                  <c:v>-9999</c:v>
                </c:pt>
                <c:pt idx="4093">
                  <c:v>-9999</c:v>
                </c:pt>
                <c:pt idx="4094">
                  <c:v>-9999</c:v>
                </c:pt>
                <c:pt idx="4095">
                  <c:v>-9999</c:v>
                </c:pt>
                <c:pt idx="4096">
                  <c:v>-9999</c:v>
                </c:pt>
                <c:pt idx="4097">
                  <c:v>-9999</c:v>
                </c:pt>
                <c:pt idx="4098">
                  <c:v>-9999</c:v>
                </c:pt>
                <c:pt idx="4099">
                  <c:v>-9999</c:v>
                </c:pt>
                <c:pt idx="4100">
                  <c:v>-9999</c:v>
                </c:pt>
                <c:pt idx="4101">
                  <c:v>-9999</c:v>
                </c:pt>
                <c:pt idx="4102">
                  <c:v>-9999</c:v>
                </c:pt>
                <c:pt idx="4103">
                  <c:v>-9999</c:v>
                </c:pt>
                <c:pt idx="4104">
                  <c:v>-9999</c:v>
                </c:pt>
                <c:pt idx="4105">
                  <c:v>-9999</c:v>
                </c:pt>
                <c:pt idx="4106">
                  <c:v>-9999</c:v>
                </c:pt>
                <c:pt idx="4107">
                  <c:v>-9999</c:v>
                </c:pt>
                <c:pt idx="4108">
                  <c:v>-9999</c:v>
                </c:pt>
                <c:pt idx="4109">
                  <c:v>-9999</c:v>
                </c:pt>
                <c:pt idx="4110">
                  <c:v>-9999</c:v>
                </c:pt>
                <c:pt idx="4111">
                  <c:v>-9999</c:v>
                </c:pt>
                <c:pt idx="4112">
                  <c:v>-9999</c:v>
                </c:pt>
                <c:pt idx="4113">
                  <c:v>-9999</c:v>
                </c:pt>
                <c:pt idx="4114">
                  <c:v>-9999</c:v>
                </c:pt>
                <c:pt idx="4115">
                  <c:v>-9999</c:v>
                </c:pt>
                <c:pt idx="4116">
                  <c:v>-9999</c:v>
                </c:pt>
                <c:pt idx="4117">
                  <c:v>-9999</c:v>
                </c:pt>
                <c:pt idx="4118">
                  <c:v>-9999</c:v>
                </c:pt>
                <c:pt idx="4119">
                  <c:v>-9999</c:v>
                </c:pt>
                <c:pt idx="4120">
                  <c:v>-9999</c:v>
                </c:pt>
                <c:pt idx="4121">
                  <c:v>-9999</c:v>
                </c:pt>
                <c:pt idx="4122">
                  <c:v>-9999</c:v>
                </c:pt>
                <c:pt idx="4123">
                  <c:v>-9999</c:v>
                </c:pt>
                <c:pt idx="4124">
                  <c:v>-9999</c:v>
                </c:pt>
                <c:pt idx="4125">
                  <c:v>-9999</c:v>
                </c:pt>
                <c:pt idx="4126">
                  <c:v>-9999</c:v>
                </c:pt>
                <c:pt idx="4127">
                  <c:v>-9999</c:v>
                </c:pt>
                <c:pt idx="4128">
                  <c:v>-9999</c:v>
                </c:pt>
                <c:pt idx="4129">
                  <c:v>-9999</c:v>
                </c:pt>
                <c:pt idx="4130">
                  <c:v>-9999</c:v>
                </c:pt>
                <c:pt idx="4131">
                  <c:v>-9999</c:v>
                </c:pt>
                <c:pt idx="4132">
                  <c:v>-9999</c:v>
                </c:pt>
                <c:pt idx="4133">
                  <c:v>-9999</c:v>
                </c:pt>
                <c:pt idx="4134">
                  <c:v>-9999</c:v>
                </c:pt>
                <c:pt idx="4135">
                  <c:v>-9999</c:v>
                </c:pt>
                <c:pt idx="4136">
                  <c:v>-9999</c:v>
                </c:pt>
                <c:pt idx="4137">
                  <c:v>-9999</c:v>
                </c:pt>
                <c:pt idx="4138">
                  <c:v>-9999</c:v>
                </c:pt>
                <c:pt idx="4139">
                  <c:v>-9999</c:v>
                </c:pt>
                <c:pt idx="4140">
                  <c:v>-9999</c:v>
                </c:pt>
                <c:pt idx="4141">
                  <c:v>-9999</c:v>
                </c:pt>
                <c:pt idx="4142">
                  <c:v>-9999</c:v>
                </c:pt>
                <c:pt idx="4143">
                  <c:v>-9999</c:v>
                </c:pt>
                <c:pt idx="4144">
                  <c:v>-9999</c:v>
                </c:pt>
                <c:pt idx="4145">
                  <c:v>-9999</c:v>
                </c:pt>
                <c:pt idx="4146">
                  <c:v>-9999</c:v>
                </c:pt>
                <c:pt idx="4147">
                  <c:v>-9999</c:v>
                </c:pt>
                <c:pt idx="4148">
                  <c:v>-9999</c:v>
                </c:pt>
                <c:pt idx="4149">
                  <c:v>-9999</c:v>
                </c:pt>
                <c:pt idx="4150">
                  <c:v>-9999</c:v>
                </c:pt>
                <c:pt idx="4151">
                  <c:v>-9999</c:v>
                </c:pt>
                <c:pt idx="4152">
                  <c:v>-9999</c:v>
                </c:pt>
                <c:pt idx="4153">
                  <c:v>-9999</c:v>
                </c:pt>
                <c:pt idx="4154">
                  <c:v>-9999</c:v>
                </c:pt>
                <c:pt idx="4155">
                  <c:v>-9999</c:v>
                </c:pt>
                <c:pt idx="4156">
                  <c:v>-9999</c:v>
                </c:pt>
                <c:pt idx="4157">
                  <c:v>-9999</c:v>
                </c:pt>
                <c:pt idx="4158">
                  <c:v>-9999</c:v>
                </c:pt>
                <c:pt idx="4159">
                  <c:v>-9999</c:v>
                </c:pt>
                <c:pt idx="4160">
                  <c:v>-9999</c:v>
                </c:pt>
                <c:pt idx="4161">
                  <c:v>-9999</c:v>
                </c:pt>
                <c:pt idx="4162">
                  <c:v>-9999</c:v>
                </c:pt>
                <c:pt idx="4163">
                  <c:v>-9999</c:v>
                </c:pt>
                <c:pt idx="4164">
                  <c:v>-9999</c:v>
                </c:pt>
                <c:pt idx="4165">
                  <c:v>-9999</c:v>
                </c:pt>
                <c:pt idx="4166">
                  <c:v>-9999</c:v>
                </c:pt>
                <c:pt idx="4167">
                  <c:v>-9999</c:v>
                </c:pt>
                <c:pt idx="4168">
                  <c:v>-9999</c:v>
                </c:pt>
                <c:pt idx="4169">
                  <c:v>-9999</c:v>
                </c:pt>
                <c:pt idx="4170">
                  <c:v>-9999</c:v>
                </c:pt>
                <c:pt idx="4171">
                  <c:v>-9999</c:v>
                </c:pt>
                <c:pt idx="4172">
                  <c:v>-9999</c:v>
                </c:pt>
                <c:pt idx="4173">
                  <c:v>-9999</c:v>
                </c:pt>
                <c:pt idx="4174">
                  <c:v>-9999</c:v>
                </c:pt>
                <c:pt idx="4175">
                  <c:v>-9999</c:v>
                </c:pt>
                <c:pt idx="4176">
                  <c:v>-9999</c:v>
                </c:pt>
                <c:pt idx="4177">
                  <c:v>-9999</c:v>
                </c:pt>
                <c:pt idx="4178">
                  <c:v>-9999</c:v>
                </c:pt>
                <c:pt idx="4179">
                  <c:v>-9999</c:v>
                </c:pt>
                <c:pt idx="4180">
                  <c:v>-9999</c:v>
                </c:pt>
                <c:pt idx="4181">
                  <c:v>-9999</c:v>
                </c:pt>
                <c:pt idx="4182">
                  <c:v>-9999</c:v>
                </c:pt>
                <c:pt idx="4183">
                  <c:v>-9999</c:v>
                </c:pt>
                <c:pt idx="4184">
                  <c:v>-9999</c:v>
                </c:pt>
                <c:pt idx="4185">
                  <c:v>-9999</c:v>
                </c:pt>
                <c:pt idx="4186">
                  <c:v>-9999</c:v>
                </c:pt>
                <c:pt idx="4187">
                  <c:v>-9999</c:v>
                </c:pt>
                <c:pt idx="4188">
                  <c:v>-9999</c:v>
                </c:pt>
                <c:pt idx="4189">
                  <c:v>-9999</c:v>
                </c:pt>
                <c:pt idx="4190">
                  <c:v>-9999</c:v>
                </c:pt>
                <c:pt idx="4191">
                  <c:v>-9999</c:v>
                </c:pt>
                <c:pt idx="4192">
                  <c:v>-9999</c:v>
                </c:pt>
                <c:pt idx="4193">
                  <c:v>-9999</c:v>
                </c:pt>
                <c:pt idx="4194">
                  <c:v>-9999</c:v>
                </c:pt>
                <c:pt idx="4195">
                  <c:v>-9999</c:v>
                </c:pt>
                <c:pt idx="4196">
                  <c:v>-9999</c:v>
                </c:pt>
                <c:pt idx="4197">
                  <c:v>-9999</c:v>
                </c:pt>
                <c:pt idx="4198">
                  <c:v>-9999</c:v>
                </c:pt>
                <c:pt idx="4199">
                  <c:v>-9999</c:v>
                </c:pt>
                <c:pt idx="4200">
                  <c:v>-9999</c:v>
                </c:pt>
                <c:pt idx="4201">
                  <c:v>-9999</c:v>
                </c:pt>
                <c:pt idx="4202">
                  <c:v>-9999</c:v>
                </c:pt>
                <c:pt idx="4203">
                  <c:v>-9999</c:v>
                </c:pt>
                <c:pt idx="4204">
                  <c:v>-9999</c:v>
                </c:pt>
                <c:pt idx="4205">
                  <c:v>-9999</c:v>
                </c:pt>
                <c:pt idx="4206">
                  <c:v>-9999</c:v>
                </c:pt>
                <c:pt idx="4207">
                  <c:v>-9999</c:v>
                </c:pt>
                <c:pt idx="4208">
                  <c:v>-9999</c:v>
                </c:pt>
                <c:pt idx="4209">
                  <c:v>-9999</c:v>
                </c:pt>
                <c:pt idx="4210">
                  <c:v>-9999</c:v>
                </c:pt>
                <c:pt idx="4211">
                  <c:v>-9999</c:v>
                </c:pt>
                <c:pt idx="4212">
                  <c:v>-9999</c:v>
                </c:pt>
                <c:pt idx="4213">
                  <c:v>-9999</c:v>
                </c:pt>
                <c:pt idx="4214">
                  <c:v>-9999</c:v>
                </c:pt>
                <c:pt idx="4215">
                  <c:v>-9999</c:v>
                </c:pt>
                <c:pt idx="4216">
                  <c:v>-9999</c:v>
                </c:pt>
                <c:pt idx="4217">
                  <c:v>-9999</c:v>
                </c:pt>
                <c:pt idx="4218">
                  <c:v>-9999</c:v>
                </c:pt>
                <c:pt idx="4219">
                  <c:v>-9999</c:v>
                </c:pt>
                <c:pt idx="4220">
                  <c:v>-9999</c:v>
                </c:pt>
                <c:pt idx="4221">
                  <c:v>-9999</c:v>
                </c:pt>
                <c:pt idx="4222">
                  <c:v>-9999</c:v>
                </c:pt>
                <c:pt idx="4223">
                  <c:v>-9999</c:v>
                </c:pt>
                <c:pt idx="4224">
                  <c:v>-9999</c:v>
                </c:pt>
                <c:pt idx="4225">
                  <c:v>-9999</c:v>
                </c:pt>
                <c:pt idx="4226">
                  <c:v>-9999</c:v>
                </c:pt>
                <c:pt idx="4227">
                  <c:v>-9999</c:v>
                </c:pt>
                <c:pt idx="4228">
                  <c:v>-9999</c:v>
                </c:pt>
                <c:pt idx="4229">
                  <c:v>-9999</c:v>
                </c:pt>
                <c:pt idx="4230">
                  <c:v>-9999</c:v>
                </c:pt>
                <c:pt idx="4231">
                  <c:v>-9999</c:v>
                </c:pt>
                <c:pt idx="4232">
                  <c:v>-9999</c:v>
                </c:pt>
                <c:pt idx="4233">
                  <c:v>-9999</c:v>
                </c:pt>
                <c:pt idx="4234">
                  <c:v>-9999</c:v>
                </c:pt>
                <c:pt idx="4235">
                  <c:v>-9999</c:v>
                </c:pt>
                <c:pt idx="4236">
                  <c:v>-9999</c:v>
                </c:pt>
                <c:pt idx="4237">
                  <c:v>-9999</c:v>
                </c:pt>
                <c:pt idx="4238">
                  <c:v>-9999</c:v>
                </c:pt>
                <c:pt idx="4239">
                  <c:v>-9999</c:v>
                </c:pt>
                <c:pt idx="4240">
                  <c:v>-9999</c:v>
                </c:pt>
                <c:pt idx="4241">
                  <c:v>-9999</c:v>
                </c:pt>
                <c:pt idx="4242">
                  <c:v>-9999</c:v>
                </c:pt>
                <c:pt idx="4243">
                  <c:v>-9999</c:v>
                </c:pt>
                <c:pt idx="4244">
                  <c:v>-9999</c:v>
                </c:pt>
                <c:pt idx="4245">
                  <c:v>-9999</c:v>
                </c:pt>
                <c:pt idx="4246">
                  <c:v>-9999</c:v>
                </c:pt>
                <c:pt idx="4247">
                  <c:v>-9999</c:v>
                </c:pt>
                <c:pt idx="4248">
                  <c:v>-9999</c:v>
                </c:pt>
                <c:pt idx="4249">
                  <c:v>-9999</c:v>
                </c:pt>
                <c:pt idx="4250">
                  <c:v>-9999</c:v>
                </c:pt>
                <c:pt idx="4251">
                  <c:v>-9999</c:v>
                </c:pt>
                <c:pt idx="4252">
                  <c:v>-9999</c:v>
                </c:pt>
                <c:pt idx="4253">
                  <c:v>-9999</c:v>
                </c:pt>
                <c:pt idx="4254">
                  <c:v>-9999</c:v>
                </c:pt>
                <c:pt idx="4255">
                  <c:v>-9999</c:v>
                </c:pt>
                <c:pt idx="4256">
                  <c:v>-9999</c:v>
                </c:pt>
                <c:pt idx="4257">
                  <c:v>-9999</c:v>
                </c:pt>
                <c:pt idx="4258">
                  <c:v>-9999</c:v>
                </c:pt>
                <c:pt idx="4259">
                  <c:v>-9999</c:v>
                </c:pt>
                <c:pt idx="4260">
                  <c:v>-9999</c:v>
                </c:pt>
                <c:pt idx="4261">
                  <c:v>-9999</c:v>
                </c:pt>
                <c:pt idx="4262">
                  <c:v>-9999</c:v>
                </c:pt>
                <c:pt idx="4263">
                  <c:v>-9999</c:v>
                </c:pt>
                <c:pt idx="4264">
                  <c:v>-9999</c:v>
                </c:pt>
                <c:pt idx="4265">
                  <c:v>-9999</c:v>
                </c:pt>
                <c:pt idx="4266">
                  <c:v>-9999</c:v>
                </c:pt>
                <c:pt idx="4267">
                  <c:v>-9999</c:v>
                </c:pt>
                <c:pt idx="4268">
                  <c:v>-9999</c:v>
                </c:pt>
                <c:pt idx="4269">
                  <c:v>-9999</c:v>
                </c:pt>
                <c:pt idx="4270">
                  <c:v>-9999</c:v>
                </c:pt>
                <c:pt idx="4271">
                  <c:v>-9999</c:v>
                </c:pt>
                <c:pt idx="4272">
                  <c:v>-9999</c:v>
                </c:pt>
                <c:pt idx="4273">
                  <c:v>-9999</c:v>
                </c:pt>
                <c:pt idx="4274">
                  <c:v>-9999</c:v>
                </c:pt>
                <c:pt idx="4275">
                  <c:v>-9999</c:v>
                </c:pt>
                <c:pt idx="4276">
                  <c:v>-9999</c:v>
                </c:pt>
                <c:pt idx="4277">
                  <c:v>-9999</c:v>
                </c:pt>
                <c:pt idx="4278">
                  <c:v>-9999</c:v>
                </c:pt>
                <c:pt idx="4279">
                  <c:v>-9999</c:v>
                </c:pt>
                <c:pt idx="4280">
                  <c:v>-9999</c:v>
                </c:pt>
                <c:pt idx="4281">
                  <c:v>-9999</c:v>
                </c:pt>
                <c:pt idx="4282">
                  <c:v>-9999</c:v>
                </c:pt>
                <c:pt idx="4283">
                  <c:v>-9999</c:v>
                </c:pt>
                <c:pt idx="4284">
                  <c:v>-9999</c:v>
                </c:pt>
                <c:pt idx="4285">
                  <c:v>-9999</c:v>
                </c:pt>
                <c:pt idx="4286">
                  <c:v>-9999</c:v>
                </c:pt>
                <c:pt idx="4287">
                  <c:v>-9999</c:v>
                </c:pt>
                <c:pt idx="4288">
                  <c:v>-9999</c:v>
                </c:pt>
                <c:pt idx="4289">
                  <c:v>-9999</c:v>
                </c:pt>
                <c:pt idx="4290">
                  <c:v>-9999</c:v>
                </c:pt>
                <c:pt idx="4291">
                  <c:v>-9999</c:v>
                </c:pt>
                <c:pt idx="4292">
                  <c:v>-9999</c:v>
                </c:pt>
                <c:pt idx="4293">
                  <c:v>-9999</c:v>
                </c:pt>
                <c:pt idx="4294">
                  <c:v>-9999</c:v>
                </c:pt>
                <c:pt idx="4295">
                  <c:v>-9999</c:v>
                </c:pt>
                <c:pt idx="4296">
                  <c:v>-9999</c:v>
                </c:pt>
                <c:pt idx="4297">
                  <c:v>-9999</c:v>
                </c:pt>
                <c:pt idx="4298">
                  <c:v>-9999</c:v>
                </c:pt>
                <c:pt idx="4299">
                  <c:v>-9999</c:v>
                </c:pt>
                <c:pt idx="4300">
                  <c:v>-9999</c:v>
                </c:pt>
                <c:pt idx="4301">
                  <c:v>-9999</c:v>
                </c:pt>
                <c:pt idx="4302">
                  <c:v>-9999</c:v>
                </c:pt>
                <c:pt idx="4303">
                  <c:v>-9999</c:v>
                </c:pt>
                <c:pt idx="4304">
                  <c:v>-9999</c:v>
                </c:pt>
                <c:pt idx="4305">
                  <c:v>-9999</c:v>
                </c:pt>
                <c:pt idx="4306">
                  <c:v>-9999</c:v>
                </c:pt>
                <c:pt idx="4307">
                  <c:v>-9999</c:v>
                </c:pt>
                <c:pt idx="4308">
                  <c:v>-9999</c:v>
                </c:pt>
                <c:pt idx="4309">
                  <c:v>-9999</c:v>
                </c:pt>
                <c:pt idx="4310">
                  <c:v>-9999</c:v>
                </c:pt>
                <c:pt idx="4311">
                  <c:v>-9999</c:v>
                </c:pt>
                <c:pt idx="4312">
                  <c:v>-9999</c:v>
                </c:pt>
                <c:pt idx="4313">
                  <c:v>-9999</c:v>
                </c:pt>
                <c:pt idx="4314">
                  <c:v>-9999</c:v>
                </c:pt>
                <c:pt idx="4315">
                  <c:v>-9999</c:v>
                </c:pt>
                <c:pt idx="4316">
                  <c:v>-9999</c:v>
                </c:pt>
                <c:pt idx="4317">
                  <c:v>-9999</c:v>
                </c:pt>
                <c:pt idx="4318">
                  <c:v>-9999</c:v>
                </c:pt>
                <c:pt idx="4319">
                  <c:v>-9999</c:v>
                </c:pt>
                <c:pt idx="4320">
                  <c:v>-9999</c:v>
                </c:pt>
                <c:pt idx="4321">
                  <c:v>-9999</c:v>
                </c:pt>
                <c:pt idx="4322">
                  <c:v>-9999</c:v>
                </c:pt>
                <c:pt idx="4323">
                  <c:v>-9999</c:v>
                </c:pt>
                <c:pt idx="4324">
                  <c:v>-9999</c:v>
                </c:pt>
                <c:pt idx="4325">
                  <c:v>-9999</c:v>
                </c:pt>
                <c:pt idx="4326">
                  <c:v>-9999</c:v>
                </c:pt>
                <c:pt idx="4327">
                  <c:v>-9999</c:v>
                </c:pt>
                <c:pt idx="4328">
                  <c:v>-9999</c:v>
                </c:pt>
                <c:pt idx="4329">
                  <c:v>-9999</c:v>
                </c:pt>
                <c:pt idx="4330">
                  <c:v>-9999</c:v>
                </c:pt>
                <c:pt idx="4331">
                  <c:v>-9999</c:v>
                </c:pt>
                <c:pt idx="4332">
                  <c:v>-9999</c:v>
                </c:pt>
                <c:pt idx="4333">
                  <c:v>-9999</c:v>
                </c:pt>
                <c:pt idx="4334">
                  <c:v>-9999</c:v>
                </c:pt>
                <c:pt idx="4335">
                  <c:v>-9999</c:v>
                </c:pt>
                <c:pt idx="4336">
                  <c:v>-9999</c:v>
                </c:pt>
                <c:pt idx="4337">
                  <c:v>-9999</c:v>
                </c:pt>
                <c:pt idx="4338">
                  <c:v>-9999</c:v>
                </c:pt>
                <c:pt idx="4339">
                  <c:v>-9999</c:v>
                </c:pt>
                <c:pt idx="4340">
                  <c:v>-9999</c:v>
                </c:pt>
                <c:pt idx="4341">
                  <c:v>-9999</c:v>
                </c:pt>
                <c:pt idx="4342">
                  <c:v>-9999</c:v>
                </c:pt>
                <c:pt idx="4343">
                  <c:v>-9999</c:v>
                </c:pt>
                <c:pt idx="4344">
                  <c:v>-9999</c:v>
                </c:pt>
                <c:pt idx="4345">
                  <c:v>-9999</c:v>
                </c:pt>
                <c:pt idx="4346">
                  <c:v>-9999</c:v>
                </c:pt>
                <c:pt idx="4347">
                  <c:v>-9999</c:v>
                </c:pt>
                <c:pt idx="4348">
                  <c:v>-9999</c:v>
                </c:pt>
                <c:pt idx="4349">
                  <c:v>-9999</c:v>
                </c:pt>
                <c:pt idx="4350">
                  <c:v>-9999</c:v>
                </c:pt>
                <c:pt idx="4351">
                  <c:v>-9999</c:v>
                </c:pt>
                <c:pt idx="4352">
                  <c:v>-9999</c:v>
                </c:pt>
                <c:pt idx="4353">
                  <c:v>-9999</c:v>
                </c:pt>
                <c:pt idx="4354">
                  <c:v>-9999</c:v>
                </c:pt>
                <c:pt idx="4355">
                  <c:v>-9999</c:v>
                </c:pt>
                <c:pt idx="4356">
                  <c:v>-9999</c:v>
                </c:pt>
                <c:pt idx="4357">
                  <c:v>-9999</c:v>
                </c:pt>
                <c:pt idx="4358">
                  <c:v>-9999</c:v>
                </c:pt>
                <c:pt idx="4359">
                  <c:v>-9999</c:v>
                </c:pt>
                <c:pt idx="4360">
                  <c:v>-9999</c:v>
                </c:pt>
                <c:pt idx="4361">
                  <c:v>-9999</c:v>
                </c:pt>
                <c:pt idx="4362">
                  <c:v>-9999</c:v>
                </c:pt>
                <c:pt idx="4363">
                  <c:v>-9999</c:v>
                </c:pt>
                <c:pt idx="4364">
                  <c:v>-9999</c:v>
                </c:pt>
                <c:pt idx="4365">
                  <c:v>-9999</c:v>
                </c:pt>
                <c:pt idx="4366">
                  <c:v>-9999</c:v>
                </c:pt>
                <c:pt idx="4367">
                  <c:v>-9999</c:v>
                </c:pt>
                <c:pt idx="4368">
                  <c:v>-9999</c:v>
                </c:pt>
                <c:pt idx="4369">
                  <c:v>-9999</c:v>
                </c:pt>
                <c:pt idx="4370">
                  <c:v>-9999</c:v>
                </c:pt>
                <c:pt idx="4371">
                  <c:v>-9999</c:v>
                </c:pt>
                <c:pt idx="4372">
                  <c:v>-9999</c:v>
                </c:pt>
                <c:pt idx="4373">
                  <c:v>-9999</c:v>
                </c:pt>
                <c:pt idx="4374">
                  <c:v>-9999</c:v>
                </c:pt>
                <c:pt idx="4375">
                  <c:v>-9999</c:v>
                </c:pt>
                <c:pt idx="4376">
                  <c:v>-9999</c:v>
                </c:pt>
                <c:pt idx="4377">
                  <c:v>-9999</c:v>
                </c:pt>
                <c:pt idx="4378">
                  <c:v>-9999</c:v>
                </c:pt>
                <c:pt idx="4379">
                  <c:v>-9999</c:v>
                </c:pt>
                <c:pt idx="4380">
                  <c:v>-9999</c:v>
                </c:pt>
                <c:pt idx="4381">
                  <c:v>-9999</c:v>
                </c:pt>
                <c:pt idx="4382">
                  <c:v>-9999</c:v>
                </c:pt>
                <c:pt idx="4383">
                  <c:v>-9999</c:v>
                </c:pt>
                <c:pt idx="4384">
                  <c:v>-9999</c:v>
                </c:pt>
                <c:pt idx="4385">
                  <c:v>-9999</c:v>
                </c:pt>
                <c:pt idx="4386">
                  <c:v>-9999</c:v>
                </c:pt>
                <c:pt idx="4387">
                  <c:v>-9999</c:v>
                </c:pt>
                <c:pt idx="4388">
                  <c:v>-9999</c:v>
                </c:pt>
                <c:pt idx="4389">
                  <c:v>-9999</c:v>
                </c:pt>
                <c:pt idx="4390">
                  <c:v>-9999</c:v>
                </c:pt>
                <c:pt idx="4391">
                  <c:v>-9999</c:v>
                </c:pt>
                <c:pt idx="4392">
                  <c:v>-9999</c:v>
                </c:pt>
                <c:pt idx="4393">
                  <c:v>-9999</c:v>
                </c:pt>
                <c:pt idx="4394">
                  <c:v>-9999</c:v>
                </c:pt>
                <c:pt idx="4395">
                  <c:v>-9999</c:v>
                </c:pt>
                <c:pt idx="4396">
                  <c:v>-9999</c:v>
                </c:pt>
                <c:pt idx="4397">
                  <c:v>-9999</c:v>
                </c:pt>
                <c:pt idx="4398">
                  <c:v>-9999</c:v>
                </c:pt>
                <c:pt idx="4399">
                  <c:v>-9999</c:v>
                </c:pt>
                <c:pt idx="4400">
                  <c:v>-9999</c:v>
                </c:pt>
                <c:pt idx="4401">
                  <c:v>-9999</c:v>
                </c:pt>
                <c:pt idx="4402">
                  <c:v>-9999</c:v>
                </c:pt>
                <c:pt idx="4403">
                  <c:v>-9999</c:v>
                </c:pt>
                <c:pt idx="4404">
                  <c:v>-9999</c:v>
                </c:pt>
                <c:pt idx="4405">
                  <c:v>-9999</c:v>
                </c:pt>
                <c:pt idx="4406">
                  <c:v>-9999</c:v>
                </c:pt>
                <c:pt idx="4407">
                  <c:v>-9999</c:v>
                </c:pt>
                <c:pt idx="4408">
                  <c:v>-9999</c:v>
                </c:pt>
                <c:pt idx="4409">
                  <c:v>-9999</c:v>
                </c:pt>
                <c:pt idx="4410">
                  <c:v>-9999</c:v>
                </c:pt>
                <c:pt idx="4411">
                  <c:v>-9999</c:v>
                </c:pt>
                <c:pt idx="4412">
                  <c:v>-9999</c:v>
                </c:pt>
                <c:pt idx="4413">
                  <c:v>-9999</c:v>
                </c:pt>
                <c:pt idx="4414">
                  <c:v>-9999</c:v>
                </c:pt>
                <c:pt idx="4415">
                  <c:v>-9999</c:v>
                </c:pt>
                <c:pt idx="4416">
                  <c:v>-9999</c:v>
                </c:pt>
                <c:pt idx="4417">
                  <c:v>-9999</c:v>
                </c:pt>
                <c:pt idx="4418">
                  <c:v>-9999</c:v>
                </c:pt>
                <c:pt idx="4419">
                  <c:v>-9999</c:v>
                </c:pt>
                <c:pt idx="4420">
                  <c:v>-9999</c:v>
                </c:pt>
                <c:pt idx="4421">
                  <c:v>-9999</c:v>
                </c:pt>
                <c:pt idx="4422">
                  <c:v>-9999</c:v>
                </c:pt>
                <c:pt idx="4423">
                  <c:v>-9999</c:v>
                </c:pt>
                <c:pt idx="4424">
                  <c:v>-9999</c:v>
                </c:pt>
                <c:pt idx="4425">
                  <c:v>-9999</c:v>
                </c:pt>
                <c:pt idx="4426">
                  <c:v>-9999</c:v>
                </c:pt>
                <c:pt idx="4427">
                  <c:v>-9999</c:v>
                </c:pt>
                <c:pt idx="4428">
                  <c:v>-9999</c:v>
                </c:pt>
                <c:pt idx="4429">
                  <c:v>-9999</c:v>
                </c:pt>
                <c:pt idx="4430">
                  <c:v>-9999</c:v>
                </c:pt>
                <c:pt idx="4431">
                  <c:v>-9999</c:v>
                </c:pt>
                <c:pt idx="4432">
                  <c:v>-9999</c:v>
                </c:pt>
                <c:pt idx="4433">
                  <c:v>-9999</c:v>
                </c:pt>
                <c:pt idx="4434">
                  <c:v>-9999</c:v>
                </c:pt>
                <c:pt idx="4435">
                  <c:v>-9999</c:v>
                </c:pt>
                <c:pt idx="4436">
                  <c:v>-9999</c:v>
                </c:pt>
                <c:pt idx="4437">
                  <c:v>-9999</c:v>
                </c:pt>
                <c:pt idx="4438">
                  <c:v>-9999</c:v>
                </c:pt>
                <c:pt idx="4439">
                  <c:v>-9999</c:v>
                </c:pt>
                <c:pt idx="4440">
                  <c:v>-9999</c:v>
                </c:pt>
                <c:pt idx="4441">
                  <c:v>-9999</c:v>
                </c:pt>
                <c:pt idx="4442">
                  <c:v>-9999</c:v>
                </c:pt>
                <c:pt idx="4443">
                  <c:v>-9999</c:v>
                </c:pt>
                <c:pt idx="4444">
                  <c:v>-9999</c:v>
                </c:pt>
                <c:pt idx="4445">
                  <c:v>-9999</c:v>
                </c:pt>
                <c:pt idx="4446">
                  <c:v>-9999</c:v>
                </c:pt>
                <c:pt idx="4447">
                  <c:v>-9999</c:v>
                </c:pt>
                <c:pt idx="4448">
                  <c:v>-9999</c:v>
                </c:pt>
                <c:pt idx="4449">
                  <c:v>-9999</c:v>
                </c:pt>
                <c:pt idx="4450">
                  <c:v>-9999</c:v>
                </c:pt>
                <c:pt idx="4451">
                  <c:v>-9999</c:v>
                </c:pt>
                <c:pt idx="4452">
                  <c:v>-9999</c:v>
                </c:pt>
                <c:pt idx="4453">
                  <c:v>-9999</c:v>
                </c:pt>
                <c:pt idx="4454">
                  <c:v>-9999</c:v>
                </c:pt>
                <c:pt idx="4455">
                  <c:v>-9999</c:v>
                </c:pt>
                <c:pt idx="4456">
                  <c:v>-9999</c:v>
                </c:pt>
                <c:pt idx="4457">
                  <c:v>-9999</c:v>
                </c:pt>
                <c:pt idx="4458">
                  <c:v>-9999</c:v>
                </c:pt>
                <c:pt idx="4459">
                  <c:v>-9999</c:v>
                </c:pt>
                <c:pt idx="4460">
                  <c:v>-9999</c:v>
                </c:pt>
                <c:pt idx="4461">
                  <c:v>-9999</c:v>
                </c:pt>
                <c:pt idx="4462">
                  <c:v>-9999</c:v>
                </c:pt>
                <c:pt idx="4463">
                  <c:v>-9999</c:v>
                </c:pt>
                <c:pt idx="4464">
                  <c:v>-9999</c:v>
                </c:pt>
                <c:pt idx="4465">
                  <c:v>-9999</c:v>
                </c:pt>
                <c:pt idx="4466">
                  <c:v>-9999</c:v>
                </c:pt>
                <c:pt idx="4467">
                  <c:v>-9999</c:v>
                </c:pt>
                <c:pt idx="4468">
                  <c:v>-9999</c:v>
                </c:pt>
                <c:pt idx="4469">
                  <c:v>-9999</c:v>
                </c:pt>
                <c:pt idx="4470">
                  <c:v>-9999</c:v>
                </c:pt>
                <c:pt idx="4471">
                  <c:v>-9999</c:v>
                </c:pt>
                <c:pt idx="4472">
                  <c:v>-9999</c:v>
                </c:pt>
                <c:pt idx="4473">
                  <c:v>-9999</c:v>
                </c:pt>
                <c:pt idx="4474">
                  <c:v>-9999</c:v>
                </c:pt>
                <c:pt idx="4475">
                  <c:v>-9999</c:v>
                </c:pt>
                <c:pt idx="4476">
                  <c:v>-9999</c:v>
                </c:pt>
                <c:pt idx="4477">
                  <c:v>-9999</c:v>
                </c:pt>
                <c:pt idx="4478">
                  <c:v>-9999</c:v>
                </c:pt>
                <c:pt idx="4479">
                  <c:v>-9999</c:v>
                </c:pt>
                <c:pt idx="4480">
                  <c:v>-9999</c:v>
                </c:pt>
                <c:pt idx="4481">
                  <c:v>-9999</c:v>
                </c:pt>
                <c:pt idx="4482">
                  <c:v>-9999</c:v>
                </c:pt>
                <c:pt idx="4483">
                  <c:v>-9999</c:v>
                </c:pt>
                <c:pt idx="4484">
                  <c:v>-9999</c:v>
                </c:pt>
                <c:pt idx="4485">
                  <c:v>-9999</c:v>
                </c:pt>
                <c:pt idx="4486">
                  <c:v>-9999</c:v>
                </c:pt>
                <c:pt idx="4487">
                  <c:v>-9999</c:v>
                </c:pt>
                <c:pt idx="4488">
                  <c:v>-9999</c:v>
                </c:pt>
                <c:pt idx="4489">
                  <c:v>-9999</c:v>
                </c:pt>
                <c:pt idx="4490">
                  <c:v>-9999</c:v>
                </c:pt>
                <c:pt idx="4491">
                  <c:v>-9999</c:v>
                </c:pt>
                <c:pt idx="4492">
                  <c:v>-9999</c:v>
                </c:pt>
                <c:pt idx="4493">
                  <c:v>-9999</c:v>
                </c:pt>
                <c:pt idx="4494">
                  <c:v>-9999</c:v>
                </c:pt>
                <c:pt idx="4495">
                  <c:v>-9999</c:v>
                </c:pt>
                <c:pt idx="4496">
                  <c:v>-9999</c:v>
                </c:pt>
                <c:pt idx="4497">
                  <c:v>-9999</c:v>
                </c:pt>
                <c:pt idx="4498">
                  <c:v>-9999</c:v>
                </c:pt>
                <c:pt idx="4499">
                  <c:v>-9999</c:v>
                </c:pt>
                <c:pt idx="4500">
                  <c:v>-9999</c:v>
                </c:pt>
                <c:pt idx="4501">
                  <c:v>-9999</c:v>
                </c:pt>
                <c:pt idx="4502">
                  <c:v>-9999</c:v>
                </c:pt>
                <c:pt idx="4503">
                  <c:v>-9999</c:v>
                </c:pt>
                <c:pt idx="4504">
                  <c:v>-9999</c:v>
                </c:pt>
                <c:pt idx="4505">
                  <c:v>-9999</c:v>
                </c:pt>
                <c:pt idx="4506">
                  <c:v>-9999</c:v>
                </c:pt>
                <c:pt idx="4507">
                  <c:v>-9999</c:v>
                </c:pt>
                <c:pt idx="4508">
                  <c:v>-9999</c:v>
                </c:pt>
                <c:pt idx="4509">
                  <c:v>-9999</c:v>
                </c:pt>
                <c:pt idx="4510">
                  <c:v>-9999</c:v>
                </c:pt>
                <c:pt idx="4511">
                  <c:v>-9999</c:v>
                </c:pt>
                <c:pt idx="4512">
                  <c:v>-9999</c:v>
                </c:pt>
                <c:pt idx="4513">
                  <c:v>-9999</c:v>
                </c:pt>
                <c:pt idx="4514">
                  <c:v>-9999</c:v>
                </c:pt>
                <c:pt idx="4515">
                  <c:v>-9999</c:v>
                </c:pt>
                <c:pt idx="4516">
                  <c:v>-9999</c:v>
                </c:pt>
                <c:pt idx="4517">
                  <c:v>-9999</c:v>
                </c:pt>
                <c:pt idx="4518">
                  <c:v>-9999</c:v>
                </c:pt>
                <c:pt idx="4519">
                  <c:v>-9999</c:v>
                </c:pt>
                <c:pt idx="4520">
                  <c:v>-9999</c:v>
                </c:pt>
                <c:pt idx="4521">
                  <c:v>-9999</c:v>
                </c:pt>
                <c:pt idx="4522">
                  <c:v>-9999</c:v>
                </c:pt>
                <c:pt idx="4523">
                  <c:v>-9999</c:v>
                </c:pt>
                <c:pt idx="4524">
                  <c:v>-9999</c:v>
                </c:pt>
                <c:pt idx="4525">
                  <c:v>-9999</c:v>
                </c:pt>
                <c:pt idx="4526">
                  <c:v>-9999</c:v>
                </c:pt>
                <c:pt idx="4527">
                  <c:v>-9999</c:v>
                </c:pt>
                <c:pt idx="4528">
                  <c:v>-9999</c:v>
                </c:pt>
                <c:pt idx="4529">
                  <c:v>-9999</c:v>
                </c:pt>
                <c:pt idx="4530">
                  <c:v>-9999</c:v>
                </c:pt>
                <c:pt idx="4531">
                  <c:v>-9999</c:v>
                </c:pt>
                <c:pt idx="4532">
                  <c:v>-9999</c:v>
                </c:pt>
                <c:pt idx="4533">
                  <c:v>-9999</c:v>
                </c:pt>
                <c:pt idx="4534">
                  <c:v>-9999</c:v>
                </c:pt>
                <c:pt idx="4535">
                  <c:v>-9999</c:v>
                </c:pt>
                <c:pt idx="4536">
                  <c:v>-9999</c:v>
                </c:pt>
                <c:pt idx="4537">
                  <c:v>-9999</c:v>
                </c:pt>
                <c:pt idx="4538">
                  <c:v>-9999</c:v>
                </c:pt>
                <c:pt idx="4539">
                  <c:v>-9999</c:v>
                </c:pt>
                <c:pt idx="4540">
                  <c:v>-9999</c:v>
                </c:pt>
                <c:pt idx="4541">
                  <c:v>-9999</c:v>
                </c:pt>
                <c:pt idx="4542">
                  <c:v>-9999</c:v>
                </c:pt>
                <c:pt idx="4543">
                  <c:v>-9999</c:v>
                </c:pt>
                <c:pt idx="4544">
                  <c:v>-9999</c:v>
                </c:pt>
                <c:pt idx="4545">
                  <c:v>-9999</c:v>
                </c:pt>
                <c:pt idx="4546">
                  <c:v>-9999</c:v>
                </c:pt>
                <c:pt idx="4547">
                  <c:v>-9999</c:v>
                </c:pt>
                <c:pt idx="4548">
                  <c:v>-9999</c:v>
                </c:pt>
                <c:pt idx="4549">
                  <c:v>-9999</c:v>
                </c:pt>
                <c:pt idx="4550">
                  <c:v>-9999</c:v>
                </c:pt>
                <c:pt idx="4551">
                  <c:v>-9999</c:v>
                </c:pt>
                <c:pt idx="4552">
                  <c:v>-9999</c:v>
                </c:pt>
                <c:pt idx="4553">
                  <c:v>-9999</c:v>
                </c:pt>
                <c:pt idx="4554">
                  <c:v>-9999</c:v>
                </c:pt>
                <c:pt idx="4555">
                  <c:v>-9999</c:v>
                </c:pt>
                <c:pt idx="4556">
                  <c:v>-9999</c:v>
                </c:pt>
                <c:pt idx="4557">
                  <c:v>-9999</c:v>
                </c:pt>
                <c:pt idx="4558">
                  <c:v>-9999</c:v>
                </c:pt>
                <c:pt idx="4559">
                  <c:v>-9999</c:v>
                </c:pt>
                <c:pt idx="4560">
                  <c:v>-9999</c:v>
                </c:pt>
                <c:pt idx="4561">
                  <c:v>-9999</c:v>
                </c:pt>
                <c:pt idx="4562">
                  <c:v>-9999</c:v>
                </c:pt>
                <c:pt idx="4563">
                  <c:v>-9999</c:v>
                </c:pt>
                <c:pt idx="4564">
                  <c:v>-9999</c:v>
                </c:pt>
                <c:pt idx="4565">
                  <c:v>-9999</c:v>
                </c:pt>
                <c:pt idx="4566">
                  <c:v>-9999</c:v>
                </c:pt>
                <c:pt idx="4567">
                  <c:v>-9999</c:v>
                </c:pt>
                <c:pt idx="4568">
                  <c:v>-9999</c:v>
                </c:pt>
                <c:pt idx="4569">
                  <c:v>-9999</c:v>
                </c:pt>
                <c:pt idx="4570">
                  <c:v>-9999</c:v>
                </c:pt>
                <c:pt idx="4571">
                  <c:v>-9999</c:v>
                </c:pt>
                <c:pt idx="4572">
                  <c:v>-9999</c:v>
                </c:pt>
                <c:pt idx="4573">
                  <c:v>-9999</c:v>
                </c:pt>
                <c:pt idx="4574">
                  <c:v>-9999</c:v>
                </c:pt>
                <c:pt idx="4575">
                  <c:v>-9999</c:v>
                </c:pt>
                <c:pt idx="4576">
                  <c:v>-9999</c:v>
                </c:pt>
                <c:pt idx="4577">
                  <c:v>-9999</c:v>
                </c:pt>
                <c:pt idx="4578">
                  <c:v>-9999</c:v>
                </c:pt>
                <c:pt idx="4579">
                  <c:v>-9999</c:v>
                </c:pt>
                <c:pt idx="4580">
                  <c:v>-9999</c:v>
                </c:pt>
                <c:pt idx="4581">
                  <c:v>-9999</c:v>
                </c:pt>
                <c:pt idx="4582">
                  <c:v>-9999</c:v>
                </c:pt>
                <c:pt idx="4583">
                  <c:v>-9999</c:v>
                </c:pt>
                <c:pt idx="4584">
                  <c:v>-9999</c:v>
                </c:pt>
                <c:pt idx="4585">
                  <c:v>-9999</c:v>
                </c:pt>
                <c:pt idx="4586">
                  <c:v>-9999</c:v>
                </c:pt>
                <c:pt idx="4587">
                  <c:v>-9999</c:v>
                </c:pt>
                <c:pt idx="4588">
                  <c:v>-9999</c:v>
                </c:pt>
                <c:pt idx="4589">
                  <c:v>-9999</c:v>
                </c:pt>
                <c:pt idx="4590">
                  <c:v>-9999</c:v>
                </c:pt>
                <c:pt idx="4591">
                  <c:v>-9999</c:v>
                </c:pt>
                <c:pt idx="4592">
                  <c:v>-9999</c:v>
                </c:pt>
                <c:pt idx="4593">
                  <c:v>-9999</c:v>
                </c:pt>
                <c:pt idx="4594">
                  <c:v>-9999</c:v>
                </c:pt>
                <c:pt idx="4595">
                  <c:v>-9999</c:v>
                </c:pt>
                <c:pt idx="4596">
                  <c:v>-9999</c:v>
                </c:pt>
                <c:pt idx="4597">
                  <c:v>-9999</c:v>
                </c:pt>
                <c:pt idx="4598">
                  <c:v>-9999</c:v>
                </c:pt>
                <c:pt idx="4599">
                  <c:v>-9999</c:v>
                </c:pt>
                <c:pt idx="4600">
                  <c:v>-9999</c:v>
                </c:pt>
                <c:pt idx="4601">
                  <c:v>-9999</c:v>
                </c:pt>
                <c:pt idx="4602">
                  <c:v>-9999</c:v>
                </c:pt>
                <c:pt idx="4603">
                  <c:v>-9999</c:v>
                </c:pt>
                <c:pt idx="4604">
                  <c:v>-9999</c:v>
                </c:pt>
                <c:pt idx="4605">
                  <c:v>-9999</c:v>
                </c:pt>
                <c:pt idx="4606">
                  <c:v>-9999</c:v>
                </c:pt>
                <c:pt idx="4607">
                  <c:v>-9999</c:v>
                </c:pt>
                <c:pt idx="4608">
                  <c:v>-9999</c:v>
                </c:pt>
                <c:pt idx="4609">
                  <c:v>-9999</c:v>
                </c:pt>
                <c:pt idx="4610">
                  <c:v>-9999</c:v>
                </c:pt>
                <c:pt idx="4611">
                  <c:v>-9999</c:v>
                </c:pt>
                <c:pt idx="4612">
                  <c:v>-9999</c:v>
                </c:pt>
                <c:pt idx="4613">
                  <c:v>-9999</c:v>
                </c:pt>
                <c:pt idx="4614">
                  <c:v>-9999</c:v>
                </c:pt>
                <c:pt idx="4615">
                  <c:v>-9999</c:v>
                </c:pt>
                <c:pt idx="4616">
                  <c:v>-9999</c:v>
                </c:pt>
                <c:pt idx="4617">
                  <c:v>-9999</c:v>
                </c:pt>
                <c:pt idx="4618">
                  <c:v>-9999</c:v>
                </c:pt>
                <c:pt idx="4619">
                  <c:v>-9999</c:v>
                </c:pt>
                <c:pt idx="4620">
                  <c:v>-9999</c:v>
                </c:pt>
                <c:pt idx="4621">
                  <c:v>-9999</c:v>
                </c:pt>
                <c:pt idx="4622">
                  <c:v>-9999</c:v>
                </c:pt>
                <c:pt idx="4623">
                  <c:v>-9999</c:v>
                </c:pt>
                <c:pt idx="4624">
                  <c:v>-9999</c:v>
                </c:pt>
                <c:pt idx="4625">
                  <c:v>-9999</c:v>
                </c:pt>
                <c:pt idx="4626">
                  <c:v>-9999</c:v>
                </c:pt>
                <c:pt idx="4627">
                  <c:v>-9999</c:v>
                </c:pt>
                <c:pt idx="4628">
                  <c:v>-9999</c:v>
                </c:pt>
                <c:pt idx="4629">
                  <c:v>-9999</c:v>
                </c:pt>
                <c:pt idx="4630">
                  <c:v>-9999</c:v>
                </c:pt>
                <c:pt idx="4631">
                  <c:v>-9999</c:v>
                </c:pt>
                <c:pt idx="4632">
                  <c:v>-9999</c:v>
                </c:pt>
                <c:pt idx="4633">
                  <c:v>-9999</c:v>
                </c:pt>
                <c:pt idx="4634">
                  <c:v>-9999</c:v>
                </c:pt>
                <c:pt idx="4635">
                  <c:v>-9999</c:v>
                </c:pt>
                <c:pt idx="4636">
                  <c:v>-9999</c:v>
                </c:pt>
                <c:pt idx="4637">
                  <c:v>-9999</c:v>
                </c:pt>
                <c:pt idx="4638">
                  <c:v>-9999</c:v>
                </c:pt>
                <c:pt idx="4639">
                  <c:v>-9999</c:v>
                </c:pt>
                <c:pt idx="4640">
                  <c:v>-9999</c:v>
                </c:pt>
                <c:pt idx="4641">
                  <c:v>-9999</c:v>
                </c:pt>
                <c:pt idx="4642">
                  <c:v>-9999</c:v>
                </c:pt>
                <c:pt idx="4643">
                  <c:v>-9999</c:v>
                </c:pt>
                <c:pt idx="4644">
                  <c:v>-9999</c:v>
                </c:pt>
                <c:pt idx="4645">
                  <c:v>-9999</c:v>
                </c:pt>
                <c:pt idx="4646">
                  <c:v>-9999</c:v>
                </c:pt>
                <c:pt idx="4647">
                  <c:v>-9999</c:v>
                </c:pt>
                <c:pt idx="4648">
                  <c:v>-9999</c:v>
                </c:pt>
                <c:pt idx="4649">
                  <c:v>-9999</c:v>
                </c:pt>
                <c:pt idx="4650">
                  <c:v>-9999</c:v>
                </c:pt>
                <c:pt idx="4651">
                  <c:v>-9999</c:v>
                </c:pt>
                <c:pt idx="4652">
                  <c:v>-9999</c:v>
                </c:pt>
                <c:pt idx="4653">
                  <c:v>-9999</c:v>
                </c:pt>
                <c:pt idx="4654">
                  <c:v>-9999</c:v>
                </c:pt>
                <c:pt idx="4655">
                  <c:v>-9999</c:v>
                </c:pt>
                <c:pt idx="4656">
                  <c:v>-9999</c:v>
                </c:pt>
                <c:pt idx="4657">
                  <c:v>-9999</c:v>
                </c:pt>
                <c:pt idx="4658">
                  <c:v>-9999</c:v>
                </c:pt>
                <c:pt idx="4659">
                  <c:v>-9999</c:v>
                </c:pt>
                <c:pt idx="4660">
                  <c:v>-9999</c:v>
                </c:pt>
                <c:pt idx="4661">
                  <c:v>-9999</c:v>
                </c:pt>
                <c:pt idx="4662">
                  <c:v>-9999</c:v>
                </c:pt>
                <c:pt idx="4663">
                  <c:v>-9999</c:v>
                </c:pt>
                <c:pt idx="4664">
                  <c:v>-9999</c:v>
                </c:pt>
                <c:pt idx="4665">
                  <c:v>-9999</c:v>
                </c:pt>
                <c:pt idx="4666">
                  <c:v>-9999</c:v>
                </c:pt>
                <c:pt idx="4667">
                  <c:v>-9999</c:v>
                </c:pt>
                <c:pt idx="4668">
                  <c:v>-9999</c:v>
                </c:pt>
                <c:pt idx="4669">
                  <c:v>-9999</c:v>
                </c:pt>
                <c:pt idx="4670">
                  <c:v>-9999</c:v>
                </c:pt>
                <c:pt idx="4671">
                  <c:v>-9999</c:v>
                </c:pt>
                <c:pt idx="4672">
                  <c:v>-9999</c:v>
                </c:pt>
                <c:pt idx="4673">
                  <c:v>-9999</c:v>
                </c:pt>
                <c:pt idx="4674">
                  <c:v>-9999</c:v>
                </c:pt>
                <c:pt idx="4675">
                  <c:v>-9999</c:v>
                </c:pt>
                <c:pt idx="4676">
                  <c:v>-9999</c:v>
                </c:pt>
                <c:pt idx="4677">
                  <c:v>-9999</c:v>
                </c:pt>
                <c:pt idx="4678">
                  <c:v>-9999</c:v>
                </c:pt>
                <c:pt idx="4679">
                  <c:v>-9999</c:v>
                </c:pt>
                <c:pt idx="4680">
                  <c:v>-9999</c:v>
                </c:pt>
                <c:pt idx="4681">
                  <c:v>-9999</c:v>
                </c:pt>
                <c:pt idx="4682">
                  <c:v>-9999</c:v>
                </c:pt>
                <c:pt idx="4683">
                  <c:v>-9999</c:v>
                </c:pt>
                <c:pt idx="4684">
                  <c:v>-9999</c:v>
                </c:pt>
                <c:pt idx="4685">
                  <c:v>-9999</c:v>
                </c:pt>
                <c:pt idx="4686">
                  <c:v>-9999</c:v>
                </c:pt>
                <c:pt idx="4687">
                  <c:v>-9999</c:v>
                </c:pt>
                <c:pt idx="4688">
                  <c:v>-9999</c:v>
                </c:pt>
                <c:pt idx="4689">
                  <c:v>-9999</c:v>
                </c:pt>
                <c:pt idx="4690">
                  <c:v>-9999</c:v>
                </c:pt>
                <c:pt idx="4691">
                  <c:v>-9999</c:v>
                </c:pt>
                <c:pt idx="4692">
                  <c:v>-9999</c:v>
                </c:pt>
                <c:pt idx="4693">
                  <c:v>-9999</c:v>
                </c:pt>
                <c:pt idx="4694">
                  <c:v>-9999</c:v>
                </c:pt>
                <c:pt idx="4695">
                  <c:v>-9999</c:v>
                </c:pt>
                <c:pt idx="4696">
                  <c:v>-9999</c:v>
                </c:pt>
                <c:pt idx="4697">
                  <c:v>-9999</c:v>
                </c:pt>
                <c:pt idx="4698">
                  <c:v>-9999</c:v>
                </c:pt>
                <c:pt idx="4699">
                  <c:v>-9999</c:v>
                </c:pt>
                <c:pt idx="4700">
                  <c:v>-9999</c:v>
                </c:pt>
                <c:pt idx="4701">
                  <c:v>-9999</c:v>
                </c:pt>
                <c:pt idx="4702">
                  <c:v>-9999</c:v>
                </c:pt>
                <c:pt idx="4703">
                  <c:v>-9999</c:v>
                </c:pt>
                <c:pt idx="4704">
                  <c:v>-9999</c:v>
                </c:pt>
                <c:pt idx="4705">
                  <c:v>-9999</c:v>
                </c:pt>
                <c:pt idx="4706">
                  <c:v>-9999</c:v>
                </c:pt>
                <c:pt idx="4707">
                  <c:v>-9999</c:v>
                </c:pt>
                <c:pt idx="4708">
                  <c:v>-9999</c:v>
                </c:pt>
                <c:pt idx="4709">
                  <c:v>-9999</c:v>
                </c:pt>
                <c:pt idx="4710">
                  <c:v>-9999</c:v>
                </c:pt>
                <c:pt idx="4711">
                  <c:v>-9999</c:v>
                </c:pt>
                <c:pt idx="4712">
                  <c:v>-9999</c:v>
                </c:pt>
                <c:pt idx="4713">
                  <c:v>-9999</c:v>
                </c:pt>
                <c:pt idx="4714">
                  <c:v>-9999</c:v>
                </c:pt>
                <c:pt idx="4715">
                  <c:v>-9999</c:v>
                </c:pt>
                <c:pt idx="4716">
                  <c:v>-9999</c:v>
                </c:pt>
                <c:pt idx="4717">
                  <c:v>-9999</c:v>
                </c:pt>
                <c:pt idx="4718">
                  <c:v>-9999</c:v>
                </c:pt>
                <c:pt idx="4719">
                  <c:v>-9999</c:v>
                </c:pt>
                <c:pt idx="4720">
                  <c:v>-9999</c:v>
                </c:pt>
                <c:pt idx="4721">
                  <c:v>-9999</c:v>
                </c:pt>
                <c:pt idx="4722">
                  <c:v>-9999</c:v>
                </c:pt>
                <c:pt idx="4723">
                  <c:v>-9999</c:v>
                </c:pt>
                <c:pt idx="4724">
                  <c:v>-9999</c:v>
                </c:pt>
                <c:pt idx="4725">
                  <c:v>-9999</c:v>
                </c:pt>
                <c:pt idx="4726">
                  <c:v>-9999</c:v>
                </c:pt>
                <c:pt idx="4727">
                  <c:v>-9999</c:v>
                </c:pt>
                <c:pt idx="4728">
                  <c:v>-9999</c:v>
                </c:pt>
                <c:pt idx="4729">
                  <c:v>-9999</c:v>
                </c:pt>
                <c:pt idx="4730">
                  <c:v>-9999</c:v>
                </c:pt>
                <c:pt idx="4731">
                  <c:v>-9999</c:v>
                </c:pt>
                <c:pt idx="4732">
                  <c:v>-9999</c:v>
                </c:pt>
                <c:pt idx="4733">
                  <c:v>-9999</c:v>
                </c:pt>
                <c:pt idx="4734">
                  <c:v>-9999</c:v>
                </c:pt>
                <c:pt idx="4735">
                  <c:v>-9999</c:v>
                </c:pt>
                <c:pt idx="4736">
                  <c:v>-9999</c:v>
                </c:pt>
                <c:pt idx="4737">
                  <c:v>-9999</c:v>
                </c:pt>
                <c:pt idx="4738">
                  <c:v>-9999</c:v>
                </c:pt>
                <c:pt idx="4739">
                  <c:v>-9999</c:v>
                </c:pt>
                <c:pt idx="4740">
                  <c:v>-9999</c:v>
                </c:pt>
                <c:pt idx="4741">
                  <c:v>-9999</c:v>
                </c:pt>
                <c:pt idx="4742">
                  <c:v>-9999</c:v>
                </c:pt>
                <c:pt idx="4743">
                  <c:v>-9999</c:v>
                </c:pt>
                <c:pt idx="4744">
                  <c:v>-9999</c:v>
                </c:pt>
                <c:pt idx="4745">
                  <c:v>-9999</c:v>
                </c:pt>
                <c:pt idx="4746">
                  <c:v>-9999</c:v>
                </c:pt>
                <c:pt idx="4747">
                  <c:v>-9999</c:v>
                </c:pt>
                <c:pt idx="4748">
                  <c:v>-9999</c:v>
                </c:pt>
                <c:pt idx="4749">
                  <c:v>-9999</c:v>
                </c:pt>
                <c:pt idx="4750">
                  <c:v>-9999</c:v>
                </c:pt>
                <c:pt idx="4751">
                  <c:v>-9999</c:v>
                </c:pt>
                <c:pt idx="4752">
                  <c:v>-9999</c:v>
                </c:pt>
                <c:pt idx="4753">
                  <c:v>-9999</c:v>
                </c:pt>
                <c:pt idx="4754">
                  <c:v>-9999</c:v>
                </c:pt>
                <c:pt idx="4755">
                  <c:v>-9999</c:v>
                </c:pt>
                <c:pt idx="4756">
                  <c:v>-9999</c:v>
                </c:pt>
                <c:pt idx="4757">
                  <c:v>-9999</c:v>
                </c:pt>
                <c:pt idx="4758">
                  <c:v>-9999</c:v>
                </c:pt>
                <c:pt idx="4759">
                  <c:v>-9999</c:v>
                </c:pt>
                <c:pt idx="4760">
                  <c:v>-9999</c:v>
                </c:pt>
                <c:pt idx="4761">
                  <c:v>-9999</c:v>
                </c:pt>
                <c:pt idx="4762">
                  <c:v>-9999</c:v>
                </c:pt>
                <c:pt idx="4763">
                  <c:v>-9999</c:v>
                </c:pt>
                <c:pt idx="4764">
                  <c:v>-9999</c:v>
                </c:pt>
                <c:pt idx="4765">
                  <c:v>-9999</c:v>
                </c:pt>
                <c:pt idx="4766">
                  <c:v>-9999</c:v>
                </c:pt>
                <c:pt idx="4767">
                  <c:v>-9999</c:v>
                </c:pt>
                <c:pt idx="4768">
                  <c:v>-9999</c:v>
                </c:pt>
                <c:pt idx="4769">
                  <c:v>-9999</c:v>
                </c:pt>
                <c:pt idx="4770">
                  <c:v>-9999</c:v>
                </c:pt>
                <c:pt idx="4771">
                  <c:v>-9999</c:v>
                </c:pt>
                <c:pt idx="4772">
                  <c:v>-9999</c:v>
                </c:pt>
                <c:pt idx="4773">
                  <c:v>-9999</c:v>
                </c:pt>
                <c:pt idx="4774">
                  <c:v>-9999</c:v>
                </c:pt>
                <c:pt idx="4775">
                  <c:v>-9999</c:v>
                </c:pt>
                <c:pt idx="4776">
                  <c:v>-9999</c:v>
                </c:pt>
                <c:pt idx="4777">
                  <c:v>-9999</c:v>
                </c:pt>
                <c:pt idx="4778">
                  <c:v>-9999</c:v>
                </c:pt>
                <c:pt idx="4779">
                  <c:v>-9999</c:v>
                </c:pt>
                <c:pt idx="4780">
                  <c:v>-9999</c:v>
                </c:pt>
                <c:pt idx="4781">
                  <c:v>-9999</c:v>
                </c:pt>
                <c:pt idx="4782">
                  <c:v>-9999</c:v>
                </c:pt>
                <c:pt idx="4783">
                  <c:v>-9999</c:v>
                </c:pt>
                <c:pt idx="4784">
                  <c:v>-9999</c:v>
                </c:pt>
                <c:pt idx="4785">
                  <c:v>-9999</c:v>
                </c:pt>
                <c:pt idx="4786">
                  <c:v>-9999</c:v>
                </c:pt>
                <c:pt idx="4787">
                  <c:v>-9999</c:v>
                </c:pt>
                <c:pt idx="4788">
                  <c:v>-9999</c:v>
                </c:pt>
                <c:pt idx="4789">
                  <c:v>-9999</c:v>
                </c:pt>
                <c:pt idx="4790">
                  <c:v>-9999</c:v>
                </c:pt>
                <c:pt idx="4791">
                  <c:v>-9999</c:v>
                </c:pt>
                <c:pt idx="4792">
                  <c:v>-9999</c:v>
                </c:pt>
                <c:pt idx="4793">
                  <c:v>-9999</c:v>
                </c:pt>
                <c:pt idx="4794">
                  <c:v>-9999</c:v>
                </c:pt>
                <c:pt idx="4795">
                  <c:v>-9999</c:v>
                </c:pt>
                <c:pt idx="4796">
                  <c:v>-9999</c:v>
                </c:pt>
                <c:pt idx="4797">
                  <c:v>-9999</c:v>
                </c:pt>
                <c:pt idx="4798">
                  <c:v>-9999</c:v>
                </c:pt>
                <c:pt idx="4799">
                  <c:v>-9999</c:v>
                </c:pt>
                <c:pt idx="4800">
                  <c:v>-9999</c:v>
                </c:pt>
                <c:pt idx="4801">
                  <c:v>-9999</c:v>
                </c:pt>
                <c:pt idx="4802">
                  <c:v>-9999</c:v>
                </c:pt>
                <c:pt idx="4803">
                  <c:v>-9999</c:v>
                </c:pt>
                <c:pt idx="4804">
                  <c:v>-9999</c:v>
                </c:pt>
                <c:pt idx="4805">
                  <c:v>-9999</c:v>
                </c:pt>
                <c:pt idx="4806">
                  <c:v>-9999</c:v>
                </c:pt>
                <c:pt idx="4807">
                  <c:v>-9999</c:v>
                </c:pt>
                <c:pt idx="4808">
                  <c:v>-9999</c:v>
                </c:pt>
                <c:pt idx="4809">
                  <c:v>-9999</c:v>
                </c:pt>
                <c:pt idx="4810">
                  <c:v>-9999</c:v>
                </c:pt>
                <c:pt idx="4811">
                  <c:v>-9999</c:v>
                </c:pt>
                <c:pt idx="4812">
                  <c:v>-9999</c:v>
                </c:pt>
                <c:pt idx="4813">
                  <c:v>-9999</c:v>
                </c:pt>
                <c:pt idx="4814">
                  <c:v>-9999</c:v>
                </c:pt>
                <c:pt idx="4815">
                  <c:v>-9999</c:v>
                </c:pt>
                <c:pt idx="4816">
                  <c:v>-9999</c:v>
                </c:pt>
                <c:pt idx="4817">
                  <c:v>-9999</c:v>
                </c:pt>
                <c:pt idx="4818">
                  <c:v>-9999</c:v>
                </c:pt>
                <c:pt idx="4819">
                  <c:v>-9999</c:v>
                </c:pt>
                <c:pt idx="4820">
                  <c:v>-9999</c:v>
                </c:pt>
                <c:pt idx="4821">
                  <c:v>-9999</c:v>
                </c:pt>
                <c:pt idx="4822">
                  <c:v>-9999</c:v>
                </c:pt>
                <c:pt idx="4823">
                  <c:v>-9999</c:v>
                </c:pt>
                <c:pt idx="4824">
                  <c:v>-9999</c:v>
                </c:pt>
                <c:pt idx="4825">
                  <c:v>-9999</c:v>
                </c:pt>
                <c:pt idx="4826">
                  <c:v>-9999</c:v>
                </c:pt>
                <c:pt idx="4827">
                  <c:v>-9999</c:v>
                </c:pt>
                <c:pt idx="4828">
                  <c:v>-9999</c:v>
                </c:pt>
                <c:pt idx="4829">
                  <c:v>-9999</c:v>
                </c:pt>
                <c:pt idx="4830">
                  <c:v>-9999</c:v>
                </c:pt>
                <c:pt idx="4831">
                  <c:v>-9999</c:v>
                </c:pt>
                <c:pt idx="4832">
                  <c:v>-9999</c:v>
                </c:pt>
                <c:pt idx="4833">
                  <c:v>-9999</c:v>
                </c:pt>
                <c:pt idx="4834">
                  <c:v>-9999</c:v>
                </c:pt>
                <c:pt idx="4835">
                  <c:v>-9999</c:v>
                </c:pt>
                <c:pt idx="4836">
                  <c:v>-9999</c:v>
                </c:pt>
                <c:pt idx="4837">
                  <c:v>-9999</c:v>
                </c:pt>
                <c:pt idx="4838">
                  <c:v>-9999</c:v>
                </c:pt>
                <c:pt idx="4839">
                  <c:v>-9999</c:v>
                </c:pt>
                <c:pt idx="4840">
                  <c:v>-9999</c:v>
                </c:pt>
                <c:pt idx="4841">
                  <c:v>-9999</c:v>
                </c:pt>
                <c:pt idx="4842">
                  <c:v>-9999</c:v>
                </c:pt>
                <c:pt idx="4843">
                  <c:v>-9999</c:v>
                </c:pt>
                <c:pt idx="4844">
                  <c:v>-9999</c:v>
                </c:pt>
                <c:pt idx="4845">
                  <c:v>-9999</c:v>
                </c:pt>
                <c:pt idx="4846">
                  <c:v>-9999</c:v>
                </c:pt>
                <c:pt idx="4847">
                  <c:v>-9999</c:v>
                </c:pt>
                <c:pt idx="4848">
                  <c:v>-9999</c:v>
                </c:pt>
                <c:pt idx="4849">
                  <c:v>-9999</c:v>
                </c:pt>
                <c:pt idx="4850">
                  <c:v>-9999</c:v>
                </c:pt>
                <c:pt idx="4851">
                  <c:v>-9999</c:v>
                </c:pt>
                <c:pt idx="4852">
                  <c:v>-9999</c:v>
                </c:pt>
                <c:pt idx="4853">
                  <c:v>-9999</c:v>
                </c:pt>
                <c:pt idx="4854">
                  <c:v>-9999</c:v>
                </c:pt>
                <c:pt idx="4855">
                  <c:v>-9999</c:v>
                </c:pt>
                <c:pt idx="4856">
                  <c:v>-9999</c:v>
                </c:pt>
                <c:pt idx="4857">
                  <c:v>-9999</c:v>
                </c:pt>
                <c:pt idx="4858">
                  <c:v>-9999</c:v>
                </c:pt>
                <c:pt idx="4859">
                  <c:v>-9999</c:v>
                </c:pt>
                <c:pt idx="4860">
                  <c:v>-9999</c:v>
                </c:pt>
                <c:pt idx="4861">
                  <c:v>-9999</c:v>
                </c:pt>
                <c:pt idx="4862">
                  <c:v>-9999</c:v>
                </c:pt>
                <c:pt idx="4863">
                  <c:v>-9999</c:v>
                </c:pt>
                <c:pt idx="4864">
                  <c:v>-9999</c:v>
                </c:pt>
                <c:pt idx="4865">
                  <c:v>-9999</c:v>
                </c:pt>
                <c:pt idx="4866">
                  <c:v>-9999</c:v>
                </c:pt>
                <c:pt idx="4867">
                  <c:v>-9999</c:v>
                </c:pt>
                <c:pt idx="4868">
                  <c:v>-9999</c:v>
                </c:pt>
                <c:pt idx="4869">
                  <c:v>-9999</c:v>
                </c:pt>
                <c:pt idx="4870">
                  <c:v>-9999</c:v>
                </c:pt>
                <c:pt idx="4871">
                  <c:v>-9999</c:v>
                </c:pt>
                <c:pt idx="4872">
                  <c:v>-9999</c:v>
                </c:pt>
                <c:pt idx="4873">
                  <c:v>-9999</c:v>
                </c:pt>
                <c:pt idx="4874">
                  <c:v>-9999</c:v>
                </c:pt>
                <c:pt idx="4875">
                  <c:v>-9999</c:v>
                </c:pt>
                <c:pt idx="4876">
                  <c:v>-9999</c:v>
                </c:pt>
                <c:pt idx="4877">
                  <c:v>-9999</c:v>
                </c:pt>
                <c:pt idx="4878">
                  <c:v>-9999</c:v>
                </c:pt>
                <c:pt idx="4879">
                  <c:v>-9999</c:v>
                </c:pt>
                <c:pt idx="4880">
                  <c:v>-9999</c:v>
                </c:pt>
                <c:pt idx="4881">
                  <c:v>-9999</c:v>
                </c:pt>
                <c:pt idx="4882">
                  <c:v>-9999</c:v>
                </c:pt>
                <c:pt idx="4883">
                  <c:v>-9999</c:v>
                </c:pt>
                <c:pt idx="4884">
                  <c:v>-9999</c:v>
                </c:pt>
                <c:pt idx="4885">
                  <c:v>-9999</c:v>
                </c:pt>
                <c:pt idx="4886">
                  <c:v>-9999</c:v>
                </c:pt>
                <c:pt idx="4887">
                  <c:v>-9999</c:v>
                </c:pt>
                <c:pt idx="4888">
                  <c:v>-9999</c:v>
                </c:pt>
                <c:pt idx="4889">
                  <c:v>-9999</c:v>
                </c:pt>
                <c:pt idx="4890">
                  <c:v>-9999</c:v>
                </c:pt>
                <c:pt idx="4891">
                  <c:v>-9999</c:v>
                </c:pt>
                <c:pt idx="4892">
                  <c:v>-9999</c:v>
                </c:pt>
                <c:pt idx="4893">
                  <c:v>-9999</c:v>
                </c:pt>
                <c:pt idx="4894">
                  <c:v>-9999</c:v>
                </c:pt>
                <c:pt idx="4895">
                  <c:v>-9999</c:v>
                </c:pt>
                <c:pt idx="4896">
                  <c:v>-9999</c:v>
                </c:pt>
                <c:pt idx="4897">
                  <c:v>-9999</c:v>
                </c:pt>
                <c:pt idx="4898">
                  <c:v>-9999</c:v>
                </c:pt>
                <c:pt idx="4899">
                  <c:v>-9999</c:v>
                </c:pt>
                <c:pt idx="4900">
                  <c:v>-9999</c:v>
                </c:pt>
                <c:pt idx="4901">
                  <c:v>-9999</c:v>
                </c:pt>
                <c:pt idx="4902">
                  <c:v>-9999</c:v>
                </c:pt>
                <c:pt idx="4903">
                  <c:v>-9999</c:v>
                </c:pt>
                <c:pt idx="4904">
                  <c:v>-9999</c:v>
                </c:pt>
                <c:pt idx="4905">
                  <c:v>-9999</c:v>
                </c:pt>
                <c:pt idx="4906">
                  <c:v>-9999</c:v>
                </c:pt>
                <c:pt idx="4907">
                  <c:v>-9999</c:v>
                </c:pt>
                <c:pt idx="4908">
                  <c:v>-9999</c:v>
                </c:pt>
                <c:pt idx="4909">
                  <c:v>-9999</c:v>
                </c:pt>
                <c:pt idx="4910">
                  <c:v>-9999</c:v>
                </c:pt>
                <c:pt idx="4911">
                  <c:v>-9999</c:v>
                </c:pt>
                <c:pt idx="4912">
                  <c:v>-9999</c:v>
                </c:pt>
                <c:pt idx="4913">
                  <c:v>-9999</c:v>
                </c:pt>
                <c:pt idx="4914">
                  <c:v>-9999</c:v>
                </c:pt>
                <c:pt idx="4915">
                  <c:v>-9999</c:v>
                </c:pt>
                <c:pt idx="4916">
                  <c:v>-9999</c:v>
                </c:pt>
                <c:pt idx="4917">
                  <c:v>-9999</c:v>
                </c:pt>
                <c:pt idx="4918">
                  <c:v>-9999</c:v>
                </c:pt>
                <c:pt idx="4919">
                  <c:v>-9999</c:v>
                </c:pt>
                <c:pt idx="4920">
                  <c:v>-9999</c:v>
                </c:pt>
                <c:pt idx="4921">
                  <c:v>-9999</c:v>
                </c:pt>
                <c:pt idx="4922">
                  <c:v>-9999</c:v>
                </c:pt>
                <c:pt idx="4923">
                  <c:v>-9999</c:v>
                </c:pt>
                <c:pt idx="4924">
                  <c:v>-9999</c:v>
                </c:pt>
                <c:pt idx="4925">
                  <c:v>-9999</c:v>
                </c:pt>
                <c:pt idx="4926">
                  <c:v>-9999</c:v>
                </c:pt>
                <c:pt idx="4927">
                  <c:v>-9999</c:v>
                </c:pt>
                <c:pt idx="4928">
                  <c:v>-9999</c:v>
                </c:pt>
                <c:pt idx="4929">
                  <c:v>-9999</c:v>
                </c:pt>
                <c:pt idx="4930">
                  <c:v>-9999</c:v>
                </c:pt>
                <c:pt idx="4931">
                  <c:v>-9999</c:v>
                </c:pt>
                <c:pt idx="4932">
                  <c:v>-9999</c:v>
                </c:pt>
                <c:pt idx="4933">
                  <c:v>-9999</c:v>
                </c:pt>
                <c:pt idx="4934">
                  <c:v>-9999</c:v>
                </c:pt>
                <c:pt idx="4935">
                  <c:v>-9999</c:v>
                </c:pt>
                <c:pt idx="4936">
                  <c:v>-9999</c:v>
                </c:pt>
                <c:pt idx="4937">
                  <c:v>-9999</c:v>
                </c:pt>
                <c:pt idx="4938">
                  <c:v>-9999</c:v>
                </c:pt>
                <c:pt idx="4939">
                  <c:v>-9999</c:v>
                </c:pt>
                <c:pt idx="4940">
                  <c:v>-9999</c:v>
                </c:pt>
                <c:pt idx="4941">
                  <c:v>-9999</c:v>
                </c:pt>
                <c:pt idx="4942">
                  <c:v>-9999</c:v>
                </c:pt>
                <c:pt idx="4943">
                  <c:v>-9999</c:v>
                </c:pt>
                <c:pt idx="4944">
                  <c:v>-9999</c:v>
                </c:pt>
                <c:pt idx="4945">
                  <c:v>-9999</c:v>
                </c:pt>
                <c:pt idx="4946">
                  <c:v>-9999</c:v>
                </c:pt>
                <c:pt idx="4947">
                  <c:v>-9999</c:v>
                </c:pt>
                <c:pt idx="4948">
                  <c:v>-9999</c:v>
                </c:pt>
                <c:pt idx="4949">
                  <c:v>-9999</c:v>
                </c:pt>
                <c:pt idx="4950">
                  <c:v>-9999</c:v>
                </c:pt>
                <c:pt idx="4951">
                  <c:v>-9999</c:v>
                </c:pt>
                <c:pt idx="4952">
                  <c:v>-9999</c:v>
                </c:pt>
                <c:pt idx="4953">
                  <c:v>-9999</c:v>
                </c:pt>
                <c:pt idx="4954">
                  <c:v>-9999</c:v>
                </c:pt>
                <c:pt idx="4955">
                  <c:v>-9999</c:v>
                </c:pt>
                <c:pt idx="4956">
                  <c:v>-9999</c:v>
                </c:pt>
                <c:pt idx="4957">
                  <c:v>-9999</c:v>
                </c:pt>
                <c:pt idx="4958">
                  <c:v>-9999</c:v>
                </c:pt>
                <c:pt idx="4959">
                  <c:v>-9999</c:v>
                </c:pt>
                <c:pt idx="4960">
                  <c:v>-9999</c:v>
                </c:pt>
                <c:pt idx="4961">
                  <c:v>-9999</c:v>
                </c:pt>
                <c:pt idx="4962">
                  <c:v>-9999</c:v>
                </c:pt>
                <c:pt idx="4963">
                  <c:v>-9999</c:v>
                </c:pt>
                <c:pt idx="4964">
                  <c:v>-9999</c:v>
                </c:pt>
                <c:pt idx="4965">
                  <c:v>-9999</c:v>
                </c:pt>
                <c:pt idx="4966">
                  <c:v>-9999</c:v>
                </c:pt>
                <c:pt idx="4967">
                  <c:v>-9999</c:v>
                </c:pt>
                <c:pt idx="4968">
                  <c:v>-9999</c:v>
                </c:pt>
                <c:pt idx="4969">
                  <c:v>-9999</c:v>
                </c:pt>
                <c:pt idx="4970">
                  <c:v>-9999</c:v>
                </c:pt>
                <c:pt idx="4971">
                  <c:v>-9999</c:v>
                </c:pt>
                <c:pt idx="4972">
                  <c:v>-9999</c:v>
                </c:pt>
                <c:pt idx="4973">
                  <c:v>-9999</c:v>
                </c:pt>
                <c:pt idx="4974">
                  <c:v>-9999</c:v>
                </c:pt>
                <c:pt idx="4975">
                  <c:v>-9999</c:v>
                </c:pt>
                <c:pt idx="4976">
                  <c:v>-9999</c:v>
                </c:pt>
                <c:pt idx="4977">
                  <c:v>-9999</c:v>
                </c:pt>
                <c:pt idx="4978">
                  <c:v>-9999</c:v>
                </c:pt>
                <c:pt idx="4979">
                  <c:v>-9999</c:v>
                </c:pt>
                <c:pt idx="4980">
                  <c:v>-9999</c:v>
                </c:pt>
                <c:pt idx="4981">
                  <c:v>-9999</c:v>
                </c:pt>
                <c:pt idx="4982">
                  <c:v>-9999</c:v>
                </c:pt>
                <c:pt idx="4983">
                  <c:v>-9999</c:v>
                </c:pt>
                <c:pt idx="4984">
                  <c:v>-9999</c:v>
                </c:pt>
                <c:pt idx="4985">
                  <c:v>-9999</c:v>
                </c:pt>
                <c:pt idx="4986">
                  <c:v>-9999</c:v>
                </c:pt>
                <c:pt idx="4987">
                  <c:v>-9999</c:v>
                </c:pt>
                <c:pt idx="4988">
                  <c:v>-9999</c:v>
                </c:pt>
                <c:pt idx="4989">
                  <c:v>-9999</c:v>
                </c:pt>
                <c:pt idx="4990">
                  <c:v>-9999</c:v>
                </c:pt>
                <c:pt idx="4991">
                  <c:v>-9999</c:v>
                </c:pt>
                <c:pt idx="4992">
                  <c:v>-9999</c:v>
                </c:pt>
                <c:pt idx="4993">
                  <c:v>-9999</c:v>
                </c:pt>
                <c:pt idx="4994">
                  <c:v>-9999</c:v>
                </c:pt>
                <c:pt idx="4995">
                  <c:v>-9999</c:v>
                </c:pt>
                <c:pt idx="4996">
                  <c:v>-9999</c:v>
                </c:pt>
                <c:pt idx="4997">
                  <c:v>-9999</c:v>
                </c:pt>
                <c:pt idx="4998">
                  <c:v>-9999</c:v>
                </c:pt>
                <c:pt idx="4999">
                  <c:v>-9999</c:v>
                </c:pt>
                <c:pt idx="5000">
                  <c:v>-9999</c:v>
                </c:pt>
                <c:pt idx="5001">
                  <c:v>-9999</c:v>
                </c:pt>
                <c:pt idx="5002">
                  <c:v>-9999</c:v>
                </c:pt>
                <c:pt idx="5003">
                  <c:v>-9999</c:v>
                </c:pt>
                <c:pt idx="5004">
                  <c:v>-9999</c:v>
                </c:pt>
                <c:pt idx="5005">
                  <c:v>-9999</c:v>
                </c:pt>
                <c:pt idx="5006">
                  <c:v>-9999</c:v>
                </c:pt>
                <c:pt idx="5007">
                  <c:v>-9999</c:v>
                </c:pt>
                <c:pt idx="5008">
                  <c:v>-9999</c:v>
                </c:pt>
                <c:pt idx="5009">
                  <c:v>-9999</c:v>
                </c:pt>
                <c:pt idx="5010">
                  <c:v>-9999</c:v>
                </c:pt>
                <c:pt idx="5011">
                  <c:v>-9999</c:v>
                </c:pt>
                <c:pt idx="5012">
                  <c:v>-9999</c:v>
                </c:pt>
                <c:pt idx="5013">
                  <c:v>-9999</c:v>
                </c:pt>
                <c:pt idx="5014">
                  <c:v>-9999</c:v>
                </c:pt>
                <c:pt idx="5015">
                  <c:v>-9999</c:v>
                </c:pt>
                <c:pt idx="5016">
                  <c:v>-9999</c:v>
                </c:pt>
                <c:pt idx="5017">
                  <c:v>-9999</c:v>
                </c:pt>
                <c:pt idx="5018">
                  <c:v>-9999</c:v>
                </c:pt>
                <c:pt idx="5019">
                  <c:v>-9999</c:v>
                </c:pt>
                <c:pt idx="5020">
                  <c:v>-9999</c:v>
                </c:pt>
                <c:pt idx="5021">
                  <c:v>-9999</c:v>
                </c:pt>
                <c:pt idx="5022">
                  <c:v>-9999</c:v>
                </c:pt>
                <c:pt idx="5023">
                  <c:v>-9999</c:v>
                </c:pt>
                <c:pt idx="5024">
                  <c:v>-9999</c:v>
                </c:pt>
                <c:pt idx="5025">
                  <c:v>-9999</c:v>
                </c:pt>
                <c:pt idx="5026">
                  <c:v>-9999</c:v>
                </c:pt>
                <c:pt idx="5027">
                  <c:v>-9999</c:v>
                </c:pt>
                <c:pt idx="5028">
                  <c:v>-9999</c:v>
                </c:pt>
                <c:pt idx="5029">
                  <c:v>-9999</c:v>
                </c:pt>
                <c:pt idx="5030">
                  <c:v>-9999</c:v>
                </c:pt>
                <c:pt idx="5031">
                  <c:v>-9999</c:v>
                </c:pt>
                <c:pt idx="5032">
                  <c:v>-9999</c:v>
                </c:pt>
                <c:pt idx="5033">
                  <c:v>-9999</c:v>
                </c:pt>
                <c:pt idx="5034">
                  <c:v>-9999</c:v>
                </c:pt>
                <c:pt idx="5035">
                  <c:v>-9999</c:v>
                </c:pt>
                <c:pt idx="5036">
                  <c:v>-9999</c:v>
                </c:pt>
                <c:pt idx="5037">
                  <c:v>-9999</c:v>
                </c:pt>
                <c:pt idx="5038">
                  <c:v>-9999</c:v>
                </c:pt>
                <c:pt idx="5039">
                  <c:v>-9999</c:v>
                </c:pt>
                <c:pt idx="5040">
                  <c:v>-9999</c:v>
                </c:pt>
                <c:pt idx="5041">
                  <c:v>-9999</c:v>
                </c:pt>
                <c:pt idx="5042">
                  <c:v>-9999</c:v>
                </c:pt>
                <c:pt idx="5043">
                  <c:v>-9999</c:v>
                </c:pt>
                <c:pt idx="5044">
                  <c:v>-9999</c:v>
                </c:pt>
                <c:pt idx="5045">
                  <c:v>-9999</c:v>
                </c:pt>
                <c:pt idx="5046">
                  <c:v>-9999</c:v>
                </c:pt>
                <c:pt idx="5047">
                  <c:v>-9999</c:v>
                </c:pt>
                <c:pt idx="5048">
                  <c:v>-9999</c:v>
                </c:pt>
                <c:pt idx="5049">
                  <c:v>-9999</c:v>
                </c:pt>
                <c:pt idx="5050">
                  <c:v>-9999</c:v>
                </c:pt>
                <c:pt idx="5051">
                  <c:v>-9999</c:v>
                </c:pt>
                <c:pt idx="5052">
                  <c:v>-9999</c:v>
                </c:pt>
                <c:pt idx="5053">
                  <c:v>-9999</c:v>
                </c:pt>
                <c:pt idx="5054">
                  <c:v>-9999</c:v>
                </c:pt>
                <c:pt idx="5055">
                  <c:v>-9999</c:v>
                </c:pt>
                <c:pt idx="5056">
                  <c:v>-9999</c:v>
                </c:pt>
                <c:pt idx="5057">
                  <c:v>-9999</c:v>
                </c:pt>
                <c:pt idx="5058">
                  <c:v>-9999</c:v>
                </c:pt>
                <c:pt idx="5059">
                  <c:v>-9999</c:v>
                </c:pt>
                <c:pt idx="5060">
                  <c:v>-9999</c:v>
                </c:pt>
                <c:pt idx="5061">
                  <c:v>-9999</c:v>
                </c:pt>
                <c:pt idx="5062">
                  <c:v>-9999</c:v>
                </c:pt>
                <c:pt idx="5063">
                  <c:v>-9999</c:v>
                </c:pt>
                <c:pt idx="5064">
                  <c:v>-9999</c:v>
                </c:pt>
                <c:pt idx="5065">
                  <c:v>-9999</c:v>
                </c:pt>
                <c:pt idx="5066">
                  <c:v>-9999</c:v>
                </c:pt>
                <c:pt idx="5067">
                  <c:v>-9999</c:v>
                </c:pt>
                <c:pt idx="5068">
                  <c:v>-9999</c:v>
                </c:pt>
                <c:pt idx="5069">
                  <c:v>-9999</c:v>
                </c:pt>
                <c:pt idx="5070">
                  <c:v>-9999</c:v>
                </c:pt>
                <c:pt idx="5071">
                  <c:v>-9999</c:v>
                </c:pt>
                <c:pt idx="5072">
                  <c:v>-9999</c:v>
                </c:pt>
                <c:pt idx="5073">
                  <c:v>-9999</c:v>
                </c:pt>
                <c:pt idx="5074">
                  <c:v>-9999</c:v>
                </c:pt>
                <c:pt idx="5075">
                  <c:v>-9999</c:v>
                </c:pt>
                <c:pt idx="5076">
                  <c:v>-9999</c:v>
                </c:pt>
                <c:pt idx="5077">
                  <c:v>-9999</c:v>
                </c:pt>
                <c:pt idx="5078">
                  <c:v>-9999</c:v>
                </c:pt>
                <c:pt idx="5079">
                  <c:v>-9999</c:v>
                </c:pt>
                <c:pt idx="5080">
                  <c:v>-9999</c:v>
                </c:pt>
                <c:pt idx="5081">
                  <c:v>-9999</c:v>
                </c:pt>
                <c:pt idx="5082">
                  <c:v>-9999</c:v>
                </c:pt>
                <c:pt idx="5083">
                  <c:v>-9999</c:v>
                </c:pt>
                <c:pt idx="5084">
                  <c:v>-9999</c:v>
                </c:pt>
                <c:pt idx="5085">
                  <c:v>-9999</c:v>
                </c:pt>
                <c:pt idx="5086">
                  <c:v>-9999</c:v>
                </c:pt>
                <c:pt idx="5087">
                  <c:v>-9999</c:v>
                </c:pt>
                <c:pt idx="5088">
                  <c:v>-9999</c:v>
                </c:pt>
                <c:pt idx="5089">
                  <c:v>-9999</c:v>
                </c:pt>
                <c:pt idx="5090">
                  <c:v>-9999</c:v>
                </c:pt>
                <c:pt idx="5091">
                  <c:v>-9999</c:v>
                </c:pt>
                <c:pt idx="5092">
                  <c:v>-9999</c:v>
                </c:pt>
                <c:pt idx="5093">
                  <c:v>-9999</c:v>
                </c:pt>
                <c:pt idx="5094">
                  <c:v>-9999</c:v>
                </c:pt>
                <c:pt idx="5095">
                  <c:v>-9999</c:v>
                </c:pt>
                <c:pt idx="5096">
                  <c:v>-9999</c:v>
                </c:pt>
                <c:pt idx="5097">
                  <c:v>-9999</c:v>
                </c:pt>
                <c:pt idx="5098">
                  <c:v>-9999</c:v>
                </c:pt>
                <c:pt idx="5099">
                  <c:v>-9999</c:v>
                </c:pt>
                <c:pt idx="5100">
                  <c:v>-9999</c:v>
                </c:pt>
                <c:pt idx="5101">
                  <c:v>-9999</c:v>
                </c:pt>
                <c:pt idx="5102">
                  <c:v>-9999</c:v>
                </c:pt>
                <c:pt idx="5103">
                  <c:v>-9999</c:v>
                </c:pt>
                <c:pt idx="5104">
                  <c:v>-9999</c:v>
                </c:pt>
                <c:pt idx="5105">
                  <c:v>-9999</c:v>
                </c:pt>
                <c:pt idx="5106">
                  <c:v>-9999</c:v>
                </c:pt>
                <c:pt idx="5107">
                  <c:v>-9999</c:v>
                </c:pt>
                <c:pt idx="5108">
                  <c:v>-9999</c:v>
                </c:pt>
                <c:pt idx="5109">
                  <c:v>-9999</c:v>
                </c:pt>
                <c:pt idx="5110">
                  <c:v>-9999</c:v>
                </c:pt>
                <c:pt idx="5111">
                  <c:v>-9999</c:v>
                </c:pt>
                <c:pt idx="5112">
                  <c:v>-9999</c:v>
                </c:pt>
                <c:pt idx="5113">
                  <c:v>-9999</c:v>
                </c:pt>
                <c:pt idx="5114">
                  <c:v>-9999</c:v>
                </c:pt>
                <c:pt idx="5115">
                  <c:v>-9999</c:v>
                </c:pt>
                <c:pt idx="5116">
                  <c:v>-9999</c:v>
                </c:pt>
                <c:pt idx="5117">
                  <c:v>-9999</c:v>
                </c:pt>
                <c:pt idx="5118">
                  <c:v>-9999</c:v>
                </c:pt>
                <c:pt idx="5119">
                  <c:v>-9999</c:v>
                </c:pt>
                <c:pt idx="5120">
                  <c:v>-9999</c:v>
                </c:pt>
                <c:pt idx="5121">
                  <c:v>-9999</c:v>
                </c:pt>
                <c:pt idx="5122">
                  <c:v>-9999</c:v>
                </c:pt>
                <c:pt idx="5123">
                  <c:v>-9999</c:v>
                </c:pt>
                <c:pt idx="5124">
                  <c:v>-9999</c:v>
                </c:pt>
                <c:pt idx="5125">
                  <c:v>-9999</c:v>
                </c:pt>
                <c:pt idx="5126">
                  <c:v>-9999</c:v>
                </c:pt>
                <c:pt idx="5127">
                  <c:v>-9999</c:v>
                </c:pt>
                <c:pt idx="5128">
                  <c:v>-9999</c:v>
                </c:pt>
                <c:pt idx="5129">
                  <c:v>-9999</c:v>
                </c:pt>
                <c:pt idx="5130">
                  <c:v>-9999</c:v>
                </c:pt>
                <c:pt idx="5131">
                  <c:v>-9999</c:v>
                </c:pt>
                <c:pt idx="5132">
                  <c:v>-9999</c:v>
                </c:pt>
                <c:pt idx="5133">
                  <c:v>-9999</c:v>
                </c:pt>
                <c:pt idx="5134">
                  <c:v>-9999</c:v>
                </c:pt>
                <c:pt idx="5135">
                  <c:v>-9999</c:v>
                </c:pt>
                <c:pt idx="5136">
                  <c:v>-9999</c:v>
                </c:pt>
                <c:pt idx="5137">
                  <c:v>-9999</c:v>
                </c:pt>
                <c:pt idx="5138">
                  <c:v>-9999</c:v>
                </c:pt>
                <c:pt idx="5139">
                  <c:v>-9999</c:v>
                </c:pt>
                <c:pt idx="5140">
                  <c:v>-9999</c:v>
                </c:pt>
                <c:pt idx="5141">
                  <c:v>-9999</c:v>
                </c:pt>
                <c:pt idx="5142">
                  <c:v>-9999</c:v>
                </c:pt>
                <c:pt idx="5143">
                  <c:v>-9999</c:v>
                </c:pt>
                <c:pt idx="5144">
                  <c:v>-9999</c:v>
                </c:pt>
                <c:pt idx="5145">
                  <c:v>-9999</c:v>
                </c:pt>
                <c:pt idx="5146">
                  <c:v>-9999</c:v>
                </c:pt>
                <c:pt idx="5147">
                  <c:v>-9999</c:v>
                </c:pt>
                <c:pt idx="5148">
                  <c:v>-9999</c:v>
                </c:pt>
                <c:pt idx="5149">
                  <c:v>-9999</c:v>
                </c:pt>
                <c:pt idx="5150">
                  <c:v>-9999</c:v>
                </c:pt>
                <c:pt idx="5151">
                  <c:v>-9999</c:v>
                </c:pt>
                <c:pt idx="5152">
                  <c:v>-9999</c:v>
                </c:pt>
                <c:pt idx="5153">
                  <c:v>-9999</c:v>
                </c:pt>
                <c:pt idx="5154">
                  <c:v>-9999</c:v>
                </c:pt>
                <c:pt idx="5155">
                  <c:v>-9999</c:v>
                </c:pt>
                <c:pt idx="5156">
                  <c:v>-9999</c:v>
                </c:pt>
                <c:pt idx="5157">
                  <c:v>-9999</c:v>
                </c:pt>
                <c:pt idx="5158">
                  <c:v>-9999</c:v>
                </c:pt>
                <c:pt idx="5159">
                  <c:v>-9999</c:v>
                </c:pt>
                <c:pt idx="5160">
                  <c:v>-9999</c:v>
                </c:pt>
                <c:pt idx="5161">
                  <c:v>-9999</c:v>
                </c:pt>
                <c:pt idx="5162">
                  <c:v>-9999</c:v>
                </c:pt>
                <c:pt idx="5163">
                  <c:v>-9999</c:v>
                </c:pt>
                <c:pt idx="5164">
                  <c:v>-9999</c:v>
                </c:pt>
                <c:pt idx="5165">
                  <c:v>-9999</c:v>
                </c:pt>
                <c:pt idx="5166">
                  <c:v>-9999</c:v>
                </c:pt>
                <c:pt idx="5167">
                  <c:v>-9999</c:v>
                </c:pt>
                <c:pt idx="5168">
                  <c:v>-9999</c:v>
                </c:pt>
                <c:pt idx="5169">
                  <c:v>-9999</c:v>
                </c:pt>
                <c:pt idx="5170">
                  <c:v>-9999</c:v>
                </c:pt>
                <c:pt idx="5171">
                  <c:v>-9999</c:v>
                </c:pt>
                <c:pt idx="5172">
                  <c:v>-9999</c:v>
                </c:pt>
                <c:pt idx="5173">
                  <c:v>-9999</c:v>
                </c:pt>
                <c:pt idx="5174">
                  <c:v>-9999</c:v>
                </c:pt>
                <c:pt idx="5175">
                  <c:v>-9999</c:v>
                </c:pt>
                <c:pt idx="5176">
                  <c:v>-9999</c:v>
                </c:pt>
                <c:pt idx="5177">
                  <c:v>-9999</c:v>
                </c:pt>
                <c:pt idx="5178">
                  <c:v>-9999</c:v>
                </c:pt>
                <c:pt idx="5179">
                  <c:v>-9999</c:v>
                </c:pt>
                <c:pt idx="5180">
                  <c:v>-9999</c:v>
                </c:pt>
                <c:pt idx="5181">
                  <c:v>-9999</c:v>
                </c:pt>
                <c:pt idx="5182">
                  <c:v>-9999</c:v>
                </c:pt>
                <c:pt idx="5183">
                  <c:v>-9999</c:v>
                </c:pt>
                <c:pt idx="5184">
                  <c:v>-9999</c:v>
                </c:pt>
                <c:pt idx="5185">
                  <c:v>-9999</c:v>
                </c:pt>
                <c:pt idx="5186">
                  <c:v>-9999</c:v>
                </c:pt>
                <c:pt idx="5187">
                  <c:v>-9999</c:v>
                </c:pt>
                <c:pt idx="5188">
                  <c:v>-9999</c:v>
                </c:pt>
                <c:pt idx="5189">
                  <c:v>-9999</c:v>
                </c:pt>
                <c:pt idx="5190">
                  <c:v>-9999</c:v>
                </c:pt>
                <c:pt idx="5191">
                  <c:v>-9999</c:v>
                </c:pt>
                <c:pt idx="5192">
                  <c:v>-9999</c:v>
                </c:pt>
                <c:pt idx="5193">
                  <c:v>-9999</c:v>
                </c:pt>
                <c:pt idx="5194">
                  <c:v>-9999</c:v>
                </c:pt>
                <c:pt idx="5195">
                  <c:v>-9999</c:v>
                </c:pt>
                <c:pt idx="5196">
                  <c:v>-9999</c:v>
                </c:pt>
                <c:pt idx="5197">
                  <c:v>-9999</c:v>
                </c:pt>
                <c:pt idx="5198">
                  <c:v>-9999</c:v>
                </c:pt>
                <c:pt idx="5199">
                  <c:v>-9999</c:v>
                </c:pt>
                <c:pt idx="5200">
                  <c:v>-9999</c:v>
                </c:pt>
                <c:pt idx="5201">
                  <c:v>-9999</c:v>
                </c:pt>
                <c:pt idx="5202">
                  <c:v>-9999</c:v>
                </c:pt>
                <c:pt idx="5203">
                  <c:v>-9999</c:v>
                </c:pt>
                <c:pt idx="5204">
                  <c:v>-9999</c:v>
                </c:pt>
                <c:pt idx="5205">
                  <c:v>-9999</c:v>
                </c:pt>
                <c:pt idx="5206">
                  <c:v>-9999</c:v>
                </c:pt>
                <c:pt idx="5207">
                  <c:v>-9999</c:v>
                </c:pt>
                <c:pt idx="5208">
                  <c:v>-9999</c:v>
                </c:pt>
                <c:pt idx="5209">
                  <c:v>-9999</c:v>
                </c:pt>
                <c:pt idx="5210">
                  <c:v>-9999</c:v>
                </c:pt>
                <c:pt idx="5211">
                  <c:v>-9999</c:v>
                </c:pt>
                <c:pt idx="5212">
                  <c:v>-9999</c:v>
                </c:pt>
                <c:pt idx="5213">
                  <c:v>-9999</c:v>
                </c:pt>
                <c:pt idx="5214">
                  <c:v>-9999</c:v>
                </c:pt>
                <c:pt idx="5215">
                  <c:v>-9999</c:v>
                </c:pt>
                <c:pt idx="5216">
                  <c:v>-9999</c:v>
                </c:pt>
                <c:pt idx="5217">
                  <c:v>-9999</c:v>
                </c:pt>
                <c:pt idx="5218">
                  <c:v>-9999</c:v>
                </c:pt>
                <c:pt idx="5219">
                  <c:v>-9999</c:v>
                </c:pt>
                <c:pt idx="5220">
                  <c:v>-9999</c:v>
                </c:pt>
                <c:pt idx="5221">
                  <c:v>-9999</c:v>
                </c:pt>
                <c:pt idx="5222">
                  <c:v>-9999</c:v>
                </c:pt>
                <c:pt idx="5223">
                  <c:v>-9999</c:v>
                </c:pt>
                <c:pt idx="5224">
                  <c:v>-9999</c:v>
                </c:pt>
                <c:pt idx="5225">
                  <c:v>-9999</c:v>
                </c:pt>
                <c:pt idx="5226">
                  <c:v>-9999</c:v>
                </c:pt>
                <c:pt idx="5227">
                  <c:v>-9999</c:v>
                </c:pt>
                <c:pt idx="5228">
                  <c:v>-9999</c:v>
                </c:pt>
                <c:pt idx="5229">
                  <c:v>-9999</c:v>
                </c:pt>
                <c:pt idx="5230">
                  <c:v>-9999</c:v>
                </c:pt>
                <c:pt idx="5231">
                  <c:v>-9999</c:v>
                </c:pt>
                <c:pt idx="5232">
                  <c:v>-9999</c:v>
                </c:pt>
                <c:pt idx="5233">
                  <c:v>-9999</c:v>
                </c:pt>
                <c:pt idx="5234">
                  <c:v>-9999</c:v>
                </c:pt>
                <c:pt idx="5235">
                  <c:v>-9999</c:v>
                </c:pt>
                <c:pt idx="5236">
                  <c:v>-9999</c:v>
                </c:pt>
                <c:pt idx="5237">
                  <c:v>-9999</c:v>
                </c:pt>
                <c:pt idx="5238">
                  <c:v>-9999</c:v>
                </c:pt>
                <c:pt idx="5239">
                  <c:v>-9999</c:v>
                </c:pt>
                <c:pt idx="5240">
                  <c:v>-9999</c:v>
                </c:pt>
                <c:pt idx="5241">
                  <c:v>-9999</c:v>
                </c:pt>
                <c:pt idx="5242">
                  <c:v>-9999</c:v>
                </c:pt>
                <c:pt idx="5243">
                  <c:v>-9999</c:v>
                </c:pt>
                <c:pt idx="5244">
                  <c:v>-9999</c:v>
                </c:pt>
                <c:pt idx="5245">
                  <c:v>-9999</c:v>
                </c:pt>
                <c:pt idx="5246">
                  <c:v>-9999</c:v>
                </c:pt>
                <c:pt idx="5247">
                  <c:v>-9999</c:v>
                </c:pt>
                <c:pt idx="5248">
                  <c:v>-9999</c:v>
                </c:pt>
                <c:pt idx="5249">
                  <c:v>-9999</c:v>
                </c:pt>
                <c:pt idx="5250">
                  <c:v>-9999</c:v>
                </c:pt>
                <c:pt idx="5251">
                  <c:v>-9999</c:v>
                </c:pt>
                <c:pt idx="5252">
                  <c:v>-9999</c:v>
                </c:pt>
                <c:pt idx="5253">
                  <c:v>-9999</c:v>
                </c:pt>
                <c:pt idx="5254">
                  <c:v>-9999</c:v>
                </c:pt>
                <c:pt idx="5255">
                  <c:v>-9999</c:v>
                </c:pt>
                <c:pt idx="5256">
                  <c:v>-9999</c:v>
                </c:pt>
                <c:pt idx="5257">
                  <c:v>-9999</c:v>
                </c:pt>
                <c:pt idx="5258">
                  <c:v>-9999</c:v>
                </c:pt>
                <c:pt idx="5259">
                  <c:v>-9999</c:v>
                </c:pt>
                <c:pt idx="5260">
                  <c:v>-9999</c:v>
                </c:pt>
                <c:pt idx="5261">
                  <c:v>-9999</c:v>
                </c:pt>
                <c:pt idx="5262">
                  <c:v>-9999</c:v>
                </c:pt>
                <c:pt idx="5263">
                  <c:v>-9999</c:v>
                </c:pt>
                <c:pt idx="5264">
                  <c:v>-9999</c:v>
                </c:pt>
                <c:pt idx="5265">
                  <c:v>-9999</c:v>
                </c:pt>
                <c:pt idx="5266">
                  <c:v>-9999</c:v>
                </c:pt>
                <c:pt idx="5267">
                  <c:v>-9999</c:v>
                </c:pt>
                <c:pt idx="5268">
                  <c:v>-9999</c:v>
                </c:pt>
                <c:pt idx="5269">
                  <c:v>-9999</c:v>
                </c:pt>
                <c:pt idx="5270">
                  <c:v>-9999</c:v>
                </c:pt>
                <c:pt idx="5271">
                  <c:v>-9999</c:v>
                </c:pt>
                <c:pt idx="5272">
                  <c:v>-9999</c:v>
                </c:pt>
                <c:pt idx="5273">
                  <c:v>-9999</c:v>
                </c:pt>
                <c:pt idx="5274">
                  <c:v>-9999</c:v>
                </c:pt>
                <c:pt idx="5275">
                  <c:v>-9999</c:v>
                </c:pt>
                <c:pt idx="5276">
                  <c:v>-9999</c:v>
                </c:pt>
                <c:pt idx="5277">
                  <c:v>-9999</c:v>
                </c:pt>
                <c:pt idx="5278">
                  <c:v>-9999</c:v>
                </c:pt>
                <c:pt idx="5279">
                  <c:v>-9999</c:v>
                </c:pt>
                <c:pt idx="5280">
                  <c:v>-9999</c:v>
                </c:pt>
                <c:pt idx="5281">
                  <c:v>-9999</c:v>
                </c:pt>
                <c:pt idx="5282">
                  <c:v>-9999</c:v>
                </c:pt>
                <c:pt idx="5283">
                  <c:v>-9999</c:v>
                </c:pt>
                <c:pt idx="5284">
                  <c:v>-9999</c:v>
                </c:pt>
                <c:pt idx="5285">
                  <c:v>-9999</c:v>
                </c:pt>
                <c:pt idx="5286">
                  <c:v>-9999</c:v>
                </c:pt>
                <c:pt idx="5287">
                  <c:v>-9999</c:v>
                </c:pt>
                <c:pt idx="5288">
                  <c:v>-9999</c:v>
                </c:pt>
                <c:pt idx="5289">
                  <c:v>-9999</c:v>
                </c:pt>
                <c:pt idx="5290">
                  <c:v>-9999</c:v>
                </c:pt>
                <c:pt idx="5291">
                  <c:v>-9999</c:v>
                </c:pt>
                <c:pt idx="5292">
                  <c:v>-9999</c:v>
                </c:pt>
                <c:pt idx="5293">
                  <c:v>-9999</c:v>
                </c:pt>
                <c:pt idx="5294">
                  <c:v>-9999</c:v>
                </c:pt>
                <c:pt idx="5295">
                  <c:v>-9999</c:v>
                </c:pt>
                <c:pt idx="5296">
                  <c:v>-9999</c:v>
                </c:pt>
                <c:pt idx="5297">
                  <c:v>-9999</c:v>
                </c:pt>
                <c:pt idx="5298">
                  <c:v>-9999</c:v>
                </c:pt>
                <c:pt idx="5299">
                  <c:v>-9999</c:v>
                </c:pt>
                <c:pt idx="5300">
                  <c:v>-9999</c:v>
                </c:pt>
                <c:pt idx="5301">
                  <c:v>-9999</c:v>
                </c:pt>
                <c:pt idx="5302">
                  <c:v>-9999</c:v>
                </c:pt>
                <c:pt idx="5303">
                  <c:v>-9999</c:v>
                </c:pt>
                <c:pt idx="5304">
                  <c:v>-9999</c:v>
                </c:pt>
                <c:pt idx="5305">
                  <c:v>-9999</c:v>
                </c:pt>
                <c:pt idx="5306">
                  <c:v>-9999</c:v>
                </c:pt>
                <c:pt idx="5307">
                  <c:v>-9999</c:v>
                </c:pt>
                <c:pt idx="5308">
                  <c:v>-9999</c:v>
                </c:pt>
                <c:pt idx="5309">
                  <c:v>-9999</c:v>
                </c:pt>
                <c:pt idx="5310">
                  <c:v>-9999</c:v>
                </c:pt>
                <c:pt idx="5311">
                  <c:v>-9999</c:v>
                </c:pt>
                <c:pt idx="5312">
                  <c:v>-9999</c:v>
                </c:pt>
                <c:pt idx="5313">
                  <c:v>-9999</c:v>
                </c:pt>
                <c:pt idx="5314">
                  <c:v>-9999</c:v>
                </c:pt>
                <c:pt idx="5315">
                  <c:v>-9999</c:v>
                </c:pt>
                <c:pt idx="5316">
                  <c:v>-9999</c:v>
                </c:pt>
                <c:pt idx="5317">
                  <c:v>-9999</c:v>
                </c:pt>
                <c:pt idx="5318">
                  <c:v>-9999</c:v>
                </c:pt>
                <c:pt idx="5319">
                  <c:v>-9999</c:v>
                </c:pt>
                <c:pt idx="5320">
                  <c:v>-9999</c:v>
                </c:pt>
                <c:pt idx="5321">
                  <c:v>-9999</c:v>
                </c:pt>
                <c:pt idx="5322">
                  <c:v>-9999</c:v>
                </c:pt>
                <c:pt idx="5323">
                  <c:v>-9999</c:v>
                </c:pt>
                <c:pt idx="5324">
                  <c:v>-9999</c:v>
                </c:pt>
                <c:pt idx="5325">
                  <c:v>-9999</c:v>
                </c:pt>
                <c:pt idx="5326">
                  <c:v>-9999</c:v>
                </c:pt>
                <c:pt idx="5327">
                  <c:v>-9999</c:v>
                </c:pt>
                <c:pt idx="5328">
                  <c:v>-9999</c:v>
                </c:pt>
                <c:pt idx="5329">
                  <c:v>-9999</c:v>
                </c:pt>
                <c:pt idx="5330">
                  <c:v>-9999</c:v>
                </c:pt>
                <c:pt idx="5331">
                  <c:v>-9999</c:v>
                </c:pt>
                <c:pt idx="5332">
                  <c:v>-9999</c:v>
                </c:pt>
                <c:pt idx="5333">
                  <c:v>-9999</c:v>
                </c:pt>
                <c:pt idx="5334">
                  <c:v>-9999</c:v>
                </c:pt>
                <c:pt idx="5335">
                  <c:v>-9999</c:v>
                </c:pt>
                <c:pt idx="5336">
                  <c:v>-9999</c:v>
                </c:pt>
                <c:pt idx="5337">
                  <c:v>-9999</c:v>
                </c:pt>
                <c:pt idx="5338">
                  <c:v>-9999</c:v>
                </c:pt>
                <c:pt idx="5339">
                  <c:v>-9999</c:v>
                </c:pt>
                <c:pt idx="5340">
                  <c:v>-9999</c:v>
                </c:pt>
                <c:pt idx="5341">
                  <c:v>-9999</c:v>
                </c:pt>
                <c:pt idx="5342">
                  <c:v>0.44375152135995821</c:v>
                </c:pt>
                <c:pt idx="5343">
                  <c:v>0.4455262092230361</c:v>
                </c:pt>
                <c:pt idx="5344">
                  <c:v>0.45051380067795133</c:v>
                </c:pt>
                <c:pt idx="5345">
                  <c:v>0.44406053645740728</c:v>
                </c:pt>
                <c:pt idx="5346">
                  <c:v>0.44375152135995821</c:v>
                </c:pt>
                <c:pt idx="5347">
                  <c:v>0.45135383749716285</c:v>
                </c:pt>
                <c:pt idx="5348">
                  <c:v>0.44951954045364328</c:v>
                </c:pt>
                <c:pt idx="5349">
                  <c:v>0.44936643366079976</c:v>
                </c:pt>
                <c:pt idx="5350">
                  <c:v>0.44928986586742492</c:v>
                </c:pt>
                <c:pt idx="5351">
                  <c:v>0.44921328847126663</c:v>
                </c:pt>
                <c:pt idx="5352">
                  <c:v>0.44921328847126663</c:v>
                </c:pt>
                <c:pt idx="5353">
                  <c:v>0.44921328847126663</c:v>
                </c:pt>
                <c:pt idx="5354">
                  <c:v>0.44913670146871087</c:v>
                </c:pt>
                <c:pt idx="5355">
                  <c:v>0.44913670146871087</c:v>
                </c:pt>
                <c:pt idx="5356">
                  <c:v>0.44898349862993991</c:v>
                </c:pt>
                <c:pt idx="5357">
                  <c:v>0.44898349862993991</c:v>
                </c:pt>
                <c:pt idx="5358">
                  <c:v>0.44721889370832191</c:v>
                </c:pt>
                <c:pt idx="5359">
                  <c:v>0.44721889370832191</c:v>
                </c:pt>
                <c:pt idx="5360">
                  <c:v>0.4549301866186044</c:v>
                </c:pt>
                <c:pt idx="5361">
                  <c:v>0.4549301866186044</c:v>
                </c:pt>
                <c:pt idx="5362">
                  <c:v>0.4549301866186044</c:v>
                </c:pt>
                <c:pt idx="5363">
                  <c:v>0.4549301866186044</c:v>
                </c:pt>
                <c:pt idx="5364">
                  <c:v>0.4549301866186044</c:v>
                </c:pt>
                <c:pt idx="5365">
                  <c:v>0.4549301866186044</c:v>
                </c:pt>
                <c:pt idx="5366">
                  <c:v>0.4549301866186044</c:v>
                </c:pt>
                <c:pt idx="5367">
                  <c:v>0.4549301866186044</c:v>
                </c:pt>
                <c:pt idx="5368">
                  <c:v>0.4549301866186044</c:v>
                </c:pt>
                <c:pt idx="5369">
                  <c:v>0.4549301866186044</c:v>
                </c:pt>
                <c:pt idx="5370">
                  <c:v>0.4549301866186044</c:v>
                </c:pt>
                <c:pt idx="5371">
                  <c:v>0.4549301866186044</c:v>
                </c:pt>
                <c:pt idx="5372">
                  <c:v>0.45333481515449481</c:v>
                </c:pt>
                <c:pt idx="5373">
                  <c:v>0.45333481515449481</c:v>
                </c:pt>
                <c:pt idx="5374">
                  <c:v>0.45333481515449481</c:v>
                </c:pt>
                <c:pt idx="5375">
                  <c:v>0.45333481515449481</c:v>
                </c:pt>
                <c:pt idx="5376">
                  <c:v>0.45333481515449481</c:v>
                </c:pt>
                <c:pt idx="5377">
                  <c:v>0.45341087911309974</c:v>
                </c:pt>
                <c:pt idx="5378">
                  <c:v>0.45341087911309974</c:v>
                </c:pt>
                <c:pt idx="5379">
                  <c:v>0.45341087911309974</c:v>
                </c:pt>
                <c:pt idx="5380">
                  <c:v>0.45341087911309974</c:v>
                </c:pt>
                <c:pt idx="5381">
                  <c:v>0.45341087911309974</c:v>
                </c:pt>
                <c:pt idx="5382">
                  <c:v>0.45348693366076021</c:v>
                </c:pt>
                <c:pt idx="5383">
                  <c:v>0.45348693366076021</c:v>
                </c:pt>
                <c:pt idx="5384">
                  <c:v>0.45348693366076021</c:v>
                </c:pt>
                <c:pt idx="5385">
                  <c:v>0.45348693366076021</c:v>
                </c:pt>
                <c:pt idx="5386">
                  <c:v>0.45348693366076021</c:v>
                </c:pt>
                <c:pt idx="5387">
                  <c:v>0.453639014537214</c:v>
                </c:pt>
                <c:pt idx="5388">
                  <c:v>0.453639014537214</c:v>
                </c:pt>
                <c:pt idx="5389">
                  <c:v>0.453639014537214</c:v>
                </c:pt>
                <c:pt idx="5390">
                  <c:v>0.453639014537214</c:v>
                </c:pt>
                <c:pt idx="5391">
                  <c:v>0.453639014537214</c:v>
                </c:pt>
                <c:pt idx="5392">
                  <c:v>0.45371504087298542</c:v>
                </c:pt>
                <c:pt idx="5393">
                  <c:v>0.45371504087298542</c:v>
                </c:pt>
                <c:pt idx="5394">
                  <c:v>0.45371504087298542</c:v>
                </c:pt>
                <c:pt idx="5395">
                  <c:v>0.45371504087298542</c:v>
                </c:pt>
                <c:pt idx="5396">
                  <c:v>0.51849481007139198</c:v>
                </c:pt>
                <c:pt idx="5397">
                  <c:v>0.51842602929415615</c:v>
                </c:pt>
                <c:pt idx="5398">
                  <c:v>0.52329229239014952</c:v>
                </c:pt>
                <c:pt idx="5399">
                  <c:v>0.52342886940744648</c:v>
                </c:pt>
                <c:pt idx="5400">
                  <c:v>0.51897608079367308</c:v>
                </c:pt>
                <c:pt idx="5401">
                  <c:v>0.51911352418951817</c:v>
                </c:pt>
                <c:pt idx="5402">
                  <c:v>0.51911352418951817</c:v>
                </c:pt>
                <c:pt idx="5403">
                  <c:v>0.51911352418951817</c:v>
                </c:pt>
                <c:pt idx="5404">
                  <c:v>0.5192509398274312</c:v>
                </c:pt>
                <c:pt idx="5405">
                  <c:v>0.5192509398274312</c:v>
                </c:pt>
                <c:pt idx="5406">
                  <c:v>0.5192509398274312</c:v>
                </c:pt>
                <c:pt idx="5407">
                  <c:v>0.51911352418951817</c:v>
                </c:pt>
                <c:pt idx="5408">
                  <c:v>0.51911352418951817</c:v>
                </c:pt>
                <c:pt idx="5409">
                  <c:v>0.51911352418951817</c:v>
                </c:pt>
                <c:pt idx="5410">
                  <c:v>0.51897608079367308</c:v>
                </c:pt>
                <c:pt idx="5411">
                  <c:v>0.51870111066085767</c:v>
                </c:pt>
                <c:pt idx="5412">
                  <c:v>0.49647327423664755</c:v>
                </c:pt>
                <c:pt idx="5413">
                  <c:v>0.48903895370029926</c:v>
                </c:pt>
                <c:pt idx="5414">
                  <c:v>0.48239086982805646</c:v>
                </c:pt>
                <c:pt idx="5415">
                  <c:v>0.47735939420006968</c:v>
                </c:pt>
                <c:pt idx="5416">
                  <c:v>0.47735939420006968</c:v>
                </c:pt>
                <c:pt idx="5417">
                  <c:v>0.46881014068970506</c:v>
                </c:pt>
                <c:pt idx="5418">
                  <c:v>0.47066242918388745</c:v>
                </c:pt>
                <c:pt idx="5419">
                  <c:v>0.47523284573539482</c:v>
                </c:pt>
                <c:pt idx="5420">
                  <c:v>0.47523284573539482</c:v>
                </c:pt>
                <c:pt idx="5421">
                  <c:v>0.47508592528433558</c:v>
                </c:pt>
                <c:pt idx="5422">
                  <c:v>0.47508592528433558</c:v>
                </c:pt>
                <c:pt idx="5423">
                  <c:v>0.47508592528433558</c:v>
                </c:pt>
                <c:pt idx="5424">
                  <c:v>0.47670018942003456</c:v>
                </c:pt>
                <c:pt idx="5425">
                  <c:v>0.47493897090637249</c:v>
                </c:pt>
                <c:pt idx="5426">
                  <c:v>0.47493897090637249</c:v>
                </c:pt>
                <c:pt idx="5427">
                  <c:v>0.47662690239556438</c:v>
                </c:pt>
                <c:pt idx="5428">
                  <c:v>0.47662690239556438</c:v>
                </c:pt>
                <c:pt idx="5429">
                  <c:v>0.47662690239556438</c:v>
                </c:pt>
                <c:pt idx="5430">
                  <c:v>0.47662690239556438</c:v>
                </c:pt>
                <c:pt idx="5431">
                  <c:v>0.47648030308249567</c:v>
                </c:pt>
                <c:pt idx="5432">
                  <c:v>0.47648030308249567</c:v>
                </c:pt>
                <c:pt idx="5433">
                  <c:v>0.46829052335625254</c:v>
                </c:pt>
                <c:pt idx="5434">
                  <c:v>0.47648030308249567</c:v>
                </c:pt>
                <c:pt idx="5435">
                  <c:v>0.46829052335625254</c:v>
                </c:pt>
                <c:pt idx="5436">
                  <c:v>0.46821625729602878</c:v>
                </c:pt>
                <c:pt idx="5437">
                  <c:v>0.46821625729602878</c:v>
                </c:pt>
                <c:pt idx="5438">
                  <c:v>0.46821625729602878</c:v>
                </c:pt>
                <c:pt idx="5439">
                  <c:v>0.46999623141596525</c:v>
                </c:pt>
                <c:pt idx="5440">
                  <c:v>0.46984809197208222</c:v>
                </c:pt>
                <c:pt idx="5441">
                  <c:v>0.46984809197208222</c:v>
                </c:pt>
                <c:pt idx="5442">
                  <c:v>0.46984809197208222</c:v>
                </c:pt>
                <c:pt idx="5443">
                  <c:v>0.46984809197208222</c:v>
                </c:pt>
                <c:pt idx="5444">
                  <c:v>0.46984809197208222</c:v>
                </c:pt>
                <c:pt idx="5445">
                  <c:v>0.46984809197208222</c:v>
                </c:pt>
                <c:pt idx="5446">
                  <c:v>0.46984809197208222</c:v>
                </c:pt>
                <c:pt idx="5447">
                  <c:v>0.46984809197208222</c:v>
                </c:pt>
                <c:pt idx="5448">
                  <c:v>0.46977400920969636</c:v>
                </c:pt>
                <c:pt idx="5449">
                  <c:v>0.46977400920969636</c:v>
                </c:pt>
                <c:pt idx="5450">
                  <c:v>0.46977400920969636</c:v>
                </c:pt>
                <c:pt idx="5451">
                  <c:v>0.46977400920969636</c:v>
                </c:pt>
                <c:pt idx="5452">
                  <c:v>0.46977400920969636</c:v>
                </c:pt>
                <c:pt idx="5453">
                  <c:v>0.46977400920969636</c:v>
                </c:pt>
                <c:pt idx="5454">
                  <c:v>0.46977400920969636</c:v>
                </c:pt>
                <c:pt idx="5455">
                  <c:v>0.51338609382437983</c:v>
                </c:pt>
                <c:pt idx="5456">
                  <c:v>0.51587622935244848</c:v>
                </c:pt>
                <c:pt idx="5457">
                  <c:v>0.51587622935244848</c:v>
                </c:pt>
                <c:pt idx="5458">
                  <c:v>0.52254063121461269</c:v>
                </c:pt>
                <c:pt idx="5459">
                  <c:v>0.52254063121461269</c:v>
                </c:pt>
                <c:pt idx="5460">
                  <c:v>0.52260899818616213</c:v>
                </c:pt>
                <c:pt idx="5461">
                  <c:v>0.52260899818616213</c:v>
                </c:pt>
                <c:pt idx="5462">
                  <c:v>0.52260899818616213</c:v>
                </c:pt>
                <c:pt idx="5463">
                  <c:v>0.52260899818616213</c:v>
                </c:pt>
                <c:pt idx="5464">
                  <c:v>0.52260899818616213</c:v>
                </c:pt>
                <c:pt idx="5465">
                  <c:v>0.52274571163044359</c:v>
                </c:pt>
                <c:pt idx="5466">
                  <c:v>0.52274571163044359</c:v>
                </c:pt>
                <c:pt idx="5467">
                  <c:v>0.52274571163044359</c:v>
                </c:pt>
                <c:pt idx="5468">
                  <c:v>0.52274571163044359</c:v>
                </c:pt>
                <c:pt idx="5469">
                  <c:v>0.5228823977566216</c:v>
                </c:pt>
                <c:pt idx="5470">
                  <c:v>0.5228823977566216</c:v>
                </c:pt>
                <c:pt idx="5471">
                  <c:v>0.5228823977566216</c:v>
                </c:pt>
                <c:pt idx="5472">
                  <c:v>0.5228823977566216</c:v>
                </c:pt>
                <c:pt idx="5473">
                  <c:v>0.5228823977566216</c:v>
                </c:pt>
                <c:pt idx="5474">
                  <c:v>0.52301905658106584</c:v>
                </c:pt>
                <c:pt idx="5475">
                  <c:v>0.52301905658106584</c:v>
                </c:pt>
                <c:pt idx="5476">
                  <c:v>0.52703828623722504</c:v>
                </c:pt>
                <c:pt idx="5477">
                  <c:v>0.52301905658106584</c:v>
                </c:pt>
                <c:pt idx="5478">
                  <c:v>0.5228823977566216</c:v>
                </c:pt>
                <c:pt idx="5479">
                  <c:v>0.5228823977566216</c:v>
                </c:pt>
                <c:pt idx="5480">
                  <c:v>0.51262338385012274</c:v>
                </c:pt>
                <c:pt idx="5481">
                  <c:v>0.48405931123677137</c:v>
                </c:pt>
                <c:pt idx="5482">
                  <c:v>0.48195491253468081</c:v>
                </c:pt>
                <c:pt idx="5483">
                  <c:v>0.48355198169812574</c:v>
                </c:pt>
                <c:pt idx="5484">
                  <c:v>0.4770664983377495</c:v>
                </c:pt>
                <c:pt idx="5485">
                  <c:v>0.4770664983377495</c:v>
                </c:pt>
                <c:pt idx="5486">
                  <c:v>0.4770664983377495</c:v>
                </c:pt>
                <c:pt idx="5487">
                  <c:v>0.4770664983377495</c:v>
                </c:pt>
                <c:pt idx="5488">
                  <c:v>0.47852963685656202</c:v>
                </c:pt>
                <c:pt idx="5489">
                  <c:v>0.47036642802985817</c:v>
                </c:pt>
                <c:pt idx="5490">
                  <c:v>0.47036642802985817</c:v>
                </c:pt>
                <c:pt idx="5491">
                  <c:v>0.47036642802985817</c:v>
                </c:pt>
                <c:pt idx="5492">
                  <c:v>0.47486548098745496</c:v>
                </c:pt>
                <c:pt idx="5493">
                  <c:v>0.47486548098745496</c:v>
                </c:pt>
                <c:pt idx="5494">
                  <c:v>0.47648030308249567</c:v>
                </c:pt>
                <c:pt idx="5495">
                  <c:v>0.47214036017607841</c:v>
                </c:pt>
                <c:pt idx="5496">
                  <c:v>0.47648030308249567</c:v>
                </c:pt>
                <c:pt idx="5497">
                  <c:v>0.47648030308249567</c:v>
                </c:pt>
                <c:pt idx="5498">
                  <c:v>0.47648030308249567</c:v>
                </c:pt>
                <c:pt idx="5499">
                  <c:v>0.47648030308249567</c:v>
                </c:pt>
                <c:pt idx="5500">
                  <c:v>0.47648030308249567</c:v>
                </c:pt>
                <c:pt idx="5501">
                  <c:v>0.47214036017607841</c:v>
                </c:pt>
                <c:pt idx="5502">
                  <c:v>0.47214036017607841</c:v>
                </c:pt>
                <c:pt idx="5503">
                  <c:v>0.47648030308249567</c:v>
                </c:pt>
                <c:pt idx="5504">
                  <c:v>0.47648030308249567</c:v>
                </c:pt>
                <c:pt idx="5505">
                  <c:v>0.47633367006455984</c:v>
                </c:pt>
                <c:pt idx="5506">
                  <c:v>0.47633367006455984</c:v>
                </c:pt>
                <c:pt idx="5507">
                  <c:v>0.47633367006455984</c:v>
                </c:pt>
                <c:pt idx="5508">
                  <c:v>0.47633367006455984</c:v>
                </c:pt>
                <c:pt idx="5509">
                  <c:v>0.47199272228567413</c:v>
                </c:pt>
                <c:pt idx="5510">
                  <c:v>0.47633367006455984</c:v>
                </c:pt>
                <c:pt idx="5511">
                  <c:v>0.47633367006455984</c:v>
                </c:pt>
                <c:pt idx="5512">
                  <c:v>0.47626034090899971</c:v>
                </c:pt>
                <c:pt idx="5513">
                  <c:v>0.47626034090899971</c:v>
                </c:pt>
                <c:pt idx="5514">
                  <c:v>0.47626034090899971</c:v>
                </c:pt>
                <c:pt idx="5515">
                  <c:v>0.47626034090899971</c:v>
                </c:pt>
                <c:pt idx="5516">
                  <c:v>0.47626034090899971</c:v>
                </c:pt>
                <c:pt idx="5517">
                  <c:v>0.47626034090899971</c:v>
                </c:pt>
                <c:pt idx="5518">
                  <c:v>0.47626034090899971</c:v>
                </c:pt>
                <c:pt idx="5519">
                  <c:v>0.47626034090899971</c:v>
                </c:pt>
                <c:pt idx="5520">
                  <c:v>0.47626034090899971</c:v>
                </c:pt>
                <c:pt idx="5521">
                  <c:v>0.47611365729014621</c:v>
                </c:pt>
                <c:pt idx="5522">
                  <c:v>0.47611365729014621</c:v>
                </c:pt>
                <c:pt idx="5523">
                  <c:v>0.47611365729014621</c:v>
                </c:pt>
                <c:pt idx="5524">
                  <c:v>0.47611365729014621</c:v>
                </c:pt>
                <c:pt idx="5525">
                  <c:v>0.47611365729014621</c:v>
                </c:pt>
                <c:pt idx="5526">
                  <c:v>0.47611365729014621</c:v>
                </c:pt>
                <c:pt idx="5527">
                  <c:v>0.47611365729014621</c:v>
                </c:pt>
                <c:pt idx="5528">
                  <c:v>0.46784479549623548</c:v>
                </c:pt>
                <c:pt idx="5529">
                  <c:v>0.46962581758872413</c:v>
                </c:pt>
                <c:pt idx="5530">
                  <c:v>0.47750579177086361</c:v>
                </c:pt>
                <c:pt idx="5531">
                  <c:v>0.47750579177086361</c:v>
                </c:pt>
                <c:pt idx="5532">
                  <c:v>0.47750579177086361</c:v>
                </c:pt>
                <c:pt idx="5533">
                  <c:v>0.46955170872400753</c:v>
                </c:pt>
                <c:pt idx="5534">
                  <c:v>0.46955170872400753</c:v>
                </c:pt>
                <c:pt idx="5535">
                  <c:v>0.47743259717975872</c:v>
                </c:pt>
                <c:pt idx="5536">
                  <c:v>0.46955170872400753</c:v>
                </c:pt>
                <c:pt idx="5537">
                  <c:v>0.46955170872400753</c:v>
                </c:pt>
                <c:pt idx="5538">
                  <c:v>0.46955170872400753</c:v>
                </c:pt>
                <c:pt idx="5539">
                  <c:v>0.46940346487077422</c:v>
                </c:pt>
                <c:pt idx="5540">
                  <c:v>0.46940346487077422</c:v>
                </c:pt>
                <c:pt idx="5541">
                  <c:v>0.46940346487077422</c:v>
                </c:pt>
                <c:pt idx="5542">
                  <c:v>0.46940346487077422</c:v>
                </c:pt>
                <c:pt idx="5543">
                  <c:v>0.46940346487077422</c:v>
                </c:pt>
                <c:pt idx="5544">
                  <c:v>0.46940346487077422</c:v>
                </c:pt>
                <c:pt idx="5545">
                  <c:v>0.46932932987611664</c:v>
                </c:pt>
                <c:pt idx="5546">
                  <c:v>0.46932932987611664</c:v>
                </c:pt>
                <c:pt idx="5547">
                  <c:v>0.46932932987611664</c:v>
                </c:pt>
                <c:pt idx="5548">
                  <c:v>0.46932932987611664</c:v>
                </c:pt>
                <c:pt idx="5549">
                  <c:v>0.46932932987611664</c:v>
                </c:pt>
                <c:pt idx="5550">
                  <c:v>0.46932932987611664</c:v>
                </c:pt>
                <c:pt idx="5551">
                  <c:v>0.46932932987611664</c:v>
                </c:pt>
                <c:pt idx="5552">
                  <c:v>0.46932932987611664</c:v>
                </c:pt>
                <c:pt idx="5553">
                  <c:v>0.46932932987611664</c:v>
                </c:pt>
                <c:pt idx="5554">
                  <c:v>0.46932932987611664</c:v>
                </c:pt>
                <c:pt idx="5555">
                  <c:v>0.46932932987611664</c:v>
                </c:pt>
                <c:pt idx="5556">
                  <c:v>0.46932932987611664</c:v>
                </c:pt>
                <c:pt idx="5557">
                  <c:v>0.46932932987611664</c:v>
                </c:pt>
                <c:pt idx="5558">
                  <c:v>0.46932932987611664</c:v>
                </c:pt>
                <c:pt idx="5559">
                  <c:v>0.46932932987611664</c:v>
                </c:pt>
                <c:pt idx="5560">
                  <c:v>0.46932932987611664</c:v>
                </c:pt>
                <c:pt idx="5561">
                  <c:v>0.46940346487077422</c:v>
                </c:pt>
                <c:pt idx="5562">
                  <c:v>0.46940346487077422</c:v>
                </c:pt>
                <c:pt idx="5563">
                  <c:v>0.46940346487077422</c:v>
                </c:pt>
                <c:pt idx="5564">
                  <c:v>0.46940346487077422</c:v>
                </c:pt>
                <c:pt idx="5565">
                  <c:v>0.46940346487077422</c:v>
                </c:pt>
                <c:pt idx="5566">
                  <c:v>0.46955170872400753</c:v>
                </c:pt>
                <c:pt idx="5567">
                  <c:v>0.46955170872400753</c:v>
                </c:pt>
                <c:pt idx="5568">
                  <c:v>0.46955170872400753</c:v>
                </c:pt>
                <c:pt idx="5569">
                  <c:v>0.46955170872400753</c:v>
                </c:pt>
                <c:pt idx="5570">
                  <c:v>0.46962581758872413</c:v>
                </c:pt>
                <c:pt idx="5571">
                  <c:v>0.46962581758872413</c:v>
                </c:pt>
                <c:pt idx="5572">
                  <c:v>0.46962581758872413</c:v>
                </c:pt>
                <c:pt idx="5573">
                  <c:v>0.46962581758872413</c:v>
                </c:pt>
                <c:pt idx="5574">
                  <c:v>0.46977400920969636</c:v>
                </c:pt>
                <c:pt idx="5575">
                  <c:v>0.46977400920969636</c:v>
                </c:pt>
                <c:pt idx="5576">
                  <c:v>0.46977400920969636</c:v>
                </c:pt>
                <c:pt idx="5577">
                  <c:v>0.46984809197208222</c:v>
                </c:pt>
                <c:pt idx="5578">
                  <c:v>0.46984809197208222</c:v>
                </c:pt>
                <c:pt idx="5579">
                  <c:v>0.46984809197208222</c:v>
                </c:pt>
                <c:pt idx="5580">
                  <c:v>0.46984809197208222</c:v>
                </c:pt>
                <c:pt idx="5581">
                  <c:v>0.46999623141596525</c:v>
                </c:pt>
                <c:pt idx="5582">
                  <c:v>0.46999623141596525</c:v>
                </c:pt>
                <c:pt idx="5583">
                  <c:v>0.46999623141596525</c:v>
                </c:pt>
                <c:pt idx="5584">
                  <c:v>0.47007028810358187</c:v>
                </c:pt>
                <c:pt idx="5585">
                  <c:v>0.47007028810358187</c:v>
                </c:pt>
                <c:pt idx="5586">
                  <c:v>0.47007028810358187</c:v>
                </c:pt>
                <c:pt idx="5587">
                  <c:v>0.47007028810358187</c:v>
                </c:pt>
                <c:pt idx="5588">
                  <c:v>0.47007028810358187</c:v>
                </c:pt>
                <c:pt idx="5589">
                  <c:v>0.47021837542545031</c:v>
                </c:pt>
                <c:pt idx="5590">
                  <c:v>0.47021837542545031</c:v>
                </c:pt>
                <c:pt idx="5591">
                  <c:v>0.47021837542545031</c:v>
                </c:pt>
                <c:pt idx="5592">
                  <c:v>0.47021837542545031</c:v>
                </c:pt>
                <c:pt idx="5593">
                  <c:v>0.47021837542545031</c:v>
                </c:pt>
                <c:pt idx="5594">
                  <c:v>0.47021837542545031</c:v>
                </c:pt>
                <c:pt idx="5595">
                  <c:v>0.47021837542545031</c:v>
                </c:pt>
                <c:pt idx="5596">
                  <c:v>0.47021837542545031</c:v>
                </c:pt>
                <c:pt idx="5597">
                  <c:v>0.47021837542545031</c:v>
                </c:pt>
                <c:pt idx="5598">
                  <c:v>0.47021837542545031</c:v>
                </c:pt>
                <c:pt idx="5599">
                  <c:v>0.47021837542545031</c:v>
                </c:pt>
                <c:pt idx="5600">
                  <c:v>0.47021837542545031</c:v>
                </c:pt>
                <c:pt idx="5601">
                  <c:v>0.47021837542545031</c:v>
                </c:pt>
                <c:pt idx="5602">
                  <c:v>0.47021837542545031</c:v>
                </c:pt>
                <c:pt idx="5603">
                  <c:v>0.47021837542545031</c:v>
                </c:pt>
                <c:pt idx="5604">
                  <c:v>0.47021837542545031</c:v>
                </c:pt>
                <c:pt idx="5605">
                  <c:v>0.47021837542545031</c:v>
                </c:pt>
                <c:pt idx="5606">
                  <c:v>0.47021837542545031</c:v>
                </c:pt>
                <c:pt idx="5607">
                  <c:v>0.47021837542545031</c:v>
                </c:pt>
                <c:pt idx="5608">
                  <c:v>0.47021837542545031</c:v>
                </c:pt>
                <c:pt idx="5609">
                  <c:v>0.47007028810358187</c:v>
                </c:pt>
                <c:pt idx="5610">
                  <c:v>0.47007028810358187</c:v>
                </c:pt>
                <c:pt idx="5611">
                  <c:v>0.47007028810358187</c:v>
                </c:pt>
                <c:pt idx="5612">
                  <c:v>0.47007028810358187</c:v>
                </c:pt>
                <c:pt idx="5613">
                  <c:v>0.47007028810358187</c:v>
                </c:pt>
                <c:pt idx="5614">
                  <c:v>0.47007028810358187</c:v>
                </c:pt>
                <c:pt idx="5615">
                  <c:v>0.47007028810358187</c:v>
                </c:pt>
                <c:pt idx="5616">
                  <c:v>0.47007028810358187</c:v>
                </c:pt>
                <c:pt idx="5617">
                  <c:v>0.46999623141596525</c:v>
                </c:pt>
                <c:pt idx="5618">
                  <c:v>0.46999623141596525</c:v>
                </c:pt>
                <c:pt idx="5619">
                  <c:v>0.46999623141596525</c:v>
                </c:pt>
                <c:pt idx="5620">
                  <c:v>0.46999623141596525</c:v>
                </c:pt>
                <c:pt idx="5621">
                  <c:v>0.46999623141596525</c:v>
                </c:pt>
                <c:pt idx="5622">
                  <c:v>0.46984809197208222</c:v>
                </c:pt>
                <c:pt idx="5623">
                  <c:v>0.46984809197208222</c:v>
                </c:pt>
                <c:pt idx="5624">
                  <c:v>0.46984809197208222</c:v>
                </c:pt>
                <c:pt idx="5625">
                  <c:v>0.46984809197208222</c:v>
                </c:pt>
                <c:pt idx="5626">
                  <c:v>0.47140182621832216</c:v>
                </c:pt>
                <c:pt idx="5627">
                  <c:v>0.47140182621832216</c:v>
                </c:pt>
                <c:pt idx="5628">
                  <c:v>0.46977400920969636</c:v>
                </c:pt>
                <c:pt idx="5629">
                  <c:v>0.47140182621832216</c:v>
                </c:pt>
                <c:pt idx="5630">
                  <c:v>0.47125401595436889</c:v>
                </c:pt>
                <c:pt idx="5631">
                  <c:v>0.47125401595436889</c:v>
                </c:pt>
                <c:pt idx="5632">
                  <c:v>0.47125401595436889</c:v>
                </c:pt>
                <c:pt idx="5633">
                  <c:v>0.47125401595436889</c:v>
                </c:pt>
                <c:pt idx="5634">
                  <c:v>0.47118009786869974</c:v>
                </c:pt>
                <c:pt idx="5635">
                  <c:v>0.47118009786869974</c:v>
                </c:pt>
                <c:pt idx="5636">
                  <c:v>0.47118009786869974</c:v>
                </c:pt>
                <c:pt idx="5637">
                  <c:v>0.47103223577483377</c:v>
                </c:pt>
                <c:pt idx="5638">
                  <c:v>0.47103223577483377</c:v>
                </c:pt>
                <c:pt idx="5639">
                  <c:v>0.47103223577483377</c:v>
                </c:pt>
                <c:pt idx="5640">
                  <c:v>0.47103223577483377</c:v>
                </c:pt>
                <c:pt idx="5641">
                  <c:v>0.47103223577483377</c:v>
                </c:pt>
                <c:pt idx="5642">
                  <c:v>0.47095829176057469</c:v>
                </c:pt>
                <c:pt idx="5643">
                  <c:v>0.47095829176057469</c:v>
                </c:pt>
                <c:pt idx="5644">
                  <c:v>0.47095829176057469</c:v>
                </c:pt>
                <c:pt idx="5645">
                  <c:v>0.47095829176057469</c:v>
                </c:pt>
                <c:pt idx="5646">
                  <c:v>0.47095829176057469</c:v>
                </c:pt>
                <c:pt idx="5647">
                  <c:v>0.47095829176057469</c:v>
                </c:pt>
                <c:pt idx="5648">
                  <c:v>0.47095829176057469</c:v>
                </c:pt>
                <c:pt idx="5649">
                  <c:v>0.47095829176057469</c:v>
                </c:pt>
                <c:pt idx="5650">
                  <c:v>0.47095829176057469</c:v>
                </c:pt>
                <c:pt idx="5651">
                  <c:v>0.47095829176057469</c:v>
                </c:pt>
                <c:pt idx="5652">
                  <c:v>0.47095829176057469</c:v>
                </c:pt>
                <c:pt idx="5653">
                  <c:v>0.47095829176057469</c:v>
                </c:pt>
                <c:pt idx="5654">
                  <c:v>0.47095829176057469</c:v>
                </c:pt>
                <c:pt idx="5655">
                  <c:v>0.47095829176057469</c:v>
                </c:pt>
                <c:pt idx="5656">
                  <c:v>0.47095829176057469</c:v>
                </c:pt>
                <c:pt idx="5657">
                  <c:v>0.47095829176057469</c:v>
                </c:pt>
                <c:pt idx="5658">
                  <c:v>0.47095829176057469</c:v>
                </c:pt>
                <c:pt idx="5659">
                  <c:v>0.47103223577483377</c:v>
                </c:pt>
                <c:pt idx="5660">
                  <c:v>0.47103223577483377</c:v>
                </c:pt>
                <c:pt idx="5661">
                  <c:v>0.47103223577483377</c:v>
                </c:pt>
                <c:pt idx="5662">
                  <c:v>0.47103223577483377</c:v>
                </c:pt>
                <c:pt idx="5663">
                  <c:v>0.47103223577483377</c:v>
                </c:pt>
                <c:pt idx="5664">
                  <c:v>0.47103223577483377</c:v>
                </c:pt>
                <c:pt idx="5665">
                  <c:v>0.47118009786869974</c:v>
                </c:pt>
                <c:pt idx="5666">
                  <c:v>0.47118009786869974</c:v>
                </c:pt>
                <c:pt idx="5667">
                  <c:v>0.47118009786869974</c:v>
                </c:pt>
                <c:pt idx="5668">
                  <c:v>0.47125401595436889</c:v>
                </c:pt>
                <c:pt idx="5669">
                  <c:v>0.47125401595436889</c:v>
                </c:pt>
                <c:pt idx="5670">
                  <c:v>0.47140182621832216</c:v>
                </c:pt>
                <c:pt idx="5671">
                  <c:v>0.47140182621832216</c:v>
                </c:pt>
                <c:pt idx="5672">
                  <c:v>0.47140182621832216</c:v>
                </c:pt>
                <c:pt idx="5673">
                  <c:v>0.47140182621832216</c:v>
                </c:pt>
                <c:pt idx="5674">
                  <c:v>0.47147571840265801</c:v>
                </c:pt>
                <c:pt idx="5675">
                  <c:v>0.46984809197208222</c:v>
                </c:pt>
                <c:pt idx="5676">
                  <c:v>0.46999623141596525</c:v>
                </c:pt>
                <c:pt idx="5677">
                  <c:v>0.46999623141596525</c:v>
                </c:pt>
                <c:pt idx="5678">
                  <c:v>0.46999623141596525</c:v>
                </c:pt>
                <c:pt idx="5679">
                  <c:v>0.47007028810358187</c:v>
                </c:pt>
                <c:pt idx="5680">
                  <c:v>0.47007028810358187</c:v>
                </c:pt>
                <c:pt idx="5681">
                  <c:v>0.47007028810358187</c:v>
                </c:pt>
                <c:pt idx="5682">
                  <c:v>0.47007028810358187</c:v>
                </c:pt>
                <c:pt idx="5683">
                  <c:v>0.47021837542545031</c:v>
                </c:pt>
                <c:pt idx="5684">
                  <c:v>0.47021837542545031</c:v>
                </c:pt>
                <c:pt idx="5685">
                  <c:v>0.47021837542545031</c:v>
                </c:pt>
                <c:pt idx="5686">
                  <c:v>0.4702924060658108</c:v>
                </c:pt>
                <c:pt idx="5687">
                  <c:v>0.4702924060658108</c:v>
                </c:pt>
                <c:pt idx="5688">
                  <c:v>0.4702924060658108</c:v>
                </c:pt>
                <c:pt idx="5689">
                  <c:v>0.4702924060658108</c:v>
                </c:pt>
                <c:pt idx="5690">
                  <c:v>0.47044044132064233</c:v>
                </c:pt>
                <c:pt idx="5691">
                  <c:v>0.47044044132064233</c:v>
                </c:pt>
                <c:pt idx="5692">
                  <c:v>0.47044044132064233</c:v>
                </c:pt>
                <c:pt idx="5693">
                  <c:v>0.47044044132064233</c:v>
                </c:pt>
                <c:pt idx="5694">
                  <c:v>0.47044044132064233</c:v>
                </c:pt>
                <c:pt idx="5695">
                  <c:v>0.47044044132064233</c:v>
                </c:pt>
                <c:pt idx="5696">
                  <c:v>0.47044044132064233</c:v>
                </c:pt>
                <c:pt idx="5697">
                  <c:v>0.47044044132064233</c:v>
                </c:pt>
                <c:pt idx="5698">
                  <c:v>0.47044044132064233</c:v>
                </c:pt>
                <c:pt idx="5699">
                  <c:v>0.47051444594121139</c:v>
                </c:pt>
                <c:pt idx="5700">
                  <c:v>0.47051444594121139</c:v>
                </c:pt>
                <c:pt idx="5701">
                  <c:v>0.47051444594121139</c:v>
                </c:pt>
                <c:pt idx="5702">
                  <c:v>0.47051444594121139</c:v>
                </c:pt>
                <c:pt idx="5703">
                  <c:v>0.47051444594121139</c:v>
                </c:pt>
                <c:pt idx="5704">
                  <c:v>0.47051444594121139</c:v>
                </c:pt>
                <c:pt idx="5705">
                  <c:v>0.47051444594121139</c:v>
                </c:pt>
                <c:pt idx="5706">
                  <c:v>0.47051444594121139</c:v>
                </c:pt>
                <c:pt idx="5707">
                  <c:v>0.47051444594121139</c:v>
                </c:pt>
                <c:pt idx="5708">
                  <c:v>0.47051444594121139</c:v>
                </c:pt>
                <c:pt idx="5709">
                  <c:v>0.47051444594121139</c:v>
                </c:pt>
                <c:pt idx="5710">
                  <c:v>0.47051444594121139</c:v>
                </c:pt>
                <c:pt idx="5711">
                  <c:v>0.47051444594121139</c:v>
                </c:pt>
                <c:pt idx="5712">
                  <c:v>0.47051444594121139</c:v>
                </c:pt>
                <c:pt idx="5713">
                  <c:v>0.47044044132064233</c:v>
                </c:pt>
                <c:pt idx="5714">
                  <c:v>0.47044044132064233</c:v>
                </c:pt>
                <c:pt idx="5715">
                  <c:v>0.47044044132064233</c:v>
                </c:pt>
                <c:pt idx="5716">
                  <c:v>0.47044044132064233</c:v>
                </c:pt>
                <c:pt idx="5717">
                  <c:v>0.47044044132064233</c:v>
                </c:pt>
                <c:pt idx="5718">
                  <c:v>0.47044044132064233</c:v>
                </c:pt>
                <c:pt idx="5719">
                  <c:v>0.47044044132064233</c:v>
                </c:pt>
                <c:pt idx="5720">
                  <c:v>0.47044044132064233</c:v>
                </c:pt>
                <c:pt idx="5721">
                  <c:v>0.47044044132064233</c:v>
                </c:pt>
                <c:pt idx="5722">
                  <c:v>0.4702924060658108</c:v>
                </c:pt>
                <c:pt idx="5723">
                  <c:v>0.4702924060658108</c:v>
                </c:pt>
                <c:pt idx="5724">
                  <c:v>0.4702924060658108</c:v>
                </c:pt>
                <c:pt idx="5725">
                  <c:v>0.47191889043205271</c:v>
                </c:pt>
                <c:pt idx="5726">
                  <c:v>0.4702924060658108</c:v>
                </c:pt>
                <c:pt idx="5727">
                  <c:v>0.4702924060658108</c:v>
                </c:pt>
                <c:pt idx="5728">
                  <c:v>0.4702924060658108</c:v>
                </c:pt>
                <c:pt idx="5729">
                  <c:v>0.47191889043205271</c:v>
                </c:pt>
                <c:pt idx="5730">
                  <c:v>0.4718450499688045</c:v>
                </c:pt>
                <c:pt idx="5731">
                  <c:v>0.4718450499688045</c:v>
                </c:pt>
                <c:pt idx="5732">
                  <c:v>0.4718450499688045</c:v>
                </c:pt>
                <c:pt idx="5733">
                  <c:v>0.4718450499688045</c:v>
                </c:pt>
                <c:pt idx="5734">
                  <c:v>0.4718450499688045</c:v>
                </c:pt>
                <c:pt idx="5735">
                  <c:v>0.4718450499688045</c:v>
                </c:pt>
                <c:pt idx="5736">
                  <c:v>0.4718450499688045</c:v>
                </c:pt>
                <c:pt idx="5737">
                  <c:v>0.4718450499688045</c:v>
                </c:pt>
                <c:pt idx="5738">
                  <c:v>0.4718450499688045</c:v>
                </c:pt>
                <c:pt idx="5739">
                  <c:v>0.47169734320137546</c:v>
                </c:pt>
                <c:pt idx="5740">
                  <c:v>0.47169734320137546</c:v>
                </c:pt>
                <c:pt idx="5741">
                  <c:v>0.47169734320137546</c:v>
                </c:pt>
                <c:pt idx="5742">
                  <c:v>0.4718450499688045</c:v>
                </c:pt>
                <c:pt idx="5743">
                  <c:v>0.47169734320137546</c:v>
                </c:pt>
                <c:pt idx="5744">
                  <c:v>0.47169734320137546</c:v>
                </c:pt>
                <c:pt idx="5745">
                  <c:v>0.4718450499688045</c:v>
                </c:pt>
                <c:pt idx="5746">
                  <c:v>0.4718450499688045</c:v>
                </c:pt>
                <c:pt idx="5747">
                  <c:v>0.4718450499688045</c:v>
                </c:pt>
                <c:pt idx="5748">
                  <c:v>0.4718450499688045</c:v>
                </c:pt>
                <c:pt idx="5749">
                  <c:v>0.4718450499688045</c:v>
                </c:pt>
                <c:pt idx="5750">
                  <c:v>0.4718450499688045</c:v>
                </c:pt>
                <c:pt idx="5751">
                  <c:v>0.4718450499688045</c:v>
                </c:pt>
                <c:pt idx="5752">
                  <c:v>0.4718450499688045</c:v>
                </c:pt>
                <c:pt idx="5753">
                  <c:v>0.47191889043205271</c:v>
                </c:pt>
                <c:pt idx="5754">
                  <c:v>0.47191889043205271</c:v>
                </c:pt>
                <c:pt idx="5755">
                  <c:v>0.47191889043205271</c:v>
                </c:pt>
                <c:pt idx="5756">
                  <c:v>0.47191889043205271</c:v>
                </c:pt>
                <c:pt idx="5757">
                  <c:v>0.47206654553267968</c:v>
                </c:pt>
                <c:pt idx="5758">
                  <c:v>0.47044044132064233</c:v>
                </c:pt>
                <c:pt idx="5759">
                  <c:v>0.47214036017607841</c:v>
                </c:pt>
                <c:pt idx="5760">
                  <c:v>0.47214036017607841</c:v>
                </c:pt>
                <c:pt idx="5761">
                  <c:v>0.47051444594121139</c:v>
                </c:pt>
                <c:pt idx="5762">
                  <c:v>0.47066242918388745</c:v>
                </c:pt>
                <c:pt idx="5763">
                  <c:v>0.47066242918388745</c:v>
                </c:pt>
                <c:pt idx="5764">
                  <c:v>0.47066242918388745</c:v>
                </c:pt>
                <c:pt idx="5765">
                  <c:v>0.46695239108180076</c:v>
                </c:pt>
                <c:pt idx="5766">
                  <c:v>0.47073640781208159</c:v>
                </c:pt>
                <c:pt idx="5767">
                  <c:v>0.46702680652666728</c:v>
                </c:pt>
                <c:pt idx="5768">
                  <c:v>0.46702680652666728</c:v>
                </c:pt>
                <c:pt idx="5769">
                  <c:v>0.46717561098263782</c:v>
                </c:pt>
                <c:pt idx="5770">
                  <c:v>0.46717561098263782</c:v>
                </c:pt>
                <c:pt idx="5771">
                  <c:v>0.46717561098263782</c:v>
                </c:pt>
                <c:pt idx="5772">
                  <c:v>0.46724999999999994</c:v>
                </c:pt>
                <c:pt idx="5773">
                  <c:v>0.46724999999999994</c:v>
                </c:pt>
                <c:pt idx="5774">
                  <c:v>0.46739875162910893</c:v>
                </c:pt>
                <c:pt idx="5775">
                  <c:v>0.46739875162910893</c:v>
                </c:pt>
                <c:pt idx="5776">
                  <c:v>0.46754746807155068</c:v>
                </c:pt>
                <c:pt idx="5777">
                  <c:v>0.47567340376188394</c:v>
                </c:pt>
                <c:pt idx="5778">
                  <c:v>0.47567340376188394</c:v>
                </c:pt>
                <c:pt idx="5779">
                  <c:v>0.46762181310557194</c:v>
                </c:pt>
                <c:pt idx="5780">
                  <c:v>0.46762181310557194</c:v>
                </c:pt>
                <c:pt idx="5781">
                  <c:v>0.46762181310557194</c:v>
                </c:pt>
                <c:pt idx="5782">
                  <c:v>0.46777047681480011</c:v>
                </c:pt>
                <c:pt idx="5783">
                  <c:v>0.46777047681480011</c:v>
                </c:pt>
                <c:pt idx="5784">
                  <c:v>0.4758935685488358</c:v>
                </c:pt>
                <c:pt idx="5785">
                  <c:v>0.46784479549623548</c:v>
                </c:pt>
                <c:pt idx="5786">
                  <c:v>0.47604030282102816</c:v>
                </c:pt>
                <c:pt idx="5787">
                  <c:v>0.47604030282102816</c:v>
                </c:pt>
                <c:pt idx="5788">
                  <c:v>0.46784479549623548</c:v>
                </c:pt>
                <c:pt idx="5789">
                  <c:v>0.47604030282102816</c:v>
                </c:pt>
                <c:pt idx="5790">
                  <c:v>0.47611365729014621</c:v>
                </c:pt>
                <c:pt idx="5791">
                  <c:v>0.47449790397578373</c:v>
                </c:pt>
                <c:pt idx="5792">
                  <c:v>0.47611365729014621</c:v>
                </c:pt>
                <c:pt idx="5793">
                  <c:v>0.46605871724237646</c:v>
                </c:pt>
                <c:pt idx="5794">
                  <c:v>0.47611365729014621</c:v>
                </c:pt>
                <c:pt idx="5795">
                  <c:v>0.46806769888515887</c:v>
                </c:pt>
                <c:pt idx="5796">
                  <c:v>0.46799340652830612</c:v>
                </c:pt>
                <c:pt idx="5797">
                  <c:v>0.47464496027565151</c:v>
                </c:pt>
                <c:pt idx="5798">
                  <c:v>0.46613323867962231</c:v>
                </c:pt>
                <c:pt idx="5799">
                  <c:v>0.46806769888515887</c:v>
                </c:pt>
                <c:pt idx="5800">
                  <c:v>0.47626034090899971</c:v>
                </c:pt>
                <c:pt idx="5801">
                  <c:v>0.46806769888515887</c:v>
                </c:pt>
                <c:pt idx="5802">
                  <c:v>0.47626034090899971</c:v>
                </c:pt>
                <c:pt idx="5803">
                  <c:v>0.46806769888515887</c:v>
                </c:pt>
                <c:pt idx="5804">
                  <c:v>0.46806769888515887</c:v>
                </c:pt>
                <c:pt idx="5805">
                  <c:v>0.46806769888515887</c:v>
                </c:pt>
                <c:pt idx="5806">
                  <c:v>0.46806769888515887</c:v>
                </c:pt>
                <c:pt idx="5807">
                  <c:v>0.47626034090899971</c:v>
                </c:pt>
                <c:pt idx="5808">
                  <c:v>0.46799340652830612</c:v>
                </c:pt>
                <c:pt idx="5809">
                  <c:v>0.46799340652830612</c:v>
                </c:pt>
                <c:pt idx="5810">
                  <c:v>0.46799340652830612</c:v>
                </c:pt>
                <c:pt idx="5811">
                  <c:v>0.46799340652830612</c:v>
                </c:pt>
                <c:pt idx="5812">
                  <c:v>0.46799340652830612</c:v>
                </c:pt>
                <c:pt idx="5813">
                  <c:v>0.47611365729014621</c:v>
                </c:pt>
                <c:pt idx="5814">
                  <c:v>0.46799340652830612</c:v>
                </c:pt>
                <c:pt idx="5815">
                  <c:v>0.46784479549623548</c:v>
                </c:pt>
                <c:pt idx="5816">
                  <c:v>0.46799340652830612</c:v>
                </c:pt>
                <c:pt idx="5817">
                  <c:v>0.46784479549623548</c:v>
                </c:pt>
                <c:pt idx="5818">
                  <c:v>0.46784479549623548</c:v>
                </c:pt>
                <c:pt idx="5819">
                  <c:v>0.46784479549623548</c:v>
                </c:pt>
                <c:pt idx="5820">
                  <c:v>0.46784479549623548</c:v>
                </c:pt>
                <c:pt idx="5821">
                  <c:v>0.46784479549623548</c:v>
                </c:pt>
                <c:pt idx="5822">
                  <c:v>0.46784479549623548</c:v>
                </c:pt>
                <c:pt idx="5823">
                  <c:v>0.46777047681480011</c:v>
                </c:pt>
                <c:pt idx="5824">
                  <c:v>0.46777047681480011</c:v>
                </c:pt>
                <c:pt idx="5825">
                  <c:v>0.46777047681480011</c:v>
                </c:pt>
                <c:pt idx="5826">
                  <c:v>0.46777047681480011</c:v>
                </c:pt>
                <c:pt idx="5827">
                  <c:v>0.46777047681480011</c:v>
                </c:pt>
                <c:pt idx="5828">
                  <c:v>0.46777047681480011</c:v>
                </c:pt>
                <c:pt idx="5829">
                  <c:v>0.46777047681480011</c:v>
                </c:pt>
                <c:pt idx="5830">
                  <c:v>0.46762181310557194</c:v>
                </c:pt>
                <c:pt idx="5831">
                  <c:v>0.46762181310557194</c:v>
                </c:pt>
                <c:pt idx="5832">
                  <c:v>0.46762181310557194</c:v>
                </c:pt>
                <c:pt idx="5833">
                  <c:v>0.46762181310557194</c:v>
                </c:pt>
                <c:pt idx="5834">
                  <c:v>0.46762181310557194</c:v>
                </c:pt>
                <c:pt idx="5835">
                  <c:v>0.46762181310557194</c:v>
                </c:pt>
                <c:pt idx="5836">
                  <c:v>0.46762181310557194</c:v>
                </c:pt>
                <c:pt idx="5837">
                  <c:v>0.46762181310557194</c:v>
                </c:pt>
                <c:pt idx="5838">
                  <c:v>0.46762181310557194</c:v>
                </c:pt>
                <c:pt idx="5839">
                  <c:v>0.46762181310557194</c:v>
                </c:pt>
                <c:pt idx="5840">
                  <c:v>0.46762181310557194</c:v>
                </c:pt>
                <c:pt idx="5841">
                  <c:v>0.46762181310557194</c:v>
                </c:pt>
                <c:pt idx="5842">
                  <c:v>0.46762181310557194</c:v>
                </c:pt>
                <c:pt idx="5843">
                  <c:v>0.46762181310557194</c:v>
                </c:pt>
                <c:pt idx="5844">
                  <c:v>0.46762181310557194</c:v>
                </c:pt>
                <c:pt idx="5845">
                  <c:v>0.46762181310557194</c:v>
                </c:pt>
                <c:pt idx="5846">
                  <c:v>0.46762181310557194</c:v>
                </c:pt>
                <c:pt idx="5847">
                  <c:v>0.46762181310557194</c:v>
                </c:pt>
                <c:pt idx="5848">
                  <c:v>0.46762181310557194</c:v>
                </c:pt>
                <c:pt idx="5849">
                  <c:v>0.46777047681480011</c:v>
                </c:pt>
                <c:pt idx="5850">
                  <c:v>0.46777047681480011</c:v>
                </c:pt>
                <c:pt idx="5851">
                  <c:v>0.46777047681480011</c:v>
                </c:pt>
                <c:pt idx="5852">
                  <c:v>0.46777047681480011</c:v>
                </c:pt>
                <c:pt idx="5853">
                  <c:v>0.46784479549623548</c:v>
                </c:pt>
                <c:pt idx="5854">
                  <c:v>0.46784479549623548</c:v>
                </c:pt>
                <c:pt idx="5855">
                  <c:v>0.46784479549623548</c:v>
                </c:pt>
                <c:pt idx="5856">
                  <c:v>0.46799340652830612</c:v>
                </c:pt>
                <c:pt idx="5857">
                  <c:v>0.46799340652830612</c:v>
                </c:pt>
                <c:pt idx="5858">
                  <c:v>0.46799340652830612</c:v>
                </c:pt>
                <c:pt idx="5859">
                  <c:v>0.46806769888515887</c:v>
                </c:pt>
                <c:pt idx="5860">
                  <c:v>0.46806769888515887</c:v>
                </c:pt>
                <c:pt idx="5861">
                  <c:v>0.46806769888515887</c:v>
                </c:pt>
                <c:pt idx="5862">
                  <c:v>0.46821625729602878</c:v>
                </c:pt>
                <c:pt idx="5863">
                  <c:v>0.46821625729602878</c:v>
                </c:pt>
                <c:pt idx="5864">
                  <c:v>0.46829052335625254</c:v>
                </c:pt>
                <c:pt idx="5865">
                  <c:v>0.46829052335625254</c:v>
                </c:pt>
                <c:pt idx="5866">
                  <c:v>0.46843902920177971</c:v>
                </c:pt>
                <c:pt idx="5867">
                  <c:v>0.46843902920177971</c:v>
                </c:pt>
                <c:pt idx="5868">
                  <c:v>0.46858750003472838</c:v>
                </c:pt>
                <c:pt idx="5869">
                  <c:v>0.46858750003472838</c:v>
                </c:pt>
                <c:pt idx="5870">
                  <c:v>0.46665464111669719</c:v>
                </c:pt>
                <c:pt idx="5871">
                  <c:v>0.46665464111669719</c:v>
                </c:pt>
                <c:pt idx="5872">
                  <c:v>0.46672909184208966</c:v>
                </c:pt>
                <c:pt idx="5873">
                  <c:v>0.46672909184208966</c:v>
                </c:pt>
                <c:pt idx="5874">
                  <c:v>0.46687796682150517</c:v>
                </c:pt>
                <c:pt idx="5875">
                  <c:v>0.46687796682150517</c:v>
                </c:pt>
                <c:pt idx="5876">
                  <c:v>0.46687796682150517</c:v>
                </c:pt>
                <c:pt idx="5877">
                  <c:v>0.46695239108180076</c:v>
                </c:pt>
                <c:pt idx="5878">
                  <c:v>0.46695239108180076</c:v>
                </c:pt>
                <c:pt idx="5879">
                  <c:v>0.46695239108180076</c:v>
                </c:pt>
                <c:pt idx="5880">
                  <c:v>0.46710121315923636</c:v>
                </c:pt>
                <c:pt idx="5881">
                  <c:v>0.46710121315923636</c:v>
                </c:pt>
                <c:pt idx="5882">
                  <c:v>0.46710121315923636</c:v>
                </c:pt>
                <c:pt idx="5883">
                  <c:v>0.46710121315923636</c:v>
                </c:pt>
                <c:pt idx="5884">
                  <c:v>0.46710121315923636</c:v>
                </c:pt>
                <c:pt idx="5885">
                  <c:v>0.46710121315923636</c:v>
                </c:pt>
                <c:pt idx="5886">
                  <c:v>0.46710121315923636</c:v>
                </c:pt>
                <c:pt idx="5887">
                  <c:v>0.46724999999999994</c:v>
                </c:pt>
                <c:pt idx="5888">
                  <c:v>0.46724999999999994</c:v>
                </c:pt>
                <c:pt idx="5889">
                  <c:v>0.47574680047858331</c:v>
                </c:pt>
                <c:pt idx="5890">
                  <c:v>0.47574680047858331</c:v>
                </c:pt>
                <c:pt idx="5891">
                  <c:v>0.46724999999999994</c:v>
                </c:pt>
                <c:pt idx="5892">
                  <c:v>0.46724999999999994</c:v>
                </c:pt>
                <c:pt idx="5893">
                  <c:v>0.46724999999999994</c:v>
                </c:pt>
                <c:pt idx="5894">
                  <c:v>0.47574680047858331</c:v>
                </c:pt>
                <c:pt idx="5895">
                  <c:v>0.46724999999999994</c:v>
                </c:pt>
                <c:pt idx="5896">
                  <c:v>0.46724999999999994</c:v>
                </c:pt>
                <c:pt idx="5897">
                  <c:v>0.46724999999999994</c:v>
                </c:pt>
                <c:pt idx="5898">
                  <c:v>0.46724999999999994</c:v>
                </c:pt>
                <c:pt idx="5899">
                  <c:v>0.46724999999999994</c:v>
                </c:pt>
                <c:pt idx="5900">
                  <c:v>0.46724999999999994</c:v>
                </c:pt>
                <c:pt idx="5901">
                  <c:v>0.46724999999999994</c:v>
                </c:pt>
                <c:pt idx="5902">
                  <c:v>0.46710121315923636</c:v>
                </c:pt>
                <c:pt idx="5903">
                  <c:v>0.46710121315923636</c:v>
                </c:pt>
                <c:pt idx="5904">
                  <c:v>0.46710121315923636</c:v>
                </c:pt>
                <c:pt idx="5905">
                  <c:v>0.46710121315923636</c:v>
                </c:pt>
                <c:pt idx="5906">
                  <c:v>0.46710121315923636</c:v>
                </c:pt>
                <c:pt idx="5907">
                  <c:v>0.46710121315923636</c:v>
                </c:pt>
                <c:pt idx="5908">
                  <c:v>0.46710121315923636</c:v>
                </c:pt>
                <c:pt idx="5909">
                  <c:v>0.46710121315923636</c:v>
                </c:pt>
                <c:pt idx="5910">
                  <c:v>0.46710121315923636</c:v>
                </c:pt>
                <c:pt idx="5911">
                  <c:v>0.46710121315923636</c:v>
                </c:pt>
                <c:pt idx="5912">
                  <c:v>0.46710121315923636</c:v>
                </c:pt>
                <c:pt idx="5913">
                  <c:v>0.46695239108180076</c:v>
                </c:pt>
                <c:pt idx="5914">
                  <c:v>0.46888433676187158</c:v>
                </c:pt>
                <c:pt idx="5915">
                  <c:v>0.46695239108180076</c:v>
                </c:pt>
                <c:pt idx="5916">
                  <c:v>0.46695239108180076</c:v>
                </c:pt>
                <c:pt idx="5917">
                  <c:v>0.46881014068970506</c:v>
                </c:pt>
                <c:pt idx="5918">
                  <c:v>0.46881014068970506</c:v>
                </c:pt>
                <c:pt idx="5919">
                  <c:v>0.46881014068970506</c:v>
                </c:pt>
                <c:pt idx="5920">
                  <c:v>0.46881014068970506</c:v>
                </c:pt>
                <c:pt idx="5921">
                  <c:v>0.46881014068970506</c:v>
                </c:pt>
                <c:pt idx="5922">
                  <c:v>0.4686617223292221</c:v>
                </c:pt>
                <c:pt idx="5923">
                  <c:v>0.4686617223292221</c:v>
                </c:pt>
                <c:pt idx="5924">
                  <c:v>0.4686617223292221</c:v>
                </c:pt>
                <c:pt idx="5925">
                  <c:v>0.4686617223292221</c:v>
                </c:pt>
                <c:pt idx="5926">
                  <c:v>0.4686617223292221</c:v>
                </c:pt>
                <c:pt idx="5927">
                  <c:v>0.46858750003472838</c:v>
                </c:pt>
                <c:pt idx="5928">
                  <c:v>0.46858750003472838</c:v>
                </c:pt>
                <c:pt idx="5929">
                  <c:v>0.46858750003472838</c:v>
                </c:pt>
                <c:pt idx="5930">
                  <c:v>0.46858750003472838</c:v>
                </c:pt>
                <c:pt idx="5931">
                  <c:v>0.46858750003472838</c:v>
                </c:pt>
                <c:pt idx="5932">
                  <c:v>0.46843902920177971</c:v>
                </c:pt>
                <c:pt idx="5933">
                  <c:v>0.46843902920177971</c:v>
                </c:pt>
                <c:pt idx="5934">
                  <c:v>0.46843902920177971</c:v>
                </c:pt>
                <c:pt idx="5935">
                  <c:v>0.46843902920177971</c:v>
                </c:pt>
                <c:pt idx="5936">
                  <c:v>0.46843902920177971</c:v>
                </c:pt>
                <c:pt idx="5937">
                  <c:v>0.46843902920177971</c:v>
                </c:pt>
                <c:pt idx="5938">
                  <c:v>0.46843902920177971</c:v>
                </c:pt>
                <c:pt idx="5939">
                  <c:v>0.46843902920177971</c:v>
                </c:pt>
                <c:pt idx="5940">
                  <c:v>0.46843902920177971</c:v>
                </c:pt>
                <c:pt idx="5941">
                  <c:v>0.46843902920177971</c:v>
                </c:pt>
                <c:pt idx="5942">
                  <c:v>0.46843902920177971</c:v>
                </c:pt>
                <c:pt idx="5943">
                  <c:v>0.46843902920177971</c:v>
                </c:pt>
                <c:pt idx="5944">
                  <c:v>0.46843902920177971</c:v>
                </c:pt>
                <c:pt idx="5945">
                  <c:v>0.46843902920177971</c:v>
                </c:pt>
                <c:pt idx="5946">
                  <c:v>0.46843902920177971</c:v>
                </c:pt>
                <c:pt idx="5947">
                  <c:v>0.46843902920177971</c:v>
                </c:pt>
                <c:pt idx="5948">
                  <c:v>0.46843902920177971</c:v>
                </c:pt>
                <c:pt idx="5949">
                  <c:v>0.46843902920177971</c:v>
                </c:pt>
                <c:pt idx="5950">
                  <c:v>0.46843902920177971</c:v>
                </c:pt>
                <c:pt idx="5951">
                  <c:v>0.46843902920177971</c:v>
                </c:pt>
                <c:pt idx="5952">
                  <c:v>0.46858750003472838</c:v>
                </c:pt>
                <c:pt idx="5953">
                  <c:v>0.46858750003472838</c:v>
                </c:pt>
                <c:pt idx="5954">
                  <c:v>0.46858750003472838</c:v>
                </c:pt>
                <c:pt idx="5955">
                  <c:v>0.46858750003472838</c:v>
                </c:pt>
                <c:pt idx="5956">
                  <c:v>0.46858750003472838</c:v>
                </c:pt>
                <c:pt idx="5957">
                  <c:v>0.4686617223292221</c:v>
                </c:pt>
                <c:pt idx="5958">
                  <c:v>0.4686617223292221</c:v>
                </c:pt>
                <c:pt idx="5959">
                  <c:v>0.4686617223292221</c:v>
                </c:pt>
                <c:pt idx="5960">
                  <c:v>0.4686617223292221</c:v>
                </c:pt>
                <c:pt idx="5961">
                  <c:v>0.46881014068970506</c:v>
                </c:pt>
                <c:pt idx="5962">
                  <c:v>0.46881014068970506</c:v>
                </c:pt>
                <c:pt idx="5963">
                  <c:v>0.46881014068970506</c:v>
                </c:pt>
                <c:pt idx="5964">
                  <c:v>0.46881014068970506</c:v>
                </c:pt>
                <c:pt idx="5965">
                  <c:v>0.46888433676187158</c:v>
                </c:pt>
                <c:pt idx="5966">
                  <c:v>0.46888433676187158</c:v>
                </c:pt>
                <c:pt idx="5967">
                  <c:v>0.46888433676187158</c:v>
                </c:pt>
                <c:pt idx="5968">
                  <c:v>0.46888433676187158</c:v>
                </c:pt>
                <c:pt idx="5969">
                  <c:v>0.46903270270548392</c:v>
                </c:pt>
                <c:pt idx="5970">
                  <c:v>0.46903270270548392</c:v>
                </c:pt>
                <c:pt idx="5971">
                  <c:v>0.46903270270548392</c:v>
                </c:pt>
                <c:pt idx="5972">
                  <c:v>0.46903270270548392</c:v>
                </c:pt>
                <c:pt idx="5973">
                  <c:v>0.46903270270548392</c:v>
                </c:pt>
                <c:pt idx="5974">
                  <c:v>0.46903270270548392</c:v>
                </c:pt>
                <c:pt idx="5975">
                  <c:v>0.46918103373535347</c:v>
                </c:pt>
                <c:pt idx="5976">
                  <c:v>0.46918103373535347</c:v>
                </c:pt>
                <c:pt idx="5977">
                  <c:v>0.46918103373535347</c:v>
                </c:pt>
                <c:pt idx="5978">
                  <c:v>0.46918103373535347</c:v>
                </c:pt>
                <c:pt idx="5979">
                  <c:v>0.46918103373535347</c:v>
                </c:pt>
                <c:pt idx="5980">
                  <c:v>0.46925518616533479</c:v>
                </c:pt>
                <c:pt idx="5981">
                  <c:v>0.46925518616533479</c:v>
                </c:pt>
                <c:pt idx="5982">
                  <c:v>0.46925518616533479</c:v>
                </c:pt>
                <c:pt idx="5983">
                  <c:v>0.46925518616533479</c:v>
                </c:pt>
                <c:pt idx="5984">
                  <c:v>0.46925518616533479</c:v>
                </c:pt>
                <c:pt idx="5985">
                  <c:v>0.46925518616533479</c:v>
                </c:pt>
                <c:pt idx="5986">
                  <c:v>0.46925518616533479</c:v>
                </c:pt>
                <c:pt idx="5987">
                  <c:v>0.46925518616533479</c:v>
                </c:pt>
                <c:pt idx="5988">
                  <c:v>0.46925518616533479</c:v>
                </c:pt>
                <c:pt idx="5989">
                  <c:v>0.46925518616533479</c:v>
                </c:pt>
                <c:pt idx="5990">
                  <c:v>0.46925518616533479</c:v>
                </c:pt>
                <c:pt idx="5991">
                  <c:v>0.46925518616533479</c:v>
                </c:pt>
                <c:pt idx="5992">
                  <c:v>0.46925518616533479</c:v>
                </c:pt>
                <c:pt idx="5993">
                  <c:v>0.46925518616533479</c:v>
                </c:pt>
                <c:pt idx="5994">
                  <c:v>0.46925518616533479</c:v>
                </c:pt>
                <c:pt idx="5995">
                  <c:v>0.46925518616533479</c:v>
                </c:pt>
                <c:pt idx="5996">
                  <c:v>0.46925518616533479</c:v>
                </c:pt>
                <c:pt idx="5997">
                  <c:v>0.46918103373535347</c:v>
                </c:pt>
                <c:pt idx="5998">
                  <c:v>0.46918103373535347</c:v>
                </c:pt>
                <c:pt idx="5999">
                  <c:v>0.46918103373535347</c:v>
                </c:pt>
                <c:pt idx="6000">
                  <c:v>0.46918103373535347</c:v>
                </c:pt>
                <c:pt idx="6001">
                  <c:v>0.46918103373535347</c:v>
                </c:pt>
                <c:pt idx="6002">
                  <c:v>0.46918103373535347</c:v>
                </c:pt>
                <c:pt idx="6003">
                  <c:v>0.46918103373535347</c:v>
                </c:pt>
                <c:pt idx="6004">
                  <c:v>0.46918103373535347</c:v>
                </c:pt>
                <c:pt idx="6005">
                  <c:v>0.46903270270548392</c:v>
                </c:pt>
                <c:pt idx="6006">
                  <c:v>0.46903270270548392</c:v>
                </c:pt>
                <c:pt idx="6007">
                  <c:v>0.46903270270548392</c:v>
                </c:pt>
                <c:pt idx="6008">
                  <c:v>0.46903270270548392</c:v>
                </c:pt>
                <c:pt idx="6009">
                  <c:v>0.46903270270548392</c:v>
                </c:pt>
                <c:pt idx="6010">
                  <c:v>0.46903270270548392</c:v>
                </c:pt>
                <c:pt idx="6011">
                  <c:v>0.46903270270548392</c:v>
                </c:pt>
                <c:pt idx="6012">
                  <c:v>0.46903270270548392</c:v>
                </c:pt>
                <c:pt idx="6013">
                  <c:v>0.46903270270548392</c:v>
                </c:pt>
                <c:pt idx="6014">
                  <c:v>0.46903270270548392</c:v>
                </c:pt>
                <c:pt idx="6015">
                  <c:v>0.46888433676187158</c:v>
                </c:pt>
                <c:pt idx="6016">
                  <c:v>0.46888433676187158</c:v>
                </c:pt>
                <c:pt idx="6017">
                  <c:v>0.46888433676187158</c:v>
                </c:pt>
                <c:pt idx="6018">
                  <c:v>0.46888433676187158</c:v>
                </c:pt>
                <c:pt idx="6019">
                  <c:v>0.46888433676187158</c:v>
                </c:pt>
                <c:pt idx="6020">
                  <c:v>0.46888433676187158</c:v>
                </c:pt>
                <c:pt idx="6021">
                  <c:v>0.46881014068970506</c:v>
                </c:pt>
                <c:pt idx="6022">
                  <c:v>0.46881014068970506</c:v>
                </c:pt>
                <c:pt idx="6023">
                  <c:v>0.46881014068970506</c:v>
                </c:pt>
                <c:pt idx="6024">
                  <c:v>0.46881014068970506</c:v>
                </c:pt>
                <c:pt idx="6025">
                  <c:v>0.46881014068970506</c:v>
                </c:pt>
                <c:pt idx="6026">
                  <c:v>0.46881014068970506</c:v>
                </c:pt>
                <c:pt idx="6027">
                  <c:v>0.46881014068970506</c:v>
                </c:pt>
                <c:pt idx="6028">
                  <c:v>0.46881014068970506</c:v>
                </c:pt>
                <c:pt idx="6029">
                  <c:v>0.47058844189461169</c:v>
                </c:pt>
                <c:pt idx="6030">
                  <c:v>0.47058844189461169</c:v>
                </c:pt>
                <c:pt idx="6031">
                  <c:v>0.4686617223292221</c:v>
                </c:pt>
                <c:pt idx="6032">
                  <c:v>0.47044044132064233</c:v>
                </c:pt>
                <c:pt idx="6033">
                  <c:v>0.47058844189461169</c:v>
                </c:pt>
                <c:pt idx="6034">
                  <c:v>0.47044044132064233</c:v>
                </c:pt>
                <c:pt idx="6035">
                  <c:v>0.47058844189461169</c:v>
                </c:pt>
                <c:pt idx="6036">
                  <c:v>0.47058844189461169</c:v>
                </c:pt>
                <c:pt idx="6037">
                  <c:v>0.47058844189461169</c:v>
                </c:pt>
                <c:pt idx="6038">
                  <c:v>0.47058844189461169</c:v>
                </c:pt>
                <c:pt idx="6039">
                  <c:v>0.46881014068970506</c:v>
                </c:pt>
                <c:pt idx="6040">
                  <c:v>0.47058844189461169</c:v>
                </c:pt>
                <c:pt idx="6041">
                  <c:v>0.47058844189461169</c:v>
                </c:pt>
                <c:pt idx="6042">
                  <c:v>0.46881014068970506</c:v>
                </c:pt>
                <c:pt idx="6043">
                  <c:v>0.47058844189461169</c:v>
                </c:pt>
                <c:pt idx="6044">
                  <c:v>0.47066242918388745</c:v>
                </c:pt>
                <c:pt idx="6045">
                  <c:v>0.47066242918388745</c:v>
                </c:pt>
                <c:pt idx="6046">
                  <c:v>0.46888433676187158</c:v>
                </c:pt>
                <c:pt idx="6047">
                  <c:v>0.46903270270548392</c:v>
                </c:pt>
                <c:pt idx="6048">
                  <c:v>0.46903270270548392</c:v>
                </c:pt>
                <c:pt idx="6049">
                  <c:v>0.46903270270548392</c:v>
                </c:pt>
                <c:pt idx="6050">
                  <c:v>0.46903270270548392</c:v>
                </c:pt>
                <c:pt idx="6051">
                  <c:v>0.46903270270548392</c:v>
                </c:pt>
                <c:pt idx="6052">
                  <c:v>0.46918103373535347</c:v>
                </c:pt>
                <c:pt idx="6053">
                  <c:v>0.46918103373535347</c:v>
                </c:pt>
                <c:pt idx="6054">
                  <c:v>0.46925518616533479</c:v>
                </c:pt>
                <c:pt idx="6055">
                  <c:v>0.46925518616533479</c:v>
                </c:pt>
                <c:pt idx="6056">
                  <c:v>0.46940346487077422</c:v>
                </c:pt>
                <c:pt idx="6057">
                  <c:v>0.46940346487077422</c:v>
                </c:pt>
                <c:pt idx="6058">
                  <c:v>0.46940346487077422</c:v>
                </c:pt>
                <c:pt idx="6059">
                  <c:v>0.46955170872400753</c:v>
                </c:pt>
                <c:pt idx="6060">
                  <c:v>0.46955170872400753</c:v>
                </c:pt>
                <c:pt idx="6061">
                  <c:v>0.46962581758872413</c:v>
                </c:pt>
                <c:pt idx="6062">
                  <c:v>0.46962581758872413</c:v>
                </c:pt>
                <c:pt idx="6063">
                  <c:v>0.46962581758872413</c:v>
                </c:pt>
                <c:pt idx="6064">
                  <c:v>0.46977400920969636</c:v>
                </c:pt>
                <c:pt idx="6065">
                  <c:v>0.46977400920969636</c:v>
                </c:pt>
                <c:pt idx="6066">
                  <c:v>0.46992216603981829</c:v>
                </c:pt>
                <c:pt idx="6067">
                  <c:v>0.46992216603981829</c:v>
                </c:pt>
                <c:pt idx="6068">
                  <c:v>0.46992216603981829</c:v>
                </c:pt>
                <c:pt idx="6069">
                  <c:v>0.46999623141596525</c:v>
                </c:pt>
                <c:pt idx="6070">
                  <c:v>0.46999623141596525</c:v>
                </c:pt>
                <c:pt idx="6071">
                  <c:v>0.46806769888515887</c:v>
                </c:pt>
                <c:pt idx="6072">
                  <c:v>0.46806769888515887</c:v>
                </c:pt>
                <c:pt idx="6073">
                  <c:v>0.46821625729602878</c:v>
                </c:pt>
                <c:pt idx="6074">
                  <c:v>0.46821625729602878</c:v>
                </c:pt>
                <c:pt idx="6075">
                  <c:v>0.46821625729602878</c:v>
                </c:pt>
                <c:pt idx="6076">
                  <c:v>0.46821625729602878</c:v>
                </c:pt>
                <c:pt idx="6077">
                  <c:v>0.46821625729602878</c:v>
                </c:pt>
                <c:pt idx="6078">
                  <c:v>0.46829052335625254</c:v>
                </c:pt>
                <c:pt idx="6079">
                  <c:v>0.46829052335625254</c:v>
                </c:pt>
                <c:pt idx="6080">
                  <c:v>0.46829052335625254</c:v>
                </c:pt>
                <c:pt idx="6081">
                  <c:v>0.46829052335625254</c:v>
                </c:pt>
                <c:pt idx="6082">
                  <c:v>0.46829052335625254</c:v>
                </c:pt>
                <c:pt idx="6083">
                  <c:v>0.46829052335625254</c:v>
                </c:pt>
                <c:pt idx="6084">
                  <c:v>0.46829052335625254</c:v>
                </c:pt>
                <c:pt idx="6085">
                  <c:v>0.46829052335625254</c:v>
                </c:pt>
                <c:pt idx="6086">
                  <c:v>0.46829052335625254</c:v>
                </c:pt>
                <c:pt idx="6087">
                  <c:v>0.46829052335625254</c:v>
                </c:pt>
                <c:pt idx="6088">
                  <c:v>0.46829052335625254</c:v>
                </c:pt>
                <c:pt idx="6089">
                  <c:v>0.46829052335625254</c:v>
                </c:pt>
                <c:pt idx="6090">
                  <c:v>0.46829052335625254</c:v>
                </c:pt>
                <c:pt idx="6091">
                  <c:v>0.46829052335625254</c:v>
                </c:pt>
                <c:pt idx="6092">
                  <c:v>0.46829052335625254</c:v>
                </c:pt>
                <c:pt idx="6093">
                  <c:v>0.46829052335625254</c:v>
                </c:pt>
                <c:pt idx="6094">
                  <c:v>0.46829052335625254</c:v>
                </c:pt>
                <c:pt idx="6095">
                  <c:v>0.46829052335625254</c:v>
                </c:pt>
                <c:pt idx="6096">
                  <c:v>0.46829052335625254</c:v>
                </c:pt>
                <c:pt idx="6097">
                  <c:v>0.46829052335625254</c:v>
                </c:pt>
                <c:pt idx="6098">
                  <c:v>0.47014433610572515</c:v>
                </c:pt>
                <c:pt idx="6099">
                  <c:v>0.47014433610572515</c:v>
                </c:pt>
                <c:pt idx="6100">
                  <c:v>0.47014433610572515</c:v>
                </c:pt>
                <c:pt idx="6101">
                  <c:v>0.47014433610572515</c:v>
                </c:pt>
                <c:pt idx="6102">
                  <c:v>0.47014433610572515</c:v>
                </c:pt>
                <c:pt idx="6103">
                  <c:v>0.46821625729602878</c:v>
                </c:pt>
                <c:pt idx="6104">
                  <c:v>0.47014433610572515</c:v>
                </c:pt>
                <c:pt idx="6105">
                  <c:v>0.47014433610572515</c:v>
                </c:pt>
                <c:pt idx="6106">
                  <c:v>0.46999623141596525</c:v>
                </c:pt>
                <c:pt idx="6107">
                  <c:v>0.46999623141596525</c:v>
                </c:pt>
                <c:pt idx="6108">
                  <c:v>0.46999623141596525</c:v>
                </c:pt>
                <c:pt idx="6109">
                  <c:v>0.46999623141596525</c:v>
                </c:pt>
                <c:pt idx="6110">
                  <c:v>0.46999623141596525</c:v>
                </c:pt>
                <c:pt idx="6111">
                  <c:v>0.46999623141596525</c:v>
                </c:pt>
                <c:pt idx="6112">
                  <c:v>0.46999623141596525</c:v>
                </c:pt>
                <c:pt idx="6113">
                  <c:v>0.46992216603981829</c:v>
                </c:pt>
                <c:pt idx="6114">
                  <c:v>0.46992216603981829</c:v>
                </c:pt>
                <c:pt idx="6115">
                  <c:v>0.46992216603981829</c:v>
                </c:pt>
                <c:pt idx="6116">
                  <c:v>0.46992216603981829</c:v>
                </c:pt>
                <c:pt idx="6117">
                  <c:v>0.46992216603981829</c:v>
                </c:pt>
                <c:pt idx="6118">
                  <c:v>0.46992216603981829</c:v>
                </c:pt>
                <c:pt idx="6119">
                  <c:v>0.46977400920969636</c:v>
                </c:pt>
                <c:pt idx="6120">
                  <c:v>0.46977400920969636</c:v>
                </c:pt>
                <c:pt idx="6121">
                  <c:v>0.46977400920969636</c:v>
                </c:pt>
                <c:pt idx="6122">
                  <c:v>0.46977400920969636</c:v>
                </c:pt>
                <c:pt idx="6123">
                  <c:v>0.46977400920969636</c:v>
                </c:pt>
                <c:pt idx="6124">
                  <c:v>0.46977400920969636</c:v>
                </c:pt>
                <c:pt idx="6125">
                  <c:v>0.46962581758872413</c:v>
                </c:pt>
                <c:pt idx="6126">
                  <c:v>0.46962581758872413</c:v>
                </c:pt>
                <c:pt idx="6127">
                  <c:v>0.46962581758872413</c:v>
                </c:pt>
                <c:pt idx="6128">
                  <c:v>0.46962581758872413</c:v>
                </c:pt>
                <c:pt idx="6129">
                  <c:v>0.46962581758872413</c:v>
                </c:pt>
                <c:pt idx="6130">
                  <c:v>0.46962581758872413</c:v>
                </c:pt>
                <c:pt idx="6131">
                  <c:v>0.46962581758872413</c:v>
                </c:pt>
                <c:pt idx="6132">
                  <c:v>0.46962581758872413</c:v>
                </c:pt>
                <c:pt idx="6133">
                  <c:v>0.46962581758872413</c:v>
                </c:pt>
                <c:pt idx="6134">
                  <c:v>0.46962581758872413</c:v>
                </c:pt>
                <c:pt idx="6135">
                  <c:v>0.46962581758872413</c:v>
                </c:pt>
                <c:pt idx="6136">
                  <c:v>0.49803517735670677</c:v>
                </c:pt>
                <c:pt idx="6137">
                  <c:v>0.52055500716794612</c:v>
                </c:pt>
                <c:pt idx="6138">
                  <c:v>0.52055500716794612</c:v>
                </c:pt>
                <c:pt idx="6139">
                  <c:v>0.52055500716794612</c:v>
                </c:pt>
                <c:pt idx="6140">
                  <c:v>0.52055500716794612</c:v>
                </c:pt>
                <c:pt idx="6141">
                  <c:v>0.52041785439432342</c:v>
                </c:pt>
                <c:pt idx="6142">
                  <c:v>0.49633109909735873</c:v>
                </c:pt>
                <c:pt idx="6143">
                  <c:v>0.4909771611822692</c:v>
                </c:pt>
                <c:pt idx="6144">
                  <c:v>0.48702284048921185</c:v>
                </c:pt>
                <c:pt idx="6145">
                  <c:v>0.48882324062442184</c:v>
                </c:pt>
                <c:pt idx="6146">
                  <c:v>0.48867939213485834</c:v>
                </c:pt>
                <c:pt idx="6147">
                  <c:v>0.48867939213485834</c:v>
                </c:pt>
                <c:pt idx="6148">
                  <c:v>0.47998943714987219</c:v>
                </c:pt>
                <c:pt idx="6149">
                  <c:v>0.48188222425685867</c:v>
                </c:pt>
                <c:pt idx="6150">
                  <c:v>0.48188222425685867</c:v>
                </c:pt>
                <c:pt idx="6151">
                  <c:v>0.48188222425685867</c:v>
                </c:pt>
                <c:pt idx="6152">
                  <c:v>0.48188222425685867</c:v>
                </c:pt>
                <c:pt idx="6153">
                  <c:v>0.48188222425685867</c:v>
                </c:pt>
                <c:pt idx="6154">
                  <c:v>0.48188222425685867</c:v>
                </c:pt>
                <c:pt idx="6155">
                  <c:v>0.48188222425685867</c:v>
                </c:pt>
                <c:pt idx="6156">
                  <c:v>0.4836244817806189</c:v>
                </c:pt>
                <c:pt idx="6157">
                  <c:v>0.48376945750050826</c:v>
                </c:pt>
                <c:pt idx="6158">
                  <c:v>0.47515938974925953</c:v>
                </c:pt>
                <c:pt idx="6159">
                  <c:v>0.47515938974925953</c:v>
                </c:pt>
                <c:pt idx="6160">
                  <c:v>0.47515938974925953</c:v>
                </c:pt>
                <c:pt idx="6161">
                  <c:v>0.47515938974925953</c:v>
                </c:pt>
                <c:pt idx="6162">
                  <c:v>0.47515938974925953</c:v>
                </c:pt>
                <c:pt idx="6163">
                  <c:v>0.47515938974925953</c:v>
                </c:pt>
                <c:pt idx="6164">
                  <c:v>0.47515938974925953</c:v>
                </c:pt>
                <c:pt idx="6165">
                  <c:v>0.47515938974925953</c:v>
                </c:pt>
                <c:pt idx="6166">
                  <c:v>0.47515938974925953</c:v>
                </c:pt>
                <c:pt idx="6167">
                  <c:v>0.47515938974925953</c:v>
                </c:pt>
                <c:pt idx="6168">
                  <c:v>0.47515938974925953</c:v>
                </c:pt>
                <c:pt idx="6169">
                  <c:v>0.47515938974925953</c:v>
                </c:pt>
                <c:pt idx="6170">
                  <c:v>0.47515938974925953</c:v>
                </c:pt>
                <c:pt idx="6171">
                  <c:v>0.47515938974925953</c:v>
                </c:pt>
                <c:pt idx="6172">
                  <c:v>0.47515938974925953</c:v>
                </c:pt>
                <c:pt idx="6173">
                  <c:v>0.47515938974925953</c:v>
                </c:pt>
                <c:pt idx="6174">
                  <c:v>0.47515938974925953</c:v>
                </c:pt>
                <c:pt idx="6175">
                  <c:v>0.47515938974925953</c:v>
                </c:pt>
                <c:pt idx="6176">
                  <c:v>0.47515938974925953</c:v>
                </c:pt>
                <c:pt idx="6177">
                  <c:v>0.47515938974925953</c:v>
                </c:pt>
                <c:pt idx="6178">
                  <c:v>0.47515938974925953</c:v>
                </c:pt>
                <c:pt idx="6179">
                  <c:v>0.47515938974925953</c:v>
                </c:pt>
                <c:pt idx="6180">
                  <c:v>0.47515938974925953</c:v>
                </c:pt>
                <c:pt idx="6181">
                  <c:v>0.4770664983377495</c:v>
                </c:pt>
                <c:pt idx="6182">
                  <c:v>0.47515938974925953</c:v>
                </c:pt>
                <c:pt idx="6183">
                  <c:v>0.4770664983377495</c:v>
                </c:pt>
                <c:pt idx="6184">
                  <c:v>0.47501245233768596</c:v>
                </c:pt>
                <c:pt idx="6185">
                  <c:v>0.47692000000000001</c:v>
                </c:pt>
                <c:pt idx="6186">
                  <c:v>0.47692000000000001</c:v>
                </c:pt>
                <c:pt idx="6187">
                  <c:v>0.47692000000000001</c:v>
                </c:pt>
                <c:pt idx="6188">
                  <c:v>0.47692000000000001</c:v>
                </c:pt>
                <c:pt idx="6189">
                  <c:v>0.47692000000000001</c:v>
                </c:pt>
                <c:pt idx="6190">
                  <c:v>0.47692000000000001</c:v>
                </c:pt>
                <c:pt idx="6191">
                  <c:v>0.47692000000000001</c:v>
                </c:pt>
                <c:pt idx="6192">
                  <c:v>0.47692000000000001</c:v>
                </c:pt>
                <c:pt idx="6193">
                  <c:v>0.4767734680269976</c:v>
                </c:pt>
                <c:pt idx="6194">
                  <c:v>0.4767734680269976</c:v>
                </c:pt>
                <c:pt idx="6195">
                  <c:v>0.4767734680269976</c:v>
                </c:pt>
                <c:pt idx="6196">
                  <c:v>0.4767734680269976</c:v>
                </c:pt>
                <c:pt idx="6197">
                  <c:v>0.4767734680269976</c:v>
                </c:pt>
                <c:pt idx="6198">
                  <c:v>0.47670018942003456</c:v>
                </c:pt>
                <c:pt idx="6199">
                  <c:v>0.47670018942003456</c:v>
                </c:pt>
                <c:pt idx="6200">
                  <c:v>0.47670018942003456</c:v>
                </c:pt>
                <c:pt idx="6201">
                  <c:v>0.47670018942003456</c:v>
                </c:pt>
                <c:pt idx="6202">
                  <c:v>0.47670018942003456</c:v>
                </c:pt>
                <c:pt idx="6203">
                  <c:v>0.47655360695068583</c:v>
                </c:pt>
                <c:pt idx="6204">
                  <c:v>0.47655360695068583</c:v>
                </c:pt>
                <c:pt idx="6205">
                  <c:v>0.47655360695068583</c:v>
                </c:pt>
                <c:pt idx="6206">
                  <c:v>0.47640699078808912</c:v>
                </c:pt>
                <c:pt idx="6207">
                  <c:v>0.47640699078808912</c:v>
                </c:pt>
                <c:pt idx="6208">
                  <c:v>0.47640699078808912</c:v>
                </c:pt>
                <c:pt idx="6209">
                  <c:v>0.47640699078808912</c:v>
                </c:pt>
                <c:pt idx="6210">
                  <c:v>0.47640699078808912</c:v>
                </c:pt>
                <c:pt idx="6211">
                  <c:v>0.47633367006455984</c:v>
                </c:pt>
                <c:pt idx="6212">
                  <c:v>0.47633367006455984</c:v>
                </c:pt>
                <c:pt idx="6213">
                  <c:v>0.47633367006455984</c:v>
                </c:pt>
                <c:pt idx="6214">
                  <c:v>0.47633367006455984</c:v>
                </c:pt>
                <c:pt idx="6215">
                  <c:v>0.47618700331849906</c:v>
                </c:pt>
                <c:pt idx="6216">
                  <c:v>0.47618700331849906</c:v>
                </c:pt>
                <c:pt idx="6217">
                  <c:v>0.47618700331849906</c:v>
                </c:pt>
                <c:pt idx="6218">
                  <c:v>0.47618700331849906</c:v>
                </c:pt>
                <c:pt idx="6219">
                  <c:v>0.47604030282102816</c:v>
                </c:pt>
                <c:pt idx="6220">
                  <c:v>0.46925518616533479</c:v>
                </c:pt>
                <c:pt idx="6221">
                  <c:v>0.47779848630707922</c:v>
                </c:pt>
                <c:pt idx="6222">
                  <c:v>0.46925518616533479</c:v>
                </c:pt>
                <c:pt idx="6223">
                  <c:v>0.47779848630707922</c:v>
                </c:pt>
                <c:pt idx="6224">
                  <c:v>0.47772532524149613</c:v>
                </c:pt>
                <c:pt idx="6225">
                  <c:v>0.46918103373535347</c:v>
                </c:pt>
                <c:pt idx="6226">
                  <c:v>0.47772532524149613</c:v>
                </c:pt>
                <c:pt idx="6227">
                  <c:v>0.46918103373535347</c:v>
                </c:pt>
                <c:pt idx="6228">
                  <c:v>0.46918103373535347</c:v>
                </c:pt>
                <c:pt idx="6229">
                  <c:v>0.46918103373535347</c:v>
                </c:pt>
                <c:pt idx="6230">
                  <c:v>0.46918103373535347</c:v>
                </c:pt>
                <c:pt idx="6231">
                  <c:v>0.47772532524149613</c:v>
                </c:pt>
                <c:pt idx="6232">
                  <c:v>0.47772532524149613</c:v>
                </c:pt>
                <c:pt idx="6233">
                  <c:v>0.46918103373535347</c:v>
                </c:pt>
                <c:pt idx="6234">
                  <c:v>0.46918103373535347</c:v>
                </c:pt>
                <c:pt idx="6235">
                  <c:v>0.46918103373535347</c:v>
                </c:pt>
                <c:pt idx="6236">
                  <c:v>0.46918103373535347</c:v>
                </c:pt>
                <c:pt idx="6237">
                  <c:v>0.47368848556489584</c:v>
                </c:pt>
                <c:pt idx="6238">
                  <c:v>0.46918103373535347</c:v>
                </c:pt>
                <c:pt idx="6239">
                  <c:v>0.47383572927367257</c:v>
                </c:pt>
                <c:pt idx="6240">
                  <c:v>0.46918103373535347</c:v>
                </c:pt>
                <c:pt idx="6241">
                  <c:v>0.46918103373535347</c:v>
                </c:pt>
                <c:pt idx="6242">
                  <c:v>0.47383572927367257</c:v>
                </c:pt>
                <c:pt idx="6243">
                  <c:v>0.47383572927367257</c:v>
                </c:pt>
                <c:pt idx="6244">
                  <c:v>0.46918103373535347</c:v>
                </c:pt>
                <c:pt idx="6245">
                  <c:v>0.47383572927367257</c:v>
                </c:pt>
                <c:pt idx="6246">
                  <c:v>0.46918103373535347</c:v>
                </c:pt>
                <c:pt idx="6247">
                  <c:v>0.46918103373535347</c:v>
                </c:pt>
                <c:pt idx="6248">
                  <c:v>0.46918103373535347</c:v>
                </c:pt>
                <c:pt idx="6249">
                  <c:v>0.46918103373535347</c:v>
                </c:pt>
                <c:pt idx="6250">
                  <c:v>0.47383572927367257</c:v>
                </c:pt>
                <c:pt idx="6251">
                  <c:v>0.46925518616533479</c:v>
                </c:pt>
                <c:pt idx="6252">
                  <c:v>0.46925518616533479</c:v>
                </c:pt>
                <c:pt idx="6253">
                  <c:v>0.46925518616533479</c:v>
                </c:pt>
                <c:pt idx="6254">
                  <c:v>0.46925518616533479</c:v>
                </c:pt>
                <c:pt idx="6255">
                  <c:v>0.46925518616533479</c:v>
                </c:pt>
                <c:pt idx="6256">
                  <c:v>0.46925518616533479</c:v>
                </c:pt>
                <c:pt idx="6257">
                  <c:v>0.46940346487077422</c:v>
                </c:pt>
                <c:pt idx="6258">
                  <c:v>0.46940346487077422</c:v>
                </c:pt>
                <c:pt idx="6259">
                  <c:v>0.46940346487077422</c:v>
                </c:pt>
                <c:pt idx="6260">
                  <c:v>0.48231823078592173</c:v>
                </c:pt>
                <c:pt idx="6261">
                  <c:v>0.47405653085492083</c:v>
                </c:pt>
                <c:pt idx="6262">
                  <c:v>0.46940346487077422</c:v>
                </c:pt>
                <c:pt idx="6263">
                  <c:v>0.47405653085492083</c:v>
                </c:pt>
                <c:pt idx="6264">
                  <c:v>0.46940346487077422</c:v>
                </c:pt>
                <c:pt idx="6265">
                  <c:v>0.46947759115238075</c:v>
                </c:pt>
                <c:pt idx="6266">
                  <c:v>0.46947759115238075</c:v>
                </c:pt>
                <c:pt idx="6267">
                  <c:v>0.47420368928905521</c:v>
                </c:pt>
                <c:pt idx="6268">
                  <c:v>0.46947759115238075</c:v>
                </c:pt>
                <c:pt idx="6269">
                  <c:v>0.47420368928905521</c:v>
                </c:pt>
                <c:pt idx="6270">
                  <c:v>0.46947759115238075</c:v>
                </c:pt>
                <c:pt idx="6271">
                  <c:v>0.46947759115238075</c:v>
                </c:pt>
                <c:pt idx="6272">
                  <c:v>0.46947759115238075</c:v>
                </c:pt>
                <c:pt idx="6273">
                  <c:v>0.46947759115238075</c:v>
                </c:pt>
                <c:pt idx="6274">
                  <c:v>0.47420368928905521</c:v>
                </c:pt>
                <c:pt idx="6275">
                  <c:v>0.47420368928905521</c:v>
                </c:pt>
                <c:pt idx="6276">
                  <c:v>0.46947759115238075</c:v>
                </c:pt>
                <c:pt idx="6277">
                  <c:v>0.46947759115238075</c:v>
                </c:pt>
                <c:pt idx="6278">
                  <c:v>0.46947759115238075</c:v>
                </c:pt>
                <c:pt idx="6279">
                  <c:v>0.46940346487077422</c:v>
                </c:pt>
                <c:pt idx="6280">
                  <c:v>0.46940346487077422</c:v>
                </c:pt>
                <c:pt idx="6281">
                  <c:v>0.46940346487077422</c:v>
                </c:pt>
                <c:pt idx="6282">
                  <c:v>0.46940346487077422</c:v>
                </c:pt>
                <c:pt idx="6283">
                  <c:v>0.47405653085492083</c:v>
                </c:pt>
                <c:pt idx="6284">
                  <c:v>0.47405653085492083</c:v>
                </c:pt>
                <c:pt idx="6285">
                  <c:v>0.46940346487077422</c:v>
                </c:pt>
                <c:pt idx="6286">
                  <c:v>0.46940346487077422</c:v>
                </c:pt>
                <c:pt idx="6287">
                  <c:v>0.47398293885480658</c:v>
                </c:pt>
                <c:pt idx="6288">
                  <c:v>0.46925518616533479</c:v>
                </c:pt>
                <c:pt idx="6289">
                  <c:v>0.47398293885480658</c:v>
                </c:pt>
                <c:pt idx="6290">
                  <c:v>0.47398293885480658</c:v>
                </c:pt>
                <c:pt idx="6291">
                  <c:v>0.46925518616533479</c:v>
                </c:pt>
                <c:pt idx="6292">
                  <c:v>0.47383572927367257</c:v>
                </c:pt>
                <c:pt idx="6293">
                  <c:v>0.46918103373535347</c:v>
                </c:pt>
                <c:pt idx="6294">
                  <c:v>0.46918103373535347</c:v>
                </c:pt>
                <c:pt idx="6295">
                  <c:v>0.47383572927367257</c:v>
                </c:pt>
                <c:pt idx="6296">
                  <c:v>0.47383572927367257</c:v>
                </c:pt>
                <c:pt idx="6297">
                  <c:v>0.47383572927367257</c:v>
                </c:pt>
                <c:pt idx="6298">
                  <c:v>0.47368848556489584</c:v>
                </c:pt>
                <c:pt idx="6299">
                  <c:v>0.46903270270548392</c:v>
                </c:pt>
                <c:pt idx="6300">
                  <c:v>0.46903270270548392</c:v>
                </c:pt>
                <c:pt idx="6301">
                  <c:v>0.47361485090522171</c:v>
                </c:pt>
                <c:pt idx="6302">
                  <c:v>0.4753797322830372</c:v>
                </c:pt>
                <c:pt idx="6303">
                  <c:v>0.4753797322830372</c:v>
                </c:pt>
                <c:pt idx="6304">
                  <c:v>0.4753797322830372</c:v>
                </c:pt>
                <c:pt idx="6305">
                  <c:v>0.47523284573539482</c:v>
                </c:pt>
                <c:pt idx="6306">
                  <c:v>0.47523284573539482</c:v>
                </c:pt>
                <c:pt idx="6307">
                  <c:v>0.47515938974925953</c:v>
                </c:pt>
                <c:pt idx="6308">
                  <c:v>0.47515938974925953</c:v>
                </c:pt>
                <c:pt idx="6309">
                  <c:v>0.47515938974925953</c:v>
                </c:pt>
                <c:pt idx="6310">
                  <c:v>0.47058844189461169</c:v>
                </c:pt>
                <c:pt idx="6311">
                  <c:v>0.47501245233768596</c:v>
                </c:pt>
                <c:pt idx="6312">
                  <c:v>0.47501245233768596</c:v>
                </c:pt>
                <c:pt idx="6313">
                  <c:v>0.47501245233768596</c:v>
                </c:pt>
                <c:pt idx="6314">
                  <c:v>0.47501245233768596</c:v>
                </c:pt>
                <c:pt idx="6315">
                  <c:v>0.47486548098745496</c:v>
                </c:pt>
                <c:pt idx="6316">
                  <c:v>0.47486548098745496</c:v>
                </c:pt>
                <c:pt idx="6317">
                  <c:v>0.47486548098745496</c:v>
                </c:pt>
                <c:pt idx="6318">
                  <c:v>0.47486548098745496</c:v>
                </c:pt>
                <c:pt idx="6319">
                  <c:v>0.4747919825779916</c:v>
                </c:pt>
                <c:pt idx="6320">
                  <c:v>0.4747919825779916</c:v>
                </c:pt>
                <c:pt idx="6321">
                  <c:v>0.4747919825779916</c:v>
                </c:pt>
                <c:pt idx="6322">
                  <c:v>0.4747919825779916</c:v>
                </c:pt>
                <c:pt idx="6323">
                  <c:v>0.4747919825779916</c:v>
                </c:pt>
                <c:pt idx="6324">
                  <c:v>0.4747919825779916</c:v>
                </c:pt>
                <c:pt idx="6325">
                  <c:v>0.4747919825779916</c:v>
                </c:pt>
                <c:pt idx="6326">
                  <c:v>0.47464496027565151</c:v>
                </c:pt>
                <c:pt idx="6327">
                  <c:v>0.47464496027565151</c:v>
                </c:pt>
                <c:pt idx="6328">
                  <c:v>0.47464496027565151</c:v>
                </c:pt>
                <c:pt idx="6329">
                  <c:v>0.47464496027565151</c:v>
                </c:pt>
                <c:pt idx="6330">
                  <c:v>0.47464496027565151</c:v>
                </c:pt>
                <c:pt idx="6331">
                  <c:v>0.47464496027565151</c:v>
                </c:pt>
                <c:pt idx="6332">
                  <c:v>0.47464496027565151</c:v>
                </c:pt>
                <c:pt idx="6333">
                  <c:v>0.47464496027565151</c:v>
                </c:pt>
                <c:pt idx="6334">
                  <c:v>0.47464496027565151</c:v>
                </c:pt>
                <c:pt idx="6335">
                  <c:v>0.47464496027565151</c:v>
                </c:pt>
                <c:pt idx="6336">
                  <c:v>0.47464496027565151</c:v>
                </c:pt>
                <c:pt idx="6337">
                  <c:v>0.47464496027565151</c:v>
                </c:pt>
                <c:pt idx="6338">
                  <c:v>0.4747919825779916</c:v>
                </c:pt>
                <c:pt idx="6339">
                  <c:v>0.47021837542545031</c:v>
                </c:pt>
                <c:pt idx="6340">
                  <c:v>0.4747919825779916</c:v>
                </c:pt>
                <c:pt idx="6341">
                  <c:v>0.4747919825779916</c:v>
                </c:pt>
                <c:pt idx="6342">
                  <c:v>0.4747919825779916</c:v>
                </c:pt>
                <c:pt idx="6343">
                  <c:v>0.47486548098745496</c:v>
                </c:pt>
                <c:pt idx="6344">
                  <c:v>0.47036642802985817</c:v>
                </c:pt>
                <c:pt idx="6345">
                  <c:v>0.47486548098745496</c:v>
                </c:pt>
                <c:pt idx="6346">
                  <c:v>0.47486548098745496</c:v>
                </c:pt>
                <c:pt idx="6347">
                  <c:v>0.47486548098745496</c:v>
                </c:pt>
                <c:pt idx="6348">
                  <c:v>0.47501245233768596</c:v>
                </c:pt>
                <c:pt idx="6349">
                  <c:v>0.47501245233768596</c:v>
                </c:pt>
                <c:pt idx="6350">
                  <c:v>0.47501245233768596</c:v>
                </c:pt>
                <c:pt idx="6351">
                  <c:v>0.47501245233768596</c:v>
                </c:pt>
                <c:pt idx="6352">
                  <c:v>0.47515938974925953</c:v>
                </c:pt>
                <c:pt idx="6353">
                  <c:v>0.47515938974925953</c:v>
                </c:pt>
                <c:pt idx="6354">
                  <c:v>0.47515938974925953</c:v>
                </c:pt>
                <c:pt idx="6355">
                  <c:v>0.47515938974925953</c:v>
                </c:pt>
                <c:pt idx="6356">
                  <c:v>0.47523284573539482</c:v>
                </c:pt>
                <c:pt idx="6357">
                  <c:v>0.47523284573539482</c:v>
                </c:pt>
                <c:pt idx="6358">
                  <c:v>0.47523284573539482</c:v>
                </c:pt>
                <c:pt idx="6359">
                  <c:v>0.47523284573539482</c:v>
                </c:pt>
                <c:pt idx="6360">
                  <c:v>0.47523284573539482</c:v>
                </c:pt>
                <c:pt idx="6361">
                  <c:v>0.4753797322830372</c:v>
                </c:pt>
                <c:pt idx="6362">
                  <c:v>0.4753797322830372</c:v>
                </c:pt>
                <c:pt idx="6363">
                  <c:v>0.4753797322830372</c:v>
                </c:pt>
                <c:pt idx="6364">
                  <c:v>0.4753797322830372</c:v>
                </c:pt>
                <c:pt idx="6365">
                  <c:v>0.4753797322830372</c:v>
                </c:pt>
                <c:pt idx="6366">
                  <c:v>0.4753797322830372</c:v>
                </c:pt>
                <c:pt idx="6367">
                  <c:v>0.4753797322830372</c:v>
                </c:pt>
                <c:pt idx="6368">
                  <c:v>0.47545316285040939</c:v>
                </c:pt>
                <c:pt idx="6369">
                  <c:v>0.47545316285040939</c:v>
                </c:pt>
                <c:pt idx="6370">
                  <c:v>0.47095829176057469</c:v>
                </c:pt>
                <c:pt idx="6371">
                  <c:v>0.47545316285040939</c:v>
                </c:pt>
                <c:pt idx="6372">
                  <c:v>0.47545316285040939</c:v>
                </c:pt>
                <c:pt idx="6373">
                  <c:v>0.47545316285040939</c:v>
                </c:pt>
                <c:pt idx="6374">
                  <c:v>0.47545316285040939</c:v>
                </c:pt>
                <c:pt idx="6375">
                  <c:v>0.47545316285040939</c:v>
                </c:pt>
                <c:pt idx="6376">
                  <c:v>0.47545316285040939</c:v>
                </c:pt>
                <c:pt idx="6377">
                  <c:v>0.47545316285040939</c:v>
                </c:pt>
                <c:pt idx="6378">
                  <c:v>0.47545316285040939</c:v>
                </c:pt>
                <c:pt idx="6379">
                  <c:v>0.47545316285040939</c:v>
                </c:pt>
                <c:pt idx="6380">
                  <c:v>0.47545316285040939</c:v>
                </c:pt>
                <c:pt idx="6381">
                  <c:v>0.47545316285040939</c:v>
                </c:pt>
                <c:pt idx="6382">
                  <c:v>0.47545316285040939</c:v>
                </c:pt>
                <c:pt idx="6383">
                  <c:v>0.47545316285040939</c:v>
                </c:pt>
                <c:pt idx="6384">
                  <c:v>0.47545316285040939</c:v>
                </c:pt>
                <c:pt idx="6385">
                  <c:v>0.47545316285040939</c:v>
                </c:pt>
                <c:pt idx="6386">
                  <c:v>0.47545316285040939</c:v>
                </c:pt>
                <c:pt idx="6387">
                  <c:v>0.47545316285040939</c:v>
                </c:pt>
                <c:pt idx="6388">
                  <c:v>0.47545316285040939</c:v>
                </c:pt>
                <c:pt idx="6389">
                  <c:v>0.47545316285040939</c:v>
                </c:pt>
                <c:pt idx="6390">
                  <c:v>0.4753797322830372</c:v>
                </c:pt>
                <c:pt idx="6391">
                  <c:v>0.4753797322830372</c:v>
                </c:pt>
                <c:pt idx="6392">
                  <c:v>0.4753797322830372</c:v>
                </c:pt>
                <c:pt idx="6393">
                  <c:v>0.4753797322830372</c:v>
                </c:pt>
                <c:pt idx="6394">
                  <c:v>0.4753797322830372</c:v>
                </c:pt>
                <c:pt idx="6395">
                  <c:v>0.4753797322830372</c:v>
                </c:pt>
                <c:pt idx="6396">
                  <c:v>0.4753797322830372</c:v>
                </c:pt>
                <c:pt idx="6397">
                  <c:v>0.4753797322830372</c:v>
                </c:pt>
                <c:pt idx="6398">
                  <c:v>0.4753797322830372</c:v>
                </c:pt>
                <c:pt idx="6399">
                  <c:v>0.4753797322830372</c:v>
                </c:pt>
                <c:pt idx="6400">
                  <c:v>0.4753797322830372</c:v>
                </c:pt>
                <c:pt idx="6401">
                  <c:v>0.47523284573539482</c:v>
                </c:pt>
                <c:pt idx="6402">
                  <c:v>0.47523284573539482</c:v>
                </c:pt>
                <c:pt idx="6403">
                  <c:v>0.47523284573539482</c:v>
                </c:pt>
                <c:pt idx="6404">
                  <c:v>0.47523284573539482</c:v>
                </c:pt>
                <c:pt idx="6405">
                  <c:v>0.47523284573539482</c:v>
                </c:pt>
                <c:pt idx="6406">
                  <c:v>0.47523284573539482</c:v>
                </c:pt>
                <c:pt idx="6407">
                  <c:v>0.47523284573539482</c:v>
                </c:pt>
                <c:pt idx="6408">
                  <c:v>0.47515938974925953</c:v>
                </c:pt>
                <c:pt idx="6409">
                  <c:v>0.47515938974925953</c:v>
                </c:pt>
                <c:pt idx="6410">
                  <c:v>0.47515938974925953</c:v>
                </c:pt>
                <c:pt idx="6411">
                  <c:v>0.47515938974925953</c:v>
                </c:pt>
                <c:pt idx="6412">
                  <c:v>0.47515938974925953</c:v>
                </c:pt>
                <c:pt idx="6413">
                  <c:v>0.47515938974925953</c:v>
                </c:pt>
                <c:pt idx="6414">
                  <c:v>0.47515938974925953</c:v>
                </c:pt>
                <c:pt idx="6415">
                  <c:v>0.47515938974925953</c:v>
                </c:pt>
                <c:pt idx="6416">
                  <c:v>0.47515938974925953</c:v>
                </c:pt>
                <c:pt idx="6417">
                  <c:v>0.47501245233768596</c:v>
                </c:pt>
                <c:pt idx="6418">
                  <c:v>0.47501245233768596</c:v>
                </c:pt>
                <c:pt idx="6419">
                  <c:v>0.47501245233768596</c:v>
                </c:pt>
                <c:pt idx="6420">
                  <c:v>0.47501245233768596</c:v>
                </c:pt>
                <c:pt idx="6421">
                  <c:v>0.47501245233768596</c:v>
                </c:pt>
                <c:pt idx="6422">
                  <c:v>0.47501245233768596</c:v>
                </c:pt>
                <c:pt idx="6423">
                  <c:v>0.47501245233768596</c:v>
                </c:pt>
                <c:pt idx="6424">
                  <c:v>0.47501245233768596</c:v>
                </c:pt>
                <c:pt idx="6425">
                  <c:v>0.47501245233768596</c:v>
                </c:pt>
                <c:pt idx="6426">
                  <c:v>0.46650571317884637</c:v>
                </c:pt>
                <c:pt idx="6427">
                  <c:v>0.47501245233768596</c:v>
                </c:pt>
                <c:pt idx="6428">
                  <c:v>0.46650571317884637</c:v>
                </c:pt>
                <c:pt idx="6429">
                  <c:v>0.47501245233768596</c:v>
                </c:pt>
                <c:pt idx="6430">
                  <c:v>0.47501245233768596</c:v>
                </c:pt>
                <c:pt idx="6431">
                  <c:v>0.47501245233768596</c:v>
                </c:pt>
                <c:pt idx="6432">
                  <c:v>0.47501245233768596</c:v>
                </c:pt>
                <c:pt idx="6433">
                  <c:v>0.46843902920177971</c:v>
                </c:pt>
                <c:pt idx="6434">
                  <c:v>0.47501245233768596</c:v>
                </c:pt>
                <c:pt idx="6435">
                  <c:v>0.47501245233768596</c:v>
                </c:pt>
                <c:pt idx="6436">
                  <c:v>0.47501245233768596</c:v>
                </c:pt>
                <c:pt idx="6437">
                  <c:v>0.47501245233768596</c:v>
                </c:pt>
                <c:pt idx="6438">
                  <c:v>0.46650571317884637</c:v>
                </c:pt>
                <c:pt idx="6439">
                  <c:v>0.46650571317884637</c:v>
                </c:pt>
                <c:pt idx="6440">
                  <c:v>0.47501245233768596</c:v>
                </c:pt>
                <c:pt idx="6441">
                  <c:v>0.46650571317884637</c:v>
                </c:pt>
                <c:pt idx="6442">
                  <c:v>0.46650571317884637</c:v>
                </c:pt>
                <c:pt idx="6443">
                  <c:v>0.47501245233768596</c:v>
                </c:pt>
                <c:pt idx="6444">
                  <c:v>0.47501245233768596</c:v>
                </c:pt>
                <c:pt idx="6445">
                  <c:v>0.47501245233768596</c:v>
                </c:pt>
                <c:pt idx="6446">
                  <c:v>0.47501245233768596</c:v>
                </c:pt>
                <c:pt idx="6447">
                  <c:v>0.46650571317884637</c:v>
                </c:pt>
                <c:pt idx="6448">
                  <c:v>0.47515938974925953</c:v>
                </c:pt>
                <c:pt idx="6449">
                  <c:v>0.46650571317884637</c:v>
                </c:pt>
                <c:pt idx="6450">
                  <c:v>0.47515938974925953</c:v>
                </c:pt>
                <c:pt idx="6451">
                  <c:v>0.46665464111669719</c:v>
                </c:pt>
                <c:pt idx="6452">
                  <c:v>0.46665464111669719</c:v>
                </c:pt>
                <c:pt idx="6453">
                  <c:v>0.47515938974925953</c:v>
                </c:pt>
                <c:pt idx="6454">
                  <c:v>0.4767734680269976</c:v>
                </c:pt>
                <c:pt idx="6455">
                  <c:v>0.47515938974925953</c:v>
                </c:pt>
                <c:pt idx="6456">
                  <c:v>0.46665464111669719</c:v>
                </c:pt>
                <c:pt idx="6457">
                  <c:v>0.47515938974925953</c:v>
                </c:pt>
                <c:pt idx="6458">
                  <c:v>0.46665464111669719</c:v>
                </c:pt>
                <c:pt idx="6459">
                  <c:v>0.47515938974925953</c:v>
                </c:pt>
                <c:pt idx="6460">
                  <c:v>0.47523284573539482</c:v>
                </c:pt>
                <c:pt idx="6461">
                  <c:v>0.46672909184208966</c:v>
                </c:pt>
                <c:pt idx="6462">
                  <c:v>0.47523284573539482</c:v>
                </c:pt>
                <c:pt idx="6463">
                  <c:v>0.47523284573539482</c:v>
                </c:pt>
                <c:pt idx="6464">
                  <c:v>0.46672909184208966</c:v>
                </c:pt>
                <c:pt idx="6465">
                  <c:v>0.46672909184208966</c:v>
                </c:pt>
                <c:pt idx="6466">
                  <c:v>0.47523284573539482</c:v>
                </c:pt>
                <c:pt idx="6467">
                  <c:v>0.46672909184208966</c:v>
                </c:pt>
                <c:pt idx="6468">
                  <c:v>0.46672909184208966</c:v>
                </c:pt>
                <c:pt idx="6469">
                  <c:v>0.4686617223292221</c:v>
                </c:pt>
                <c:pt idx="6470">
                  <c:v>0.46672909184208966</c:v>
                </c:pt>
                <c:pt idx="6471">
                  <c:v>0.47523284573539482</c:v>
                </c:pt>
                <c:pt idx="6472">
                  <c:v>0.46672909184208966</c:v>
                </c:pt>
                <c:pt idx="6473">
                  <c:v>0.47523284573539482</c:v>
                </c:pt>
                <c:pt idx="6474">
                  <c:v>0.46672909184208966</c:v>
                </c:pt>
                <c:pt idx="6475">
                  <c:v>0.47523284573539482</c:v>
                </c:pt>
                <c:pt idx="6476">
                  <c:v>0.47523284573539482</c:v>
                </c:pt>
                <c:pt idx="6477">
                  <c:v>0.47523284573539482</c:v>
                </c:pt>
                <c:pt idx="6478">
                  <c:v>0.47523284573539482</c:v>
                </c:pt>
                <c:pt idx="6479">
                  <c:v>0.47523284573539482</c:v>
                </c:pt>
                <c:pt idx="6480">
                  <c:v>0.47523284573539482</c:v>
                </c:pt>
                <c:pt idx="6481">
                  <c:v>0.47523284573539482</c:v>
                </c:pt>
                <c:pt idx="6482">
                  <c:v>0.47523284573539482</c:v>
                </c:pt>
                <c:pt idx="6483">
                  <c:v>0.47523284573539482</c:v>
                </c:pt>
                <c:pt idx="6484">
                  <c:v>0.47523284573539482</c:v>
                </c:pt>
                <c:pt idx="6485">
                  <c:v>0.47523284573539482</c:v>
                </c:pt>
                <c:pt idx="6486">
                  <c:v>0.47523284573539482</c:v>
                </c:pt>
                <c:pt idx="6487">
                  <c:v>0.47515938974925953</c:v>
                </c:pt>
                <c:pt idx="6488">
                  <c:v>0.47515938974925953</c:v>
                </c:pt>
                <c:pt idx="6489">
                  <c:v>0.47515938974925953</c:v>
                </c:pt>
                <c:pt idx="6490">
                  <c:v>0.47515938974925953</c:v>
                </c:pt>
                <c:pt idx="6491">
                  <c:v>0.47515938974925953</c:v>
                </c:pt>
                <c:pt idx="6492">
                  <c:v>0.47515938974925953</c:v>
                </c:pt>
                <c:pt idx="6493">
                  <c:v>0.47515938974925953</c:v>
                </c:pt>
                <c:pt idx="6494">
                  <c:v>0.47515938974925953</c:v>
                </c:pt>
                <c:pt idx="6495">
                  <c:v>0.47515938974925953</c:v>
                </c:pt>
                <c:pt idx="6496">
                  <c:v>0.47515938974925953</c:v>
                </c:pt>
                <c:pt idx="6497">
                  <c:v>0.47515938974925953</c:v>
                </c:pt>
                <c:pt idx="6498">
                  <c:v>0.47515938974925953</c:v>
                </c:pt>
                <c:pt idx="6499">
                  <c:v>0.47515938974925953</c:v>
                </c:pt>
                <c:pt idx="6500">
                  <c:v>0.47515938974925953</c:v>
                </c:pt>
                <c:pt idx="6501">
                  <c:v>0.47515938974925953</c:v>
                </c:pt>
                <c:pt idx="6502">
                  <c:v>0.47515938974925953</c:v>
                </c:pt>
                <c:pt idx="6503">
                  <c:v>0.47515938974925953</c:v>
                </c:pt>
                <c:pt idx="6504">
                  <c:v>0.47501245233768596</c:v>
                </c:pt>
                <c:pt idx="6505">
                  <c:v>0.47501245233768596</c:v>
                </c:pt>
                <c:pt idx="6506">
                  <c:v>0.47501245233768596</c:v>
                </c:pt>
                <c:pt idx="6507">
                  <c:v>0.47501245233768596</c:v>
                </c:pt>
                <c:pt idx="6508">
                  <c:v>0.47051444594121139</c:v>
                </c:pt>
                <c:pt idx="6509">
                  <c:v>0.48702284048921185</c:v>
                </c:pt>
                <c:pt idx="6510">
                  <c:v>0.48702284048921185</c:v>
                </c:pt>
                <c:pt idx="6511">
                  <c:v>0.48521742667928136</c:v>
                </c:pt>
                <c:pt idx="6512">
                  <c:v>0.48521742667928136</c:v>
                </c:pt>
                <c:pt idx="6513">
                  <c:v>0.48521742667928136</c:v>
                </c:pt>
                <c:pt idx="6514">
                  <c:v>0.48521742667928136</c:v>
                </c:pt>
                <c:pt idx="6515">
                  <c:v>0.48521742667928136</c:v>
                </c:pt>
                <c:pt idx="6516">
                  <c:v>0.48521742667928136</c:v>
                </c:pt>
                <c:pt idx="6517">
                  <c:v>0.48521742667928136</c:v>
                </c:pt>
                <c:pt idx="6518">
                  <c:v>0.48521742667928136</c:v>
                </c:pt>
                <c:pt idx="6519">
                  <c:v>0.48521742667928136</c:v>
                </c:pt>
                <c:pt idx="6520">
                  <c:v>0.49369529250216759</c:v>
                </c:pt>
                <c:pt idx="6521">
                  <c:v>0.48918272267601381</c:v>
                </c:pt>
                <c:pt idx="6522">
                  <c:v>0.48731124034355122</c:v>
                </c:pt>
                <c:pt idx="6523">
                  <c:v>0.49419477152758429</c:v>
                </c:pt>
                <c:pt idx="6524">
                  <c:v>0.49419477152758429</c:v>
                </c:pt>
                <c:pt idx="6525">
                  <c:v>0.49419477152758429</c:v>
                </c:pt>
                <c:pt idx="6526">
                  <c:v>0.49576209090161338</c:v>
                </c:pt>
                <c:pt idx="6527">
                  <c:v>0.48731124034355122</c:v>
                </c:pt>
                <c:pt idx="6528">
                  <c:v>0.48903895370029926</c:v>
                </c:pt>
                <c:pt idx="6529">
                  <c:v>0.48903895370029926</c:v>
                </c:pt>
                <c:pt idx="6530">
                  <c:v>0.48903895370029926</c:v>
                </c:pt>
                <c:pt idx="6531">
                  <c:v>0.49355251423507562</c:v>
                </c:pt>
                <c:pt idx="6532">
                  <c:v>0.48903895370029926</c:v>
                </c:pt>
                <c:pt idx="6533">
                  <c:v>0.48514510524869781</c:v>
                </c:pt>
                <c:pt idx="6534">
                  <c:v>0.48687859244192866</c:v>
                </c:pt>
                <c:pt idx="6535">
                  <c:v>0.48687859244192866</c:v>
                </c:pt>
                <c:pt idx="6536">
                  <c:v>0.48687859244192866</c:v>
                </c:pt>
                <c:pt idx="6537">
                  <c:v>0.48846355968921484</c:v>
                </c:pt>
                <c:pt idx="6538">
                  <c:v>0.48846355968921484</c:v>
                </c:pt>
                <c:pt idx="6539">
                  <c:v>0.48846355968921484</c:v>
                </c:pt>
                <c:pt idx="6540">
                  <c:v>0.48846355968921484</c:v>
                </c:pt>
                <c:pt idx="6541">
                  <c:v>0.48846355968921484</c:v>
                </c:pt>
                <c:pt idx="6542">
                  <c:v>0.48013523445473427</c:v>
                </c:pt>
                <c:pt idx="6543">
                  <c:v>0.48013523445473427</c:v>
                </c:pt>
                <c:pt idx="6544">
                  <c:v>0.48013523445473427</c:v>
                </c:pt>
                <c:pt idx="6545">
                  <c:v>0.48013523445473427</c:v>
                </c:pt>
                <c:pt idx="6546">
                  <c:v>0.48013523445473427</c:v>
                </c:pt>
                <c:pt idx="6547">
                  <c:v>0.48013523445473427</c:v>
                </c:pt>
                <c:pt idx="6548">
                  <c:v>0.48013523445473427</c:v>
                </c:pt>
                <c:pt idx="6549">
                  <c:v>0.48013523445473427</c:v>
                </c:pt>
                <c:pt idx="6550">
                  <c:v>0.48013523445473427</c:v>
                </c:pt>
                <c:pt idx="6551">
                  <c:v>0.48013523445473427</c:v>
                </c:pt>
                <c:pt idx="6552">
                  <c:v>0.48013523445473427</c:v>
                </c:pt>
                <c:pt idx="6553">
                  <c:v>0.48013523445473427</c:v>
                </c:pt>
                <c:pt idx="6554">
                  <c:v>0.48013523445473427</c:v>
                </c:pt>
                <c:pt idx="6555">
                  <c:v>0.48013523445473427</c:v>
                </c:pt>
                <c:pt idx="6556">
                  <c:v>0.48013523445473427</c:v>
                </c:pt>
                <c:pt idx="6557">
                  <c:v>0.48013523445473427</c:v>
                </c:pt>
                <c:pt idx="6558">
                  <c:v>0.48013523445473427</c:v>
                </c:pt>
                <c:pt idx="6559">
                  <c:v>0.48013523445473427</c:v>
                </c:pt>
                <c:pt idx="6560">
                  <c:v>0.48013523445473427</c:v>
                </c:pt>
                <c:pt idx="6561">
                  <c:v>0.48013523445473427</c:v>
                </c:pt>
                <c:pt idx="6562">
                  <c:v>0.48013523445473427</c:v>
                </c:pt>
                <c:pt idx="6563">
                  <c:v>0.48013523445473427</c:v>
                </c:pt>
                <c:pt idx="6564">
                  <c:v>0.48013523445473427</c:v>
                </c:pt>
                <c:pt idx="6565">
                  <c:v>0.48013523445473427</c:v>
                </c:pt>
                <c:pt idx="6566">
                  <c:v>0.48013523445473427</c:v>
                </c:pt>
                <c:pt idx="6567">
                  <c:v>0.48013523445473427</c:v>
                </c:pt>
                <c:pt idx="6568">
                  <c:v>0.48188222425685867</c:v>
                </c:pt>
                <c:pt idx="6569">
                  <c:v>0.48188222425685867</c:v>
                </c:pt>
                <c:pt idx="6570">
                  <c:v>0.48188222425685867</c:v>
                </c:pt>
                <c:pt idx="6571">
                  <c:v>0.48188222425685867</c:v>
                </c:pt>
                <c:pt idx="6572">
                  <c:v>0.48188222425685867</c:v>
                </c:pt>
                <c:pt idx="6573">
                  <c:v>0.48188222425685867</c:v>
                </c:pt>
                <c:pt idx="6574">
                  <c:v>0.48188222425685867</c:v>
                </c:pt>
                <c:pt idx="6575">
                  <c:v>0.48188222425685867</c:v>
                </c:pt>
                <c:pt idx="6576">
                  <c:v>0.48188222425685867</c:v>
                </c:pt>
                <c:pt idx="6577">
                  <c:v>0.48188222425685867</c:v>
                </c:pt>
                <c:pt idx="6578">
                  <c:v>0.48188222425685867</c:v>
                </c:pt>
                <c:pt idx="6579">
                  <c:v>0.48188222425685867</c:v>
                </c:pt>
                <c:pt idx="6580">
                  <c:v>0.48173682305137078</c:v>
                </c:pt>
                <c:pt idx="6581">
                  <c:v>0.48173682305137078</c:v>
                </c:pt>
                <c:pt idx="6582">
                  <c:v>0.48173682305137078</c:v>
                </c:pt>
                <c:pt idx="6583">
                  <c:v>0.47309916897801807</c:v>
                </c:pt>
                <c:pt idx="6584">
                  <c:v>0.48173682305137078</c:v>
                </c:pt>
                <c:pt idx="6585">
                  <c:v>0.48333443252745967</c:v>
                </c:pt>
                <c:pt idx="6586">
                  <c:v>0.47508592528433558</c:v>
                </c:pt>
                <c:pt idx="6587">
                  <c:v>0.47508592528433558</c:v>
                </c:pt>
                <c:pt idx="6588">
                  <c:v>0.47508592528433558</c:v>
                </c:pt>
                <c:pt idx="6589">
                  <c:v>0.47508592528433558</c:v>
                </c:pt>
                <c:pt idx="6590">
                  <c:v>0.47508592528433558</c:v>
                </c:pt>
                <c:pt idx="6591">
                  <c:v>0.47508592528433558</c:v>
                </c:pt>
                <c:pt idx="6592">
                  <c:v>0.47508592528433558</c:v>
                </c:pt>
                <c:pt idx="6593">
                  <c:v>0.47493897090637249</c:v>
                </c:pt>
                <c:pt idx="6594">
                  <c:v>0.47493897090637249</c:v>
                </c:pt>
                <c:pt idx="6595">
                  <c:v>0.47493897090637249</c:v>
                </c:pt>
                <c:pt idx="6596">
                  <c:v>0.47493897090637249</c:v>
                </c:pt>
                <c:pt idx="6597">
                  <c:v>0.47493897090637249</c:v>
                </c:pt>
                <c:pt idx="6598">
                  <c:v>0.47493897090637249</c:v>
                </c:pt>
                <c:pt idx="6599">
                  <c:v>0.47493897090637249</c:v>
                </c:pt>
                <c:pt idx="6600">
                  <c:v>0.47493897090637249</c:v>
                </c:pt>
                <c:pt idx="6601">
                  <c:v>0.47493897090637249</c:v>
                </c:pt>
                <c:pt idx="6602">
                  <c:v>0.47493897090637249</c:v>
                </c:pt>
                <c:pt idx="6603">
                  <c:v>0.47486548098745496</c:v>
                </c:pt>
                <c:pt idx="6604">
                  <c:v>0.47486548098745496</c:v>
                </c:pt>
                <c:pt idx="6605">
                  <c:v>0.47486548098745496</c:v>
                </c:pt>
                <c:pt idx="6606">
                  <c:v>0.47486548098745496</c:v>
                </c:pt>
                <c:pt idx="6607">
                  <c:v>0.47486548098745496</c:v>
                </c:pt>
                <c:pt idx="6608">
                  <c:v>0.47486548098745496</c:v>
                </c:pt>
                <c:pt idx="6609">
                  <c:v>0.47486548098745496</c:v>
                </c:pt>
                <c:pt idx="6610">
                  <c:v>0.47486548098745496</c:v>
                </c:pt>
                <c:pt idx="6611">
                  <c:v>0.47486548098745496</c:v>
                </c:pt>
                <c:pt idx="6612">
                  <c:v>0.47486548098745496</c:v>
                </c:pt>
                <c:pt idx="6613">
                  <c:v>0.47486548098745496</c:v>
                </c:pt>
                <c:pt idx="6614">
                  <c:v>0.47486548098745496</c:v>
                </c:pt>
                <c:pt idx="6615">
                  <c:v>0.47486548098745496</c:v>
                </c:pt>
                <c:pt idx="6616">
                  <c:v>0.47486548098745496</c:v>
                </c:pt>
                <c:pt idx="6617">
                  <c:v>0.47486548098745496</c:v>
                </c:pt>
                <c:pt idx="6618">
                  <c:v>0.47486548098745496</c:v>
                </c:pt>
                <c:pt idx="6619">
                  <c:v>0.47486548098745496</c:v>
                </c:pt>
                <c:pt idx="6620">
                  <c:v>0.48810367953992984</c:v>
                </c:pt>
                <c:pt idx="6621">
                  <c:v>0.48471100663997979</c:v>
                </c:pt>
                <c:pt idx="6622">
                  <c:v>0.49326686426980093</c:v>
                </c:pt>
                <c:pt idx="6623">
                  <c:v>0.48882324062442184</c:v>
                </c:pt>
                <c:pt idx="6624">
                  <c:v>0.48882324062442184</c:v>
                </c:pt>
                <c:pt idx="6625">
                  <c:v>0.48882324062442184</c:v>
                </c:pt>
                <c:pt idx="6626">
                  <c:v>0.48882324062442184</c:v>
                </c:pt>
                <c:pt idx="6627">
                  <c:v>0.48882324062442184</c:v>
                </c:pt>
                <c:pt idx="6628">
                  <c:v>0.48882324062442184</c:v>
                </c:pt>
                <c:pt idx="6629">
                  <c:v>0.48882324062442184</c:v>
                </c:pt>
                <c:pt idx="6630">
                  <c:v>0.48882324062442184</c:v>
                </c:pt>
                <c:pt idx="6631">
                  <c:v>0.4955485857486488</c:v>
                </c:pt>
                <c:pt idx="6632">
                  <c:v>0.49390940156563679</c:v>
                </c:pt>
                <c:pt idx="6633">
                  <c:v>0.51074760768862193</c:v>
                </c:pt>
                <c:pt idx="6634">
                  <c:v>0.51870111066085767</c:v>
                </c:pt>
                <c:pt idx="6635">
                  <c:v>0.51870111066085767</c:v>
                </c:pt>
                <c:pt idx="6636">
                  <c:v>0.51890734868126787</c:v>
                </c:pt>
                <c:pt idx="6637">
                  <c:v>0.51890734868126787</c:v>
                </c:pt>
                <c:pt idx="6638">
                  <c:v>0.52710620653797124</c:v>
                </c:pt>
                <c:pt idx="6639">
                  <c:v>0.51890734868126787</c:v>
                </c:pt>
                <c:pt idx="6640">
                  <c:v>0.52710620653797124</c:v>
                </c:pt>
                <c:pt idx="6641">
                  <c:v>0.51890734868126787</c:v>
                </c:pt>
                <c:pt idx="6642">
                  <c:v>0.51890734868126787</c:v>
                </c:pt>
                <c:pt idx="6643">
                  <c:v>0.51890734868126787</c:v>
                </c:pt>
                <c:pt idx="6644">
                  <c:v>0.51890734868126787</c:v>
                </c:pt>
                <c:pt idx="6645">
                  <c:v>0.52710620653797124</c:v>
                </c:pt>
                <c:pt idx="6646">
                  <c:v>0.52710620653797124</c:v>
                </c:pt>
                <c:pt idx="6647">
                  <c:v>0.52710620653797124</c:v>
                </c:pt>
                <c:pt idx="6648">
                  <c:v>0.51890734868126787</c:v>
                </c:pt>
                <c:pt idx="6649">
                  <c:v>0.52724202703974432</c:v>
                </c:pt>
                <c:pt idx="6650">
                  <c:v>0.52710620653797124</c:v>
                </c:pt>
                <c:pt idx="6651">
                  <c:v>0.51890734868126787</c:v>
                </c:pt>
                <c:pt idx="6652">
                  <c:v>0.51890734868126787</c:v>
                </c:pt>
                <c:pt idx="6653">
                  <c:v>0.51890734868126787</c:v>
                </c:pt>
                <c:pt idx="6654">
                  <c:v>0.51890734868126787</c:v>
                </c:pt>
                <c:pt idx="6655">
                  <c:v>0.52710620653797124</c:v>
                </c:pt>
                <c:pt idx="6656">
                  <c:v>0.52710620653797124</c:v>
                </c:pt>
                <c:pt idx="6657">
                  <c:v>0.52710620653797124</c:v>
                </c:pt>
                <c:pt idx="6658">
                  <c:v>0.52710620653797124</c:v>
                </c:pt>
                <c:pt idx="6659">
                  <c:v>0.52710620653797124</c:v>
                </c:pt>
                <c:pt idx="6660">
                  <c:v>0.51890734868126787</c:v>
                </c:pt>
                <c:pt idx="6661">
                  <c:v>0.51890734868126787</c:v>
                </c:pt>
                <c:pt idx="6662">
                  <c:v>0.51890734868126787</c:v>
                </c:pt>
                <c:pt idx="6663">
                  <c:v>0.51890734868126787</c:v>
                </c:pt>
                <c:pt idx="6664">
                  <c:v>0.52465683887544989</c:v>
                </c:pt>
                <c:pt idx="6665">
                  <c:v>0.52574652477106665</c:v>
                </c:pt>
                <c:pt idx="6666">
                  <c:v>0.50991224675954772</c:v>
                </c:pt>
                <c:pt idx="6667">
                  <c:v>0.50319155434813467</c:v>
                </c:pt>
                <c:pt idx="6668">
                  <c:v>0.50086556245398328</c:v>
                </c:pt>
                <c:pt idx="6669">
                  <c:v>0.49405210207948513</c:v>
                </c:pt>
                <c:pt idx="6670">
                  <c:v>0.49405210207948513</c:v>
                </c:pt>
                <c:pt idx="6671">
                  <c:v>0.49405210207948513</c:v>
                </c:pt>
                <c:pt idx="6672">
                  <c:v>0.49405210207948513</c:v>
                </c:pt>
                <c:pt idx="6673">
                  <c:v>0.49405210207948513</c:v>
                </c:pt>
                <c:pt idx="6674">
                  <c:v>0.49561976184310352</c:v>
                </c:pt>
                <c:pt idx="6675">
                  <c:v>0.49561976184310352</c:v>
                </c:pt>
                <c:pt idx="6676">
                  <c:v>0.48716705644928482</c:v>
                </c:pt>
                <c:pt idx="6677">
                  <c:v>0.48889515293487074</c:v>
                </c:pt>
                <c:pt idx="6678">
                  <c:v>0.48889515293487074</c:v>
                </c:pt>
                <c:pt idx="6679">
                  <c:v>0.48882324062442184</c:v>
                </c:pt>
                <c:pt idx="6680">
                  <c:v>0.48882324062442184</c:v>
                </c:pt>
                <c:pt idx="6681">
                  <c:v>0.48006233994521386</c:v>
                </c:pt>
                <c:pt idx="6682">
                  <c:v>0.48658999999999997</c:v>
                </c:pt>
                <c:pt idx="6683">
                  <c:v>0.48658999999999997</c:v>
                </c:pt>
                <c:pt idx="6684">
                  <c:v>0.48658999999999997</c:v>
                </c:pt>
                <c:pt idx="6685">
                  <c:v>0.48658999999999997</c:v>
                </c:pt>
                <c:pt idx="6686">
                  <c:v>0.48824765552652094</c:v>
                </c:pt>
                <c:pt idx="6687">
                  <c:v>0.48824765552652094</c:v>
                </c:pt>
                <c:pt idx="6688">
                  <c:v>0.48824765552652094</c:v>
                </c:pt>
                <c:pt idx="6689">
                  <c:v>0.48824765552652094</c:v>
                </c:pt>
                <c:pt idx="6690">
                  <c:v>0.48824765552652094</c:v>
                </c:pt>
                <c:pt idx="6691">
                  <c:v>0.48824765552652094</c:v>
                </c:pt>
                <c:pt idx="6692">
                  <c:v>0.48824765552652094</c:v>
                </c:pt>
                <c:pt idx="6693">
                  <c:v>0.48810367953992984</c:v>
                </c:pt>
                <c:pt idx="6694">
                  <c:v>0.48810367953992984</c:v>
                </c:pt>
                <c:pt idx="6695">
                  <c:v>0.48810367953992984</c:v>
                </c:pt>
                <c:pt idx="6696">
                  <c:v>0.48810367953992984</c:v>
                </c:pt>
                <c:pt idx="6697">
                  <c:v>0.48810367953992984</c:v>
                </c:pt>
                <c:pt idx="6698">
                  <c:v>0.48810367953992984</c:v>
                </c:pt>
                <c:pt idx="6699">
                  <c:v>0.48810367953992984</c:v>
                </c:pt>
                <c:pt idx="6700">
                  <c:v>0.48810367953992984</c:v>
                </c:pt>
                <c:pt idx="6701">
                  <c:v>0.48810367953992984</c:v>
                </c:pt>
                <c:pt idx="6702">
                  <c:v>0.48810367953992984</c:v>
                </c:pt>
                <c:pt idx="6703">
                  <c:v>0.48810367953992984</c:v>
                </c:pt>
                <c:pt idx="6704">
                  <c:v>0.48810367953992984</c:v>
                </c:pt>
                <c:pt idx="6705">
                  <c:v>0.48810367953992984</c:v>
                </c:pt>
                <c:pt idx="6706">
                  <c:v>0.47977067902065218</c:v>
                </c:pt>
                <c:pt idx="6707">
                  <c:v>0.48810367953992984</c:v>
                </c:pt>
                <c:pt idx="6708">
                  <c:v>0.47977067902065218</c:v>
                </c:pt>
                <c:pt idx="6709">
                  <c:v>0.47977067902065218</c:v>
                </c:pt>
                <c:pt idx="6710">
                  <c:v>0.48810367953992984</c:v>
                </c:pt>
                <c:pt idx="6711">
                  <c:v>0.47977067902065218</c:v>
                </c:pt>
                <c:pt idx="6712">
                  <c:v>0.47977067902065218</c:v>
                </c:pt>
                <c:pt idx="6713">
                  <c:v>0.47962479878687792</c:v>
                </c:pt>
                <c:pt idx="6714">
                  <c:v>0.47977067902065218</c:v>
                </c:pt>
                <c:pt idx="6715">
                  <c:v>0.47977067902065218</c:v>
                </c:pt>
                <c:pt idx="6716">
                  <c:v>0.47977067902065218</c:v>
                </c:pt>
                <c:pt idx="6717">
                  <c:v>0.47977067902065218</c:v>
                </c:pt>
                <c:pt idx="6718">
                  <c:v>0.47977067902065218</c:v>
                </c:pt>
                <c:pt idx="6719">
                  <c:v>0.47977067902065218</c:v>
                </c:pt>
                <c:pt idx="6720">
                  <c:v>0.47977067902065218</c:v>
                </c:pt>
                <c:pt idx="6721">
                  <c:v>0.47977067902065218</c:v>
                </c:pt>
                <c:pt idx="6722">
                  <c:v>0.47984360669041992</c:v>
                </c:pt>
                <c:pt idx="6723">
                  <c:v>0.47984360669041992</c:v>
                </c:pt>
                <c:pt idx="6724">
                  <c:v>0.47984360669041992</c:v>
                </c:pt>
                <c:pt idx="6725">
                  <c:v>0.47984360669041992</c:v>
                </c:pt>
                <c:pt idx="6726">
                  <c:v>0.47984360669041992</c:v>
                </c:pt>
                <c:pt idx="6727">
                  <c:v>0.47984360669041992</c:v>
                </c:pt>
                <c:pt idx="6728">
                  <c:v>0.47984360669041992</c:v>
                </c:pt>
                <c:pt idx="6729">
                  <c:v>0.47998943714987219</c:v>
                </c:pt>
                <c:pt idx="6730">
                  <c:v>0.47998943714987219</c:v>
                </c:pt>
                <c:pt idx="6731">
                  <c:v>0.47998943714987219</c:v>
                </c:pt>
                <c:pt idx="6732">
                  <c:v>0.47998943714987219</c:v>
                </c:pt>
                <c:pt idx="6733">
                  <c:v>0.47998943714987219</c:v>
                </c:pt>
                <c:pt idx="6734">
                  <c:v>0.47998943714987219</c:v>
                </c:pt>
                <c:pt idx="6735">
                  <c:v>0.48013523445473427</c:v>
                </c:pt>
                <c:pt idx="6736">
                  <c:v>0.48188222425685867</c:v>
                </c:pt>
                <c:pt idx="6737">
                  <c:v>0.48188222425685867</c:v>
                </c:pt>
                <c:pt idx="6738">
                  <c:v>0.48188222425685867</c:v>
                </c:pt>
                <c:pt idx="6739">
                  <c:v>0.48188222425685867</c:v>
                </c:pt>
                <c:pt idx="6740">
                  <c:v>0.48202759259960237</c:v>
                </c:pt>
                <c:pt idx="6741">
                  <c:v>0.48202759259960237</c:v>
                </c:pt>
                <c:pt idx="6742">
                  <c:v>0.48202759259960237</c:v>
                </c:pt>
                <c:pt idx="6743">
                  <c:v>0.48202759259960237</c:v>
                </c:pt>
                <c:pt idx="6744">
                  <c:v>0.48202759259960237</c:v>
                </c:pt>
                <c:pt idx="6745">
                  <c:v>0.48202759259960237</c:v>
                </c:pt>
                <c:pt idx="6746">
                  <c:v>0.48202759259960237</c:v>
                </c:pt>
                <c:pt idx="6747">
                  <c:v>0.48210026445440624</c:v>
                </c:pt>
                <c:pt idx="6748">
                  <c:v>0.48210026445440624</c:v>
                </c:pt>
                <c:pt idx="6749">
                  <c:v>0.47346755596044765</c:v>
                </c:pt>
                <c:pt idx="6750">
                  <c:v>0.47346755596044765</c:v>
                </c:pt>
                <c:pt idx="6751">
                  <c:v>0.48210026445440624</c:v>
                </c:pt>
                <c:pt idx="6752">
                  <c:v>0.47545316285040939</c:v>
                </c:pt>
                <c:pt idx="6753">
                  <c:v>0.47346755596044765</c:v>
                </c:pt>
                <c:pt idx="6754">
                  <c:v>0.47545316285040939</c:v>
                </c:pt>
                <c:pt idx="6755">
                  <c:v>0.47545316285040939</c:v>
                </c:pt>
                <c:pt idx="6756">
                  <c:v>0.47545316285040939</c:v>
                </c:pt>
                <c:pt idx="6757">
                  <c:v>0.47545316285040939</c:v>
                </c:pt>
                <c:pt idx="6758">
                  <c:v>0.47545316285040939</c:v>
                </c:pt>
                <c:pt idx="6759">
                  <c:v>0.47545316285040939</c:v>
                </c:pt>
                <c:pt idx="6760">
                  <c:v>0.47545316285040939</c:v>
                </c:pt>
                <c:pt idx="6761">
                  <c:v>0.47545316285040939</c:v>
                </c:pt>
                <c:pt idx="6762">
                  <c:v>0.47545316285040939</c:v>
                </c:pt>
                <c:pt idx="6763">
                  <c:v>0.47545316285040939</c:v>
                </c:pt>
                <c:pt idx="6764">
                  <c:v>0.47545316285040939</c:v>
                </c:pt>
                <c:pt idx="6765">
                  <c:v>0.47545316285040939</c:v>
                </c:pt>
                <c:pt idx="6766">
                  <c:v>0.47545316285040939</c:v>
                </c:pt>
                <c:pt idx="6767">
                  <c:v>0.47545316285040939</c:v>
                </c:pt>
                <c:pt idx="6768">
                  <c:v>0.47545316285040939</c:v>
                </c:pt>
                <c:pt idx="6769">
                  <c:v>0.47545316285040939</c:v>
                </c:pt>
                <c:pt idx="6770">
                  <c:v>0.47545316285040939</c:v>
                </c:pt>
                <c:pt idx="6771">
                  <c:v>0.47545316285040939</c:v>
                </c:pt>
                <c:pt idx="6772">
                  <c:v>0.47545316285040939</c:v>
                </c:pt>
                <c:pt idx="6773">
                  <c:v>0.47545316285040939</c:v>
                </c:pt>
                <c:pt idx="6774">
                  <c:v>0.47545316285040939</c:v>
                </c:pt>
                <c:pt idx="6775">
                  <c:v>0.47545316285040939</c:v>
                </c:pt>
                <c:pt idx="6776">
                  <c:v>0.47545316285040939</c:v>
                </c:pt>
                <c:pt idx="6777">
                  <c:v>0.47545316285040939</c:v>
                </c:pt>
                <c:pt idx="6778">
                  <c:v>0.47545316285040939</c:v>
                </c:pt>
                <c:pt idx="6779">
                  <c:v>0.4753062932456763</c:v>
                </c:pt>
                <c:pt idx="6780">
                  <c:v>0.4753062932456763</c:v>
                </c:pt>
                <c:pt idx="6781">
                  <c:v>0.4753062932456763</c:v>
                </c:pt>
                <c:pt idx="6782">
                  <c:v>0.4753062932456763</c:v>
                </c:pt>
                <c:pt idx="6783">
                  <c:v>0.4753062932456763</c:v>
                </c:pt>
                <c:pt idx="6784">
                  <c:v>0.4753062932456763</c:v>
                </c:pt>
                <c:pt idx="6785">
                  <c:v>0.4753062932456763</c:v>
                </c:pt>
                <c:pt idx="6786">
                  <c:v>0.4753062932456763</c:v>
                </c:pt>
                <c:pt idx="6787">
                  <c:v>0.4753062932456763</c:v>
                </c:pt>
                <c:pt idx="6788">
                  <c:v>0.4753062932456763</c:v>
                </c:pt>
                <c:pt idx="6789">
                  <c:v>0.47515938974925953</c:v>
                </c:pt>
                <c:pt idx="6790">
                  <c:v>0.47515938974925953</c:v>
                </c:pt>
                <c:pt idx="6791">
                  <c:v>0.47515938974925953</c:v>
                </c:pt>
                <c:pt idx="6792">
                  <c:v>0.47515938974925953</c:v>
                </c:pt>
                <c:pt idx="6793">
                  <c:v>0.47515938974925953</c:v>
                </c:pt>
                <c:pt idx="6794">
                  <c:v>0.47515938974925953</c:v>
                </c:pt>
                <c:pt idx="6795">
                  <c:v>0.47508592528433558</c:v>
                </c:pt>
                <c:pt idx="6796">
                  <c:v>0.47508592528433558</c:v>
                </c:pt>
                <c:pt idx="6797">
                  <c:v>0.47508592528433558</c:v>
                </c:pt>
                <c:pt idx="6798">
                  <c:v>0.47684673821935342</c:v>
                </c:pt>
                <c:pt idx="6799">
                  <c:v>0.47508592528433558</c:v>
                </c:pt>
                <c:pt idx="6800">
                  <c:v>0.47508592528433558</c:v>
                </c:pt>
                <c:pt idx="6801">
                  <c:v>0.47508592528433558</c:v>
                </c:pt>
                <c:pt idx="6802">
                  <c:v>0.47684673821935342</c:v>
                </c:pt>
                <c:pt idx="6803">
                  <c:v>0.47684673821935342</c:v>
                </c:pt>
                <c:pt idx="6804">
                  <c:v>0.47684673821935342</c:v>
                </c:pt>
                <c:pt idx="6805">
                  <c:v>0.47684673821935342</c:v>
                </c:pt>
                <c:pt idx="6806">
                  <c:v>0.47508592528433558</c:v>
                </c:pt>
                <c:pt idx="6807">
                  <c:v>0.47684673821935342</c:v>
                </c:pt>
                <c:pt idx="6808">
                  <c:v>0.47684673821935342</c:v>
                </c:pt>
                <c:pt idx="6809">
                  <c:v>0.47684673821935342</c:v>
                </c:pt>
                <c:pt idx="6810">
                  <c:v>0.47684673821935342</c:v>
                </c:pt>
                <c:pt idx="6811">
                  <c:v>0.47684673821935342</c:v>
                </c:pt>
                <c:pt idx="6812">
                  <c:v>0.47684673821935342</c:v>
                </c:pt>
                <c:pt idx="6813">
                  <c:v>0.47684673821935342</c:v>
                </c:pt>
                <c:pt idx="6814">
                  <c:v>0.47684673821935342</c:v>
                </c:pt>
                <c:pt idx="6815">
                  <c:v>0.47684673821935342</c:v>
                </c:pt>
                <c:pt idx="6816">
                  <c:v>0.47684673821935342</c:v>
                </c:pt>
                <c:pt idx="6817">
                  <c:v>0.47684673821935342</c:v>
                </c:pt>
                <c:pt idx="6818">
                  <c:v>0.47684673821935342</c:v>
                </c:pt>
                <c:pt idx="6819">
                  <c:v>0.47684673821935342</c:v>
                </c:pt>
                <c:pt idx="6820">
                  <c:v>0.47699325337183374</c:v>
                </c:pt>
                <c:pt idx="6821">
                  <c:v>0.47699325337183374</c:v>
                </c:pt>
                <c:pt idx="6822">
                  <c:v>0.47699325337183374</c:v>
                </c:pt>
                <c:pt idx="6823">
                  <c:v>0.47699325337183374</c:v>
                </c:pt>
                <c:pt idx="6824">
                  <c:v>0.47699325337183374</c:v>
                </c:pt>
                <c:pt idx="6825">
                  <c:v>0.47699325337183374</c:v>
                </c:pt>
                <c:pt idx="6826">
                  <c:v>0.4770664983377495</c:v>
                </c:pt>
                <c:pt idx="6827">
                  <c:v>0.4770664983377495</c:v>
                </c:pt>
                <c:pt idx="6828">
                  <c:v>0.4770664983377495</c:v>
                </c:pt>
                <c:pt idx="6829">
                  <c:v>0.4770664983377495</c:v>
                </c:pt>
                <c:pt idx="6830">
                  <c:v>0.4770664983377495</c:v>
                </c:pt>
                <c:pt idx="6831">
                  <c:v>0.4770664983377495</c:v>
                </c:pt>
                <c:pt idx="6832">
                  <c:v>0.47721296306339778</c:v>
                </c:pt>
                <c:pt idx="6833">
                  <c:v>0.47721296306339778</c:v>
                </c:pt>
                <c:pt idx="6834">
                  <c:v>0.47721296306339778</c:v>
                </c:pt>
                <c:pt idx="6835">
                  <c:v>0.47721296306339778</c:v>
                </c:pt>
                <c:pt idx="6836">
                  <c:v>0.47721296306339778</c:v>
                </c:pt>
                <c:pt idx="6837">
                  <c:v>0.47721296306339778</c:v>
                </c:pt>
                <c:pt idx="6838">
                  <c:v>0.47721296306339778</c:v>
                </c:pt>
                <c:pt idx="6839">
                  <c:v>0.47721296306339778</c:v>
                </c:pt>
                <c:pt idx="6840">
                  <c:v>0.47721296306339778</c:v>
                </c:pt>
                <c:pt idx="6841">
                  <c:v>0.47721296306339778</c:v>
                </c:pt>
                <c:pt idx="6842">
                  <c:v>0.47728618282891144</c:v>
                </c:pt>
                <c:pt idx="6843">
                  <c:v>0.47728618282891144</c:v>
                </c:pt>
                <c:pt idx="6844">
                  <c:v>0.47728618282891144</c:v>
                </c:pt>
                <c:pt idx="6845">
                  <c:v>0.47728618282891144</c:v>
                </c:pt>
                <c:pt idx="6846">
                  <c:v>0.47728618282891144</c:v>
                </c:pt>
                <c:pt idx="6847">
                  <c:v>0.47728618282891144</c:v>
                </c:pt>
                <c:pt idx="6848">
                  <c:v>0.47728618282891144</c:v>
                </c:pt>
                <c:pt idx="6849">
                  <c:v>0.47728618282891144</c:v>
                </c:pt>
                <c:pt idx="6850">
                  <c:v>0.47728618282891144</c:v>
                </c:pt>
                <c:pt idx="6851">
                  <c:v>0.47728618282891144</c:v>
                </c:pt>
                <c:pt idx="6852">
                  <c:v>0.47728618282891144</c:v>
                </c:pt>
                <c:pt idx="6853">
                  <c:v>0.47728618282891144</c:v>
                </c:pt>
                <c:pt idx="6854">
                  <c:v>0.47728618282891144</c:v>
                </c:pt>
                <c:pt idx="6855">
                  <c:v>0.47728618282891144</c:v>
                </c:pt>
                <c:pt idx="6856">
                  <c:v>0.47721296306339778</c:v>
                </c:pt>
                <c:pt idx="6857">
                  <c:v>0.47721296306339778</c:v>
                </c:pt>
                <c:pt idx="6858">
                  <c:v>0.47721296306339778</c:v>
                </c:pt>
                <c:pt idx="6859">
                  <c:v>0.47721296306339778</c:v>
                </c:pt>
                <c:pt idx="6860">
                  <c:v>0.47721296306339778</c:v>
                </c:pt>
                <c:pt idx="6861">
                  <c:v>0.47721296306339778</c:v>
                </c:pt>
                <c:pt idx="6862">
                  <c:v>0.47721296306339778</c:v>
                </c:pt>
                <c:pt idx="6863">
                  <c:v>0.47721296306339778</c:v>
                </c:pt>
                <c:pt idx="6864">
                  <c:v>0.47721296306339778</c:v>
                </c:pt>
                <c:pt idx="6865">
                  <c:v>0.4686617223292221</c:v>
                </c:pt>
                <c:pt idx="6866">
                  <c:v>0.47721296306339778</c:v>
                </c:pt>
                <c:pt idx="6867">
                  <c:v>0.46851326899327861</c:v>
                </c:pt>
                <c:pt idx="6868">
                  <c:v>0.46851326899327861</c:v>
                </c:pt>
                <c:pt idx="6869">
                  <c:v>0.4770664983377495</c:v>
                </c:pt>
                <c:pt idx="6870">
                  <c:v>0.4770664983377495</c:v>
                </c:pt>
                <c:pt idx="6871">
                  <c:v>0.46851326899327861</c:v>
                </c:pt>
                <c:pt idx="6872">
                  <c:v>0.46851326899327861</c:v>
                </c:pt>
                <c:pt idx="6873">
                  <c:v>0.47699325337183374</c:v>
                </c:pt>
                <c:pt idx="6874">
                  <c:v>0.46843902920177971</c:v>
                </c:pt>
                <c:pt idx="6875">
                  <c:v>0.46843902920177971</c:v>
                </c:pt>
                <c:pt idx="6876">
                  <c:v>0.46843902920177971</c:v>
                </c:pt>
                <c:pt idx="6877">
                  <c:v>0.46829052335625254</c:v>
                </c:pt>
                <c:pt idx="6878">
                  <c:v>0.46829052335625254</c:v>
                </c:pt>
                <c:pt idx="6879">
                  <c:v>0.47302546590847183</c:v>
                </c:pt>
                <c:pt idx="6880">
                  <c:v>0.46829052335625254</c:v>
                </c:pt>
                <c:pt idx="6881">
                  <c:v>0.46821625729602878</c:v>
                </c:pt>
                <c:pt idx="6882">
                  <c:v>0.47014433610572515</c:v>
                </c:pt>
                <c:pt idx="6883">
                  <c:v>0.47014433610572515</c:v>
                </c:pt>
                <c:pt idx="6884">
                  <c:v>0.47014433610572515</c:v>
                </c:pt>
                <c:pt idx="6885">
                  <c:v>0.47014433610572515</c:v>
                </c:pt>
                <c:pt idx="6886">
                  <c:v>0.46999623141596525</c:v>
                </c:pt>
                <c:pt idx="6887">
                  <c:v>0.46999623141596525</c:v>
                </c:pt>
                <c:pt idx="6888">
                  <c:v>0.46999623141596525</c:v>
                </c:pt>
                <c:pt idx="6889">
                  <c:v>0.46999623141596525</c:v>
                </c:pt>
                <c:pt idx="6890">
                  <c:v>0.46992216603981829</c:v>
                </c:pt>
                <c:pt idx="6891">
                  <c:v>0.46992216603981829</c:v>
                </c:pt>
                <c:pt idx="6892">
                  <c:v>0.46992216603981829</c:v>
                </c:pt>
                <c:pt idx="6893">
                  <c:v>0.46992216603981829</c:v>
                </c:pt>
                <c:pt idx="6894">
                  <c:v>0.46992216603981829</c:v>
                </c:pt>
                <c:pt idx="6895">
                  <c:v>0.46977400920969636</c:v>
                </c:pt>
                <c:pt idx="6896">
                  <c:v>0.46977400920969636</c:v>
                </c:pt>
                <c:pt idx="6897">
                  <c:v>0.46977400920969636</c:v>
                </c:pt>
                <c:pt idx="6898">
                  <c:v>0.46977400920969636</c:v>
                </c:pt>
                <c:pt idx="6899">
                  <c:v>0.46977400920969636</c:v>
                </c:pt>
                <c:pt idx="6900">
                  <c:v>0.46977400920969636</c:v>
                </c:pt>
                <c:pt idx="6901">
                  <c:v>0.46962581758872413</c:v>
                </c:pt>
                <c:pt idx="6902">
                  <c:v>0.46962581758872413</c:v>
                </c:pt>
                <c:pt idx="6903">
                  <c:v>0.46962581758872413</c:v>
                </c:pt>
                <c:pt idx="6904">
                  <c:v>0.46962581758872413</c:v>
                </c:pt>
                <c:pt idx="6905">
                  <c:v>0.46962581758872413</c:v>
                </c:pt>
                <c:pt idx="6906">
                  <c:v>0.46962581758872413</c:v>
                </c:pt>
                <c:pt idx="6907">
                  <c:v>0.46962581758872413</c:v>
                </c:pt>
                <c:pt idx="6908">
                  <c:v>0.46962581758872413</c:v>
                </c:pt>
                <c:pt idx="6909">
                  <c:v>0.46962581758872413</c:v>
                </c:pt>
                <c:pt idx="6910">
                  <c:v>0.46962581758872413</c:v>
                </c:pt>
                <c:pt idx="6911">
                  <c:v>0.47420368928905521</c:v>
                </c:pt>
                <c:pt idx="6912">
                  <c:v>0.46962581758872413</c:v>
                </c:pt>
                <c:pt idx="6913">
                  <c:v>0.46962581758872413</c:v>
                </c:pt>
                <c:pt idx="6914">
                  <c:v>0.46962581758872413</c:v>
                </c:pt>
                <c:pt idx="6915">
                  <c:v>0.46962581758872413</c:v>
                </c:pt>
                <c:pt idx="6916">
                  <c:v>0.46962581758872413</c:v>
                </c:pt>
                <c:pt idx="6917">
                  <c:v>0.46962581758872413</c:v>
                </c:pt>
                <c:pt idx="6918">
                  <c:v>0.46962581758872413</c:v>
                </c:pt>
                <c:pt idx="6919">
                  <c:v>0.47420368928905521</c:v>
                </c:pt>
                <c:pt idx="6920">
                  <c:v>0.46977400920969636</c:v>
                </c:pt>
                <c:pt idx="6921">
                  <c:v>0.46977400920969636</c:v>
                </c:pt>
                <c:pt idx="6922">
                  <c:v>0.46977400920969636</c:v>
                </c:pt>
                <c:pt idx="6923">
                  <c:v>0.47427725572899482</c:v>
                </c:pt>
                <c:pt idx="6924">
                  <c:v>0.47427725572899482</c:v>
                </c:pt>
                <c:pt idx="6925">
                  <c:v>0.46977400920969636</c:v>
                </c:pt>
                <c:pt idx="6926">
                  <c:v>0.47427725572899482</c:v>
                </c:pt>
                <c:pt idx="6927">
                  <c:v>0.46992216603981829</c:v>
                </c:pt>
                <c:pt idx="6928">
                  <c:v>0.46992216603981829</c:v>
                </c:pt>
                <c:pt idx="6929">
                  <c:v>0.46992216603981829</c:v>
                </c:pt>
                <c:pt idx="6930">
                  <c:v>0.46992216603981829</c:v>
                </c:pt>
                <c:pt idx="6931">
                  <c:v>0.46992216603981829</c:v>
                </c:pt>
                <c:pt idx="6932">
                  <c:v>0.47449790397578373</c:v>
                </c:pt>
                <c:pt idx="6933">
                  <c:v>0.47449790397578373</c:v>
                </c:pt>
                <c:pt idx="6934">
                  <c:v>0.47449790397578373</c:v>
                </c:pt>
                <c:pt idx="6935">
                  <c:v>0.47449790397578373</c:v>
                </c:pt>
                <c:pt idx="6936">
                  <c:v>0.47449790397578373</c:v>
                </c:pt>
                <c:pt idx="6937">
                  <c:v>0.47014433610572515</c:v>
                </c:pt>
                <c:pt idx="6938">
                  <c:v>0.47014433610572515</c:v>
                </c:pt>
                <c:pt idx="6939">
                  <c:v>0.47014433610572515</c:v>
                </c:pt>
                <c:pt idx="6940">
                  <c:v>0.47014433610572515</c:v>
                </c:pt>
                <c:pt idx="6941">
                  <c:v>0.47464496027565151</c:v>
                </c:pt>
                <c:pt idx="6942">
                  <c:v>0.47014433610572515</c:v>
                </c:pt>
                <c:pt idx="6943">
                  <c:v>0.47014433610572515</c:v>
                </c:pt>
                <c:pt idx="6944">
                  <c:v>0.47014433610572515</c:v>
                </c:pt>
                <c:pt idx="6945">
                  <c:v>0.47014433610572515</c:v>
                </c:pt>
                <c:pt idx="6946">
                  <c:v>0.47014433610572515</c:v>
                </c:pt>
                <c:pt idx="6947">
                  <c:v>0.47014433610572515</c:v>
                </c:pt>
                <c:pt idx="6948">
                  <c:v>0.47014433610572515</c:v>
                </c:pt>
                <c:pt idx="6949">
                  <c:v>0.47464496027565151</c:v>
                </c:pt>
                <c:pt idx="6950">
                  <c:v>0.47464496027565151</c:v>
                </c:pt>
                <c:pt idx="6951">
                  <c:v>0.47014433610572515</c:v>
                </c:pt>
                <c:pt idx="6952">
                  <c:v>0.47014433610572515</c:v>
                </c:pt>
                <c:pt idx="6953">
                  <c:v>0.47014433610572515</c:v>
                </c:pt>
                <c:pt idx="6954">
                  <c:v>0.47464496027565151</c:v>
                </c:pt>
                <c:pt idx="6955">
                  <c:v>0.47464496027565151</c:v>
                </c:pt>
                <c:pt idx="6956">
                  <c:v>0.47464496027565151</c:v>
                </c:pt>
                <c:pt idx="6957">
                  <c:v>0.47464496027565151</c:v>
                </c:pt>
                <c:pt idx="6958">
                  <c:v>0.47014433610572515</c:v>
                </c:pt>
                <c:pt idx="6959">
                  <c:v>0.47464496027565151</c:v>
                </c:pt>
                <c:pt idx="6960">
                  <c:v>0.47464496027565151</c:v>
                </c:pt>
                <c:pt idx="6961">
                  <c:v>0.47464496027565151</c:v>
                </c:pt>
                <c:pt idx="6962">
                  <c:v>0.47464496027565151</c:v>
                </c:pt>
                <c:pt idx="6963">
                  <c:v>0.46999623141596525</c:v>
                </c:pt>
                <c:pt idx="6964">
                  <c:v>0.47449790397578373</c:v>
                </c:pt>
                <c:pt idx="6965">
                  <c:v>0.46999623141596525</c:v>
                </c:pt>
                <c:pt idx="6966">
                  <c:v>0.47449790397578373</c:v>
                </c:pt>
                <c:pt idx="6967">
                  <c:v>0.47449790397578373</c:v>
                </c:pt>
                <c:pt idx="6968">
                  <c:v>0.46999623141596525</c:v>
                </c:pt>
                <c:pt idx="6969">
                  <c:v>0.47449790397578373</c:v>
                </c:pt>
                <c:pt idx="6970">
                  <c:v>0.46999623141596525</c:v>
                </c:pt>
                <c:pt idx="6971">
                  <c:v>0.46992216603981829</c:v>
                </c:pt>
                <c:pt idx="6972">
                  <c:v>0.47442436306940439</c:v>
                </c:pt>
                <c:pt idx="6973">
                  <c:v>0.46992216603981829</c:v>
                </c:pt>
                <c:pt idx="6974">
                  <c:v>0.47442436306940439</c:v>
                </c:pt>
                <c:pt idx="6975">
                  <c:v>0.47442436306940439</c:v>
                </c:pt>
                <c:pt idx="6976">
                  <c:v>0.46977400920969636</c:v>
                </c:pt>
                <c:pt idx="6977">
                  <c:v>0.47427725572899482</c:v>
                </c:pt>
                <c:pt idx="6978">
                  <c:v>0.46977400920969636</c:v>
                </c:pt>
                <c:pt idx="6979">
                  <c:v>0.46977400920969636</c:v>
                </c:pt>
                <c:pt idx="6980">
                  <c:v>0.47427725572899482</c:v>
                </c:pt>
                <c:pt idx="6981">
                  <c:v>0.47427725572899482</c:v>
                </c:pt>
                <c:pt idx="6982">
                  <c:v>0.46962581758872413</c:v>
                </c:pt>
                <c:pt idx="6983">
                  <c:v>0.47420368928905521</c:v>
                </c:pt>
                <c:pt idx="6984">
                  <c:v>0.47420368928905521</c:v>
                </c:pt>
                <c:pt idx="6985">
                  <c:v>0.47420368928905521</c:v>
                </c:pt>
                <c:pt idx="6986">
                  <c:v>0.46962581758872413</c:v>
                </c:pt>
                <c:pt idx="6987">
                  <c:v>0.47420368928905521</c:v>
                </c:pt>
                <c:pt idx="6988">
                  <c:v>0.46962581758872413</c:v>
                </c:pt>
                <c:pt idx="6989">
                  <c:v>0.47132792540323409</c:v>
                </c:pt>
                <c:pt idx="6990">
                  <c:v>0.47567340376188394</c:v>
                </c:pt>
                <c:pt idx="6991">
                  <c:v>0.47567340376188394</c:v>
                </c:pt>
                <c:pt idx="6992">
                  <c:v>0.47567340376188394</c:v>
                </c:pt>
                <c:pt idx="6993">
                  <c:v>0.47567340376188394</c:v>
                </c:pt>
                <c:pt idx="6994">
                  <c:v>0.47567340376188394</c:v>
                </c:pt>
                <c:pt idx="6995">
                  <c:v>0.47567340376188394</c:v>
                </c:pt>
                <c:pt idx="6996">
                  <c:v>0.47132792540323409</c:v>
                </c:pt>
                <c:pt idx="6997">
                  <c:v>0.47567340376188394</c:v>
                </c:pt>
                <c:pt idx="6998">
                  <c:v>0.47567340376188394</c:v>
                </c:pt>
                <c:pt idx="6999">
                  <c:v>0.47567340376188394</c:v>
                </c:pt>
                <c:pt idx="7000">
                  <c:v>0.47559999858690527</c:v>
                </c:pt>
                <c:pt idx="7001">
                  <c:v>0.47559999858690527</c:v>
                </c:pt>
                <c:pt idx="7002">
                  <c:v>0.47567340376188394</c:v>
                </c:pt>
                <c:pt idx="7003">
                  <c:v>0.47567340376188394</c:v>
                </c:pt>
                <c:pt idx="7004">
                  <c:v>0.47567340376188394</c:v>
                </c:pt>
                <c:pt idx="7005">
                  <c:v>0.47567340376188394</c:v>
                </c:pt>
                <c:pt idx="7006">
                  <c:v>0.47567340376188394</c:v>
                </c:pt>
                <c:pt idx="7007">
                  <c:v>0.47132792540323409</c:v>
                </c:pt>
                <c:pt idx="7008">
                  <c:v>0.47567340376188394</c:v>
                </c:pt>
                <c:pt idx="7009">
                  <c:v>0.47567340376188394</c:v>
                </c:pt>
                <c:pt idx="7010">
                  <c:v>0.47567340376188394</c:v>
                </c:pt>
                <c:pt idx="7011">
                  <c:v>0.47567340376188394</c:v>
                </c:pt>
                <c:pt idx="7012">
                  <c:v>0.47582018873992682</c:v>
                </c:pt>
                <c:pt idx="7013">
                  <c:v>0.47582018873992682</c:v>
                </c:pt>
                <c:pt idx="7014">
                  <c:v>0.47582018873992682</c:v>
                </c:pt>
                <c:pt idx="7015">
                  <c:v>0.47582018873992682</c:v>
                </c:pt>
                <c:pt idx="7016">
                  <c:v>0.47582018873992682</c:v>
                </c:pt>
                <c:pt idx="7017">
                  <c:v>0.47582018873992682</c:v>
                </c:pt>
                <c:pt idx="7018">
                  <c:v>0.47582018873992682</c:v>
                </c:pt>
                <c:pt idx="7019">
                  <c:v>0.4758935685488358</c:v>
                </c:pt>
                <c:pt idx="7020">
                  <c:v>0.4758935685488358</c:v>
                </c:pt>
                <c:pt idx="7021">
                  <c:v>0.4758935685488358</c:v>
                </c:pt>
                <c:pt idx="7022">
                  <c:v>0.4758935685488358</c:v>
                </c:pt>
                <c:pt idx="7023">
                  <c:v>0.4758935685488358</c:v>
                </c:pt>
                <c:pt idx="7024">
                  <c:v>0.47604030282102816</c:v>
                </c:pt>
                <c:pt idx="7025">
                  <c:v>0.47604030282102816</c:v>
                </c:pt>
                <c:pt idx="7026">
                  <c:v>0.47442436306940439</c:v>
                </c:pt>
                <c:pt idx="7027">
                  <c:v>0.47604030282102816</c:v>
                </c:pt>
                <c:pt idx="7028">
                  <c:v>0.47604030282102816</c:v>
                </c:pt>
                <c:pt idx="7029">
                  <c:v>0.47442436306940439</c:v>
                </c:pt>
                <c:pt idx="7030">
                  <c:v>0.46999623141596525</c:v>
                </c:pt>
                <c:pt idx="7031">
                  <c:v>0.47611365729014621</c:v>
                </c:pt>
                <c:pt idx="7032">
                  <c:v>0.47611365729014621</c:v>
                </c:pt>
                <c:pt idx="7033">
                  <c:v>0.47449790397578373</c:v>
                </c:pt>
                <c:pt idx="7034">
                  <c:v>0.47611365729014621</c:v>
                </c:pt>
                <c:pt idx="7035">
                  <c:v>0.47449790397578373</c:v>
                </c:pt>
                <c:pt idx="7036">
                  <c:v>0.47449790397578373</c:v>
                </c:pt>
                <c:pt idx="7037">
                  <c:v>0.47449790397578373</c:v>
                </c:pt>
                <c:pt idx="7038">
                  <c:v>0.47449790397578373</c:v>
                </c:pt>
                <c:pt idx="7039">
                  <c:v>0.47449790397578373</c:v>
                </c:pt>
                <c:pt idx="7040">
                  <c:v>0.47449790397578373</c:v>
                </c:pt>
                <c:pt idx="7041">
                  <c:v>0.47449790397578373</c:v>
                </c:pt>
                <c:pt idx="7042">
                  <c:v>0.47464496027565151</c:v>
                </c:pt>
                <c:pt idx="7043">
                  <c:v>0.47449790397578373</c:v>
                </c:pt>
                <c:pt idx="7044">
                  <c:v>0.47464496027565151</c:v>
                </c:pt>
                <c:pt idx="7045">
                  <c:v>0.47626034090899971</c:v>
                </c:pt>
                <c:pt idx="7046">
                  <c:v>0.47464496027565151</c:v>
                </c:pt>
                <c:pt idx="7047">
                  <c:v>0.47449790397578373</c:v>
                </c:pt>
                <c:pt idx="7048">
                  <c:v>0.47464496027565151</c:v>
                </c:pt>
                <c:pt idx="7049">
                  <c:v>0.47449790397578373</c:v>
                </c:pt>
                <c:pt idx="7050">
                  <c:v>0.47611365729014621</c:v>
                </c:pt>
                <c:pt idx="7051">
                  <c:v>0.47449790397578373</c:v>
                </c:pt>
                <c:pt idx="7052">
                  <c:v>0.47449790397578373</c:v>
                </c:pt>
                <c:pt idx="7053">
                  <c:v>0.47611365729014621</c:v>
                </c:pt>
                <c:pt idx="7054">
                  <c:v>0.47611365729014621</c:v>
                </c:pt>
                <c:pt idx="7055">
                  <c:v>0.47611365729014621</c:v>
                </c:pt>
                <c:pt idx="7056">
                  <c:v>0.47611365729014621</c:v>
                </c:pt>
                <c:pt idx="7057">
                  <c:v>0.47611365729014621</c:v>
                </c:pt>
                <c:pt idx="7058">
                  <c:v>0.47611365729014621</c:v>
                </c:pt>
                <c:pt idx="7059">
                  <c:v>0.47611365729014621</c:v>
                </c:pt>
                <c:pt idx="7060">
                  <c:v>0.47611365729014621</c:v>
                </c:pt>
                <c:pt idx="7061">
                  <c:v>0.47611365729014621</c:v>
                </c:pt>
                <c:pt idx="7062">
                  <c:v>0.47604030282102816</c:v>
                </c:pt>
                <c:pt idx="7063">
                  <c:v>0.47604030282102816</c:v>
                </c:pt>
                <c:pt idx="7064">
                  <c:v>0.47604030282102816</c:v>
                </c:pt>
                <c:pt idx="7065">
                  <c:v>0.47604030282102816</c:v>
                </c:pt>
                <c:pt idx="7066">
                  <c:v>0.47604030282102816</c:v>
                </c:pt>
                <c:pt idx="7067">
                  <c:v>0.47604030282102816</c:v>
                </c:pt>
                <c:pt idx="7068">
                  <c:v>0.47604030282102816</c:v>
                </c:pt>
                <c:pt idx="7069">
                  <c:v>0.46784479549623548</c:v>
                </c:pt>
                <c:pt idx="7070">
                  <c:v>0.46777047681480011</c:v>
                </c:pt>
                <c:pt idx="7071">
                  <c:v>0.46777047681480011</c:v>
                </c:pt>
                <c:pt idx="7072">
                  <c:v>0.46777047681480011</c:v>
                </c:pt>
                <c:pt idx="7073">
                  <c:v>0.46777047681480011</c:v>
                </c:pt>
                <c:pt idx="7074">
                  <c:v>0.4758935685488358</c:v>
                </c:pt>
                <c:pt idx="7075">
                  <c:v>0.46762181310557194</c:v>
                </c:pt>
                <c:pt idx="7076">
                  <c:v>0.47582018873992682</c:v>
                </c:pt>
                <c:pt idx="7077">
                  <c:v>0.46762181310557194</c:v>
                </c:pt>
                <c:pt idx="7078">
                  <c:v>0.46762181310557194</c:v>
                </c:pt>
                <c:pt idx="7079">
                  <c:v>0.46762181310557194</c:v>
                </c:pt>
                <c:pt idx="7080">
                  <c:v>0.46762181310557194</c:v>
                </c:pt>
                <c:pt idx="7081">
                  <c:v>0.46754746807155068</c:v>
                </c:pt>
                <c:pt idx="7082">
                  <c:v>0.46754746807155068</c:v>
                </c:pt>
                <c:pt idx="7083">
                  <c:v>0.46754746807155068</c:v>
                </c:pt>
                <c:pt idx="7084">
                  <c:v>0.46754746807155068</c:v>
                </c:pt>
                <c:pt idx="7085">
                  <c:v>0.46754746807155068</c:v>
                </c:pt>
                <c:pt idx="7086">
                  <c:v>0.46754746807155068</c:v>
                </c:pt>
                <c:pt idx="7087">
                  <c:v>0.46918103373535347</c:v>
                </c:pt>
                <c:pt idx="7088">
                  <c:v>0.46918103373535347</c:v>
                </c:pt>
                <c:pt idx="7089">
                  <c:v>0.46739875162910893</c:v>
                </c:pt>
                <c:pt idx="7090">
                  <c:v>0.46918103373535347</c:v>
                </c:pt>
                <c:pt idx="7091">
                  <c:v>0.46918103373535347</c:v>
                </c:pt>
                <c:pt idx="7092">
                  <c:v>0.46918103373535347</c:v>
                </c:pt>
                <c:pt idx="7093">
                  <c:v>0.46918103373535347</c:v>
                </c:pt>
                <c:pt idx="7094">
                  <c:v>0.46918103373535347</c:v>
                </c:pt>
                <c:pt idx="7095">
                  <c:v>0.46918103373535347</c:v>
                </c:pt>
                <c:pt idx="7096">
                  <c:v>0.46918103373535347</c:v>
                </c:pt>
                <c:pt idx="7097">
                  <c:v>0.46918103373535347</c:v>
                </c:pt>
                <c:pt idx="7098">
                  <c:v>0.46918103373535347</c:v>
                </c:pt>
                <c:pt idx="7099">
                  <c:v>0.46918103373535347</c:v>
                </c:pt>
                <c:pt idx="7100">
                  <c:v>0.46918103373535347</c:v>
                </c:pt>
                <c:pt idx="7101">
                  <c:v>0.46918103373535347</c:v>
                </c:pt>
                <c:pt idx="7102">
                  <c:v>0.46918103373535347</c:v>
                </c:pt>
                <c:pt idx="7103">
                  <c:v>0.46918103373535347</c:v>
                </c:pt>
                <c:pt idx="7104">
                  <c:v>0.46918103373535347</c:v>
                </c:pt>
                <c:pt idx="7105">
                  <c:v>0.46918103373535347</c:v>
                </c:pt>
                <c:pt idx="7106">
                  <c:v>0.46918103373535347</c:v>
                </c:pt>
                <c:pt idx="7107">
                  <c:v>0.46918103373535347</c:v>
                </c:pt>
                <c:pt idx="7108">
                  <c:v>0.46932932987611664</c:v>
                </c:pt>
                <c:pt idx="7109">
                  <c:v>0.46932932987611664</c:v>
                </c:pt>
                <c:pt idx="7110">
                  <c:v>0.46932932987611664</c:v>
                </c:pt>
                <c:pt idx="7111">
                  <c:v>0.46932932987611664</c:v>
                </c:pt>
                <c:pt idx="7112">
                  <c:v>0.46932932987611664</c:v>
                </c:pt>
                <c:pt idx="7113">
                  <c:v>0.46932932987611664</c:v>
                </c:pt>
                <c:pt idx="7114">
                  <c:v>0.46940346487077422</c:v>
                </c:pt>
                <c:pt idx="7115">
                  <c:v>0.46940346487077422</c:v>
                </c:pt>
                <c:pt idx="7116">
                  <c:v>0.46940346487077422</c:v>
                </c:pt>
                <c:pt idx="7117">
                  <c:v>0.46940346487077422</c:v>
                </c:pt>
                <c:pt idx="7118">
                  <c:v>0.46940346487077422</c:v>
                </c:pt>
                <c:pt idx="7119">
                  <c:v>0.46777047681480011</c:v>
                </c:pt>
                <c:pt idx="7120">
                  <c:v>0.46777047681480011</c:v>
                </c:pt>
                <c:pt idx="7121">
                  <c:v>0.46777047681480011</c:v>
                </c:pt>
                <c:pt idx="7122">
                  <c:v>0.46962581758872413</c:v>
                </c:pt>
                <c:pt idx="7123">
                  <c:v>0.46784479549623548</c:v>
                </c:pt>
                <c:pt idx="7124">
                  <c:v>0.46962581758872413</c:v>
                </c:pt>
                <c:pt idx="7125">
                  <c:v>0.46784479549623548</c:v>
                </c:pt>
                <c:pt idx="7126">
                  <c:v>0.46784479549623548</c:v>
                </c:pt>
                <c:pt idx="7127">
                  <c:v>0.46784479549623548</c:v>
                </c:pt>
                <c:pt idx="7128">
                  <c:v>0.46799340652830612</c:v>
                </c:pt>
                <c:pt idx="7129">
                  <c:v>0.46799340652830612</c:v>
                </c:pt>
                <c:pt idx="7130">
                  <c:v>0.46799340652830612</c:v>
                </c:pt>
                <c:pt idx="7131">
                  <c:v>0.46799340652830612</c:v>
                </c:pt>
                <c:pt idx="7132">
                  <c:v>0.46799340652830612</c:v>
                </c:pt>
                <c:pt idx="7133">
                  <c:v>0.46806769888515887</c:v>
                </c:pt>
                <c:pt idx="7134">
                  <c:v>0.46806769888515887</c:v>
                </c:pt>
                <c:pt idx="7135">
                  <c:v>0.46806769888515887</c:v>
                </c:pt>
                <c:pt idx="7136">
                  <c:v>0.46806769888515887</c:v>
                </c:pt>
                <c:pt idx="7137">
                  <c:v>0.46806769888515887</c:v>
                </c:pt>
                <c:pt idx="7138">
                  <c:v>0.46806769888515887</c:v>
                </c:pt>
                <c:pt idx="7139">
                  <c:v>0.46806769888515887</c:v>
                </c:pt>
                <c:pt idx="7140">
                  <c:v>0.46806769888515887</c:v>
                </c:pt>
                <c:pt idx="7141">
                  <c:v>0.46806769888515887</c:v>
                </c:pt>
                <c:pt idx="7142">
                  <c:v>0.46806769888515887</c:v>
                </c:pt>
                <c:pt idx="7143">
                  <c:v>0.46806769888515887</c:v>
                </c:pt>
                <c:pt idx="7144">
                  <c:v>0.46821625729602878</c:v>
                </c:pt>
                <c:pt idx="7145">
                  <c:v>0.46806769888515887</c:v>
                </c:pt>
                <c:pt idx="7146">
                  <c:v>0.46806769888515887</c:v>
                </c:pt>
                <c:pt idx="7147">
                  <c:v>0.46806769888515887</c:v>
                </c:pt>
                <c:pt idx="7148">
                  <c:v>0.46821625729602878</c:v>
                </c:pt>
                <c:pt idx="7149">
                  <c:v>0.46806769888515887</c:v>
                </c:pt>
                <c:pt idx="7150">
                  <c:v>0.46806769888515887</c:v>
                </c:pt>
                <c:pt idx="7151">
                  <c:v>0.46806769888515887</c:v>
                </c:pt>
                <c:pt idx="7152">
                  <c:v>0.46806769888515887</c:v>
                </c:pt>
                <c:pt idx="7153">
                  <c:v>0.46806769888515887</c:v>
                </c:pt>
                <c:pt idx="7154">
                  <c:v>0.46806769888515887</c:v>
                </c:pt>
                <c:pt idx="7155">
                  <c:v>0.46984809197208222</c:v>
                </c:pt>
                <c:pt idx="7156">
                  <c:v>0.46806769888515887</c:v>
                </c:pt>
                <c:pt idx="7157">
                  <c:v>0.46806769888515887</c:v>
                </c:pt>
                <c:pt idx="7158">
                  <c:v>0.46984809197208222</c:v>
                </c:pt>
                <c:pt idx="7159">
                  <c:v>0.46984809197208222</c:v>
                </c:pt>
                <c:pt idx="7160">
                  <c:v>0.46984809197208222</c:v>
                </c:pt>
                <c:pt idx="7161">
                  <c:v>0.46984809197208222</c:v>
                </c:pt>
                <c:pt idx="7162">
                  <c:v>0.46977400920969636</c:v>
                </c:pt>
                <c:pt idx="7163">
                  <c:v>0.46977400920969636</c:v>
                </c:pt>
                <c:pt idx="7164">
                  <c:v>0.46977400920969636</c:v>
                </c:pt>
                <c:pt idx="7165">
                  <c:v>0.46977400920969636</c:v>
                </c:pt>
                <c:pt idx="7166">
                  <c:v>0.46977400920969636</c:v>
                </c:pt>
                <c:pt idx="7167">
                  <c:v>0.46977400920969636</c:v>
                </c:pt>
                <c:pt idx="7168">
                  <c:v>0.46962581758872413</c:v>
                </c:pt>
                <c:pt idx="7169">
                  <c:v>0.46962581758872413</c:v>
                </c:pt>
                <c:pt idx="7170">
                  <c:v>0.46962581758872413</c:v>
                </c:pt>
                <c:pt idx="7171">
                  <c:v>0.46962581758872413</c:v>
                </c:pt>
                <c:pt idx="7172">
                  <c:v>0.46962581758872413</c:v>
                </c:pt>
                <c:pt idx="7173">
                  <c:v>0.46962581758872413</c:v>
                </c:pt>
                <c:pt idx="7174">
                  <c:v>0.46962581758872413</c:v>
                </c:pt>
                <c:pt idx="7175">
                  <c:v>0.46955170872400753</c:v>
                </c:pt>
                <c:pt idx="7176">
                  <c:v>0.46955170872400753</c:v>
                </c:pt>
                <c:pt idx="7177">
                  <c:v>0.46955170872400753</c:v>
                </c:pt>
                <c:pt idx="7178">
                  <c:v>0.46955170872400753</c:v>
                </c:pt>
                <c:pt idx="7179">
                  <c:v>0.46955170872400753</c:v>
                </c:pt>
                <c:pt idx="7180">
                  <c:v>0.46955170872400753</c:v>
                </c:pt>
                <c:pt idx="7181">
                  <c:v>0.46955170872400753</c:v>
                </c:pt>
                <c:pt idx="7182">
                  <c:v>0.46940346487077422</c:v>
                </c:pt>
                <c:pt idx="7183">
                  <c:v>0.46940346487077422</c:v>
                </c:pt>
                <c:pt idx="7184">
                  <c:v>0.46940346487077422</c:v>
                </c:pt>
                <c:pt idx="7185">
                  <c:v>0.46940346487077422</c:v>
                </c:pt>
                <c:pt idx="7186">
                  <c:v>0.46940346487077422</c:v>
                </c:pt>
                <c:pt idx="7187">
                  <c:v>0.46940346487077422</c:v>
                </c:pt>
                <c:pt idx="7188">
                  <c:v>0.46940346487077422</c:v>
                </c:pt>
                <c:pt idx="7189">
                  <c:v>0.46940346487077422</c:v>
                </c:pt>
                <c:pt idx="7190">
                  <c:v>0.46940346487077422</c:v>
                </c:pt>
                <c:pt idx="7191">
                  <c:v>0.46940346487077422</c:v>
                </c:pt>
                <c:pt idx="7192">
                  <c:v>0.46940346487077422</c:v>
                </c:pt>
                <c:pt idx="7193">
                  <c:v>0.46940346487077422</c:v>
                </c:pt>
                <c:pt idx="7194">
                  <c:v>0.46940346487077422</c:v>
                </c:pt>
                <c:pt idx="7195">
                  <c:v>0.46940346487077422</c:v>
                </c:pt>
                <c:pt idx="7196">
                  <c:v>0.46940346487077422</c:v>
                </c:pt>
                <c:pt idx="7197">
                  <c:v>0.46940346487077422</c:v>
                </c:pt>
                <c:pt idx="7198">
                  <c:v>0.46940346487077422</c:v>
                </c:pt>
                <c:pt idx="7199">
                  <c:v>0.46940346487077422</c:v>
                </c:pt>
                <c:pt idx="7200">
                  <c:v>0.46940346487077422</c:v>
                </c:pt>
                <c:pt idx="7201">
                  <c:v>0.46940346487077422</c:v>
                </c:pt>
                <c:pt idx="7202">
                  <c:v>0.46940346487077422</c:v>
                </c:pt>
                <c:pt idx="7203">
                  <c:v>0.46955170872400753</c:v>
                </c:pt>
                <c:pt idx="7204">
                  <c:v>0.46955170872400753</c:v>
                </c:pt>
                <c:pt idx="7205">
                  <c:v>0.46955170872400753</c:v>
                </c:pt>
                <c:pt idx="7206">
                  <c:v>0.46955170872400753</c:v>
                </c:pt>
                <c:pt idx="7207">
                  <c:v>0.46955170872400753</c:v>
                </c:pt>
                <c:pt idx="7208">
                  <c:v>0.46955170872400753</c:v>
                </c:pt>
                <c:pt idx="7209">
                  <c:v>0.46962581758872413</c:v>
                </c:pt>
                <c:pt idx="7210">
                  <c:v>0.46962581758872413</c:v>
                </c:pt>
                <c:pt idx="7211">
                  <c:v>0.46962581758872413</c:v>
                </c:pt>
                <c:pt idx="7212">
                  <c:v>0.46962581758872413</c:v>
                </c:pt>
                <c:pt idx="7213">
                  <c:v>0.46962581758872413</c:v>
                </c:pt>
                <c:pt idx="7214">
                  <c:v>0.46977400920969636</c:v>
                </c:pt>
                <c:pt idx="7215">
                  <c:v>0.46977400920969636</c:v>
                </c:pt>
                <c:pt idx="7216">
                  <c:v>0.46977400920969636</c:v>
                </c:pt>
                <c:pt idx="7217">
                  <c:v>0.46984809197208222</c:v>
                </c:pt>
                <c:pt idx="7218">
                  <c:v>0.46984809197208222</c:v>
                </c:pt>
                <c:pt idx="7219">
                  <c:v>0.46984809197208222</c:v>
                </c:pt>
                <c:pt idx="7220">
                  <c:v>0.46984809197208222</c:v>
                </c:pt>
                <c:pt idx="7221">
                  <c:v>0.46999623141596525</c:v>
                </c:pt>
                <c:pt idx="7222">
                  <c:v>0.46999623141596525</c:v>
                </c:pt>
                <c:pt idx="7223">
                  <c:v>0.46999623141596525</c:v>
                </c:pt>
                <c:pt idx="7224">
                  <c:v>0.46999623141596525</c:v>
                </c:pt>
                <c:pt idx="7225">
                  <c:v>0.46999623141596525</c:v>
                </c:pt>
                <c:pt idx="7226">
                  <c:v>0.46999623141596525</c:v>
                </c:pt>
                <c:pt idx="7227">
                  <c:v>0.47007028810358187</c:v>
                </c:pt>
                <c:pt idx="7228">
                  <c:v>0.47007028810358187</c:v>
                </c:pt>
                <c:pt idx="7229">
                  <c:v>0.47007028810358187</c:v>
                </c:pt>
                <c:pt idx="7230">
                  <c:v>0.47007028810358187</c:v>
                </c:pt>
                <c:pt idx="7231">
                  <c:v>0.47007028810358187</c:v>
                </c:pt>
                <c:pt idx="7232">
                  <c:v>0.47007028810358187</c:v>
                </c:pt>
                <c:pt idx="7233">
                  <c:v>0.47021837542545031</c:v>
                </c:pt>
                <c:pt idx="7234">
                  <c:v>0.47021837542545031</c:v>
                </c:pt>
                <c:pt idx="7235">
                  <c:v>0.47021837542545031</c:v>
                </c:pt>
                <c:pt idx="7236">
                  <c:v>0.47021837542545031</c:v>
                </c:pt>
                <c:pt idx="7237">
                  <c:v>0.47021837542545031</c:v>
                </c:pt>
                <c:pt idx="7238">
                  <c:v>0.47021837542545031</c:v>
                </c:pt>
                <c:pt idx="7239">
                  <c:v>0.47021837542545031</c:v>
                </c:pt>
                <c:pt idx="7240">
                  <c:v>0.47021837542545031</c:v>
                </c:pt>
                <c:pt idx="7241">
                  <c:v>0.47021837542545031</c:v>
                </c:pt>
                <c:pt idx="7242">
                  <c:v>0.47021837542545031</c:v>
                </c:pt>
                <c:pt idx="7243">
                  <c:v>0.47021837542545031</c:v>
                </c:pt>
                <c:pt idx="7244">
                  <c:v>0.47021837542545031</c:v>
                </c:pt>
                <c:pt idx="7245">
                  <c:v>0.47021837542545031</c:v>
                </c:pt>
                <c:pt idx="7246">
                  <c:v>0.47021837542545031</c:v>
                </c:pt>
                <c:pt idx="7247">
                  <c:v>0.47021837542545031</c:v>
                </c:pt>
                <c:pt idx="7248">
                  <c:v>0.47021837542545031</c:v>
                </c:pt>
                <c:pt idx="7249">
                  <c:v>0.47021837542545031</c:v>
                </c:pt>
                <c:pt idx="7250">
                  <c:v>0.47021837542545031</c:v>
                </c:pt>
                <c:pt idx="7251">
                  <c:v>0.47021837542545031</c:v>
                </c:pt>
                <c:pt idx="7252">
                  <c:v>0.47007028810358187</c:v>
                </c:pt>
                <c:pt idx="7253">
                  <c:v>0.47007028810358187</c:v>
                </c:pt>
                <c:pt idx="7254">
                  <c:v>0.47007028810358187</c:v>
                </c:pt>
                <c:pt idx="7255">
                  <c:v>0.47007028810358187</c:v>
                </c:pt>
                <c:pt idx="7256">
                  <c:v>0.47007028810358187</c:v>
                </c:pt>
                <c:pt idx="7257">
                  <c:v>0.47007028810358187</c:v>
                </c:pt>
                <c:pt idx="7258">
                  <c:v>0.47007028810358187</c:v>
                </c:pt>
                <c:pt idx="7259">
                  <c:v>0.47007028810358187</c:v>
                </c:pt>
                <c:pt idx="7260">
                  <c:v>0.47007028810358187</c:v>
                </c:pt>
                <c:pt idx="7261">
                  <c:v>0.47007028810358187</c:v>
                </c:pt>
                <c:pt idx="7262">
                  <c:v>0.47007028810358187</c:v>
                </c:pt>
                <c:pt idx="7263">
                  <c:v>0.46999623141596525</c:v>
                </c:pt>
                <c:pt idx="7264">
                  <c:v>0.46999623141596525</c:v>
                </c:pt>
                <c:pt idx="7265">
                  <c:v>0.46999623141596525</c:v>
                </c:pt>
                <c:pt idx="7266">
                  <c:v>0.46999623141596525</c:v>
                </c:pt>
                <c:pt idx="7267">
                  <c:v>0.46999623141596525</c:v>
                </c:pt>
                <c:pt idx="7268">
                  <c:v>0.46999623141596525</c:v>
                </c:pt>
                <c:pt idx="7269">
                  <c:v>0.46999623141596525</c:v>
                </c:pt>
                <c:pt idx="7270">
                  <c:v>0.46999623141596525</c:v>
                </c:pt>
                <c:pt idx="7271">
                  <c:v>0.46984809197208222</c:v>
                </c:pt>
                <c:pt idx="7272">
                  <c:v>0.46984809197208222</c:v>
                </c:pt>
                <c:pt idx="7273">
                  <c:v>0.46984809197208222</c:v>
                </c:pt>
                <c:pt idx="7274">
                  <c:v>0.46984809197208222</c:v>
                </c:pt>
                <c:pt idx="7275">
                  <c:v>0.46984809197208222</c:v>
                </c:pt>
                <c:pt idx="7276">
                  <c:v>0.46984809197208222</c:v>
                </c:pt>
                <c:pt idx="7277">
                  <c:v>0.46984809197208222</c:v>
                </c:pt>
                <c:pt idx="7278">
                  <c:v>0.46984809197208222</c:v>
                </c:pt>
                <c:pt idx="7279">
                  <c:v>0.46984809197208222</c:v>
                </c:pt>
                <c:pt idx="7280">
                  <c:v>0.46984809197208222</c:v>
                </c:pt>
                <c:pt idx="7281">
                  <c:v>0.46984809197208222</c:v>
                </c:pt>
                <c:pt idx="7282">
                  <c:v>0.46984809197208222</c:v>
                </c:pt>
                <c:pt idx="7283">
                  <c:v>0.46984809197208222</c:v>
                </c:pt>
                <c:pt idx="7284">
                  <c:v>0.46977400920969636</c:v>
                </c:pt>
                <c:pt idx="7285">
                  <c:v>0.46984809197208222</c:v>
                </c:pt>
                <c:pt idx="7286">
                  <c:v>0.461345886037963</c:v>
                </c:pt>
                <c:pt idx="7287">
                  <c:v>0.47147571840265801</c:v>
                </c:pt>
                <c:pt idx="7288">
                  <c:v>0.47147571840265801</c:v>
                </c:pt>
                <c:pt idx="7289">
                  <c:v>0.47147571840265801</c:v>
                </c:pt>
                <c:pt idx="7290">
                  <c:v>0.46977400920969636</c:v>
                </c:pt>
                <c:pt idx="7291">
                  <c:v>0.46337002465301624</c:v>
                </c:pt>
                <c:pt idx="7292">
                  <c:v>0.47147571840265801</c:v>
                </c:pt>
                <c:pt idx="7293">
                  <c:v>0.46337002465301624</c:v>
                </c:pt>
                <c:pt idx="7294">
                  <c:v>0.46337002465301624</c:v>
                </c:pt>
                <c:pt idx="7295">
                  <c:v>0.47147571840265801</c:v>
                </c:pt>
                <c:pt idx="7296">
                  <c:v>0.46142097146314254</c:v>
                </c:pt>
                <c:pt idx="7297">
                  <c:v>0.47147571840265801</c:v>
                </c:pt>
                <c:pt idx="7298">
                  <c:v>0.46337002465301624</c:v>
                </c:pt>
                <c:pt idx="7299">
                  <c:v>0.46337002465301624</c:v>
                </c:pt>
                <c:pt idx="7300">
                  <c:v>0.46337002465301624</c:v>
                </c:pt>
                <c:pt idx="7301">
                  <c:v>0.46337002465301624</c:v>
                </c:pt>
                <c:pt idx="7302">
                  <c:v>0.46351969999352616</c:v>
                </c:pt>
                <c:pt idx="7303">
                  <c:v>0.46351969999352616</c:v>
                </c:pt>
                <c:pt idx="7304">
                  <c:v>0.46999623141596525</c:v>
                </c:pt>
                <c:pt idx="7305">
                  <c:v>0.46351969999352616</c:v>
                </c:pt>
                <c:pt idx="7306">
                  <c:v>0.47162347689116413</c:v>
                </c:pt>
                <c:pt idx="7307">
                  <c:v>0.46351969999352616</c:v>
                </c:pt>
                <c:pt idx="7308">
                  <c:v>0.46359452421988778</c:v>
                </c:pt>
                <c:pt idx="7309">
                  <c:v>0.46164617343715986</c:v>
                </c:pt>
                <c:pt idx="7310">
                  <c:v>0.46164617343715986</c:v>
                </c:pt>
                <c:pt idx="7311">
                  <c:v>0.47007028810358187</c:v>
                </c:pt>
                <c:pt idx="7312">
                  <c:v>0.47007028810358187</c:v>
                </c:pt>
                <c:pt idx="7313">
                  <c:v>0.46374414580091861</c:v>
                </c:pt>
                <c:pt idx="7314">
                  <c:v>0.46179626286794562</c:v>
                </c:pt>
                <c:pt idx="7315">
                  <c:v>0.46179626286794562</c:v>
                </c:pt>
                <c:pt idx="7316">
                  <c:v>0.46194631615437565</c:v>
                </c:pt>
                <c:pt idx="7317">
                  <c:v>0.46194631615437565</c:v>
                </c:pt>
                <c:pt idx="7318">
                  <c:v>0.46194631615437565</c:v>
                </c:pt>
                <c:pt idx="7319">
                  <c:v>0.47036642802985817</c:v>
                </c:pt>
                <c:pt idx="7320">
                  <c:v>0.46194631615437565</c:v>
                </c:pt>
                <c:pt idx="7321">
                  <c:v>0.46194631615437565</c:v>
                </c:pt>
                <c:pt idx="7322">
                  <c:v>0.46194631615437565</c:v>
                </c:pt>
                <c:pt idx="7323">
                  <c:v>0.46202132925161477</c:v>
                </c:pt>
                <c:pt idx="7324">
                  <c:v>0.47044044132064233</c:v>
                </c:pt>
                <c:pt idx="7325">
                  <c:v>0.46202132925161477</c:v>
                </c:pt>
                <c:pt idx="7326">
                  <c:v>0.46202132925161477</c:v>
                </c:pt>
                <c:pt idx="7327">
                  <c:v>0.46202132925161477</c:v>
                </c:pt>
                <c:pt idx="7328">
                  <c:v>0.47044044132064233</c:v>
                </c:pt>
                <c:pt idx="7329">
                  <c:v>0.46202132925161477</c:v>
                </c:pt>
                <c:pt idx="7330">
                  <c:v>0.46202132925161477</c:v>
                </c:pt>
                <c:pt idx="7331">
                  <c:v>0.46217132837043906</c:v>
                </c:pt>
                <c:pt idx="7332">
                  <c:v>0.46217132837043906</c:v>
                </c:pt>
                <c:pt idx="7333">
                  <c:v>0.46217132837043906</c:v>
                </c:pt>
                <c:pt idx="7334">
                  <c:v>0.46217132837043906</c:v>
                </c:pt>
                <c:pt idx="7335">
                  <c:v>0.46217132837043906</c:v>
                </c:pt>
                <c:pt idx="7336">
                  <c:v>0.46217132837043906</c:v>
                </c:pt>
                <c:pt idx="7337">
                  <c:v>0.46217132837043906</c:v>
                </c:pt>
                <c:pt idx="7338">
                  <c:v>0.46217132837043906</c:v>
                </c:pt>
                <c:pt idx="7339">
                  <c:v>0.46217132837043906</c:v>
                </c:pt>
                <c:pt idx="7340">
                  <c:v>0.47058844189461169</c:v>
                </c:pt>
                <c:pt idx="7341">
                  <c:v>0.46217132837043906</c:v>
                </c:pt>
                <c:pt idx="7342">
                  <c:v>0.46217132837043906</c:v>
                </c:pt>
                <c:pt idx="7343">
                  <c:v>0.47058844189461169</c:v>
                </c:pt>
                <c:pt idx="7344">
                  <c:v>0.47058844189461169</c:v>
                </c:pt>
                <c:pt idx="7345">
                  <c:v>0.46217132837043906</c:v>
                </c:pt>
                <c:pt idx="7346">
                  <c:v>0.46217132837043906</c:v>
                </c:pt>
                <c:pt idx="7347">
                  <c:v>0.46217132837043906</c:v>
                </c:pt>
                <c:pt idx="7348">
                  <c:v>0.46217132837043906</c:v>
                </c:pt>
                <c:pt idx="7349">
                  <c:v>0.46217132837043906</c:v>
                </c:pt>
                <c:pt idx="7350">
                  <c:v>0.46217132837043906</c:v>
                </c:pt>
                <c:pt idx="7351">
                  <c:v>0.46217132837043906</c:v>
                </c:pt>
                <c:pt idx="7352">
                  <c:v>0.46217132837043906</c:v>
                </c:pt>
                <c:pt idx="7353">
                  <c:v>0.46217132837043906</c:v>
                </c:pt>
                <c:pt idx="7354">
                  <c:v>0.46217132837043906</c:v>
                </c:pt>
                <c:pt idx="7355">
                  <c:v>0.46217132837043906</c:v>
                </c:pt>
                <c:pt idx="7356">
                  <c:v>0.46396851104145653</c:v>
                </c:pt>
                <c:pt idx="7357">
                  <c:v>0.46396851104145653</c:v>
                </c:pt>
                <c:pt idx="7358">
                  <c:v>0.46396851104145653</c:v>
                </c:pt>
                <c:pt idx="7359">
                  <c:v>0.46396851104145653</c:v>
                </c:pt>
                <c:pt idx="7360">
                  <c:v>0.46396851104145653</c:v>
                </c:pt>
                <c:pt idx="7361">
                  <c:v>0.46396851104145653</c:v>
                </c:pt>
                <c:pt idx="7362">
                  <c:v>0.46396851104145653</c:v>
                </c:pt>
                <c:pt idx="7363">
                  <c:v>0.46396851104145653</c:v>
                </c:pt>
                <c:pt idx="7364">
                  <c:v>0.46396851104145653</c:v>
                </c:pt>
                <c:pt idx="7365">
                  <c:v>0.46396851104145653</c:v>
                </c:pt>
                <c:pt idx="7366">
                  <c:v>0.46396851104145653</c:v>
                </c:pt>
                <c:pt idx="7367">
                  <c:v>0.46381894316201933</c:v>
                </c:pt>
                <c:pt idx="7368">
                  <c:v>0.46381894316201933</c:v>
                </c:pt>
                <c:pt idx="7369">
                  <c:v>0.46381894316201933</c:v>
                </c:pt>
                <c:pt idx="7370">
                  <c:v>0.46381894316201933</c:v>
                </c:pt>
                <c:pt idx="7371">
                  <c:v>0.46381894316201933</c:v>
                </c:pt>
                <c:pt idx="7372">
                  <c:v>0.46381894316201933</c:v>
                </c:pt>
                <c:pt idx="7373">
                  <c:v>0.46381894316201933</c:v>
                </c:pt>
                <c:pt idx="7374">
                  <c:v>0.46381894316201933</c:v>
                </c:pt>
                <c:pt idx="7375">
                  <c:v>0.46381894316201933</c:v>
                </c:pt>
                <c:pt idx="7376">
                  <c:v>0.46374414580091861</c:v>
                </c:pt>
                <c:pt idx="7377">
                  <c:v>0.46374414580091861</c:v>
                </c:pt>
                <c:pt idx="7378">
                  <c:v>0.46374414580091861</c:v>
                </c:pt>
                <c:pt idx="7379">
                  <c:v>0.46374414580091861</c:v>
                </c:pt>
                <c:pt idx="7380">
                  <c:v>0.46374414580091861</c:v>
                </c:pt>
                <c:pt idx="7381">
                  <c:v>0.46374414580091861</c:v>
                </c:pt>
                <c:pt idx="7382">
                  <c:v>0.46374414580091861</c:v>
                </c:pt>
                <c:pt idx="7383">
                  <c:v>0.46374414580091861</c:v>
                </c:pt>
                <c:pt idx="7384">
                  <c:v>0.46374414580091861</c:v>
                </c:pt>
                <c:pt idx="7385">
                  <c:v>0.46374414580091861</c:v>
                </c:pt>
                <c:pt idx="7386">
                  <c:v>0.46374414580091861</c:v>
                </c:pt>
                <c:pt idx="7387">
                  <c:v>0.46374414580091861</c:v>
                </c:pt>
                <c:pt idx="7388">
                  <c:v>0.46374414580091861</c:v>
                </c:pt>
                <c:pt idx="7389">
                  <c:v>0.46374414580091861</c:v>
                </c:pt>
                <c:pt idx="7390">
                  <c:v>0.46374414580091861</c:v>
                </c:pt>
                <c:pt idx="7391">
                  <c:v>0.46374414580091861</c:v>
                </c:pt>
                <c:pt idx="7392">
                  <c:v>0.46374414580091861</c:v>
                </c:pt>
                <c:pt idx="7393">
                  <c:v>0.46374414580091861</c:v>
                </c:pt>
                <c:pt idx="7394">
                  <c:v>0.46374414580091861</c:v>
                </c:pt>
                <c:pt idx="7395">
                  <c:v>0.46374414580091861</c:v>
                </c:pt>
                <c:pt idx="7396">
                  <c:v>0.46374414580091861</c:v>
                </c:pt>
                <c:pt idx="7397">
                  <c:v>0.46374414580091861</c:v>
                </c:pt>
                <c:pt idx="7398">
                  <c:v>0.46374414580091861</c:v>
                </c:pt>
                <c:pt idx="7399">
                  <c:v>0.46374414580091861</c:v>
                </c:pt>
                <c:pt idx="7400">
                  <c:v>0.46374414580091861</c:v>
                </c:pt>
                <c:pt idx="7401">
                  <c:v>0.46374414580091861</c:v>
                </c:pt>
                <c:pt idx="7402">
                  <c:v>0.46381894316201933</c:v>
                </c:pt>
                <c:pt idx="7403">
                  <c:v>0.46381894316201933</c:v>
                </c:pt>
                <c:pt idx="7404">
                  <c:v>0.46381894316201933</c:v>
                </c:pt>
                <c:pt idx="7405">
                  <c:v>0.46381894316201933</c:v>
                </c:pt>
                <c:pt idx="7406">
                  <c:v>0.46381894316201933</c:v>
                </c:pt>
                <c:pt idx="7407">
                  <c:v>0.46381894316201933</c:v>
                </c:pt>
                <c:pt idx="7408">
                  <c:v>0.46381894316201933</c:v>
                </c:pt>
                <c:pt idx="7409">
                  <c:v>0.46381894316201933</c:v>
                </c:pt>
                <c:pt idx="7410">
                  <c:v>0.46396851104145653</c:v>
                </c:pt>
                <c:pt idx="7411">
                  <c:v>0.46396851104145653</c:v>
                </c:pt>
                <c:pt idx="7412">
                  <c:v>0.46396851104145653</c:v>
                </c:pt>
                <c:pt idx="7413">
                  <c:v>0.46396851104145653</c:v>
                </c:pt>
                <c:pt idx="7414">
                  <c:v>0.46396851104145653</c:v>
                </c:pt>
                <c:pt idx="7415">
                  <c:v>0.4641180431519385</c:v>
                </c:pt>
                <c:pt idx="7416">
                  <c:v>0.4641180431519385</c:v>
                </c:pt>
                <c:pt idx="7417">
                  <c:v>0.4641180431519385</c:v>
                </c:pt>
                <c:pt idx="7418">
                  <c:v>0.4641180431519385</c:v>
                </c:pt>
                <c:pt idx="7419">
                  <c:v>0.4641180431519385</c:v>
                </c:pt>
                <c:pt idx="7420">
                  <c:v>0.4641180431519385</c:v>
                </c:pt>
                <c:pt idx="7421">
                  <c:v>0.4641180431519385</c:v>
                </c:pt>
                <c:pt idx="7422">
                  <c:v>0.4641180431519385</c:v>
                </c:pt>
                <c:pt idx="7423">
                  <c:v>0.46419279580183814</c:v>
                </c:pt>
                <c:pt idx="7424">
                  <c:v>0.46419279580183814</c:v>
                </c:pt>
                <c:pt idx="7425">
                  <c:v>0.46419279580183814</c:v>
                </c:pt>
                <c:pt idx="7426">
                  <c:v>0.46419279580183814</c:v>
                </c:pt>
                <c:pt idx="7427">
                  <c:v>0.46419279580183814</c:v>
                </c:pt>
                <c:pt idx="7428">
                  <c:v>0.46419279580183814</c:v>
                </c:pt>
                <c:pt idx="7429">
                  <c:v>0.46419279580183814</c:v>
                </c:pt>
                <c:pt idx="7430">
                  <c:v>0.46419279580183814</c:v>
                </c:pt>
                <c:pt idx="7431">
                  <c:v>0.46419279580183814</c:v>
                </c:pt>
                <c:pt idx="7432">
                  <c:v>0.46419279580183814</c:v>
                </c:pt>
                <c:pt idx="7433">
                  <c:v>0.46419279580183814</c:v>
                </c:pt>
                <c:pt idx="7434">
                  <c:v>0.46434227430697161</c:v>
                </c:pt>
                <c:pt idx="7435">
                  <c:v>0.46434227430697161</c:v>
                </c:pt>
                <c:pt idx="7436">
                  <c:v>0.46434227430697161</c:v>
                </c:pt>
                <c:pt idx="7437">
                  <c:v>0.46434227430697161</c:v>
                </c:pt>
                <c:pt idx="7438">
                  <c:v>0.46434227430697161</c:v>
                </c:pt>
                <c:pt idx="7439">
                  <c:v>0.48759951202015861</c:v>
                </c:pt>
                <c:pt idx="7440">
                  <c:v>0.48759951202015861</c:v>
                </c:pt>
                <c:pt idx="7441">
                  <c:v>0.48759951202015861</c:v>
                </c:pt>
                <c:pt idx="7442">
                  <c:v>0.48759951202015861</c:v>
                </c:pt>
                <c:pt idx="7443">
                  <c:v>0.48925459524931492</c:v>
                </c:pt>
                <c:pt idx="7444">
                  <c:v>0.48086372445039283</c:v>
                </c:pt>
                <c:pt idx="7445">
                  <c:v>0.48260873778820557</c:v>
                </c:pt>
                <c:pt idx="7446">
                  <c:v>0.48260873778820557</c:v>
                </c:pt>
                <c:pt idx="7447">
                  <c:v>0.4758935685488358</c:v>
                </c:pt>
                <c:pt idx="7448">
                  <c:v>0.4758935685488358</c:v>
                </c:pt>
                <c:pt idx="7449">
                  <c:v>0.4758935685488358</c:v>
                </c:pt>
                <c:pt idx="7450">
                  <c:v>0.4758935685488358</c:v>
                </c:pt>
                <c:pt idx="7451">
                  <c:v>0.4758935685488358</c:v>
                </c:pt>
                <c:pt idx="7452">
                  <c:v>0.47772532524149613</c:v>
                </c:pt>
                <c:pt idx="7453">
                  <c:v>0.47772532524149613</c:v>
                </c:pt>
                <c:pt idx="7454">
                  <c:v>0.46918103373535347</c:v>
                </c:pt>
                <c:pt idx="7455">
                  <c:v>0.46918103373535347</c:v>
                </c:pt>
                <c:pt idx="7456">
                  <c:v>0.46918103373535347</c:v>
                </c:pt>
                <c:pt idx="7457">
                  <c:v>0.47110617114319808</c:v>
                </c:pt>
                <c:pt idx="7458">
                  <c:v>0.47110617114319808</c:v>
                </c:pt>
                <c:pt idx="7459">
                  <c:v>0.47095829176057469</c:v>
                </c:pt>
                <c:pt idx="7460">
                  <c:v>0.47095829176057469</c:v>
                </c:pt>
                <c:pt idx="7461">
                  <c:v>0.47545316285040939</c:v>
                </c:pt>
                <c:pt idx="7462">
                  <c:v>0.47095829176057469</c:v>
                </c:pt>
                <c:pt idx="7463">
                  <c:v>0.47095829176057469</c:v>
                </c:pt>
                <c:pt idx="7464">
                  <c:v>0.47545316285040939</c:v>
                </c:pt>
                <c:pt idx="7465">
                  <c:v>0.47095829176057469</c:v>
                </c:pt>
                <c:pt idx="7466">
                  <c:v>0.47545316285040939</c:v>
                </c:pt>
                <c:pt idx="7467">
                  <c:v>0.47095829176057469</c:v>
                </c:pt>
                <c:pt idx="7468">
                  <c:v>0.47545316285040939</c:v>
                </c:pt>
                <c:pt idx="7469">
                  <c:v>0.4753797322830372</c:v>
                </c:pt>
                <c:pt idx="7470">
                  <c:v>0.4753797322830372</c:v>
                </c:pt>
                <c:pt idx="7471">
                  <c:v>0.470810377782235</c:v>
                </c:pt>
                <c:pt idx="7472">
                  <c:v>0.4753797322830372</c:v>
                </c:pt>
                <c:pt idx="7473">
                  <c:v>0.4753797322830372</c:v>
                </c:pt>
                <c:pt idx="7474">
                  <c:v>0.47699325337183374</c:v>
                </c:pt>
                <c:pt idx="7475">
                  <c:v>0.47699325337183374</c:v>
                </c:pt>
                <c:pt idx="7476">
                  <c:v>0.47699325337183374</c:v>
                </c:pt>
                <c:pt idx="7477">
                  <c:v>0.47699325337183374</c:v>
                </c:pt>
                <c:pt idx="7478">
                  <c:v>0.46881014068970506</c:v>
                </c:pt>
                <c:pt idx="7479">
                  <c:v>0.46881014068970506</c:v>
                </c:pt>
                <c:pt idx="7480">
                  <c:v>0.46881014068970506</c:v>
                </c:pt>
                <c:pt idx="7481">
                  <c:v>0.46881014068970506</c:v>
                </c:pt>
                <c:pt idx="7482">
                  <c:v>0.47699325337183374</c:v>
                </c:pt>
                <c:pt idx="7483">
                  <c:v>0.46881014068970506</c:v>
                </c:pt>
                <c:pt idx="7484">
                  <c:v>0.46881014068970506</c:v>
                </c:pt>
                <c:pt idx="7485">
                  <c:v>0.46881014068970506</c:v>
                </c:pt>
                <c:pt idx="7486">
                  <c:v>0.46881014068970506</c:v>
                </c:pt>
                <c:pt idx="7487">
                  <c:v>0.46881014068970506</c:v>
                </c:pt>
                <c:pt idx="7488">
                  <c:v>0.46881014068970506</c:v>
                </c:pt>
                <c:pt idx="7489">
                  <c:v>0.46881014068970506</c:v>
                </c:pt>
                <c:pt idx="7490">
                  <c:v>0.46881014068970506</c:v>
                </c:pt>
                <c:pt idx="7491">
                  <c:v>0.46881014068970506</c:v>
                </c:pt>
                <c:pt idx="7492">
                  <c:v>0.46881014068970506</c:v>
                </c:pt>
                <c:pt idx="7493">
                  <c:v>0.46888433676187158</c:v>
                </c:pt>
                <c:pt idx="7494">
                  <c:v>0.46888433676187158</c:v>
                </c:pt>
                <c:pt idx="7495">
                  <c:v>0.46888433676187158</c:v>
                </c:pt>
                <c:pt idx="7496">
                  <c:v>0.46888433676187158</c:v>
                </c:pt>
                <c:pt idx="7497">
                  <c:v>0.46888433676187158</c:v>
                </c:pt>
                <c:pt idx="7498">
                  <c:v>0.46888433676187158</c:v>
                </c:pt>
                <c:pt idx="7499">
                  <c:v>0.46903270270548392</c:v>
                </c:pt>
                <c:pt idx="7500">
                  <c:v>0.46903270270548392</c:v>
                </c:pt>
                <c:pt idx="7501">
                  <c:v>0.46903270270548392</c:v>
                </c:pt>
                <c:pt idx="7502">
                  <c:v>0.46903270270548392</c:v>
                </c:pt>
                <c:pt idx="7503">
                  <c:v>0.46903270270548392</c:v>
                </c:pt>
                <c:pt idx="7504">
                  <c:v>0.46903270270548392</c:v>
                </c:pt>
                <c:pt idx="7505">
                  <c:v>0.46903270270548392</c:v>
                </c:pt>
                <c:pt idx="7506">
                  <c:v>0.46918103373535347</c:v>
                </c:pt>
                <c:pt idx="7507">
                  <c:v>0.46918103373535347</c:v>
                </c:pt>
                <c:pt idx="7508">
                  <c:v>0.46918103373535347</c:v>
                </c:pt>
                <c:pt idx="7509">
                  <c:v>0.46918103373535347</c:v>
                </c:pt>
                <c:pt idx="7510">
                  <c:v>0.46918103373535347</c:v>
                </c:pt>
                <c:pt idx="7511">
                  <c:v>0.46918103373535347</c:v>
                </c:pt>
                <c:pt idx="7512">
                  <c:v>0.46925518616533479</c:v>
                </c:pt>
                <c:pt idx="7513">
                  <c:v>0.46925518616533479</c:v>
                </c:pt>
                <c:pt idx="7514">
                  <c:v>0.46925518616533479</c:v>
                </c:pt>
                <c:pt idx="7515">
                  <c:v>0.46925518616533479</c:v>
                </c:pt>
                <c:pt idx="7516">
                  <c:v>0.46925518616533479</c:v>
                </c:pt>
                <c:pt idx="7517">
                  <c:v>0.46925518616533479</c:v>
                </c:pt>
                <c:pt idx="7518">
                  <c:v>0.46925518616533479</c:v>
                </c:pt>
                <c:pt idx="7519">
                  <c:v>0.46940346487077422</c:v>
                </c:pt>
                <c:pt idx="7520">
                  <c:v>0.46940346487077422</c:v>
                </c:pt>
                <c:pt idx="7521">
                  <c:v>0.49018821716129291</c:v>
                </c:pt>
                <c:pt idx="7522">
                  <c:v>0.49018821716129291</c:v>
                </c:pt>
                <c:pt idx="7523">
                  <c:v>0.49033173257600027</c:v>
                </c:pt>
                <c:pt idx="7524">
                  <c:v>0.49033173257600027</c:v>
                </c:pt>
                <c:pt idx="7525">
                  <c:v>0.49033173257600027</c:v>
                </c:pt>
                <c:pt idx="7526">
                  <c:v>0.49033173257600027</c:v>
                </c:pt>
                <c:pt idx="7527">
                  <c:v>0.49033173257600027</c:v>
                </c:pt>
                <c:pt idx="7528">
                  <c:v>0.49033173257600027</c:v>
                </c:pt>
                <c:pt idx="7529">
                  <c:v>0.49033173257600027</c:v>
                </c:pt>
                <c:pt idx="7530">
                  <c:v>0.49033173257600027</c:v>
                </c:pt>
                <c:pt idx="7531">
                  <c:v>0.49033173257600027</c:v>
                </c:pt>
                <c:pt idx="7532">
                  <c:v>0.49711268244164308</c:v>
                </c:pt>
                <c:pt idx="7533">
                  <c:v>0.49711268244164308</c:v>
                </c:pt>
                <c:pt idx="7534">
                  <c:v>0.49711268244164308</c:v>
                </c:pt>
                <c:pt idx="7535">
                  <c:v>0.49033173257600027</c:v>
                </c:pt>
                <c:pt idx="7536">
                  <c:v>0.49033173257600027</c:v>
                </c:pt>
                <c:pt idx="7537">
                  <c:v>0.49033173257600027</c:v>
                </c:pt>
                <c:pt idx="7538">
                  <c:v>0.49033173257600027</c:v>
                </c:pt>
                <c:pt idx="7539">
                  <c:v>0.49033173257600027</c:v>
                </c:pt>
                <c:pt idx="7540">
                  <c:v>0.49033173257600027</c:v>
                </c:pt>
                <c:pt idx="7541">
                  <c:v>0.49018821716129291</c:v>
                </c:pt>
                <c:pt idx="7542">
                  <c:v>0.49018821716129291</c:v>
                </c:pt>
                <c:pt idx="7543">
                  <c:v>0.49018821716129291</c:v>
                </c:pt>
                <c:pt idx="7544">
                  <c:v>0.49176515210964977</c:v>
                </c:pt>
                <c:pt idx="7545">
                  <c:v>0.48340695707429737</c:v>
                </c:pt>
                <c:pt idx="7546">
                  <c:v>0.48340695707429737</c:v>
                </c:pt>
                <c:pt idx="7547">
                  <c:v>0.48340695707429737</c:v>
                </c:pt>
                <c:pt idx="7548">
                  <c:v>0.48961383907549549</c:v>
                </c:pt>
                <c:pt idx="7549">
                  <c:v>0.48961383907549549</c:v>
                </c:pt>
                <c:pt idx="7550">
                  <c:v>0.4880316795752383</c:v>
                </c:pt>
                <c:pt idx="7551">
                  <c:v>0.48340695707429737</c:v>
                </c:pt>
                <c:pt idx="7552">
                  <c:v>0.48340695707429737</c:v>
                </c:pt>
                <c:pt idx="7553">
                  <c:v>0.48788765568978587</c:v>
                </c:pt>
                <c:pt idx="7554">
                  <c:v>0.48788765568978587</c:v>
                </c:pt>
                <c:pt idx="7555">
                  <c:v>0.48326189982033529</c:v>
                </c:pt>
                <c:pt idx="7556">
                  <c:v>0.48326189982033529</c:v>
                </c:pt>
                <c:pt idx="7557">
                  <c:v>0.48326189982033529</c:v>
                </c:pt>
                <c:pt idx="7558">
                  <c:v>0.48326189982033529</c:v>
                </c:pt>
                <c:pt idx="7559">
                  <c:v>0.48326189982033529</c:v>
                </c:pt>
                <c:pt idx="7560">
                  <c:v>0.48326189982033529</c:v>
                </c:pt>
                <c:pt idx="7561">
                  <c:v>0.48788765568978587</c:v>
                </c:pt>
                <c:pt idx="7562">
                  <c:v>0.48774359984518756</c:v>
                </c:pt>
                <c:pt idx="7563">
                  <c:v>0.48311680991420447</c:v>
                </c:pt>
                <c:pt idx="7564">
                  <c:v>0.48311680991420447</c:v>
                </c:pt>
                <c:pt idx="7565">
                  <c:v>0.48774359984518756</c:v>
                </c:pt>
                <c:pt idx="7566">
                  <c:v>0.48932645988308832</c:v>
                </c:pt>
                <c:pt idx="7567">
                  <c:v>0.48932645988308832</c:v>
                </c:pt>
                <c:pt idx="7568">
                  <c:v>0.48932645988308832</c:v>
                </c:pt>
                <c:pt idx="7569">
                  <c:v>0.48100932330147594</c:v>
                </c:pt>
                <c:pt idx="7570">
                  <c:v>0.48100932330147594</c:v>
                </c:pt>
                <c:pt idx="7571">
                  <c:v>0.48086372445039283</c:v>
                </c:pt>
                <c:pt idx="7572">
                  <c:v>0.48086372445039283</c:v>
                </c:pt>
                <c:pt idx="7573">
                  <c:v>0.48086372445039283</c:v>
                </c:pt>
                <c:pt idx="7574">
                  <c:v>0.48260873778820557</c:v>
                </c:pt>
                <c:pt idx="7575">
                  <c:v>0.48260873778820557</c:v>
                </c:pt>
                <c:pt idx="7576">
                  <c:v>0.48260873778820557</c:v>
                </c:pt>
                <c:pt idx="7577">
                  <c:v>0.48260873778820557</c:v>
                </c:pt>
                <c:pt idx="7578">
                  <c:v>0.48260873778820557</c:v>
                </c:pt>
                <c:pt idx="7579">
                  <c:v>0.48260873778820557</c:v>
                </c:pt>
                <c:pt idx="7580">
                  <c:v>0.48260873778820557</c:v>
                </c:pt>
                <c:pt idx="7581">
                  <c:v>0.48260873778820557</c:v>
                </c:pt>
                <c:pt idx="7582">
                  <c:v>0.4842041892970177</c:v>
                </c:pt>
                <c:pt idx="7583">
                  <c:v>0.48260873778820557</c:v>
                </c:pt>
                <c:pt idx="7584">
                  <c:v>0.4758935685488358</c:v>
                </c:pt>
                <c:pt idx="7585">
                  <c:v>0.4842041892970177</c:v>
                </c:pt>
                <c:pt idx="7586">
                  <c:v>0.4842041892970177</c:v>
                </c:pt>
                <c:pt idx="7587">
                  <c:v>0.4842041892970177</c:v>
                </c:pt>
                <c:pt idx="7588">
                  <c:v>0.4842041892970177</c:v>
                </c:pt>
                <c:pt idx="7589">
                  <c:v>0.4758935685488358</c:v>
                </c:pt>
                <c:pt idx="7590">
                  <c:v>0.4842041892970177</c:v>
                </c:pt>
                <c:pt idx="7591">
                  <c:v>0.4842041892970177</c:v>
                </c:pt>
                <c:pt idx="7592">
                  <c:v>0.4758935685488358</c:v>
                </c:pt>
                <c:pt idx="7593">
                  <c:v>0.4758935685488358</c:v>
                </c:pt>
                <c:pt idx="7594">
                  <c:v>0.4758935685488358</c:v>
                </c:pt>
                <c:pt idx="7595">
                  <c:v>0.4758935685488358</c:v>
                </c:pt>
                <c:pt idx="7596">
                  <c:v>0.4758935685488358</c:v>
                </c:pt>
                <c:pt idx="7597">
                  <c:v>0.4758935685488358</c:v>
                </c:pt>
                <c:pt idx="7598">
                  <c:v>0.4758935685488358</c:v>
                </c:pt>
                <c:pt idx="7599">
                  <c:v>0.4758935685488358</c:v>
                </c:pt>
                <c:pt idx="7600">
                  <c:v>0.4758935685488358</c:v>
                </c:pt>
                <c:pt idx="7601">
                  <c:v>0.4758935685488358</c:v>
                </c:pt>
                <c:pt idx="7602">
                  <c:v>0.4758935685488358</c:v>
                </c:pt>
                <c:pt idx="7603">
                  <c:v>0.4758935685488358</c:v>
                </c:pt>
                <c:pt idx="7604">
                  <c:v>0.4758935685488358</c:v>
                </c:pt>
                <c:pt idx="7605">
                  <c:v>0.4758935685488358</c:v>
                </c:pt>
                <c:pt idx="7606">
                  <c:v>0.4758935685488358</c:v>
                </c:pt>
                <c:pt idx="7607">
                  <c:v>0.4758935685488358</c:v>
                </c:pt>
                <c:pt idx="7608">
                  <c:v>0.4758935685488358</c:v>
                </c:pt>
                <c:pt idx="7609">
                  <c:v>0.4758935685488358</c:v>
                </c:pt>
                <c:pt idx="7610">
                  <c:v>0.4758935685488358</c:v>
                </c:pt>
                <c:pt idx="7611">
                  <c:v>0.47604030282102816</c:v>
                </c:pt>
                <c:pt idx="7612">
                  <c:v>0.47604030282102816</c:v>
                </c:pt>
                <c:pt idx="7613">
                  <c:v>0.47604030282102816</c:v>
                </c:pt>
                <c:pt idx="7614">
                  <c:v>0.47604030282102816</c:v>
                </c:pt>
                <c:pt idx="7615">
                  <c:v>0.47604030282102816</c:v>
                </c:pt>
                <c:pt idx="7616">
                  <c:v>0.47604030282102816</c:v>
                </c:pt>
                <c:pt idx="7617">
                  <c:v>0.47604030282102816</c:v>
                </c:pt>
                <c:pt idx="7618">
                  <c:v>0.47604030282102816</c:v>
                </c:pt>
                <c:pt idx="7619">
                  <c:v>0.47604030282102816</c:v>
                </c:pt>
                <c:pt idx="7620">
                  <c:v>0.47604030282102816</c:v>
                </c:pt>
                <c:pt idx="7621">
                  <c:v>0.47604030282102816</c:v>
                </c:pt>
                <c:pt idx="7622">
                  <c:v>0.47604030282102816</c:v>
                </c:pt>
                <c:pt idx="7623">
                  <c:v>0.47604030282102816</c:v>
                </c:pt>
                <c:pt idx="7624">
                  <c:v>0.47604030282102816</c:v>
                </c:pt>
                <c:pt idx="7625">
                  <c:v>0.47604030282102816</c:v>
                </c:pt>
                <c:pt idx="7626">
                  <c:v>0.47604030282102816</c:v>
                </c:pt>
                <c:pt idx="7627">
                  <c:v>0.47604030282102816</c:v>
                </c:pt>
                <c:pt idx="7628">
                  <c:v>0.47604030282102816</c:v>
                </c:pt>
                <c:pt idx="7629">
                  <c:v>0.47604030282102816</c:v>
                </c:pt>
                <c:pt idx="7630">
                  <c:v>0.47604030282102816</c:v>
                </c:pt>
                <c:pt idx="7631">
                  <c:v>0.47604030282102816</c:v>
                </c:pt>
                <c:pt idx="7632">
                  <c:v>0.47604030282102816</c:v>
                </c:pt>
                <c:pt idx="7633">
                  <c:v>0.4758935685488358</c:v>
                </c:pt>
                <c:pt idx="7634">
                  <c:v>0.4758935685488358</c:v>
                </c:pt>
                <c:pt idx="7635">
                  <c:v>0.4758935685488358</c:v>
                </c:pt>
                <c:pt idx="7636">
                  <c:v>0.4758935685488358</c:v>
                </c:pt>
                <c:pt idx="7637">
                  <c:v>0.4758935685488358</c:v>
                </c:pt>
                <c:pt idx="7638">
                  <c:v>0.4758935685488358</c:v>
                </c:pt>
                <c:pt idx="7639">
                  <c:v>0.4758935685488358</c:v>
                </c:pt>
                <c:pt idx="7640">
                  <c:v>0.4758935685488358</c:v>
                </c:pt>
                <c:pt idx="7641">
                  <c:v>0.4758935685488358</c:v>
                </c:pt>
                <c:pt idx="7642">
                  <c:v>0.4758935685488358</c:v>
                </c:pt>
                <c:pt idx="7643">
                  <c:v>0.4758935685488358</c:v>
                </c:pt>
                <c:pt idx="7644">
                  <c:v>0.4758935685488358</c:v>
                </c:pt>
                <c:pt idx="7645">
                  <c:v>0.4758935685488358</c:v>
                </c:pt>
                <c:pt idx="7646">
                  <c:v>0.4758935685488358</c:v>
                </c:pt>
                <c:pt idx="7647">
                  <c:v>0.4758935685488358</c:v>
                </c:pt>
                <c:pt idx="7648">
                  <c:v>0.4758935685488358</c:v>
                </c:pt>
                <c:pt idx="7649">
                  <c:v>0.4758935685488358</c:v>
                </c:pt>
                <c:pt idx="7650">
                  <c:v>0.4758935685488358</c:v>
                </c:pt>
                <c:pt idx="7651">
                  <c:v>0.4758935685488358</c:v>
                </c:pt>
                <c:pt idx="7652">
                  <c:v>0.4758935685488358</c:v>
                </c:pt>
                <c:pt idx="7653">
                  <c:v>0.4758935685488358</c:v>
                </c:pt>
                <c:pt idx="7654">
                  <c:v>0.4758935685488358</c:v>
                </c:pt>
                <c:pt idx="7655">
                  <c:v>0.4758935685488358</c:v>
                </c:pt>
                <c:pt idx="7656">
                  <c:v>0.4758935685488358</c:v>
                </c:pt>
                <c:pt idx="7657">
                  <c:v>0.47582018873992682</c:v>
                </c:pt>
                <c:pt idx="7658">
                  <c:v>0.47757897797626736</c:v>
                </c:pt>
                <c:pt idx="7659">
                  <c:v>0.49867307232947011</c:v>
                </c:pt>
                <c:pt idx="7660">
                  <c:v>0.4988147430560842</c:v>
                </c:pt>
                <c:pt idx="7661">
                  <c:v>0.52247225740739145</c:v>
                </c:pt>
                <c:pt idx="7662">
                  <c:v>0.53008809419890934</c:v>
                </c:pt>
                <c:pt idx="7663">
                  <c:v>0.53008809419890934</c:v>
                </c:pt>
                <c:pt idx="7664">
                  <c:v>0.52247225740739145</c:v>
                </c:pt>
                <c:pt idx="7665">
                  <c:v>0.52247225740739145</c:v>
                </c:pt>
                <c:pt idx="7666">
                  <c:v>0.52247225740739145</c:v>
                </c:pt>
                <c:pt idx="7667">
                  <c:v>0.52995283290558748</c:v>
                </c:pt>
                <c:pt idx="7668">
                  <c:v>0.52233548927772899</c:v>
                </c:pt>
                <c:pt idx="7669">
                  <c:v>0.52233548927772899</c:v>
                </c:pt>
                <c:pt idx="7670">
                  <c:v>0.5211033426061159</c:v>
                </c:pt>
                <c:pt idx="7671">
                  <c:v>0.52907298853590734</c:v>
                </c:pt>
                <c:pt idx="7672">
                  <c:v>0.52233548927772899</c:v>
                </c:pt>
                <c:pt idx="7673">
                  <c:v>0.51414794255368046</c:v>
                </c:pt>
                <c:pt idx="7674">
                  <c:v>0.49867307232947011</c:v>
                </c:pt>
                <c:pt idx="7675">
                  <c:v>0.49483640014862762</c:v>
                </c:pt>
                <c:pt idx="7676">
                  <c:v>0.49640219050874379</c:v>
                </c:pt>
                <c:pt idx="7677">
                  <c:v>0.49640219050874379</c:v>
                </c:pt>
                <c:pt idx="7678">
                  <c:v>0.49640219050874379</c:v>
                </c:pt>
                <c:pt idx="7679">
                  <c:v>0.49782240850998227</c:v>
                </c:pt>
                <c:pt idx="7680">
                  <c:v>0.48968566405106029</c:v>
                </c:pt>
                <c:pt idx="7681">
                  <c:v>0.48968566405106029</c:v>
                </c:pt>
                <c:pt idx="7682">
                  <c:v>0.48968566405106029</c:v>
                </c:pt>
                <c:pt idx="7683">
                  <c:v>0.48968566405106029</c:v>
                </c:pt>
                <c:pt idx="7684">
                  <c:v>0.49126381343129955</c:v>
                </c:pt>
                <c:pt idx="7685">
                  <c:v>0.49126381343129955</c:v>
                </c:pt>
                <c:pt idx="7686">
                  <c:v>0.48289911378392936</c:v>
                </c:pt>
                <c:pt idx="7687">
                  <c:v>0.48463862850893191</c:v>
                </c:pt>
                <c:pt idx="7688">
                  <c:v>0.4847833766627957</c:v>
                </c:pt>
                <c:pt idx="7689">
                  <c:v>0.4847833766627957</c:v>
                </c:pt>
                <c:pt idx="7690">
                  <c:v>0.48925459524931492</c:v>
                </c:pt>
                <c:pt idx="7691">
                  <c:v>0.48925459524931492</c:v>
                </c:pt>
                <c:pt idx="7692">
                  <c:v>0.48925459524931492</c:v>
                </c:pt>
                <c:pt idx="7693">
                  <c:v>0.48925459524931492</c:v>
                </c:pt>
                <c:pt idx="7694">
                  <c:v>0.48925459524931492</c:v>
                </c:pt>
                <c:pt idx="7695">
                  <c:v>0.48925459524931492</c:v>
                </c:pt>
                <c:pt idx="7696">
                  <c:v>0.48925459524931492</c:v>
                </c:pt>
                <c:pt idx="7697">
                  <c:v>0.48925459524931492</c:v>
                </c:pt>
                <c:pt idx="7698">
                  <c:v>0.48925459524931492</c:v>
                </c:pt>
                <c:pt idx="7699">
                  <c:v>0.48932645988308832</c:v>
                </c:pt>
                <c:pt idx="7700">
                  <c:v>0.48932645988308832</c:v>
                </c:pt>
                <c:pt idx="7701">
                  <c:v>0.48932645988308832</c:v>
                </c:pt>
                <c:pt idx="7702">
                  <c:v>0.48100932330147594</c:v>
                </c:pt>
                <c:pt idx="7703">
                  <c:v>0.48100932330147594</c:v>
                </c:pt>
                <c:pt idx="7704">
                  <c:v>0.48100932330147594</c:v>
                </c:pt>
                <c:pt idx="7705">
                  <c:v>0.48100932330147594</c:v>
                </c:pt>
                <c:pt idx="7706">
                  <c:v>0.48100932330147594</c:v>
                </c:pt>
                <c:pt idx="7707">
                  <c:v>0.48108211035177495</c:v>
                </c:pt>
                <c:pt idx="7708">
                  <c:v>0.48108211035177495</c:v>
                </c:pt>
                <c:pt idx="7709">
                  <c:v>0.48108211035177495</c:v>
                </c:pt>
                <c:pt idx="7710">
                  <c:v>0.48108211035177495</c:v>
                </c:pt>
                <c:pt idx="7711">
                  <c:v>0.48108211035177495</c:v>
                </c:pt>
                <c:pt idx="7712">
                  <c:v>0.48108211035177495</c:v>
                </c:pt>
                <c:pt idx="7713">
                  <c:v>0.48289911378392936</c:v>
                </c:pt>
                <c:pt idx="7714">
                  <c:v>0.48289911378392936</c:v>
                </c:pt>
                <c:pt idx="7715">
                  <c:v>0.48289911378392936</c:v>
                </c:pt>
                <c:pt idx="7716">
                  <c:v>0.48289911378392936</c:v>
                </c:pt>
                <c:pt idx="7717">
                  <c:v>0.48289911378392936</c:v>
                </c:pt>
                <c:pt idx="7718">
                  <c:v>0.48289911378392936</c:v>
                </c:pt>
                <c:pt idx="7719">
                  <c:v>0.48289911378392936</c:v>
                </c:pt>
                <c:pt idx="7720">
                  <c:v>0.48289911378392936</c:v>
                </c:pt>
                <c:pt idx="7721">
                  <c:v>0.48289911378392936</c:v>
                </c:pt>
                <c:pt idx="7722">
                  <c:v>0.48289911378392936</c:v>
                </c:pt>
                <c:pt idx="7723">
                  <c:v>0.48449384791123551</c:v>
                </c:pt>
                <c:pt idx="7724">
                  <c:v>0.48449384791123551</c:v>
                </c:pt>
                <c:pt idx="7725">
                  <c:v>0.48449384791123551</c:v>
                </c:pt>
                <c:pt idx="7726">
                  <c:v>0.48449384791123551</c:v>
                </c:pt>
                <c:pt idx="7727">
                  <c:v>0.48449384791123551</c:v>
                </c:pt>
                <c:pt idx="7728">
                  <c:v>0.48434903484788083</c:v>
                </c:pt>
                <c:pt idx="7729">
                  <c:v>0.48434903484788083</c:v>
                </c:pt>
                <c:pt idx="7730">
                  <c:v>0.48434903484788083</c:v>
                </c:pt>
                <c:pt idx="7731">
                  <c:v>0.48434903484788083</c:v>
                </c:pt>
                <c:pt idx="7732">
                  <c:v>0.48434903484788083</c:v>
                </c:pt>
                <c:pt idx="7733">
                  <c:v>0.48434903484788083</c:v>
                </c:pt>
                <c:pt idx="7734">
                  <c:v>0.47604030282102816</c:v>
                </c:pt>
                <c:pt idx="7735">
                  <c:v>0.48434903484788083</c:v>
                </c:pt>
                <c:pt idx="7736">
                  <c:v>0.48434903484788083</c:v>
                </c:pt>
                <c:pt idx="7737">
                  <c:v>0.4758935685488358</c:v>
                </c:pt>
                <c:pt idx="7738">
                  <c:v>0.4758935685488358</c:v>
                </c:pt>
                <c:pt idx="7739">
                  <c:v>0.4758935685488358</c:v>
                </c:pt>
                <c:pt idx="7740">
                  <c:v>0.4758935685488358</c:v>
                </c:pt>
                <c:pt idx="7741">
                  <c:v>0.4758935685488358</c:v>
                </c:pt>
                <c:pt idx="7742">
                  <c:v>0.4758935685488358</c:v>
                </c:pt>
                <c:pt idx="7743">
                  <c:v>0.4758935685488358</c:v>
                </c:pt>
                <c:pt idx="7744">
                  <c:v>0.4758935685488358</c:v>
                </c:pt>
                <c:pt idx="7745">
                  <c:v>0.4758935685488358</c:v>
                </c:pt>
                <c:pt idx="7746">
                  <c:v>0.47582018873992682</c:v>
                </c:pt>
                <c:pt idx="7747">
                  <c:v>0.47582018873992682</c:v>
                </c:pt>
                <c:pt idx="7748">
                  <c:v>0.47582018873992682</c:v>
                </c:pt>
                <c:pt idx="7749">
                  <c:v>0.47582018873992682</c:v>
                </c:pt>
                <c:pt idx="7750">
                  <c:v>0.47743259717975872</c:v>
                </c:pt>
                <c:pt idx="7751">
                  <c:v>0.47743259717975872</c:v>
                </c:pt>
                <c:pt idx="7752">
                  <c:v>0.47743259717975872</c:v>
                </c:pt>
                <c:pt idx="7753">
                  <c:v>0.47743259717975872</c:v>
                </c:pt>
                <c:pt idx="7754">
                  <c:v>0.47743259717975872</c:v>
                </c:pt>
                <c:pt idx="7755">
                  <c:v>0.47743259717975872</c:v>
                </c:pt>
                <c:pt idx="7756">
                  <c:v>0.47743259717975872</c:v>
                </c:pt>
                <c:pt idx="7757">
                  <c:v>0.47728618282891144</c:v>
                </c:pt>
                <c:pt idx="7758">
                  <c:v>0.47728618282891144</c:v>
                </c:pt>
                <c:pt idx="7759">
                  <c:v>0.47728618282891144</c:v>
                </c:pt>
                <c:pt idx="7760">
                  <c:v>0.47728618282891144</c:v>
                </c:pt>
                <c:pt idx="7761">
                  <c:v>0.47728618282891144</c:v>
                </c:pt>
                <c:pt idx="7762">
                  <c:v>0.47721296306339778</c:v>
                </c:pt>
                <c:pt idx="7763">
                  <c:v>0.47721296306339778</c:v>
                </c:pt>
                <c:pt idx="7764">
                  <c:v>0.47721296306339778</c:v>
                </c:pt>
                <c:pt idx="7765">
                  <c:v>0.47721296306339778</c:v>
                </c:pt>
                <c:pt idx="7766">
                  <c:v>0.47721296306339778</c:v>
                </c:pt>
                <c:pt idx="7767">
                  <c:v>0.47721296306339778</c:v>
                </c:pt>
                <c:pt idx="7768">
                  <c:v>0.47721296306339778</c:v>
                </c:pt>
                <c:pt idx="7769">
                  <c:v>0.47882186324167997</c:v>
                </c:pt>
                <c:pt idx="7770">
                  <c:v>0.47882186324167997</c:v>
                </c:pt>
                <c:pt idx="7771">
                  <c:v>0.47882186324167997</c:v>
                </c:pt>
                <c:pt idx="7772">
                  <c:v>0.47882186324167997</c:v>
                </c:pt>
                <c:pt idx="7773">
                  <c:v>0.47867576672870982</c:v>
                </c:pt>
                <c:pt idx="7774">
                  <c:v>0.47867576672870982</c:v>
                </c:pt>
                <c:pt idx="7775">
                  <c:v>0.47867576672870982</c:v>
                </c:pt>
                <c:pt idx="7776">
                  <c:v>0.47867576672870982</c:v>
                </c:pt>
                <c:pt idx="7777">
                  <c:v>0.47867576672870982</c:v>
                </c:pt>
                <c:pt idx="7778">
                  <c:v>0.47867576672870982</c:v>
                </c:pt>
                <c:pt idx="7779">
                  <c:v>0.47867576672870982</c:v>
                </c:pt>
                <c:pt idx="7780">
                  <c:v>0.47867576672870982</c:v>
                </c:pt>
                <c:pt idx="7781">
                  <c:v>0.47051444594121139</c:v>
                </c:pt>
                <c:pt idx="7782">
                  <c:v>0.47867576672870982</c:v>
                </c:pt>
                <c:pt idx="7783">
                  <c:v>0.47867576672870982</c:v>
                </c:pt>
                <c:pt idx="7784">
                  <c:v>0.47867576672870982</c:v>
                </c:pt>
                <c:pt idx="7785">
                  <c:v>0.47867576672870982</c:v>
                </c:pt>
                <c:pt idx="7786">
                  <c:v>0.47867576672870982</c:v>
                </c:pt>
                <c:pt idx="7787">
                  <c:v>0.47867576672870982</c:v>
                </c:pt>
                <c:pt idx="7788">
                  <c:v>0.47051444594121139</c:v>
                </c:pt>
                <c:pt idx="7789">
                  <c:v>0.47051444594121139</c:v>
                </c:pt>
                <c:pt idx="7790">
                  <c:v>0.47051444594121139</c:v>
                </c:pt>
                <c:pt idx="7791">
                  <c:v>0.47867576672870982</c:v>
                </c:pt>
                <c:pt idx="7792">
                  <c:v>0.47051444594121139</c:v>
                </c:pt>
                <c:pt idx="7793">
                  <c:v>0.47051444594121139</c:v>
                </c:pt>
                <c:pt idx="7794">
                  <c:v>0.47051444594121139</c:v>
                </c:pt>
                <c:pt idx="7795">
                  <c:v>0.47051444594121139</c:v>
                </c:pt>
                <c:pt idx="7796">
                  <c:v>0.47051444594121139</c:v>
                </c:pt>
                <c:pt idx="7797">
                  <c:v>0.47051444594121139</c:v>
                </c:pt>
                <c:pt idx="7798">
                  <c:v>0.47051444594121139</c:v>
                </c:pt>
                <c:pt idx="7799">
                  <c:v>0.47058844189461169</c:v>
                </c:pt>
                <c:pt idx="7800">
                  <c:v>0.47058844189461169</c:v>
                </c:pt>
                <c:pt idx="7801">
                  <c:v>0.47051444594121139</c:v>
                </c:pt>
                <c:pt idx="7802">
                  <c:v>0.47058844189461169</c:v>
                </c:pt>
                <c:pt idx="7803">
                  <c:v>0.47058844189461169</c:v>
                </c:pt>
                <c:pt idx="7804">
                  <c:v>0.47058844189461169</c:v>
                </c:pt>
                <c:pt idx="7805">
                  <c:v>0.47051444594121139</c:v>
                </c:pt>
                <c:pt idx="7806">
                  <c:v>0.47051444594121139</c:v>
                </c:pt>
                <c:pt idx="7807">
                  <c:v>0.47051444594121139</c:v>
                </c:pt>
                <c:pt idx="7808">
                  <c:v>0.47051444594121139</c:v>
                </c:pt>
                <c:pt idx="7809">
                  <c:v>0.47051444594121139</c:v>
                </c:pt>
                <c:pt idx="7810">
                  <c:v>0.47051444594121139</c:v>
                </c:pt>
                <c:pt idx="7811">
                  <c:v>0.47051444594121139</c:v>
                </c:pt>
                <c:pt idx="7812">
                  <c:v>0.47051444594121139</c:v>
                </c:pt>
                <c:pt idx="7813">
                  <c:v>0.47051444594121139</c:v>
                </c:pt>
                <c:pt idx="7814">
                  <c:v>0.47051444594121139</c:v>
                </c:pt>
                <c:pt idx="7815">
                  <c:v>0.47051444594121139</c:v>
                </c:pt>
                <c:pt idx="7816">
                  <c:v>0.47051444594121139</c:v>
                </c:pt>
                <c:pt idx="7817">
                  <c:v>0.47051444594121139</c:v>
                </c:pt>
                <c:pt idx="7818">
                  <c:v>0.47036642802985817</c:v>
                </c:pt>
                <c:pt idx="7819">
                  <c:v>0.47036642802985817</c:v>
                </c:pt>
                <c:pt idx="7820">
                  <c:v>0.47036642802985817</c:v>
                </c:pt>
                <c:pt idx="7821">
                  <c:v>0.47036642802985817</c:v>
                </c:pt>
                <c:pt idx="7822">
                  <c:v>0.47036642802985817</c:v>
                </c:pt>
                <c:pt idx="7823">
                  <c:v>0.47036642802985817</c:v>
                </c:pt>
                <c:pt idx="7824">
                  <c:v>0.47036642802985817</c:v>
                </c:pt>
                <c:pt idx="7825">
                  <c:v>0.47036642802985817</c:v>
                </c:pt>
                <c:pt idx="7826">
                  <c:v>0.47021837542545031</c:v>
                </c:pt>
                <c:pt idx="7827">
                  <c:v>0.47021837542545031</c:v>
                </c:pt>
                <c:pt idx="7828">
                  <c:v>0.47199272228567413</c:v>
                </c:pt>
                <c:pt idx="7829">
                  <c:v>0.47021837542545031</c:v>
                </c:pt>
                <c:pt idx="7830">
                  <c:v>0.47199272228567413</c:v>
                </c:pt>
                <c:pt idx="7831">
                  <c:v>0.47199272228567413</c:v>
                </c:pt>
                <c:pt idx="7832">
                  <c:v>0.47191889043205271</c:v>
                </c:pt>
                <c:pt idx="7833">
                  <c:v>0.47191889043205271</c:v>
                </c:pt>
                <c:pt idx="7834">
                  <c:v>0.47191889043205271</c:v>
                </c:pt>
                <c:pt idx="7835">
                  <c:v>0.47191889043205271</c:v>
                </c:pt>
                <c:pt idx="7836">
                  <c:v>0.47177120089291691</c:v>
                </c:pt>
                <c:pt idx="7837">
                  <c:v>0.47177120089291691</c:v>
                </c:pt>
                <c:pt idx="7838">
                  <c:v>0.47177120089291691</c:v>
                </c:pt>
                <c:pt idx="7839">
                  <c:v>0.47177120089291691</c:v>
                </c:pt>
                <c:pt idx="7840">
                  <c:v>0.47177120089291691</c:v>
                </c:pt>
                <c:pt idx="7841">
                  <c:v>0.47177120089291691</c:v>
                </c:pt>
                <c:pt idx="7842">
                  <c:v>0.47169734320137546</c:v>
                </c:pt>
                <c:pt idx="7843">
                  <c:v>0.47169734320137546</c:v>
                </c:pt>
                <c:pt idx="7844">
                  <c:v>0.47169734320137546</c:v>
                </c:pt>
                <c:pt idx="7845">
                  <c:v>0.47169734320137546</c:v>
                </c:pt>
                <c:pt idx="7846">
                  <c:v>0.47154960195926487</c:v>
                </c:pt>
                <c:pt idx="7847">
                  <c:v>0.47154960195926487</c:v>
                </c:pt>
                <c:pt idx="7848">
                  <c:v>0.47154960195926487</c:v>
                </c:pt>
                <c:pt idx="7849">
                  <c:v>0.47154960195926487</c:v>
                </c:pt>
                <c:pt idx="7850">
                  <c:v>0.47154960195926487</c:v>
                </c:pt>
                <c:pt idx="7851">
                  <c:v>0.47140182621832216</c:v>
                </c:pt>
                <c:pt idx="7852">
                  <c:v>0.47302546590847183</c:v>
                </c:pt>
                <c:pt idx="7853">
                  <c:v>0.47302546590847183</c:v>
                </c:pt>
                <c:pt idx="7854">
                  <c:v>0.47302546590847183</c:v>
                </c:pt>
                <c:pt idx="7855">
                  <c:v>0.4729517542742786</c:v>
                </c:pt>
                <c:pt idx="7856">
                  <c:v>0.4729517542742786</c:v>
                </c:pt>
                <c:pt idx="7857">
                  <c:v>0.4729517542742786</c:v>
                </c:pt>
                <c:pt idx="7858">
                  <c:v>0.4729517542742786</c:v>
                </c:pt>
                <c:pt idx="7859">
                  <c:v>0.4729517542742786</c:v>
                </c:pt>
                <c:pt idx="7860">
                  <c:v>0.4729517542742786</c:v>
                </c:pt>
                <c:pt idx="7861">
                  <c:v>0.47280430530000339</c:v>
                </c:pt>
                <c:pt idx="7862">
                  <c:v>0.47280430530000339</c:v>
                </c:pt>
                <c:pt idx="7863">
                  <c:v>0.47280430530000339</c:v>
                </c:pt>
                <c:pt idx="7864">
                  <c:v>0.47280430530000339</c:v>
                </c:pt>
                <c:pt idx="7865">
                  <c:v>0.47280430530000339</c:v>
                </c:pt>
                <c:pt idx="7866">
                  <c:v>0.47280430530000339</c:v>
                </c:pt>
                <c:pt idx="7867">
                  <c:v>0.47280430530000339</c:v>
                </c:pt>
                <c:pt idx="7868">
                  <c:v>0.47280430530000339</c:v>
                </c:pt>
                <c:pt idx="7869">
                  <c:v>0.47280430530000339</c:v>
                </c:pt>
                <c:pt idx="7870">
                  <c:v>0.47280430530000339</c:v>
                </c:pt>
                <c:pt idx="7871">
                  <c:v>0.47280430530000339</c:v>
                </c:pt>
                <c:pt idx="7872">
                  <c:v>0.47280430530000339</c:v>
                </c:pt>
                <c:pt idx="7873">
                  <c:v>0.47280430530000339</c:v>
                </c:pt>
                <c:pt idx="7874">
                  <c:v>0.47280430530000339</c:v>
                </c:pt>
                <c:pt idx="7875">
                  <c:v>0.47280430530000339</c:v>
                </c:pt>
                <c:pt idx="7876">
                  <c:v>0.47280430530000339</c:v>
                </c:pt>
                <c:pt idx="7877">
                  <c:v>0.47280430530000339</c:v>
                </c:pt>
                <c:pt idx="7878">
                  <c:v>0.47280430530000339</c:v>
                </c:pt>
                <c:pt idx="7879">
                  <c:v>0.46471581441685628</c:v>
                </c:pt>
                <c:pt idx="7880">
                  <c:v>0.47280430530000339</c:v>
                </c:pt>
                <c:pt idx="7881">
                  <c:v>0.46471581441685628</c:v>
                </c:pt>
                <c:pt idx="7882">
                  <c:v>0.4729517542742786</c:v>
                </c:pt>
                <c:pt idx="7883">
                  <c:v>0.4729517542742786</c:v>
                </c:pt>
                <c:pt idx="7884">
                  <c:v>0.46479049569531072</c:v>
                </c:pt>
                <c:pt idx="7885">
                  <c:v>0.4729517542742786</c:v>
                </c:pt>
                <c:pt idx="7886">
                  <c:v>0.46479049569531072</c:v>
                </c:pt>
                <c:pt idx="7887">
                  <c:v>0.46479049569531072</c:v>
                </c:pt>
                <c:pt idx="7888">
                  <c:v>0.46479049569531072</c:v>
                </c:pt>
                <c:pt idx="7889">
                  <c:v>0.4729517542742786</c:v>
                </c:pt>
                <c:pt idx="7890">
                  <c:v>0.47302546590847183</c:v>
                </c:pt>
                <c:pt idx="7891">
                  <c:v>0.46493983153421337</c:v>
                </c:pt>
                <c:pt idx="7892">
                  <c:v>0.46493983153421337</c:v>
                </c:pt>
                <c:pt idx="7893">
                  <c:v>0.46493983153421337</c:v>
                </c:pt>
                <c:pt idx="7894">
                  <c:v>0.47302546590847183</c:v>
                </c:pt>
                <c:pt idx="7895">
                  <c:v>0.46493983153421337</c:v>
                </c:pt>
                <c:pt idx="7896">
                  <c:v>0.46493983153421337</c:v>
                </c:pt>
                <c:pt idx="7897">
                  <c:v>0.46493983153421337</c:v>
                </c:pt>
                <c:pt idx="7898">
                  <c:v>0.46501448610103213</c:v>
                </c:pt>
                <c:pt idx="7899">
                  <c:v>0.46501448610103213</c:v>
                </c:pt>
                <c:pt idx="7900">
                  <c:v>0.47317286348590193</c:v>
                </c:pt>
                <c:pt idx="7901">
                  <c:v>0.46501448610103213</c:v>
                </c:pt>
                <c:pt idx="7902">
                  <c:v>0.46501448610103213</c:v>
                </c:pt>
                <c:pt idx="7903">
                  <c:v>0.46501448610103213</c:v>
                </c:pt>
                <c:pt idx="7904">
                  <c:v>0.46501448610103213</c:v>
                </c:pt>
                <c:pt idx="7905">
                  <c:v>0.46501448610103213</c:v>
                </c:pt>
                <c:pt idx="7906">
                  <c:v>0.46501448610103213</c:v>
                </c:pt>
                <c:pt idx="7907">
                  <c:v>0.46501448610103213</c:v>
                </c:pt>
                <c:pt idx="7908">
                  <c:v>0.46501448610103213</c:v>
                </c:pt>
                <c:pt idx="7909">
                  <c:v>0.46501448610103213</c:v>
                </c:pt>
                <c:pt idx="7910">
                  <c:v>0.46501448610103213</c:v>
                </c:pt>
                <c:pt idx="7911">
                  <c:v>0.46501448610103213</c:v>
                </c:pt>
                <c:pt idx="7912">
                  <c:v>0.46501448610103213</c:v>
                </c:pt>
                <c:pt idx="7913">
                  <c:v>0.46501448610103213</c:v>
                </c:pt>
                <c:pt idx="7914">
                  <c:v>0.46493983153421337</c:v>
                </c:pt>
                <c:pt idx="7915">
                  <c:v>0.46493983153421337</c:v>
                </c:pt>
                <c:pt idx="7916">
                  <c:v>0.46493983153421337</c:v>
                </c:pt>
                <c:pt idx="7917">
                  <c:v>0.46493983153421337</c:v>
                </c:pt>
                <c:pt idx="7918">
                  <c:v>0.46493983153421337</c:v>
                </c:pt>
                <c:pt idx="7919">
                  <c:v>0.46493983153421337</c:v>
                </c:pt>
                <c:pt idx="7920">
                  <c:v>0.46493983153421337</c:v>
                </c:pt>
                <c:pt idx="7921">
                  <c:v>0.46493983153421337</c:v>
                </c:pt>
                <c:pt idx="7922">
                  <c:v>0.46493983153421337</c:v>
                </c:pt>
                <c:pt idx="7923">
                  <c:v>0.46493983153421337</c:v>
                </c:pt>
                <c:pt idx="7924">
                  <c:v>0.46493983153421337</c:v>
                </c:pt>
                <c:pt idx="7925">
                  <c:v>0.46479049569531072</c:v>
                </c:pt>
                <c:pt idx="7926">
                  <c:v>0.46479049569531072</c:v>
                </c:pt>
                <c:pt idx="7927">
                  <c:v>0.46479049569531072</c:v>
                </c:pt>
                <c:pt idx="7928">
                  <c:v>0.46479049569531072</c:v>
                </c:pt>
                <c:pt idx="7929">
                  <c:v>0.46479049569531072</c:v>
                </c:pt>
                <c:pt idx="7930">
                  <c:v>0.46471581441685628</c:v>
                </c:pt>
                <c:pt idx="7931">
                  <c:v>0.46471581441685628</c:v>
                </c:pt>
                <c:pt idx="7932">
                  <c:v>0.46471581441685628</c:v>
                </c:pt>
                <c:pt idx="7933">
                  <c:v>0.46471581441685628</c:v>
                </c:pt>
                <c:pt idx="7934">
                  <c:v>0.46471581441685628</c:v>
                </c:pt>
                <c:pt idx="7935">
                  <c:v>0.46650571317884637</c:v>
                </c:pt>
                <c:pt idx="7936">
                  <c:v>0.46471581441685628</c:v>
                </c:pt>
                <c:pt idx="7937">
                  <c:v>0.46471581441685628</c:v>
                </c:pt>
                <c:pt idx="7938">
                  <c:v>0.46635674990395826</c:v>
                </c:pt>
                <c:pt idx="7939">
                  <c:v>0.46635674990395826</c:v>
                </c:pt>
                <c:pt idx="7940">
                  <c:v>0.46635674990395826</c:v>
                </c:pt>
                <c:pt idx="7941">
                  <c:v>0.46635674990395826</c:v>
                </c:pt>
                <c:pt idx="7942">
                  <c:v>0.46635674990395826</c:v>
                </c:pt>
                <c:pt idx="7943">
                  <c:v>0.47058844189461169</c:v>
                </c:pt>
                <c:pt idx="7944">
                  <c:v>0.46628225500726195</c:v>
                </c:pt>
                <c:pt idx="7945">
                  <c:v>0.46628225500726195</c:v>
                </c:pt>
                <c:pt idx="7946">
                  <c:v>0.46628225500726195</c:v>
                </c:pt>
                <c:pt idx="7947">
                  <c:v>0.46628225500726195</c:v>
                </c:pt>
                <c:pt idx="7948">
                  <c:v>0.46628225500726195</c:v>
                </c:pt>
                <c:pt idx="7949">
                  <c:v>0.46628225500726195</c:v>
                </c:pt>
                <c:pt idx="7950">
                  <c:v>0.46613323867962231</c:v>
                </c:pt>
                <c:pt idx="7951">
                  <c:v>0.46613323867962231</c:v>
                </c:pt>
                <c:pt idx="7952">
                  <c:v>0.46613323867962231</c:v>
                </c:pt>
                <c:pt idx="7953">
                  <c:v>0.46613323867962231</c:v>
                </c:pt>
                <c:pt idx="7954">
                  <c:v>0.46613323867962231</c:v>
                </c:pt>
                <c:pt idx="7955">
                  <c:v>0.46613323867962231</c:v>
                </c:pt>
                <c:pt idx="7956">
                  <c:v>0.46613323867962231</c:v>
                </c:pt>
                <c:pt idx="7957">
                  <c:v>0.46613323867962231</c:v>
                </c:pt>
                <c:pt idx="7958">
                  <c:v>0.46605871724237646</c:v>
                </c:pt>
                <c:pt idx="7959">
                  <c:v>0.46605871724237646</c:v>
                </c:pt>
                <c:pt idx="7960">
                  <c:v>0.46605871724237646</c:v>
                </c:pt>
                <c:pt idx="7961">
                  <c:v>0.46605871724237646</c:v>
                </c:pt>
                <c:pt idx="7962">
                  <c:v>0.46605871724237646</c:v>
                </c:pt>
                <c:pt idx="7963">
                  <c:v>0.46605871724237646</c:v>
                </c:pt>
                <c:pt idx="7964">
                  <c:v>0.46605871724237646</c:v>
                </c:pt>
                <c:pt idx="7965">
                  <c:v>0.46605871724237646</c:v>
                </c:pt>
                <c:pt idx="7966">
                  <c:v>0.46605871724237646</c:v>
                </c:pt>
                <c:pt idx="7967">
                  <c:v>0.46605871724237646</c:v>
                </c:pt>
                <c:pt idx="7968">
                  <c:v>0.46613323867962231</c:v>
                </c:pt>
                <c:pt idx="7969">
                  <c:v>0.46605871724237646</c:v>
                </c:pt>
                <c:pt idx="7970">
                  <c:v>0.46613323867962231</c:v>
                </c:pt>
                <c:pt idx="7971">
                  <c:v>0.46613323867962231</c:v>
                </c:pt>
                <c:pt idx="7972">
                  <c:v>0.46613323867962231</c:v>
                </c:pt>
                <c:pt idx="7973">
                  <c:v>0.47044044132064233</c:v>
                </c:pt>
                <c:pt idx="7974">
                  <c:v>0.46613323867962231</c:v>
                </c:pt>
                <c:pt idx="7975">
                  <c:v>0.46613323867962231</c:v>
                </c:pt>
                <c:pt idx="7976">
                  <c:v>0.46613323867962231</c:v>
                </c:pt>
                <c:pt idx="7977">
                  <c:v>0.46628225500726195</c:v>
                </c:pt>
                <c:pt idx="7978">
                  <c:v>0.46628225500726195</c:v>
                </c:pt>
                <c:pt idx="7979">
                  <c:v>0.47058844189461169</c:v>
                </c:pt>
                <c:pt idx="7980">
                  <c:v>0.46628225500726195</c:v>
                </c:pt>
                <c:pt idx="7981">
                  <c:v>0.46628225500726195</c:v>
                </c:pt>
                <c:pt idx="7982">
                  <c:v>0.46628225500726195</c:v>
                </c:pt>
                <c:pt idx="7983">
                  <c:v>0.46628225500726195</c:v>
                </c:pt>
                <c:pt idx="7984">
                  <c:v>0.46628225500726195</c:v>
                </c:pt>
                <c:pt idx="7985">
                  <c:v>0.46628225500726195</c:v>
                </c:pt>
                <c:pt idx="7986">
                  <c:v>0.46628225500726195</c:v>
                </c:pt>
                <c:pt idx="7987">
                  <c:v>0.47058844189461169</c:v>
                </c:pt>
                <c:pt idx="7988">
                  <c:v>0.46635674990395826</c:v>
                </c:pt>
                <c:pt idx="7989">
                  <c:v>0.47066242918388745</c:v>
                </c:pt>
                <c:pt idx="7990">
                  <c:v>0.47066242918388745</c:v>
                </c:pt>
                <c:pt idx="7991">
                  <c:v>0.46635674990395826</c:v>
                </c:pt>
                <c:pt idx="7992">
                  <c:v>0.46635674990395826</c:v>
                </c:pt>
                <c:pt idx="7993">
                  <c:v>0.46635674990395826</c:v>
                </c:pt>
                <c:pt idx="7994">
                  <c:v>0.46650571317884637</c:v>
                </c:pt>
                <c:pt idx="7995">
                  <c:v>0.470810377782235</c:v>
                </c:pt>
                <c:pt idx="7996">
                  <c:v>0.470810377782235</c:v>
                </c:pt>
                <c:pt idx="7997">
                  <c:v>0.46650571317884637</c:v>
                </c:pt>
                <c:pt idx="7998">
                  <c:v>0.470810377782235</c:v>
                </c:pt>
                <c:pt idx="7999">
                  <c:v>0.470810377782235</c:v>
                </c:pt>
                <c:pt idx="8000">
                  <c:v>0.46650571317884637</c:v>
                </c:pt>
                <c:pt idx="8001">
                  <c:v>0.46650571317884637</c:v>
                </c:pt>
                <c:pt idx="8002">
                  <c:v>0.470810377782235</c:v>
                </c:pt>
                <c:pt idx="8003">
                  <c:v>0.470810377782235</c:v>
                </c:pt>
                <c:pt idx="8004">
                  <c:v>0.470810377782235</c:v>
                </c:pt>
                <c:pt idx="8005">
                  <c:v>0.470810377782235</c:v>
                </c:pt>
                <c:pt idx="8006">
                  <c:v>0.470810377782235</c:v>
                </c:pt>
                <c:pt idx="8007">
                  <c:v>0.470810377782235</c:v>
                </c:pt>
                <c:pt idx="8008">
                  <c:v>0.47095829176057469</c:v>
                </c:pt>
                <c:pt idx="8009">
                  <c:v>0.47095829176057469</c:v>
                </c:pt>
                <c:pt idx="8010">
                  <c:v>0.47095829176057469</c:v>
                </c:pt>
                <c:pt idx="8011">
                  <c:v>0.47095829176057469</c:v>
                </c:pt>
                <c:pt idx="8012">
                  <c:v>0.47095829176057469</c:v>
                </c:pt>
                <c:pt idx="8013">
                  <c:v>0.4665801815633297</c:v>
                </c:pt>
                <c:pt idx="8014">
                  <c:v>0.47095829176057469</c:v>
                </c:pt>
                <c:pt idx="8015">
                  <c:v>0.47095829176057469</c:v>
                </c:pt>
                <c:pt idx="8016">
                  <c:v>0.47095829176057469</c:v>
                </c:pt>
                <c:pt idx="8017">
                  <c:v>0.4665801815633297</c:v>
                </c:pt>
                <c:pt idx="8018">
                  <c:v>0.47095829176057469</c:v>
                </c:pt>
                <c:pt idx="8019">
                  <c:v>0.4665801815633297</c:v>
                </c:pt>
                <c:pt idx="8020">
                  <c:v>0.4665801815633297</c:v>
                </c:pt>
                <c:pt idx="8021">
                  <c:v>0.47095829176057469</c:v>
                </c:pt>
                <c:pt idx="8022">
                  <c:v>0.47095829176057469</c:v>
                </c:pt>
                <c:pt idx="8023">
                  <c:v>0.47095829176057469</c:v>
                </c:pt>
                <c:pt idx="8024">
                  <c:v>0.47095829176057469</c:v>
                </c:pt>
                <c:pt idx="8025">
                  <c:v>0.47095829176057469</c:v>
                </c:pt>
                <c:pt idx="8026">
                  <c:v>0.4724355327737273</c:v>
                </c:pt>
                <c:pt idx="8027">
                  <c:v>0.47095829176057469</c:v>
                </c:pt>
                <c:pt idx="8028">
                  <c:v>0.47095829176057469</c:v>
                </c:pt>
                <c:pt idx="8029">
                  <c:v>0.47095829176057469</c:v>
                </c:pt>
                <c:pt idx="8030">
                  <c:v>0.4665801815633297</c:v>
                </c:pt>
                <c:pt idx="8031">
                  <c:v>0.4724355327737273</c:v>
                </c:pt>
                <c:pt idx="8032">
                  <c:v>0.46821625729602878</c:v>
                </c:pt>
                <c:pt idx="8033">
                  <c:v>0.4724355327737273</c:v>
                </c:pt>
                <c:pt idx="8034">
                  <c:v>0.47228796366408343</c:v>
                </c:pt>
                <c:pt idx="8035">
                  <c:v>0.47228796366408343</c:v>
                </c:pt>
                <c:pt idx="8036">
                  <c:v>0.47228796366408343</c:v>
                </c:pt>
                <c:pt idx="8037">
                  <c:v>0.47228796366408343</c:v>
                </c:pt>
                <c:pt idx="8038">
                  <c:v>0.47228796366408343</c:v>
                </c:pt>
                <c:pt idx="8039">
                  <c:v>0.47228796366408343</c:v>
                </c:pt>
                <c:pt idx="8040">
                  <c:v>0.47228796366408343</c:v>
                </c:pt>
                <c:pt idx="8041">
                  <c:v>0.47228796366408343</c:v>
                </c:pt>
                <c:pt idx="8042">
                  <c:v>0.47228796366408343</c:v>
                </c:pt>
                <c:pt idx="8043">
                  <c:v>0.47228796366408343</c:v>
                </c:pt>
                <c:pt idx="8044">
                  <c:v>0.47228796366408343</c:v>
                </c:pt>
                <c:pt idx="8045">
                  <c:v>0.47228796366408343</c:v>
                </c:pt>
                <c:pt idx="8046">
                  <c:v>0.47228796366408343</c:v>
                </c:pt>
                <c:pt idx="8047">
                  <c:v>0.47228796366408343</c:v>
                </c:pt>
                <c:pt idx="8048">
                  <c:v>0.47228796366408343</c:v>
                </c:pt>
                <c:pt idx="8049">
                  <c:v>0.47228796366408343</c:v>
                </c:pt>
                <c:pt idx="8050">
                  <c:v>0.47228796366408343</c:v>
                </c:pt>
                <c:pt idx="8051">
                  <c:v>0.47228796366408343</c:v>
                </c:pt>
                <c:pt idx="8052">
                  <c:v>0.47228796366408343</c:v>
                </c:pt>
                <c:pt idx="8053">
                  <c:v>0.47228796366408343</c:v>
                </c:pt>
                <c:pt idx="8054">
                  <c:v>0.47228796366408343</c:v>
                </c:pt>
                <c:pt idx="8055">
                  <c:v>0.47228796366408343</c:v>
                </c:pt>
                <c:pt idx="8056">
                  <c:v>0.46449171710721771</c:v>
                </c:pt>
                <c:pt idx="8057">
                  <c:v>0.46449171710721771</c:v>
                </c:pt>
                <c:pt idx="8058">
                  <c:v>0.47228796366408343</c:v>
                </c:pt>
                <c:pt idx="8059">
                  <c:v>0.47228796366408343</c:v>
                </c:pt>
                <c:pt idx="8060">
                  <c:v>0.47228796366408343</c:v>
                </c:pt>
                <c:pt idx="8061">
                  <c:v>0.46449171710721771</c:v>
                </c:pt>
                <c:pt idx="8062">
                  <c:v>0.46449171710721771</c:v>
                </c:pt>
                <c:pt idx="8063">
                  <c:v>0.46449171710721771</c:v>
                </c:pt>
                <c:pt idx="8064">
                  <c:v>0.46449171710721771</c:v>
                </c:pt>
                <c:pt idx="8065">
                  <c:v>0.46449171710721771</c:v>
                </c:pt>
                <c:pt idx="8066">
                  <c:v>0.46449171710721771</c:v>
                </c:pt>
                <c:pt idx="8067">
                  <c:v>0.46449171710721771</c:v>
                </c:pt>
                <c:pt idx="8068">
                  <c:v>0.46449171710721771</c:v>
                </c:pt>
                <c:pt idx="8069">
                  <c:v>0.46449171710721771</c:v>
                </c:pt>
                <c:pt idx="8070">
                  <c:v>0.46449171710721771</c:v>
                </c:pt>
                <c:pt idx="8071">
                  <c:v>0.46464112422814974</c:v>
                </c:pt>
                <c:pt idx="8072">
                  <c:v>0.46464112422814974</c:v>
                </c:pt>
                <c:pt idx="8073">
                  <c:v>0.46464112422814974</c:v>
                </c:pt>
                <c:pt idx="8074">
                  <c:v>0.46464112422814974</c:v>
                </c:pt>
                <c:pt idx="8075">
                  <c:v>0.46464112422814974</c:v>
                </c:pt>
                <c:pt idx="8076">
                  <c:v>0.46464112422814974</c:v>
                </c:pt>
                <c:pt idx="8077">
                  <c:v>0.46464112422814974</c:v>
                </c:pt>
                <c:pt idx="8078">
                  <c:v>0.46464112422814974</c:v>
                </c:pt>
                <c:pt idx="8079">
                  <c:v>0.46464112422814974</c:v>
                </c:pt>
                <c:pt idx="8080">
                  <c:v>0.46471581441685628</c:v>
                </c:pt>
                <c:pt idx="8081">
                  <c:v>0.46471581441685628</c:v>
                </c:pt>
                <c:pt idx="8082">
                  <c:v>0.46471581441685628</c:v>
                </c:pt>
                <c:pt idx="8083">
                  <c:v>0.46471581441685628</c:v>
                </c:pt>
                <c:pt idx="8084">
                  <c:v>0.46471581441685628</c:v>
                </c:pt>
                <c:pt idx="8085">
                  <c:v>0.46471581441685628</c:v>
                </c:pt>
                <c:pt idx="8086">
                  <c:v>0.46471581441685628</c:v>
                </c:pt>
                <c:pt idx="8087">
                  <c:v>0.46471581441685628</c:v>
                </c:pt>
                <c:pt idx="8088">
                  <c:v>0.46471581441685628</c:v>
                </c:pt>
                <c:pt idx="8089">
                  <c:v>0.46471581441685628</c:v>
                </c:pt>
                <c:pt idx="8090">
                  <c:v>0.46471581441685628</c:v>
                </c:pt>
                <c:pt idx="8091">
                  <c:v>0.46486516806670097</c:v>
                </c:pt>
                <c:pt idx="8092">
                  <c:v>0.46471581441685628</c:v>
                </c:pt>
                <c:pt idx="8093">
                  <c:v>0.46486516806670097</c:v>
                </c:pt>
                <c:pt idx="8094">
                  <c:v>0.46486516806670097</c:v>
                </c:pt>
                <c:pt idx="8095">
                  <c:v>0.46486516806670097</c:v>
                </c:pt>
                <c:pt idx="8096">
                  <c:v>0.46486516806670097</c:v>
                </c:pt>
                <c:pt idx="8097">
                  <c:v>0.46486516806670097</c:v>
                </c:pt>
                <c:pt idx="8098">
                  <c:v>0.46486516806670097</c:v>
                </c:pt>
                <c:pt idx="8099">
                  <c:v>0.46486516806670097</c:v>
                </c:pt>
                <c:pt idx="8100">
                  <c:v>0.46486516806670097</c:v>
                </c:pt>
                <c:pt idx="8101">
                  <c:v>0.46486516806670097</c:v>
                </c:pt>
                <c:pt idx="8102">
                  <c:v>0.46486516806670097</c:v>
                </c:pt>
                <c:pt idx="8103">
                  <c:v>0.46486516806670097</c:v>
                </c:pt>
                <c:pt idx="8104">
                  <c:v>0.46486516806670097</c:v>
                </c:pt>
                <c:pt idx="8105">
                  <c:v>0.46486516806670097</c:v>
                </c:pt>
                <c:pt idx="8106">
                  <c:v>0.46486516806670097</c:v>
                </c:pt>
                <c:pt idx="8107">
                  <c:v>0.46486516806670097</c:v>
                </c:pt>
                <c:pt idx="8108">
                  <c:v>0.46486516806670097</c:v>
                </c:pt>
                <c:pt idx="8109">
                  <c:v>0.46486516806670097</c:v>
                </c:pt>
                <c:pt idx="8110">
                  <c:v>0.46486516806670097</c:v>
                </c:pt>
                <c:pt idx="8111">
                  <c:v>0.46486516806670097</c:v>
                </c:pt>
                <c:pt idx="8112">
                  <c:v>0.46486516806670097</c:v>
                </c:pt>
                <c:pt idx="8113">
                  <c:v>0.46486516806670097</c:v>
                </c:pt>
                <c:pt idx="8114">
                  <c:v>0.46486516806670097</c:v>
                </c:pt>
                <c:pt idx="8115">
                  <c:v>0.46486516806670097</c:v>
                </c:pt>
                <c:pt idx="8116">
                  <c:v>0.46471581441685628</c:v>
                </c:pt>
                <c:pt idx="8117">
                  <c:v>0.46471581441685628</c:v>
                </c:pt>
                <c:pt idx="8118">
                  <c:v>0.46471581441685628</c:v>
                </c:pt>
                <c:pt idx="8119">
                  <c:v>0.46471581441685628</c:v>
                </c:pt>
                <c:pt idx="8120">
                  <c:v>0.46471581441685628</c:v>
                </c:pt>
                <c:pt idx="8121">
                  <c:v>0.46471581441685628</c:v>
                </c:pt>
                <c:pt idx="8122">
                  <c:v>0.46471581441685628</c:v>
                </c:pt>
                <c:pt idx="8123">
                  <c:v>0.46471581441685628</c:v>
                </c:pt>
                <c:pt idx="8124">
                  <c:v>0.46471581441685628</c:v>
                </c:pt>
                <c:pt idx="8125">
                  <c:v>0.46471581441685628</c:v>
                </c:pt>
                <c:pt idx="8126">
                  <c:v>0.46471581441685628</c:v>
                </c:pt>
                <c:pt idx="8127">
                  <c:v>0.46471581441685628</c:v>
                </c:pt>
                <c:pt idx="8128">
                  <c:v>0.46471581441685628</c:v>
                </c:pt>
                <c:pt idx="8129">
                  <c:v>0.46471581441685628</c:v>
                </c:pt>
                <c:pt idx="8130">
                  <c:v>0.46471581441685628</c:v>
                </c:pt>
                <c:pt idx="8131">
                  <c:v>0.46464112422814974</c:v>
                </c:pt>
                <c:pt idx="8132">
                  <c:v>0.46464112422814974</c:v>
                </c:pt>
                <c:pt idx="8133">
                  <c:v>0.46464112422814974</c:v>
                </c:pt>
                <c:pt idx="8134">
                  <c:v>0.46464112422814974</c:v>
                </c:pt>
                <c:pt idx="8135">
                  <c:v>0.46464112422814974</c:v>
                </c:pt>
                <c:pt idx="8136">
                  <c:v>0.46464112422814974</c:v>
                </c:pt>
                <c:pt idx="8137">
                  <c:v>0.46464112422814974</c:v>
                </c:pt>
                <c:pt idx="8138">
                  <c:v>0.46449171710721771</c:v>
                </c:pt>
                <c:pt idx="8139">
                  <c:v>0.46449171710721771</c:v>
                </c:pt>
                <c:pt idx="8140">
                  <c:v>0.46449171710721771</c:v>
                </c:pt>
                <c:pt idx="8141">
                  <c:v>0.46449171710721771</c:v>
                </c:pt>
                <c:pt idx="8142">
                  <c:v>0.46449171710721771</c:v>
                </c:pt>
                <c:pt idx="8143">
                  <c:v>0.46449171710721771</c:v>
                </c:pt>
                <c:pt idx="8144">
                  <c:v>0.46449171710721771</c:v>
                </c:pt>
                <c:pt idx="8145">
                  <c:v>0.46449171710721771</c:v>
                </c:pt>
                <c:pt idx="8146">
                  <c:v>0.46449171710721771</c:v>
                </c:pt>
                <c:pt idx="8147">
                  <c:v>0.46449171710721771</c:v>
                </c:pt>
                <c:pt idx="8148">
                  <c:v>0.46449171710721771</c:v>
                </c:pt>
                <c:pt idx="8149">
                  <c:v>0.46449171710721771</c:v>
                </c:pt>
                <c:pt idx="8150">
                  <c:v>0.46449171710721771</c:v>
                </c:pt>
                <c:pt idx="8151">
                  <c:v>0.46449171710721771</c:v>
                </c:pt>
                <c:pt idx="8152">
                  <c:v>0.46449171710721771</c:v>
                </c:pt>
                <c:pt idx="8153">
                  <c:v>0.46441700016860643</c:v>
                </c:pt>
                <c:pt idx="8154">
                  <c:v>0.46441700016860643</c:v>
                </c:pt>
                <c:pt idx="8155">
                  <c:v>0.46441700016860643</c:v>
                </c:pt>
                <c:pt idx="8156">
                  <c:v>0.46441700016860643</c:v>
                </c:pt>
                <c:pt idx="8157">
                  <c:v>0.46441700016860643</c:v>
                </c:pt>
                <c:pt idx="8158">
                  <c:v>0.46441700016860643</c:v>
                </c:pt>
                <c:pt idx="8159">
                  <c:v>0.46441700016860643</c:v>
                </c:pt>
                <c:pt idx="8160">
                  <c:v>0.46441700016860643</c:v>
                </c:pt>
                <c:pt idx="8161">
                  <c:v>0.46441700016860643</c:v>
                </c:pt>
                <c:pt idx="8162">
                  <c:v>0.46449171710721771</c:v>
                </c:pt>
                <c:pt idx="8163">
                  <c:v>0.46449171710721771</c:v>
                </c:pt>
                <c:pt idx="8164">
                  <c:v>0.46449171710721771</c:v>
                </c:pt>
                <c:pt idx="8165">
                  <c:v>0.46613323867962231</c:v>
                </c:pt>
                <c:pt idx="8166">
                  <c:v>0.46613323867962231</c:v>
                </c:pt>
                <c:pt idx="8167">
                  <c:v>0.46613323867962231</c:v>
                </c:pt>
                <c:pt idx="8168">
                  <c:v>0.46613323867962231</c:v>
                </c:pt>
                <c:pt idx="8169">
                  <c:v>0.46613323867962231</c:v>
                </c:pt>
                <c:pt idx="8170">
                  <c:v>0.46613323867962231</c:v>
                </c:pt>
                <c:pt idx="8171">
                  <c:v>0.46613323867962231</c:v>
                </c:pt>
                <c:pt idx="8172">
                  <c:v>0.46628225500726195</c:v>
                </c:pt>
                <c:pt idx="8173">
                  <c:v>0.46628225500726195</c:v>
                </c:pt>
                <c:pt idx="8174">
                  <c:v>0.46628225500726195</c:v>
                </c:pt>
                <c:pt idx="8175">
                  <c:v>0.46464112422814974</c:v>
                </c:pt>
                <c:pt idx="8176">
                  <c:v>0.46628225500726195</c:v>
                </c:pt>
                <c:pt idx="8177">
                  <c:v>0.46628225500726195</c:v>
                </c:pt>
                <c:pt idx="8178">
                  <c:v>0.46628225500726195</c:v>
                </c:pt>
                <c:pt idx="8179">
                  <c:v>0.46628225500726195</c:v>
                </c:pt>
                <c:pt idx="8180">
                  <c:v>0.46628225500726195</c:v>
                </c:pt>
                <c:pt idx="8181">
                  <c:v>0.46628225500726195</c:v>
                </c:pt>
                <c:pt idx="8182">
                  <c:v>0.46628225500726195</c:v>
                </c:pt>
                <c:pt idx="8183">
                  <c:v>0.46635674990395826</c:v>
                </c:pt>
                <c:pt idx="8184">
                  <c:v>0.46635674990395826</c:v>
                </c:pt>
                <c:pt idx="8185">
                  <c:v>0.46635674990395826</c:v>
                </c:pt>
                <c:pt idx="8186">
                  <c:v>0.46635674990395826</c:v>
                </c:pt>
                <c:pt idx="8187">
                  <c:v>0.46635674990395826</c:v>
                </c:pt>
                <c:pt idx="8188">
                  <c:v>0.46635674990395826</c:v>
                </c:pt>
                <c:pt idx="8189">
                  <c:v>0.46635674990395826</c:v>
                </c:pt>
                <c:pt idx="8190">
                  <c:v>0.46635674990395826</c:v>
                </c:pt>
                <c:pt idx="8191">
                  <c:v>0.46635674990395826</c:v>
                </c:pt>
                <c:pt idx="8192">
                  <c:v>0.46635674990395826</c:v>
                </c:pt>
                <c:pt idx="8193">
                  <c:v>0.46635674990395826</c:v>
                </c:pt>
                <c:pt idx="8194">
                  <c:v>0.46635674990395826</c:v>
                </c:pt>
                <c:pt idx="8195">
                  <c:v>0.46635674990395826</c:v>
                </c:pt>
                <c:pt idx="8196">
                  <c:v>0.46635674990395826</c:v>
                </c:pt>
                <c:pt idx="8197">
                  <c:v>0.46635674990395826</c:v>
                </c:pt>
                <c:pt idx="8198">
                  <c:v>0.46628225500726195</c:v>
                </c:pt>
                <c:pt idx="8199">
                  <c:v>0.46628225500726195</c:v>
                </c:pt>
                <c:pt idx="8200">
                  <c:v>0.46628225500726195</c:v>
                </c:pt>
                <c:pt idx="8201">
                  <c:v>0.46628225500726195</c:v>
                </c:pt>
                <c:pt idx="8202">
                  <c:v>0.46628225500726195</c:v>
                </c:pt>
                <c:pt idx="8203">
                  <c:v>0.46628225500726195</c:v>
                </c:pt>
                <c:pt idx="8204">
                  <c:v>0.46628225500726195</c:v>
                </c:pt>
                <c:pt idx="8205">
                  <c:v>0.46628225500726195</c:v>
                </c:pt>
                <c:pt idx="8206">
                  <c:v>0.46628225500726195</c:v>
                </c:pt>
                <c:pt idx="8207">
                  <c:v>0.46762181310557194</c:v>
                </c:pt>
                <c:pt idx="8208">
                  <c:v>0.45810860237810702</c:v>
                </c:pt>
                <c:pt idx="8209">
                  <c:v>0.46613323867962231</c:v>
                </c:pt>
                <c:pt idx="8210">
                  <c:v>0.46762181310557194</c:v>
                </c:pt>
                <c:pt idx="8211">
                  <c:v>0.45991753862878015</c:v>
                </c:pt>
                <c:pt idx="8212">
                  <c:v>0.45991753862878015</c:v>
                </c:pt>
                <c:pt idx="8213">
                  <c:v>0.46762181310557194</c:v>
                </c:pt>
                <c:pt idx="8214">
                  <c:v>0.46754746807155068</c:v>
                </c:pt>
                <c:pt idx="8215">
                  <c:v>0.45976699517845898</c:v>
                </c:pt>
                <c:pt idx="8216">
                  <c:v>0.45976699517845898</c:v>
                </c:pt>
                <c:pt idx="8217">
                  <c:v>0.45976699517845898</c:v>
                </c:pt>
                <c:pt idx="8218">
                  <c:v>0.45976699517845898</c:v>
                </c:pt>
                <c:pt idx="8219">
                  <c:v>0.45969170976752982</c:v>
                </c:pt>
                <c:pt idx="8220">
                  <c:v>0.45969170976752982</c:v>
                </c:pt>
                <c:pt idx="8221">
                  <c:v>0.45969170976752982</c:v>
                </c:pt>
                <c:pt idx="8222">
                  <c:v>0.45969170976752982</c:v>
                </c:pt>
                <c:pt idx="8223">
                  <c:v>0.45969170976752982</c:v>
                </c:pt>
                <c:pt idx="8224">
                  <c:v>0.45954111155753852</c:v>
                </c:pt>
                <c:pt idx="8225">
                  <c:v>0.45954111155753852</c:v>
                </c:pt>
                <c:pt idx="8226">
                  <c:v>0.46314544437444649</c:v>
                </c:pt>
                <c:pt idx="8227">
                  <c:v>0.46314544437444649</c:v>
                </c:pt>
                <c:pt idx="8228">
                  <c:v>0.46314544437444649</c:v>
                </c:pt>
                <c:pt idx="8229">
                  <c:v>0.46307056633060462</c:v>
                </c:pt>
                <c:pt idx="8230">
                  <c:v>0.46307056633060462</c:v>
                </c:pt>
                <c:pt idx="8231">
                  <c:v>0.46307056633060462</c:v>
                </c:pt>
                <c:pt idx="8232">
                  <c:v>0.46292078329706388</c:v>
                </c:pt>
                <c:pt idx="8233">
                  <c:v>0.46292078329706388</c:v>
                </c:pt>
                <c:pt idx="8234">
                  <c:v>0.46292078329706388</c:v>
                </c:pt>
                <c:pt idx="8235">
                  <c:v>0.46292078329706388</c:v>
                </c:pt>
                <c:pt idx="8236">
                  <c:v>0.46292078329706388</c:v>
                </c:pt>
                <c:pt idx="8237">
                  <c:v>0.45485431021782197</c:v>
                </c:pt>
                <c:pt idx="8238">
                  <c:v>0.46284587830089852</c:v>
                </c:pt>
                <c:pt idx="8239">
                  <c:v>0.46284587830089852</c:v>
                </c:pt>
                <c:pt idx="8240">
                  <c:v>0.46284587830089852</c:v>
                </c:pt>
                <c:pt idx="8241">
                  <c:v>0.46269604133359687</c:v>
                </c:pt>
                <c:pt idx="8242">
                  <c:v>0.45477842447207972</c:v>
                </c:pt>
                <c:pt idx="8243">
                  <c:v>0.45477842447207972</c:v>
                </c:pt>
                <c:pt idx="8244">
                  <c:v>0.45477842447207972</c:v>
                </c:pt>
                <c:pt idx="8245">
                  <c:v>0.45477842447207972</c:v>
                </c:pt>
                <c:pt idx="8246">
                  <c:v>0.45477842447207972</c:v>
                </c:pt>
                <c:pt idx="8247">
                  <c:v>0.45644575749251404</c:v>
                </c:pt>
                <c:pt idx="8248">
                  <c:v>0.45644575749251404</c:v>
                </c:pt>
                <c:pt idx="8249">
                  <c:v>0.45644575749251404</c:v>
                </c:pt>
                <c:pt idx="8250">
                  <c:v>0.45644575749251404</c:v>
                </c:pt>
                <c:pt idx="8251">
                  <c:v>0.45644575749251404</c:v>
                </c:pt>
                <c:pt idx="8252">
                  <c:v>0.45644575749251404</c:v>
                </c:pt>
                <c:pt idx="8253">
                  <c:v>0.45644575749251404</c:v>
                </c:pt>
                <c:pt idx="8254">
                  <c:v>0.45644575749251404</c:v>
                </c:pt>
                <c:pt idx="8255">
                  <c:v>0.45644575749251404</c:v>
                </c:pt>
                <c:pt idx="8256">
                  <c:v>0.45644575749251404</c:v>
                </c:pt>
                <c:pt idx="8257">
                  <c:v>0.45644575749251404</c:v>
                </c:pt>
                <c:pt idx="8258">
                  <c:v>0.45644575749251404</c:v>
                </c:pt>
                <c:pt idx="8259">
                  <c:v>0.45644575749251404</c:v>
                </c:pt>
                <c:pt idx="8260">
                  <c:v>0.45644575749251404</c:v>
                </c:pt>
                <c:pt idx="8261">
                  <c:v>0.45644575749251404</c:v>
                </c:pt>
                <c:pt idx="8262">
                  <c:v>0.45644575749251404</c:v>
                </c:pt>
                <c:pt idx="8263">
                  <c:v>0.45644575749251404</c:v>
                </c:pt>
                <c:pt idx="8264">
                  <c:v>0.45644575749251404</c:v>
                </c:pt>
                <c:pt idx="8265">
                  <c:v>0.45644575749251404</c:v>
                </c:pt>
                <c:pt idx="8266">
                  <c:v>0.45644575749251404</c:v>
                </c:pt>
                <c:pt idx="8267">
                  <c:v>0.45644575749251404</c:v>
                </c:pt>
                <c:pt idx="8268">
                  <c:v>0.45644575749251404</c:v>
                </c:pt>
                <c:pt idx="8269">
                  <c:v>0.45644575749251404</c:v>
                </c:pt>
                <c:pt idx="8270">
                  <c:v>0.45652143844317994</c:v>
                </c:pt>
                <c:pt idx="8271">
                  <c:v>0.45652143844317994</c:v>
                </c:pt>
                <c:pt idx="8272">
                  <c:v>0.45652143844317994</c:v>
                </c:pt>
                <c:pt idx="8273">
                  <c:v>0.45652143844317994</c:v>
                </c:pt>
                <c:pt idx="8274">
                  <c:v>0.45652143844317994</c:v>
                </c:pt>
                <c:pt idx="8275">
                  <c:v>0.45652143844317994</c:v>
                </c:pt>
                <c:pt idx="8276">
                  <c:v>0.45652143844317994</c:v>
                </c:pt>
                <c:pt idx="8277">
                  <c:v>0.45652143844317994</c:v>
                </c:pt>
                <c:pt idx="8278">
                  <c:v>0.45652143844317994</c:v>
                </c:pt>
                <c:pt idx="8279">
                  <c:v>0.45652143844317994</c:v>
                </c:pt>
                <c:pt idx="8280">
                  <c:v>0.45652143844317994</c:v>
                </c:pt>
                <c:pt idx="8281">
                  <c:v>0.45667277253937333</c:v>
                </c:pt>
                <c:pt idx="8282">
                  <c:v>0.45667277253937333</c:v>
                </c:pt>
                <c:pt idx="8283">
                  <c:v>0.45667277253937333</c:v>
                </c:pt>
                <c:pt idx="8284">
                  <c:v>0.45667277253937333</c:v>
                </c:pt>
                <c:pt idx="8285">
                  <c:v>0.45667277253937333</c:v>
                </c:pt>
                <c:pt idx="8286">
                  <c:v>0.45667277253937333</c:v>
                </c:pt>
                <c:pt idx="8287">
                  <c:v>0.45667277253937333</c:v>
                </c:pt>
                <c:pt idx="8288">
                  <c:v>0.45667277253937333</c:v>
                </c:pt>
                <c:pt idx="8289">
                  <c:v>0.45667277253937333</c:v>
                </c:pt>
                <c:pt idx="8290">
                  <c:v>0.45667277253937333</c:v>
                </c:pt>
                <c:pt idx="8291">
                  <c:v>0.45667277253937333</c:v>
                </c:pt>
                <c:pt idx="8292">
                  <c:v>0.45667277253937333</c:v>
                </c:pt>
                <c:pt idx="8293">
                  <c:v>0.45667277253937333</c:v>
                </c:pt>
                <c:pt idx="8294">
                  <c:v>0.45667277253937333</c:v>
                </c:pt>
                <c:pt idx="8295">
                  <c:v>0.46239625940837581</c:v>
                </c:pt>
                <c:pt idx="8296">
                  <c:v>0.45825954879252728</c:v>
                </c:pt>
                <c:pt idx="8297">
                  <c:v>0.45667277253937333</c:v>
                </c:pt>
                <c:pt idx="8298">
                  <c:v>0.45652143844317994</c:v>
                </c:pt>
                <c:pt idx="8299">
                  <c:v>0.45818408018285661</c:v>
                </c:pt>
                <c:pt idx="8300">
                  <c:v>0.45818408018285661</c:v>
                </c:pt>
                <c:pt idx="8301">
                  <c:v>0.45652143844317994</c:v>
                </c:pt>
                <c:pt idx="8302">
                  <c:v>0.45818408018285661</c:v>
                </c:pt>
                <c:pt idx="8303">
                  <c:v>0.45818408018285661</c:v>
                </c:pt>
                <c:pt idx="8304">
                  <c:v>0.45818408018285661</c:v>
                </c:pt>
                <c:pt idx="8305">
                  <c:v>0.45810860237810702</c:v>
                </c:pt>
                <c:pt idx="8306">
                  <c:v>0.45810860237810702</c:v>
                </c:pt>
                <c:pt idx="8307">
                  <c:v>0.45810860237810702</c:v>
                </c:pt>
                <c:pt idx="8308">
                  <c:v>0.45810860237810702</c:v>
                </c:pt>
                <c:pt idx="8309">
                  <c:v>0.45810860237810702</c:v>
                </c:pt>
                <c:pt idx="8310">
                  <c:v>0.45810860237810702</c:v>
                </c:pt>
                <c:pt idx="8311">
                  <c:v>0.45810860237810702</c:v>
                </c:pt>
                <c:pt idx="8312">
                  <c:v>0.45795761916992184</c:v>
                </c:pt>
                <c:pt idx="8313">
                  <c:v>0.45795761916992184</c:v>
                </c:pt>
                <c:pt idx="8314">
                  <c:v>0.45795761916992184</c:v>
                </c:pt>
                <c:pt idx="8315">
                  <c:v>0.45795761916992184</c:v>
                </c:pt>
                <c:pt idx="8316">
                  <c:v>0.45795761916992184</c:v>
                </c:pt>
                <c:pt idx="8317">
                  <c:v>0.4578821137597564</c:v>
                </c:pt>
                <c:pt idx="8318">
                  <c:v>0.4578821137597564</c:v>
                </c:pt>
                <c:pt idx="8319">
                  <c:v>0.4578821137597564</c:v>
                </c:pt>
                <c:pt idx="8320">
                  <c:v>0.4578821137597564</c:v>
                </c:pt>
                <c:pt idx="8321">
                  <c:v>0.4578821137597564</c:v>
                </c:pt>
                <c:pt idx="8322">
                  <c:v>0.4578821137597564</c:v>
                </c:pt>
                <c:pt idx="8323">
                  <c:v>0.45780659914105259</c:v>
                </c:pt>
                <c:pt idx="8324">
                  <c:v>0.45780659914105259</c:v>
                </c:pt>
                <c:pt idx="8325">
                  <c:v>0.45780659914105259</c:v>
                </c:pt>
                <c:pt idx="8326">
                  <c:v>0.45780659914105259</c:v>
                </c:pt>
                <c:pt idx="8327">
                  <c:v>0.45780659914105259</c:v>
                </c:pt>
                <c:pt idx="8328">
                  <c:v>0.45765554226454741</c:v>
                </c:pt>
                <c:pt idx="8329">
                  <c:v>0.45765554226454741</c:v>
                </c:pt>
                <c:pt idx="8330">
                  <c:v>0.44974912871225003</c:v>
                </c:pt>
                <c:pt idx="8331">
                  <c:v>0.44974912871225003</c:v>
                </c:pt>
                <c:pt idx="8332">
                  <c:v>0.44967260887866323</c:v>
                </c:pt>
                <c:pt idx="8333">
                  <c:v>0.44967260887866323</c:v>
                </c:pt>
                <c:pt idx="8334">
                  <c:v>0.44967260887866323</c:v>
                </c:pt>
                <c:pt idx="8335">
                  <c:v>0.45143014737321352</c:v>
                </c:pt>
                <c:pt idx="8336">
                  <c:v>0.45143014737321352</c:v>
                </c:pt>
                <c:pt idx="8337">
                  <c:v>0.45143014737321352</c:v>
                </c:pt>
                <c:pt idx="8338">
                  <c:v>0.45143014737321352</c:v>
                </c:pt>
                <c:pt idx="8339">
                  <c:v>0.45143014737321352</c:v>
                </c:pt>
                <c:pt idx="8340">
                  <c:v>0.45135383749716285</c:v>
                </c:pt>
                <c:pt idx="8341">
                  <c:v>0.45135383749716285</c:v>
                </c:pt>
                <c:pt idx="8342">
                  <c:v>0.45135383749716285</c:v>
                </c:pt>
                <c:pt idx="8343">
                  <c:v>0.45135383749716285</c:v>
                </c:pt>
                <c:pt idx="8344">
                  <c:v>0.45135383749716285</c:v>
                </c:pt>
                <c:pt idx="8345">
                  <c:v>0.45135383749716285</c:v>
                </c:pt>
                <c:pt idx="8346">
                  <c:v>0.45135383749716285</c:v>
                </c:pt>
                <c:pt idx="8347">
                  <c:v>0.45553686182004394</c:v>
                </c:pt>
                <c:pt idx="8348">
                  <c:v>0.45135383749716285</c:v>
                </c:pt>
                <c:pt idx="8349">
                  <c:v>0.45135383749716285</c:v>
                </c:pt>
                <c:pt idx="8350">
                  <c:v>0.4530304651407091</c:v>
                </c:pt>
                <c:pt idx="8351">
                  <c:v>0.45135383749716285</c:v>
                </c:pt>
                <c:pt idx="8352">
                  <c:v>0.4530304651407091</c:v>
                </c:pt>
                <c:pt idx="8353">
                  <c:v>0.4530304651407091</c:v>
                </c:pt>
                <c:pt idx="8354">
                  <c:v>0.4571265526317575</c:v>
                </c:pt>
                <c:pt idx="8355">
                  <c:v>0.4530304651407091</c:v>
                </c:pt>
                <c:pt idx="8356">
                  <c:v>0.4571265526317575</c:v>
                </c:pt>
                <c:pt idx="8357">
                  <c:v>0.45310656677805772</c:v>
                </c:pt>
                <c:pt idx="8358">
                  <c:v>0.45720215027920474</c:v>
                </c:pt>
                <c:pt idx="8359">
                  <c:v>0.45720215027920474</c:v>
                </c:pt>
                <c:pt idx="8360">
                  <c:v>0.45720215027920474</c:v>
                </c:pt>
                <c:pt idx="8361">
                  <c:v>0.45720215027920474</c:v>
                </c:pt>
                <c:pt idx="8362">
                  <c:v>0.45310656677805772</c:v>
                </c:pt>
                <c:pt idx="8363">
                  <c:v>0.45720215027920474</c:v>
                </c:pt>
                <c:pt idx="8364">
                  <c:v>0.45727773868770927</c:v>
                </c:pt>
                <c:pt idx="8365">
                  <c:v>0.45727773868770927</c:v>
                </c:pt>
                <c:pt idx="8366">
                  <c:v>0.45727773868770927</c:v>
                </c:pt>
                <c:pt idx="8367">
                  <c:v>0.45727773868770927</c:v>
                </c:pt>
                <c:pt idx="8368">
                  <c:v>0.45727773868770927</c:v>
                </c:pt>
                <c:pt idx="8369">
                  <c:v>0.45727773868770927</c:v>
                </c:pt>
                <c:pt idx="8370">
                  <c:v>0.45727773868770927</c:v>
                </c:pt>
                <c:pt idx="8371">
                  <c:v>0.45727773868770927</c:v>
                </c:pt>
                <c:pt idx="8372">
                  <c:v>0.45742888780143431</c:v>
                </c:pt>
                <c:pt idx="8373">
                  <c:v>0.45742888780143431</c:v>
                </c:pt>
                <c:pt idx="8374">
                  <c:v>0.45742888780143431</c:v>
                </c:pt>
                <c:pt idx="8375">
                  <c:v>0.45742888780143431</c:v>
                </c:pt>
                <c:pt idx="8376">
                  <c:v>0.45742888780143431</c:v>
                </c:pt>
                <c:pt idx="8377">
                  <c:v>0.45742888780143431</c:v>
                </c:pt>
                <c:pt idx="8378">
                  <c:v>0.45742888780143431</c:v>
                </c:pt>
                <c:pt idx="8379">
                  <c:v>0.45750444851342165</c:v>
                </c:pt>
                <c:pt idx="8380">
                  <c:v>0.45750444851342165</c:v>
                </c:pt>
                <c:pt idx="8381">
                  <c:v>0.45750444851342165</c:v>
                </c:pt>
                <c:pt idx="8382">
                  <c:v>0.45750444851342165</c:v>
                </c:pt>
                <c:pt idx="8383">
                  <c:v>0.45750444851342165</c:v>
                </c:pt>
                <c:pt idx="8384">
                  <c:v>0.45750444851342165</c:v>
                </c:pt>
                <c:pt idx="8385">
                  <c:v>0.45750444851342165</c:v>
                </c:pt>
                <c:pt idx="8386">
                  <c:v>0.45750444851342165</c:v>
                </c:pt>
                <c:pt idx="8387">
                  <c:v>0.45750444851342165</c:v>
                </c:pt>
                <c:pt idx="8388">
                  <c:v>0.45750444851342165</c:v>
                </c:pt>
                <c:pt idx="8389">
                  <c:v>0.45750444851342165</c:v>
                </c:pt>
                <c:pt idx="8390">
                  <c:v>0.45750444851342165</c:v>
                </c:pt>
                <c:pt idx="8391">
                  <c:v>0.45750444851342165</c:v>
                </c:pt>
                <c:pt idx="8392">
                  <c:v>0.45750444851342165</c:v>
                </c:pt>
                <c:pt idx="8393">
                  <c:v>0.45750444851342165</c:v>
                </c:pt>
                <c:pt idx="8394">
                  <c:v>0.45750444851342165</c:v>
                </c:pt>
                <c:pt idx="8395">
                  <c:v>0.45750444851342165</c:v>
                </c:pt>
                <c:pt idx="8396">
                  <c:v>0.45750444851342165</c:v>
                </c:pt>
                <c:pt idx="8397">
                  <c:v>0.44990213963957948</c:v>
                </c:pt>
                <c:pt idx="8398">
                  <c:v>0.45750444851342165</c:v>
                </c:pt>
                <c:pt idx="8399">
                  <c:v>0.45750444851342165</c:v>
                </c:pt>
                <c:pt idx="8400">
                  <c:v>0.45750444851342165</c:v>
                </c:pt>
                <c:pt idx="8401">
                  <c:v>0.44990213963957948</c:v>
                </c:pt>
                <c:pt idx="8402">
                  <c:v>0.44990213963957948</c:v>
                </c:pt>
                <c:pt idx="8403">
                  <c:v>0.45742888780143431</c:v>
                </c:pt>
                <c:pt idx="8404">
                  <c:v>0.44982563896468941</c:v>
                </c:pt>
                <c:pt idx="8405">
                  <c:v>0.45742888780143431</c:v>
                </c:pt>
                <c:pt idx="8406">
                  <c:v>0.44982563896468941</c:v>
                </c:pt>
                <c:pt idx="8407">
                  <c:v>0.45742888780143431</c:v>
                </c:pt>
                <c:pt idx="8408">
                  <c:v>0.45742888780143431</c:v>
                </c:pt>
                <c:pt idx="8409">
                  <c:v>0.45742888780143431</c:v>
                </c:pt>
                <c:pt idx="8410">
                  <c:v>0.45742888780143431</c:v>
                </c:pt>
                <c:pt idx="8411">
                  <c:v>0.45742888780143431</c:v>
                </c:pt>
                <c:pt idx="8412">
                  <c:v>0.45727773868770927</c:v>
                </c:pt>
                <c:pt idx="8413">
                  <c:v>0.44967260887866323</c:v>
                </c:pt>
                <c:pt idx="8414">
                  <c:v>0.45727773868770927</c:v>
                </c:pt>
                <c:pt idx="8415">
                  <c:v>0.45727773868770927</c:v>
                </c:pt>
                <c:pt idx="8416">
                  <c:v>0.44967260887866323</c:v>
                </c:pt>
                <c:pt idx="8417">
                  <c:v>0.44967260887866323</c:v>
                </c:pt>
                <c:pt idx="8418">
                  <c:v>0.44959607946032853</c:v>
                </c:pt>
                <c:pt idx="8419">
                  <c:v>0.44959607946032853</c:v>
                </c:pt>
                <c:pt idx="8420">
                  <c:v>0.44959607946032853</c:v>
                </c:pt>
                <c:pt idx="8421">
                  <c:v>0.44959607946032853</c:v>
                </c:pt>
                <c:pt idx="8422">
                  <c:v>0.44959607946032853</c:v>
                </c:pt>
                <c:pt idx="8423">
                  <c:v>0.45127751811505457</c:v>
                </c:pt>
                <c:pt idx="8424">
                  <c:v>0.45127751811505457</c:v>
                </c:pt>
                <c:pt idx="8425">
                  <c:v>0.45112485081844933</c:v>
                </c:pt>
                <c:pt idx="8426">
                  <c:v>0.45112485081844933</c:v>
                </c:pt>
                <c:pt idx="8427">
                  <c:v>0.45112485081844933</c:v>
                </c:pt>
                <c:pt idx="8428">
                  <c:v>0.45112485081844933</c:v>
                </c:pt>
                <c:pt idx="8429">
                  <c:v>0.45112485081844933</c:v>
                </c:pt>
                <c:pt idx="8430">
                  <c:v>0.45112485081844933</c:v>
                </c:pt>
                <c:pt idx="8431">
                  <c:v>0.45112485081844933</c:v>
                </c:pt>
                <c:pt idx="8432">
                  <c:v>0.45112485081844933</c:v>
                </c:pt>
                <c:pt idx="8433">
                  <c:v>0.45112485081844933</c:v>
                </c:pt>
                <c:pt idx="8434">
                  <c:v>0.45257365719665787</c:v>
                </c:pt>
                <c:pt idx="8435">
                  <c:v>0.45257365719665787</c:v>
                </c:pt>
                <c:pt idx="8436">
                  <c:v>0.45257365719665787</c:v>
                </c:pt>
                <c:pt idx="8437">
                  <c:v>0.45257365719665787</c:v>
                </c:pt>
                <c:pt idx="8438">
                  <c:v>0.45257365719665787</c:v>
                </c:pt>
                <c:pt idx="8439">
                  <c:v>0.45257365719665787</c:v>
                </c:pt>
                <c:pt idx="8440">
                  <c:v>0.45257365719665787</c:v>
                </c:pt>
                <c:pt idx="8441">
                  <c:v>0.44506374792693526</c:v>
                </c:pt>
                <c:pt idx="8442">
                  <c:v>0.45257365719665787</c:v>
                </c:pt>
                <c:pt idx="8443">
                  <c:v>0.44506374792693526</c:v>
                </c:pt>
                <c:pt idx="8444">
                  <c:v>0.44506374792693526</c:v>
                </c:pt>
                <c:pt idx="8445">
                  <c:v>0.44506374792693526</c:v>
                </c:pt>
                <c:pt idx="8446">
                  <c:v>0.44506374792693526</c:v>
                </c:pt>
                <c:pt idx="8447">
                  <c:v>0.44506374792693526</c:v>
                </c:pt>
                <c:pt idx="8448">
                  <c:v>0.44506374792693526</c:v>
                </c:pt>
                <c:pt idx="8449">
                  <c:v>0.44514084930024289</c:v>
                </c:pt>
                <c:pt idx="8450">
                  <c:v>0.44514084930024289</c:v>
                </c:pt>
                <c:pt idx="8451">
                  <c:v>0.44514084930024289</c:v>
                </c:pt>
                <c:pt idx="8452">
                  <c:v>0.44514084930024289</c:v>
                </c:pt>
                <c:pt idx="8453">
                  <c:v>0.44514084930024289</c:v>
                </c:pt>
                <c:pt idx="8454">
                  <c:v>0.44514084930024289</c:v>
                </c:pt>
                <c:pt idx="8455">
                  <c:v>0.44514084930024289</c:v>
                </c:pt>
                <c:pt idx="8456">
                  <c:v>0.44514084930024289</c:v>
                </c:pt>
                <c:pt idx="8457">
                  <c:v>0.44521794087232081</c:v>
                </c:pt>
                <c:pt idx="8458">
                  <c:v>0.44521794087232081</c:v>
                </c:pt>
                <c:pt idx="8459">
                  <c:v>0.44521794087232081</c:v>
                </c:pt>
                <c:pt idx="8460">
                  <c:v>0.44521794087232081</c:v>
                </c:pt>
                <c:pt idx="8461">
                  <c:v>0.44521794087232081</c:v>
                </c:pt>
                <c:pt idx="8462">
                  <c:v>0.44521794087232081</c:v>
                </c:pt>
                <c:pt idx="8463">
                  <c:v>0.44521794087232081</c:v>
                </c:pt>
                <c:pt idx="8464">
                  <c:v>0.4453720946277322</c:v>
                </c:pt>
                <c:pt idx="8465">
                  <c:v>0.4453720946277322</c:v>
                </c:pt>
                <c:pt idx="8466">
                  <c:v>0.4453720946277322</c:v>
                </c:pt>
                <c:pt idx="8467">
                  <c:v>0.4453720946277322</c:v>
                </c:pt>
                <c:pt idx="8468">
                  <c:v>0.44544915681853237</c:v>
                </c:pt>
                <c:pt idx="8469">
                  <c:v>0.44544915681853237</c:v>
                </c:pt>
                <c:pt idx="8470">
                  <c:v>0.44544915681853237</c:v>
                </c:pt>
                <c:pt idx="8471">
                  <c:v>0.44544915681853237</c:v>
                </c:pt>
                <c:pt idx="8472">
                  <c:v>0.44544915681853237</c:v>
                </c:pt>
                <c:pt idx="8473">
                  <c:v>0.44544915681853237</c:v>
                </c:pt>
                <c:pt idx="8474">
                  <c:v>0.44544915681853237</c:v>
                </c:pt>
                <c:pt idx="8475">
                  <c:v>0.4455262092230361</c:v>
                </c:pt>
                <c:pt idx="8476">
                  <c:v>0.4455262092230361</c:v>
                </c:pt>
                <c:pt idx="8477">
                  <c:v>0.4455262092230361</c:v>
                </c:pt>
                <c:pt idx="8478">
                  <c:v>0.4455262092230361</c:v>
                </c:pt>
                <c:pt idx="8479">
                  <c:v>0.4455262092230361</c:v>
                </c:pt>
                <c:pt idx="8480">
                  <c:v>0.4455262092230361</c:v>
                </c:pt>
                <c:pt idx="8481">
                  <c:v>0.4455262092230361</c:v>
                </c:pt>
                <c:pt idx="8482">
                  <c:v>0.4455262092230361</c:v>
                </c:pt>
                <c:pt idx="8483">
                  <c:v>0.4455262092230361</c:v>
                </c:pt>
                <c:pt idx="8484">
                  <c:v>0.4455262092230361</c:v>
                </c:pt>
                <c:pt idx="8485">
                  <c:v>0.4455262092230361</c:v>
                </c:pt>
                <c:pt idx="8486">
                  <c:v>0.4455262092230361</c:v>
                </c:pt>
                <c:pt idx="8487">
                  <c:v>0.4455262092230361</c:v>
                </c:pt>
                <c:pt idx="8488">
                  <c:v>0.4455262092230361</c:v>
                </c:pt>
                <c:pt idx="8489">
                  <c:v>0.4455262092230361</c:v>
                </c:pt>
                <c:pt idx="8490">
                  <c:v>0.4455262092230361</c:v>
                </c:pt>
                <c:pt idx="8491">
                  <c:v>0.44721889370832191</c:v>
                </c:pt>
                <c:pt idx="8492">
                  <c:v>0.4455262092230361</c:v>
                </c:pt>
                <c:pt idx="8493">
                  <c:v>0.44721889370832191</c:v>
                </c:pt>
                <c:pt idx="8494">
                  <c:v>0.4455262092230361</c:v>
                </c:pt>
                <c:pt idx="8495">
                  <c:v>0.44721889370832191</c:v>
                </c:pt>
                <c:pt idx="8496">
                  <c:v>0.4455262092230361</c:v>
                </c:pt>
                <c:pt idx="8497">
                  <c:v>0.4455262092230361</c:v>
                </c:pt>
                <c:pt idx="8498">
                  <c:v>0.44721889370832191</c:v>
                </c:pt>
                <c:pt idx="8499">
                  <c:v>0.44721889370832191</c:v>
                </c:pt>
                <c:pt idx="8500">
                  <c:v>0.44721889370832191</c:v>
                </c:pt>
                <c:pt idx="8501">
                  <c:v>0.44721889370832191</c:v>
                </c:pt>
                <c:pt idx="8502">
                  <c:v>0.44721889370832191</c:v>
                </c:pt>
                <c:pt idx="8503">
                  <c:v>0.44721889370832191</c:v>
                </c:pt>
                <c:pt idx="8504">
                  <c:v>0.44721889370832191</c:v>
                </c:pt>
                <c:pt idx="8505">
                  <c:v>0.44721889370832191</c:v>
                </c:pt>
                <c:pt idx="8506">
                  <c:v>0.44721889370832191</c:v>
                </c:pt>
                <c:pt idx="8507">
                  <c:v>0.44721889370832191</c:v>
                </c:pt>
                <c:pt idx="8508">
                  <c:v>0.44721889370832191</c:v>
                </c:pt>
                <c:pt idx="8509">
                  <c:v>0.44714205566347898</c:v>
                </c:pt>
                <c:pt idx="8510">
                  <c:v>0.44714205566347898</c:v>
                </c:pt>
                <c:pt idx="8511">
                  <c:v>0.44714205566347898</c:v>
                </c:pt>
                <c:pt idx="8512">
                  <c:v>0.44714205566347898</c:v>
                </c:pt>
                <c:pt idx="8513">
                  <c:v>0.44714205566347898</c:v>
                </c:pt>
                <c:pt idx="8514">
                  <c:v>0.44714205566347898</c:v>
                </c:pt>
                <c:pt idx="8515">
                  <c:v>0.44867697751636493</c:v>
                </c:pt>
                <c:pt idx="8516">
                  <c:v>0.44867697751636493</c:v>
                </c:pt>
                <c:pt idx="8517">
                  <c:v>0.44119609940646087</c:v>
                </c:pt>
                <c:pt idx="8518">
                  <c:v>0.44104087691273275</c:v>
                </c:pt>
                <c:pt idx="8519">
                  <c:v>0.44104087691273275</c:v>
                </c:pt>
                <c:pt idx="8520">
                  <c:v>0.44104087691273275</c:v>
                </c:pt>
                <c:pt idx="8521">
                  <c:v>0.44104087691273275</c:v>
                </c:pt>
                <c:pt idx="8522">
                  <c:v>0.44104087691273275</c:v>
                </c:pt>
                <c:pt idx="8523">
                  <c:v>0.44104087691273275</c:v>
                </c:pt>
                <c:pt idx="8524">
                  <c:v>0.44104087691273275</c:v>
                </c:pt>
                <c:pt idx="8525">
                  <c:v>0.44104087691273275</c:v>
                </c:pt>
                <c:pt idx="8526">
                  <c:v>0.44104087691273275</c:v>
                </c:pt>
                <c:pt idx="8527">
                  <c:v>0.44274613052315803</c:v>
                </c:pt>
                <c:pt idx="8528">
                  <c:v>0.44274613052315803</c:v>
                </c:pt>
                <c:pt idx="8529">
                  <c:v>0.44274613052315803</c:v>
                </c:pt>
                <c:pt idx="8530">
                  <c:v>0.44274613052315803</c:v>
                </c:pt>
                <c:pt idx="8531">
                  <c:v>0.44274613052315803</c:v>
                </c:pt>
                <c:pt idx="8532">
                  <c:v>0.44274613052315803</c:v>
                </c:pt>
                <c:pt idx="8533">
                  <c:v>0.44675771979311307</c:v>
                </c:pt>
                <c:pt idx="8534">
                  <c:v>0.44675771979311307</c:v>
                </c:pt>
                <c:pt idx="8535">
                  <c:v>0.43925293463607351</c:v>
                </c:pt>
                <c:pt idx="8536">
                  <c:v>0.44274613052315803</c:v>
                </c:pt>
                <c:pt idx="8537">
                  <c:v>0.43503408983555514</c:v>
                </c:pt>
                <c:pt idx="8538">
                  <c:v>0.43503408983555514</c:v>
                </c:pt>
                <c:pt idx="8539">
                  <c:v>0.43683464320335097</c:v>
                </c:pt>
                <c:pt idx="8540">
                  <c:v>0.44096325066369435</c:v>
                </c:pt>
                <c:pt idx="8541">
                  <c:v>0.44096325066369435</c:v>
                </c:pt>
                <c:pt idx="8542">
                  <c:v>0.43683464320335097</c:v>
                </c:pt>
                <c:pt idx="8543">
                  <c:v>0.44096325066369435</c:v>
                </c:pt>
                <c:pt idx="8544">
                  <c:v>0.43503408983555514</c:v>
                </c:pt>
                <c:pt idx="8545">
                  <c:v>0.44104087691273275</c:v>
                </c:pt>
                <c:pt idx="8546">
                  <c:v>0.43699095697662016</c:v>
                </c:pt>
                <c:pt idx="8547">
                  <c:v>0.44104087691273275</c:v>
                </c:pt>
                <c:pt idx="8548">
                  <c:v>0.44104087691273275</c:v>
                </c:pt>
                <c:pt idx="8549">
                  <c:v>0.44104087691273275</c:v>
                </c:pt>
                <c:pt idx="8550">
                  <c:v>0.43699095697662016</c:v>
                </c:pt>
                <c:pt idx="8551">
                  <c:v>0.44104087691273275</c:v>
                </c:pt>
                <c:pt idx="8552">
                  <c:v>0.44104087691273275</c:v>
                </c:pt>
                <c:pt idx="8553">
                  <c:v>0.43706909855038467</c:v>
                </c:pt>
                <c:pt idx="8554">
                  <c:v>0.43706909855038467</c:v>
                </c:pt>
                <c:pt idx="8555">
                  <c:v>0.44111849315903306</c:v>
                </c:pt>
                <c:pt idx="8556">
                  <c:v>0.44111849315903306</c:v>
                </c:pt>
                <c:pt idx="8557">
                  <c:v>0.44111849315903306</c:v>
                </c:pt>
                <c:pt idx="8558">
                  <c:v>0.44111849315903306</c:v>
                </c:pt>
                <c:pt idx="8559">
                  <c:v>0.44111849315903306</c:v>
                </c:pt>
                <c:pt idx="8560">
                  <c:v>0.44111849315903306</c:v>
                </c:pt>
                <c:pt idx="8561">
                  <c:v>0.44111849315903306</c:v>
                </c:pt>
                <c:pt idx="8562">
                  <c:v>0.44127369565887953</c:v>
                </c:pt>
                <c:pt idx="8563">
                  <c:v>0.44127369565887953</c:v>
                </c:pt>
                <c:pt idx="8564">
                  <c:v>0.44127369565887953</c:v>
                </c:pt>
                <c:pt idx="8565">
                  <c:v>0.44127369565887953</c:v>
                </c:pt>
                <c:pt idx="8566">
                  <c:v>0.43714722992090116</c:v>
                </c:pt>
                <c:pt idx="8567">
                  <c:v>0.44127369565887953</c:v>
                </c:pt>
                <c:pt idx="8568">
                  <c:v>0.44127369565887953</c:v>
                </c:pt>
                <c:pt idx="8569">
                  <c:v>0.44127369565887953</c:v>
                </c:pt>
                <c:pt idx="8570">
                  <c:v>0.44127369565887953</c:v>
                </c:pt>
                <c:pt idx="8571">
                  <c:v>0.44127369565887953</c:v>
                </c:pt>
                <c:pt idx="8572">
                  <c:v>0.44127369565887953</c:v>
                </c:pt>
                <c:pt idx="8573">
                  <c:v>0.44127369565887953</c:v>
                </c:pt>
                <c:pt idx="8574">
                  <c:v>0.44127369565887953</c:v>
                </c:pt>
                <c:pt idx="8575">
                  <c:v>0.44127369565887953</c:v>
                </c:pt>
                <c:pt idx="8576">
                  <c:v>0.44127369565887953</c:v>
                </c:pt>
                <c:pt idx="8577">
                  <c:v>0.44127369565887953</c:v>
                </c:pt>
                <c:pt idx="8578">
                  <c:v>0.44127369565887953</c:v>
                </c:pt>
                <c:pt idx="8579">
                  <c:v>0.44127369565887953</c:v>
                </c:pt>
                <c:pt idx="8580">
                  <c:v>0.44127369565887953</c:v>
                </c:pt>
                <c:pt idx="8581">
                  <c:v>0.44127369565887953</c:v>
                </c:pt>
                <c:pt idx="8582">
                  <c:v>0.43714722992090116</c:v>
                </c:pt>
                <c:pt idx="8583">
                  <c:v>0.44127369565887953</c:v>
                </c:pt>
                <c:pt idx="8584">
                  <c:v>0.44127369565887953</c:v>
                </c:pt>
                <c:pt idx="8585">
                  <c:v>0.44127369565887953</c:v>
                </c:pt>
                <c:pt idx="8586">
                  <c:v>0.44111849315903306</c:v>
                </c:pt>
                <c:pt idx="8587">
                  <c:v>0.43706909855038467</c:v>
                </c:pt>
                <c:pt idx="8588">
                  <c:v>0.44111849315903306</c:v>
                </c:pt>
                <c:pt idx="8589">
                  <c:v>0.44111849315903306</c:v>
                </c:pt>
                <c:pt idx="8590">
                  <c:v>0.44111849315903306</c:v>
                </c:pt>
                <c:pt idx="8591">
                  <c:v>0.44111849315903306</c:v>
                </c:pt>
                <c:pt idx="8592">
                  <c:v>0.44111849315903306</c:v>
                </c:pt>
                <c:pt idx="8593">
                  <c:v>0.44111849315903306</c:v>
                </c:pt>
                <c:pt idx="8594">
                  <c:v>0.44111849315903306</c:v>
                </c:pt>
                <c:pt idx="8595">
                  <c:v>0.44111849315903306</c:v>
                </c:pt>
                <c:pt idx="8596">
                  <c:v>0.44111849315903306</c:v>
                </c:pt>
                <c:pt idx="8597">
                  <c:v>0.44111849315903306</c:v>
                </c:pt>
                <c:pt idx="8598">
                  <c:v>0.44104087691273275</c:v>
                </c:pt>
                <c:pt idx="8599">
                  <c:v>0.44104087691273275</c:v>
                </c:pt>
                <c:pt idx="8600">
                  <c:v>0.44104087691273275</c:v>
                </c:pt>
                <c:pt idx="8601">
                  <c:v>0.44104087691273275</c:v>
                </c:pt>
                <c:pt idx="8602">
                  <c:v>0.44104087691273275</c:v>
                </c:pt>
                <c:pt idx="8603">
                  <c:v>0.44104087691273275</c:v>
                </c:pt>
                <c:pt idx="8604">
                  <c:v>0.44104087691273275</c:v>
                </c:pt>
                <c:pt idx="8605">
                  <c:v>0.44104087691273275</c:v>
                </c:pt>
                <c:pt idx="8606">
                  <c:v>0.44096325066369435</c:v>
                </c:pt>
                <c:pt idx="8607">
                  <c:v>0.44096325066369435</c:v>
                </c:pt>
                <c:pt idx="8608">
                  <c:v>0.44096325066369435</c:v>
                </c:pt>
                <c:pt idx="8609">
                  <c:v>0.44096325066369435</c:v>
                </c:pt>
                <c:pt idx="8610">
                  <c:v>0.44096325066369435</c:v>
                </c:pt>
                <c:pt idx="8611">
                  <c:v>0.44251387951917764</c:v>
                </c:pt>
                <c:pt idx="8612">
                  <c:v>0.44243644266351845</c:v>
                </c:pt>
                <c:pt idx="8613">
                  <c:v>0.44243644266351845</c:v>
                </c:pt>
                <c:pt idx="8614">
                  <c:v>0.44243644266351845</c:v>
                </c:pt>
                <c:pt idx="8615">
                  <c:v>0.44243644266351845</c:v>
                </c:pt>
                <c:pt idx="8616">
                  <c:v>0.44243644266351845</c:v>
                </c:pt>
                <c:pt idx="8617">
                  <c:v>0.43503408983555514</c:v>
                </c:pt>
                <c:pt idx="8618">
                  <c:v>0.44243644266351845</c:v>
                </c:pt>
                <c:pt idx="8619">
                  <c:v>0.43503408983555514</c:v>
                </c:pt>
                <c:pt idx="8620">
                  <c:v>0.43503408983555514</c:v>
                </c:pt>
                <c:pt idx="8621">
                  <c:v>0.43660009591904225</c:v>
                </c:pt>
                <c:pt idx="8622">
                  <c:v>0.43660009591904225</c:v>
                </c:pt>
                <c:pt idx="8623">
                  <c:v>0.43660009591904225</c:v>
                </c:pt>
                <c:pt idx="8624">
                  <c:v>0.43660009591904225</c:v>
                </c:pt>
                <c:pt idx="8625">
                  <c:v>0.43660009591904225</c:v>
                </c:pt>
                <c:pt idx="8626">
                  <c:v>0.43660009591904225</c:v>
                </c:pt>
                <c:pt idx="8627">
                  <c:v>0.43660009591904225</c:v>
                </c:pt>
                <c:pt idx="8628">
                  <c:v>0.43660009591904225</c:v>
                </c:pt>
                <c:pt idx="8629">
                  <c:v>0.43660009591904225</c:v>
                </c:pt>
                <c:pt idx="8630">
                  <c:v>0.43660009591904225</c:v>
                </c:pt>
                <c:pt idx="8631">
                  <c:v>0.43660009591904225</c:v>
                </c:pt>
                <c:pt idx="8632">
                  <c:v>0.43816201105658059</c:v>
                </c:pt>
                <c:pt idx="8633">
                  <c:v>0.43816201105658059</c:v>
                </c:pt>
                <c:pt idx="8634">
                  <c:v>0.43816201105658059</c:v>
                </c:pt>
                <c:pt idx="8635">
                  <c:v>0.43078518483407435</c:v>
                </c:pt>
                <c:pt idx="8636">
                  <c:v>0.43078518483407435</c:v>
                </c:pt>
                <c:pt idx="8637">
                  <c:v>0.43078518483407435</c:v>
                </c:pt>
                <c:pt idx="8638">
                  <c:v>0.43078518483407435</c:v>
                </c:pt>
                <c:pt idx="8639">
                  <c:v>0.43078518483407435</c:v>
                </c:pt>
                <c:pt idx="8640">
                  <c:v>0.43078518483407435</c:v>
                </c:pt>
                <c:pt idx="8641">
                  <c:v>0.43094309527422936</c:v>
                </c:pt>
                <c:pt idx="8642">
                  <c:v>0.43259861996808846</c:v>
                </c:pt>
                <c:pt idx="8643">
                  <c:v>0.43259861996808846</c:v>
                </c:pt>
                <c:pt idx="8644">
                  <c:v>0.43259861996808846</c:v>
                </c:pt>
                <c:pt idx="8645">
                  <c:v>0.43259861996808846</c:v>
                </c:pt>
                <c:pt idx="8646">
                  <c:v>0.43259861996808846</c:v>
                </c:pt>
                <c:pt idx="8647">
                  <c:v>0.43259861996808846</c:v>
                </c:pt>
                <c:pt idx="8648">
                  <c:v>0.43267733938257269</c:v>
                </c:pt>
                <c:pt idx="8649">
                  <c:v>0.43267733938257269</c:v>
                </c:pt>
                <c:pt idx="8650">
                  <c:v>0.43267733938257269</c:v>
                </c:pt>
                <c:pt idx="8651">
                  <c:v>0.43267733938257269</c:v>
                </c:pt>
                <c:pt idx="8652">
                  <c:v>0.43267733938257269</c:v>
                </c:pt>
                <c:pt idx="8653">
                  <c:v>0.43267733938257269</c:v>
                </c:pt>
                <c:pt idx="8654">
                  <c:v>0.43275604836580861</c:v>
                </c:pt>
                <c:pt idx="8655">
                  <c:v>0.43275604836580861</c:v>
                </c:pt>
                <c:pt idx="8656">
                  <c:v>0.43275604836580861</c:v>
                </c:pt>
                <c:pt idx="8657">
                  <c:v>0.43275604836580861</c:v>
                </c:pt>
                <c:pt idx="8658">
                  <c:v>0.43275604836580861</c:v>
                </c:pt>
                <c:pt idx="8659">
                  <c:v>0.43291343505511548</c:v>
                </c:pt>
                <c:pt idx="8660">
                  <c:v>0.43117988202132229</c:v>
                </c:pt>
                <c:pt idx="8661">
                  <c:v>0.43117988202132229</c:v>
                </c:pt>
                <c:pt idx="8662">
                  <c:v>0.43291343505511548</c:v>
                </c:pt>
                <c:pt idx="8663">
                  <c:v>0.43117988202132229</c:v>
                </c:pt>
                <c:pt idx="8664">
                  <c:v>0.43291343505511548</c:v>
                </c:pt>
                <c:pt idx="8665">
                  <c:v>0.43299211276946958</c:v>
                </c:pt>
                <c:pt idx="8666">
                  <c:v>0.43125878991033451</c:v>
                </c:pt>
                <c:pt idx="8667">
                  <c:v>0.43125878991033451</c:v>
                </c:pt>
                <c:pt idx="8668">
                  <c:v>0.43125878991033451</c:v>
                </c:pt>
                <c:pt idx="8669">
                  <c:v>0.43299211276946958</c:v>
                </c:pt>
                <c:pt idx="8670">
                  <c:v>0.43125878991033451</c:v>
                </c:pt>
                <c:pt idx="8671">
                  <c:v>0.43125878991033451</c:v>
                </c:pt>
                <c:pt idx="8672">
                  <c:v>0.43125878991033451</c:v>
                </c:pt>
                <c:pt idx="8673">
                  <c:v>0.43299211276946958</c:v>
                </c:pt>
                <c:pt idx="8674">
                  <c:v>0.43125878991033451</c:v>
                </c:pt>
                <c:pt idx="8675">
                  <c:v>0.43125878991033451</c:v>
                </c:pt>
                <c:pt idx="8676">
                  <c:v>0.43299211276946958</c:v>
                </c:pt>
                <c:pt idx="8677">
                  <c:v>0.43125878991033451</c:v>
                </c:pt>
                <c:pt idx="8678">
                  <c:v>0.43133768729300359</c:v>
                </c:pt>
                <c:pt idx="8679">
                  <c:v>0.43125878991033451</c:v>
                </c:pt>
                <c:pt idx="8680">
                  <c:v>0.43299211276946958</c:v>
                </c:pt>
                <c:pt idx="8681">
                  <c:v>0.43299211276946958</c:v>
                </c:pt>
                <c:pt idx="8682">
                  <c:v>0.43125878991033451</c:v>
                </c:pt>
                <c:pt idx="8683">
                  <c:v>0.43125878991033451</c:v>
                </c:pt>
                <c:pt idx="8684">
                  <c:v>0.43125878991033451</c:v>
                </c:pt>
                <c:pt idx="8685">
                  <c:v>0.43125878991033451</c:v>
                </c:pt>
                <c:pt idx="8686">
                  <c:v>0.43125878991033451</c:v>
                </c:pt>
                <c:pt idx="8687">
                  <c:v>0.43125878991033451</c:v>
                </c:pt>
                <c:pt idx="8688">
                  <c:v>0.43125878991033451</c:v>
                </c:pt>
                <c:pt idx="8689">
                  <c:v>0.43125878991033451</c:v>
                </c:pt>
                <c:pt idx="8690">
                  <c:v>0.43299211276946958</c:v>
                </c:pt>
                <c:pt idx="8691">
                  <c:v>0.43125878991033451</c:v>
                </c:pt>
                <c:pt idx="8692">
                  <c:v>0.43125878991033451</c:v>
                </c:pt>
                <c:pt idx="8693">
                  <c:v>0.43125878991033451</c:v>
                </c:pt>
                <c:pt idx="8694">
                  <c:v>0.43125878991033451</c:v>
                </c:pt>
                <c:pt idx="8695">
                  <c:v>0.43299211276946958</c:v>
                </c:pt>
                <c:pt idx="8696">
                  <c:v>0.43125878991033451</c:v>
                </c:pt>
                <c:pt idx="8697">
                  <c:v>0.43125878991033451</c:v>
                </c:pt>
                <c:pt idx="8698">
                  <c:v>0.43299211276946958</c:v>
                </c:pt>
                <c:pt idx="8699">
                  <c:v>0.43299211276946958</c:v>
                </c:pt>
                <c:pt idx="8700">
                  <c:v>0.43125878991033451</c:v>
                </c:pt>
                <c:pt idx="8701">
                  <c:v>0.43299211276946958</c:v>
                </c:pt>
                <c:pt idx="8702">
                  <c:v>0.43291343505511548</c:v>
                </c:pt>
                <c:pt idx="8703">
                  <c:v>0.43291343505511548</c:v>
                </c:pt>
                <c:pt idx="8704">
                  <c:v>0.43291343505511548</c:v>
                </c:pt>
                <c:pt idx="8705">
                  <c:v>0.43291343505511548</c:v>
                </c:pt>
                <c:pt idx="8706">
                  <c:v>0.43291343505511548</c:v>
                </c:pt>
                <c:pt idx="8707">
                  <c:v>0.43291343505511548</c:v>
                </c:pt>
                <c:pt idx="8708">
                  <c:v>0.43291343505511548</c:v>
                </c:pt>
                <c:pt idx="8709">
                  <c:v>0.43291343505511548</c:v>
                </c:pt>
                <c:pt idx="8710">
                  <c:v>0.43291343505511548</c:v>
                </c:pt>
                <c:pt idx="8711">
                  <c:v>0.42523153632179056</c:v>
                </c:pt>
                <c:pt idx="8712">
                  <c:v>0.43275604836580861</c:v>
                </c:pt>
                <c:pt idx="8713">
                  <c:v>0.42523153632179056</c:v>
                </c:pt>
                <c:pt idx="8714">
                  <c:v>0.42523153632179056</c:v>
                </c:pt>
                <c:pt idx="8715">
                  <c:v>0.42523153632179056</c:v>
                </c:pt>
                <c:pt idx="8716">
                  <c:v>0.42523153632179056</c:v>
                </c:pt>
                <c:pt idx="8717">
                  <c:v>0.42523153632179056</c:v>
                </c:pt>
                <c:pt idx="8718">
                  <c:v>0.42523153632179056</c:v>
                </c:pt>
                <c:pt idx="8719">
                  <c:v>0.42706208902341758</c:v>
                </c:pt>
                <c:pt idx="8720">
                  <c:v>0.42706208902341758</c:v>
                </c:pt>
                <c:pt idx="8721">
                  <c:v>0.42706208902341758</c:v>
                </c:pt>
                <c:pt idx="8722">
                  <c:v>0.42698261822018846</c:v>
                </c:pt>
                <c:pt idx="8723">
                  <c:v>0.42706208902341758</c:v>
                </c:pt>
                <c:pt idx="8724">
                  <c:v>0.42706208902341758</c:v>
                </c:pt>
                <c:pt idx="8725">
                  <c:v>0.42706208902341758</c:v>
                </c:pt>
                <c:pt idx="8726">
                  <c:v>0.42706208902341758</c:v>
                </c:pt>
                <c:pt idx="8727">
                  <c:v>0.42698261822018846</c:v>
                </c:pt>
                <c:pt idx="8728">
                  <c:v>0.46687796682150517</c:v>
                </c:pt>
                <c:pt idx="8729">
                  <c:v>0.46232129141009926</c:v>
                </c:pt>
                <c:pt idx="8730">
                  <c:v>0.45614294092652796</c:v>
                </c:pt>
                <c:pt idx="8731">
                  <c:v>0.45614294092652796</c:v>
                </c:pt>
                <c:pt idx="8732">
                  <c:v>0.45614294092652796</c:v>
                </c:pt>
                <c:pt idx="8733">
                  <c:v>0.4603689502460292</c:v>
                </c:pt>
                <c:pt idx="8734">
                  <c:v>0.45780659914105259</c:v>
                </c:pt>
                <c:pt idx="8735">
                  <c:v>0.47998943714987219</c:v>
                </c:pt>
                <c:pt idx="8736">
                  <c:v>0.46687796682150517</c:v>
                </c:pt>
                <c:pt idx="8737">
                  <c:v>0.46687796682150517</c:v>
                </c:pt>
                <c:pt idx="8738">
                  <c:v>0.46687796682150517</c:v>
                </c:pt>
                <c:pt idx="8739">
                  <c:v>0.46066970931067053</c:v>
                </c:pt>
                <c:pt idx="8740">
                  <c:v>0.46232129141009926</c:v>
                </c:pt>
                <c:pt idx="8741">
                  <c:v>0.46232129141009926</c:v>
                </c:pt>
                <c:pt idx="8742">
                  <c:v>0.46232129141009926</c:v>
                </c:pt>
                <c:pt idx="8743">
                  <c:v>0.46232129141009926</c:v>
                </c:pt>
                <c:pt idx="8744">
                  <c:v>0.46239625940837581</c:v>
                </c:pt>
                <c:pt idx="8745">
                  <c:v>0.46239625940837581</c:v>
                </c:pt>
                <c:pt idx="8746">
                  <c:v>0.46239625940837581</c:v>
                </c:pt>
                <c:pt idx="8747">
                  <c:v>0.46239625940837581</c:v>
                </c:pt>
                <c:pt idx="8748">
                  <c:v>0.46239625940837581</c:v>
                </c:pt>
                <c:pt idx="8749">
                  <c:v>0.46239625940837581</c:v>
                </c:pt>
                <c:pt idx="8750">
                  <c:v>0.46239625940837581</c:v>
                </c:pt>
                <c:pt idx="8751">
                  <c:v>0.46239625940837581</c:v>
                </c:pt>
                <c:pt idx="8752">
                  <c:v>0.46239625940837581</c:v>
                </c:pt>
                <c:pt idx="8753">
                  <c:v>0.4543988554480185</c:v>
                </c:pt>
                <c:pt idx="8754">
                  <c:v>0.4543988554480185</c:v>
                </c:pt>
                <c:pt idx="8755">
                  <c:v>0.4543988554480185</c:v>
                </c:pt>
                <c:pt idx="8756">
                  <c:v>0.45621865898934577</c:v>
                </c:pt>
                <c:pt idx="8757">
                  <c:v>0.45621865898934577</c:v>
                </c:pt>
                <c:pt idx="8758">
                  <c:v>0.45621865898934577</c:v>
                </c:pt>
                <c:pt idx="8759">
                  <c:v>0.45621865898934577</c:v>
                </c:pt>
                <c:pt idx="8760">
                  <c:v>0.45621865898934577</c:v>
                </c:pt>
                <c:pt idx="8761">
                  <c:v>0.49490765349087473</c:v>
                </c:pt>
                <c:pt idx="8762">
                  <c:v>0.50100676419616907</c:v>
                </c:pt>
                <c:pt idx="8763">
                  <c:v>0.49689961539034644</c:v>
                </c:pt>
                <c:pt idx="8764">
                  <c:v>0.50333226193136305</c:v>
                </c:pt>
                <c:pt idx="8765">
                  <c:v>0.50347293973205609</c:v>
                </c:pt>
                <c:pt idx="8766">
                  <c:v>0.50746981742599584</c:v>
                </c:pt>
                <c:pt idx="8767">
                  <c:v>0.50361358776911747</c:v>
                </c:pt>
                <c:pt idx="8768">
                  <c:v>0.50361358776911747</c:v>
                </c:pt>
                <c:pt idx="8769">
                  <c:v>0.4929096264195445</c:v>
                </c:pt>
                <c:pt idx="8770">
                  <c:v>0.48166411011813093</c:v>
                </c:pt>
                <c:pt idx="8771">
                  <c:v>0.48166411011813093</c:v>
                </c:pt>
                <c:pt idx="8772">
                  <c:v>0.48311680991420447</c:v>
                </c:pt>
                <c:pt idx="8773">
                  <c:v>0.47545316285040939</c:v>
                </c:pt>
                <c:pt idx="8774">
                  <c:v>0.47545316285040939</c:v>
                </c:pt>
                <c:pt idx="8775">
                  <c:v>0.47545316285040939</c:v>
                </c:pt>
                <c:pt idx="8776">
                  <c:v>0.47545316285040939</c:v>
                </c:pt>
                <c:pt idx="8777">
                  <c:v>0.47545316285040939</c:v>
                </c:pt>
                <c:pt idx="8778">
                  <c:v>0.47545316285040939</c:v>
                </c:pt>
                <c:pt idx="8779">
                  <c:v>0.47545316285040939</c:v>
                </c:pt>
                <c:pt idx="8780">
                  <c:v>0.47545316285040939</c:v>
                </c:pt>
                <c:pt idx="8781">
                  <c:v>0.47545316285040939</c:v>
                </c:pt>
                <c:pt idx="8782">
                  <c:v>0.4796977430537489</c:v>
                </c:pt>
                <c:pt idx="8783">
                  <c:v>0.47545316285040939</c:v>
                </c:pt>
                <c:pt idx="8784">
                  <c:v>0.47545316285040939</c:v>
                </c:pt>
                <c:pt idx="8785">
                  <c:v>0.47545316285040939</c:v>
                </c:pt>
                <c:pt idx="8786">
                  <c:v>0.47545316285040939</c:v>
                </c:pt>
                <c:pt idx="8787">
                  <c:v>0.47545316285040939</c:v>
                </c:pt>
                <c:pt idx="8788">
                  <c:v>0.4796977430537489</c:v>
                </c:pt>
                <c:pt idx="8789">
                  <c:v>0.47545316285040939</c:v>
                </c:pt>
                <c:pt idx="8790">
                  <c:v>0.4796977430537489</c:v>
                </c:pt>
                <c:pt idx="8791">
                  <c:v>0.47545316285040939</c:v>
                </c:pt>
                <c:pt idx="8792">
                  <c:v>0.47545316285040939</c:v>
                </c:pt>
                <c:pt idx="8793">
                  <c:v>0.47545316285040939</c:v>
                </c:pt>
                <c:pt idx="8794">
                  <c:v>0.48100932330147594</c:v>
                </c:pt>
                <c:pt idx="8795">
                  <c:v>0.4767734680269976</c:v>
                </c:pt>
                <c:pt idx="8796">
                  <c:v>0.4767734680269976</c:v>
                </c:pt>
                <c:pt idx="8797">
                  <c:v>0.48093652800195041</c:v>
                </c:pt>
                <c:pt idx="8798">
                  <c:v>0.48093652800195041</c:v>
                </c:pt>
                <c:pt idx="8799">
                  <c:v>0.48093652800195041</c:v>
                </c:pt>
                <c:pt idx="8800">
                  <c:v>0.4767734680269976</c:v>
                </c:pt>
                <c:pt idx="8801">
                  <c:v>0.48093652800195041</c:v>
                </c:pt>
                <c:pt idx="8802">
                  <c:v>0.4767734680269976</c:v>
                </c:pt>
                <c:pt idx="8803">
                  <c:v>0.48093652800195041</c:v>
                </c:pt>
                <c:pt idx="8804">
                  <c:v>0.48093652800195041</c:v>
                </c:pt>
                <c:pt idx="8805">
                  <c:v>0.48093652800195041</c:v>
                </c:pt>
                <c:pt idx="8806">
                  <c:v>0.48093652800195041</c:v>
                </c:pt>
                <c:pt idx="8807">
                  <c:v>0.4767734680269976</c:v>
                </c:pt>
                <c:pt idx="8808">
                  <c:v>0.4807909126439962</c:v>
                </c:pt>
                <c:pt idx="8809">
                  <c:v>0.4807909126439962</c:v>
                </c:pt>
                <c:pt idx="8810">
                  <c:v>0.4807909126439962</c:v>
                </c:pt>
                <c:pt idx="8811">
                  <c:v>0.48202759259960237</c:v>
                </c:pt>
                <c:pt idx="8812">
                  <c:v>0.4807909126439962</c:v>
                </c:pt>
                <c:pt idx="8813">
                  <c:v>0.48202759259960237</c:v>
                </c:pt>
                <c:pt idx="8814">
                  <c:v>0.48188222425685867</c:v>
                </c:pt>
                <c:pt idx="8815">
                  <c:v>0.48188222425685867</c:v>
                </c:pt>
                <c:pt idx="8816">
                  <c:v>0.47794478331856571</c:v>
                </c:pt>
                <c:pt idx="8817">
                  <c:v>0.4745714363768827</c:v>
                </c:pt>
                <c:pt idx="8818">
                  <c:v>0.4745714363768827</c:v>
                </c:pt>
                <c:pt idx="8819">
                  <c:v>0.4745714363768827</c:v>
                </c:pt>
                <c:pt idx="8820">
                  <c:v>0.47442436306940439</c:v>
                </c:pt>
                <c:pt idx="8821">
                  <c:v>0.47442436306940439</c:v>
                </c:pt>
                <c:pt idx="8822">
                  <c:v>0.47442436306940439</c:v>
                </c:pt>
                <c:pt idx="8823">
                  <c:v>0.47442436306940439</c:v>
                </c:pt>
                <c:pt idx="8824">
                  <c:v>0.47442436306940439</c:v>
                </c:pt>
                <c:pt idx="8825">
                  <c:v>0.47442436306940439</c:v>
                </c:pt>
                <c:pt idx="8826">
                  <c:v>0.47442436306940439</c:v>
                </c:pt>
                <c:pt idx="8827">
                  <c:v>0.47435081365479259</c:v>
                </c:pt>
                <c:pt idx="8828">
                  <c:v>0.47435081365479259</c:v>
                </c:pt>
                <c:pt idx="8829">
                  <c:v>0.47435081365479259</c:v>
                </c:pt>
                <c:pt idx="8830">
                  <c:v>0.47435081365479259</c:v>
                </c:pt>
                <c:pt idx="8831">
                  <c:v>0.47435081365479259</c:v>
                </c:pt>
                <c:pt idx="8832">
                  <c:v>0.47435081365479259</c:v>
                </c:pt>
                <c:pt idx="8833">
                  <c:v>0.47435081365479259</c:v>
                </c:pt>
                <c:pt idx="8834">
                  <c:v>0.47435081365479259</c:v>
                </c:pt>
                <c:pt idx="8835">
                  <c:v>0.47420368928905521</c:v>
                </c:pt>
                <c:pt idx="8836">
                  <c:v>0.47420368928905521</c:v>
                </c:pt>
                <c:pt idx="8837">
                  <c:v>0.47420368928905521</c:v>
                </c:pt>
                <c:pt idx="8838">
                  <c:v>0.47420368928905521</c:v>
                </c:pt>
                <c:pt idx="8839">
                  <c:v>0.47420368928905521</c:v>
                </c:pt>
                <c:pt idx="8840">
                  <c:v>0.47420368928905521</c:v>
                </c:pt>
                <c:pt idx="8841">
                  <c:v>0.47420368928905521</c:v>
                </c:pt>
                <c:pt idx="8842">
                  <c:v>0.47420368928905521</c:v>
                </c:pt>
                <c:pt idx="8843">
                  <c:v>0.47413011433201679</c:v>
                </c:pt>
                <c:pt idx="8844">
                  <c:v>0.47413011433201679</c:v>
                </c:pt>
                <c:pt idx="8845">
                  <c:v>0.47413011433201679</c:v>
                </c:pt>
                <c:pt idx="8846">
                  <c:v>0.47413011433201679</c:v>
                </c:pt>
                <c:pt idx="8847">
                  <c:v>0.47413011433201679</c:v>
                </c:pt>
                <c:pt idx="8848">
                  <c:v>0.47413011433201679</c:v>
                </c:pt>
                <c:pt idx="8849">
                  <c:v>0.47413011433201679</c:v>
                </c:pt>
                <c:pt idx="8850">
                  <c:v>0.47413011433201679</c:v>
                </c:pt>
                <c:pt idx="8851">
                  <c:v>0.47413011433201679</c:v>
                </c:pt>
                <c:pt idx="8852">
                  <c:v>0.47398293885480658</c:v>
                </c:pt>
                <c:pt idx="8853">
                  <c:v>0.46984809197208222</c:v>
                </c:pt>
                <c:pt idx="8854">
                  <c:v>0.4753797322830372</c:v>
                </c:pt>
                <c:pt idx="8855">
                  <c:v>0.4753797322830372</c:v>
                </c:pt>
                <c:pt idx="8856">
                  <c:v>0.46984809197208222</c:v>
                </c:pt>
                <c:pt idx="8857">
                  <c:v>0.4753797322830372</c:v>
                </c:pt>
                <c:pt idx="8858">
                  <c:v>0.47523284573539482</c:v>
                </c:pt>
                <c:pt idx="8859">
                  <c:v>0.47523284573539482</c:v>
                </c:pt>
                <c:pt idx="8860">
                  <c:v>0.47523284573539482</c:v>
                </c:pt>
                <c:pt idx="8861">
                  <c:v>0.47523284573539482</c:v>
                </c:pt>
                <c:pt idx="8862">
                  <c:v>0.47118009786869974</c:v>
                </c:pt>
                <c:pt idx="8863">
                  <c:v>0.47523284573539482</c:v>
                </c:pt>
                <c:pt idx="8864">
                  <c:v>0.47523284573539482</c:v>
                </c:pt>
                <c:pt idx="8865">
                  <c:v>0.47523284573539482</c:v>
                </c:pt>
                <c:pt idx="8866">
                  <c:v>0.47515938974925953</c:v>
                </c:pt>
                <c:pt idx="8867">
                  <c:v>0.47515938974925953</c:v>
                </c:pt>
                <c:pt idx="8868">
                  <c:v>0.47515938974925953</c:v>
                </c:pt>
                <c:pt idx="8869">
                  <c:v>0.47110617114319808</c:v>
                </c:pt>
                <c:pt idx="8870">
                  <c:v>0.47515938974925953</c:v>
                </c:pt>
                <c:pt idx="8871">
                  <c:v>0.47508592528433558</c:v>
                </c:pt>
                <c:pt idx="8872">
                  <c:v>0.47095829176057469</c:v>
                </c:pt>
                <c:pt idx="8873">
                  <c:v>0.47508592528433558</c:v>
                </c:pt>
                <c:pt idx="8874">
                  <c:v>0.47095829176057469</c:v>
                </c:pt>
                <c:pt idx="8875">
                  <c:v>0.47095829176057469</c:v>
                </c:pt>
                <c:pt idx="8876">
                  <c:v>0.47508592528433558</c:v>
                </c:pt>
                <c:pt idx="8877">
                  <c:v>0.47508592528433558</c:v>
                </c:pt>
                <c:pt idx="8878">
                  <c:v>0.47493897090637249</c:v>
                </c:pt>
                <c:pt idx="8879">
                  <c:v>0.47493897090637249</c:v>
                </c:pt>
                <c:pt idx="8880">
                  <c:v>0.47088433909738703</c:v>
                </c:pt>
                <c:pt idx="8881">
                  <c:v>0.47493897090637249</c:v>
                </c:pt>
                <c:pt idx="8882">
                  <c:v>0.47486548098745496</c:v>
                </c:pt>
                <c:pt idx="8883">
                  <c:v>0.47486548098745496</c:v>
                </c:pt>
                <c:pt idx="8884">
                  <c:v>0.47486548098745496</c:v>
                </c:pt>
                <c:pt idx="8885">
                  <c:v>0.470810377782235</c:v>
                </c:pt>
                <c:pt idx="8886">
                  <c:v>0.470810377782235</c:v>
                </c:pt>
                <c:pt idx="8887">
                  <c:v>0.47486548098745496</c:v>
                </c:pt>
                <c:pt idx="8888">
                  <c:v>0.47471847567503878</c:v>
                </c:pt>
                <c:pt idx="8889">
                  <c:v>0.47471847567503878</c:v>
                </c:pt>
                <c:pt idx="8890">
                  <c:v>0.47471847567503878</c:v>
                </c:pt>
                <c:pt idx="8891">
                  <c:v>0.47596693990823025</c:v>
                </c:pt>
                <c:pt idx="8892">
                  <c:v>0.47191889043205271</c:v>
                </c:pt>
                <c:pt idx="8893">
                  <c:v>0.47191889043205271</c:v>
                </c:pt>
                <c:pt idx="8894">
                  <c:v>0.47191889043205271</c:v>
                </c:pt>
                <c:pt idx="8895">
                  <c:v>0.47191889043205271</c:v>
                </c:pt>
                <c:pt idx="8896">
                  <c:v>0.47574680047858331</c:v>
                </c:pt>
                <c:pt idx="8897">
                  <c:v>0.47574680047858331</c:v>
                </c:pt>
                <c:pt idx="8898">
                  <c:v>0.47574680047858331</c:v>
                </c:pt>
                <c:pt idx="8899">
                  <c:v>0.47574680047858331</c:v>
                </c:pt>
                <c:pt idx="8900">
                  <c:v>0.46851326899327861</c:v>
                </c:pt>
                <c:pt idx="8901">
                  <c:v>0.4683647806571366</c:v>
                </c:pt>
                <c:pt idx="8902">
                  <c:v>0.4683647806571366</c:v>
                </c:pt>
                <c:pt idx="8903">
                  <c:v>0.4683647806571366</c:v>
                </c:pt>
                <c:pt idx="8904">
                  <c:v>0.4683647806571366</c:v>
                </c:pt>
                <c:pt idx="8905">
                  <c:v>0.4683647806571366</c:v>
                </c:pt>
                <c:pt idx="8906">
                  <c:v>0.46829052335625254</c:v>
                </c:pt>
                <c:pt idx="8907">
                  <c:v>0.46829052335625254</c:v>
                </c:pt>
                <c:pt idx="8908">
                  <c:v>0.46962581758872413</c:v>
                </c:pt>
                <c:pt idx="8909">
                  <c:v>0.46962581758872413</c:v>
                </c:pt>
                <c:pt idx="8910">
                  <c:v>0.46962581758872413</c:v>
                </c:pt>
                <c:pt idx="8911">
                  <c:v>0.470810377782235</c:v>
                </c:pt>
                <c:pt idx="8912">
                  <c:v>0.470810377782235</c:v>
                </c:pt>
                <c:pt idx="8913">
                  <c:v>0.470810377782235</c:v>
                </c:pt>
                <c:pt idx="8914">
                  <c:v>0.46359452421988778</c:v>
                </c:pt>
                <c:pt idx="8915">
                  <c:v>0.46359452421988778</c:v>
                </c:pt>
                <c:pt idx="8916">
                  <c:v>0.46359452421988778</c:v>
                </c:pt>
                <c:pt idx="8917">
                  <c:v>0.46359452421988778</c:v>
                </c:pt>
                <c:pt idx="8918">
                  <c:v>0.46359452421988778</c:v>
                </c:pt>
                <c:pt idx="8919">
                  <c:v>0.46359452421988778</c:v>
                </c:pt>
                <c:pt idx="8920">
                  <c:v>0.46351969999352616</c:v>
                </c:pt>
                <c:pt idx="8921">
                  <c:v>0.46359452421988778</c:v>
                </c:pt>
                <c:pt idx="8922">
                  <c:v>0.46351969999352616</c:v>
                </c:pt>
                <c:pt idx="8923">
                  <c:v>0.46351969999352616</c:v>
                </c:pt>
                <c:pt idx="8924">
                  <c:v>0.46486516806670097</c:v>
                </c:pt>
                <c:pt idx="8925">
                  <c:v>0.46501448610103213</c:v>
                </c:pt>
                <c:pt idx="8926">
                  <c:v>0.46486516806670097</c:v>
                </c:pt>
                <c:pt idx="8927">
                  <c:v>0.46486516806670097</c:v>
                </c:pt>
                <c:pt idx="8928">
                  <c:v>0.46501448610103213</c:v>
                </c:pt>
                <c:pt idx="8929">
                  <c:v>0.46501448610103213</c:v>
                </c:pt>
                <c:pt idx="8930">
                  <c:v>0.46501448610103213</c:v>
                </c:pt>
                <c:pt idx="8931">
                  <c:v>0.46501448610103213</c:v>
                </c:pt>
                <c:pt idx="8932">
                  <c:v>0.46501448610103213</c:v>
                </c:pt>
                <c:pt idx="8933">
                  <c:v>0.46501448610103213</c:v>
                </c:pt>
                <c:pt idx="8934">
                  <c:v>0.46501448610103213</c:v>
                </c:pt>
                <c:pt idx="8935">
                  <c:v>0.46501448610103213</c:v>
                </c:pt>
                <c:pt idx="8936">
                  <c:v>0.46501448610103213</c:v>
                </c:pt>
                <c:pt idx="8937">
                  <c:v>0.46501448610103213</c:v>
                </c:pt>
                <c:pt idx="8938">
                  <c:v>0.46501448610103213</c:v>
                </c:pt>
                <c:pt idx="8939">
                  <c:v>0.46508913177033961</c:v>
                </c:pt>
                <c:pt idx="8940">
                  <c:v>0.46366933948794631</c:v>
                </c:pt>
                <c:pt idx="8941">
                  <c:v>0.46366933948794631</c:v>
                </c:pt>
                <c:pt idx="8942">
                  <c:v>0.46366933948794631</c:v>
                </c:pt>
                <c:pt idx="8943">
                  <c:v>0.46366933948794631</c:v>
                </c:pt>
                <c:pt idx="8944">
                  <c:v>0.46366933948794631</c:v>
                </c:pt>
                <c:pt idx="8945">
                  <c:v>0.46366933948794631</c:v>
                </c:pt>
                <c:pt idx="8946">
                  <c:v>0.46366933948794631</c:v>
                </c:pt>
                <c:pt idx="8947">
                  <c:v>0.46381894316201933</c:v>
                </c:pt>
                <c:pt idx="8948">
                  <c:v>0.46381894316201933</c:v>
                </c:pt>
                <c:pt idx="8949">
                  <c:v>0.46381894316201933</c:v>
                </c:pt>
                <c:pt idx="8950">
                  <c:v>0.46381894316201933</c:v>
                </c:pt>
                <c:pt idx="8951">
                  <c:v>0.46381894316201933</c:v>
                </c:pt>
                <c:pt idx="8952">
                  <c:v>0.46381894316201933</c:v>
                </c:pt>
                <c:pt idx="8953">
                  <c:v>0.46381894316201933</c:v>
                </c:pt>
                <c:pt idx="8954">
                  <c:v>0.46381894316201933</c:v>
                </c:pt>
                <c:pt idx="8955">
                  <c:v>0.46389373157446157</c:v>
                </c:pt>
                <c:pt idx="8956">
                  <c:v>0.46389373157446157</c:v>
                </c:pt>
                <c:pt idx="8957">
                  <c:v>0.46389373157446157</c:v>
                </c:pt>
                <c:pt idx="8958">
                  <c:v>0.46389373157446157</c:v>
                </c:pt>
                <c:pt idx="8959">
                  <c:v>0.46389373157446157</c:v>
                </c:pt>
                <c:pt idx="8960">
                  <c:v>0.46389373157446157</c:v>
                </c:pt>
                <c:pt idx="8961">
                  <c:v>0.46389373157446157</c:v>
                </c:pt>
                <c:pt idx="8962">
                  <c:v>0.46389373157446157</c:v>
                </c:pt>
                <c:pt idx="8963">
                  <c:v>0.46389373157446157</c:v>
                </c:pt>
                <c:pt idx="8964">
                  <c:v>0.46389373157446157</c:v>
                </c:pt>
                <c:pt idx="8965">
                  <c:v>0.46389373157446157</c:v>
                </c:pt>
                <c:pt idx="8966">
                  <c:v>0.46389373157446157</c:v>
                </c:pt>
                <c:pt idx="8967">
                  <c:v>0.46389373157446157</c:v>
                </c:pt>
                <c:pt idx="8968">
                  <c:v>0.46389373157446157</c:v>
                </c:pt>
                <c:pt idx="8969">
                  <c:v>0.46389373157446157</c:v>
                </c:pt>
                <c:pt idx="8970">
                  <c:v>0.46389373157446157</c:v>
                </c:pt>
                <c:pt idx="8971">
                  <c:v>0.46389373157446157</c:v>
                </c:pt>
                <c:pt idx="8972">
                  <c:v>0.46389373157446157</c:v>
                </c:pt>
                <c:pt idx="8973">
                  <c:v>0.46389373157446157</c:v>
                </c:pt>
                <c:pt idx="8974">
                  <c:v>0.46389373157446157</c:v>
                </c:pt>
                <c:pt idx="8975">
                  <c:v>0.46389373157446157</c:v>
                </c:pt>
                <c:pt idx="8976">
                  <c:v>0.46389373157446157</c:v>
                </c:pt>
                <c:pt idx="8977">
                  <c:v>0.46389373157446157</c:v>
                </c:pt>
                <c:pt idx="8978">
                  <c:v>0.46389373157446157</c:v>
                </c:pt>
                <c:pt idx="8979">
                  <c:v>0.46389373157446157</c:v>
                </c:pt>
                <c:pt idx="8980">
                  <c:v>0.46389373157446157</c:v>
                </c:pt>
                <c:pt idx="8981">
                  <c:v>0.46389373157446157</c:v>
                </c:pt>
                <c:pt idx="8982">
                  <c:v>0.46381894316201933</c:v>
                </c:pt>
                <c:pt idx="8983">
                  <c:v>0.46381894316201933</c:v>
                </c:pt>
                <c:pt idx="8984">
                  <c:v>0.46381894316201933</c:v>
                </c:pt>
                <c:pt idx="8985">
                  <c:v>0.46381894316201933</c:v>
                </c:pt>
                <c:pt idx="8986">
                  <c:v>0.46381894316201933</c:v>
                </c:pt>
                <c:pt idx="8987">
                  <c:v>0.46381894316201933</c:v>
                </c:pt>
                <c:pt idx="8988">
                  <c:v>0.46381894316201933</c:v>
                </c:pt>
                <c:pt idx="8989">
                  <c:v>0.46381894316201933</c:v>
                </c:pt>
                <c:pt idx="8990">
                  <c:v>0.46381894316201933</c:v>
                </c:pt>
                <c:pt idx="8991">
                  <c:v>0.46381894316201933</c:v>
                </c:pt>
                <c:pt idx="8992">
                  <c:v>0.46366933948794631</c:v>
                </c:pt>
                <c:pt idx="8993">
                  <c:v>0.46366933948794631</c:v>
                </c:pt>
                <c:pt idx="8994">
                  <c:v>0.46366933948794631</c:v>
                </c:pt>
                <c:pt idx="8995">
                  <c:v>0.46366933948794631</c:v>
                </c:pt>
                <c:pt idx="8996">
                  <c:v>0.46366933948794631</c:v>
                </c:pt>
                <c:pt idx="8997">
                  <c:v>0.46508913177033961</c:v>
                </c:pt>
                <c:pt idx="8998">
                  <c:v>0.46508913177033961</c:v>
                </c:pt>
                <c:pt idx="8999">
                  <c:v>0.46501448610103213</c:v>
                </c:pt>
                <c:pt idx="9000">
                  <c:v>0.46501448610103213</c:v>
                </c:pt>
                <c:pt idx="9001">
                  <c:v>0.46501448610103213</c:v>
                </c:pt>
                <c:pt idx="9002">
                  <c:v>0.46501448610103213</c:v>
                </c:pt>
                <c:pt idx="9003">
                  <c:v>0.46501448610103213</c:v>
                </c:pt>
                <c:pt idx="9004">
                  <c:v>0.46501448610103213</c:v>
                </c:pt>
                <c:pt idx="9005">
                  <c:v>0.46501448610103213</c:v>
                </c:pt>
                <c:pt idx="9006">
                  <c:v>0.46501448610103213</c:v>
                </c:pt>
                <c:pt idx="9007">
                  <c:v>0.46501448610103213</c:v>
                </c:pt>
                <c:pt idx="9008">
                  <c:v>0.46501448610103213</c:v>
                </c:pt>
                <c:pt idx="9009">
                  <c:v>0.46486516806670097</c:v>
                </c:pt>
                <c:pt idx="9010">
                  <c:v>0.46486516806670097</c:v>
                </c:pt>
                <c:pt idx="9011">
                  <c:v>0.46486516806670097</c:v>
                </c:pt>
                <c:pt idx="9012">
                  <c:v>0.46486516806670097</c:v>
                </c:pt>
                <c:pt idx="9013">
                  <c:v>0.46486516806670097</c:v>
                </c:pt>
                <c:pt idx="9014">
                  <c:v>0.46486516806670097</c:v>
                </c:pt>
                <c:pt idx="9015">
                  <c:v>0.46486516806670097</c:v>
                </c:pt>
                <c:pt idx="9016">
                  <c:v>0.46486516806670097</c:v>
                </c:pt>
                <c:pt idx="9017">
                  <c:v>0.46486516806670097</c:v>
                </c:pt>
                <c:pt idx="9018">
                  <c:v>0.46486516806670097</c:v>
                </c:pt>
                <c:pt idx="9019">
                  <c:v>0.45901372989802502</c:v>
                </c:pt>
                <c:pt idx="9020">
                  <c:v>0.46613323867962231</c:v>
                </c:pt>
                <c:pt idx="9021">
                  <c:v>0.45901372989802502</c:v>
                </c:pt>
                <c:pt idx="9022">
                  <c:v>0.45901372989802502</c:v>
                </c:pt>
                <c:pt idx="9023">
                  <c:v>0.45886296704979079</c:v>
                </c:pt>
                <c:pt idx="9024">
                  <c:v>0.45886296704979079</c:v>
                </c:pt>
                <c:pt idx="9025">
                  <c:v>0.45886296704979079</c:v>
                </c:pt>
                <c:pt idx="9026">
                  <c:v>0.45886296704979079</c:v>
                </c:pt>
                <c:pt idx="9027">
                  <c:v>0.45886296704979079</c:v>
                </c:pt>
                <c:pt idx="9028">
                  <c:v>0.45886296704979079</c:v>
                </c:pt>
                <c:pt idx="9029">
                  <c:v>0.45886296704979079</c:v>
                </c:pt>
                <c:pt idx="9030">
                  <c:v>0.45886296704979079</c:v>
                </c:pt>
                <c:pt idx="9031">
                  <c:v>0.45886296704979079</c:v>
                </c:pt>
                <c:pt idx="9032">
                  <c:v>0.45886296704979079</c:v>
                </c:pt>
                <c:pt idx="9033">
                  <c:v>0.45886296704979079</c:v>
                </c:pt>
                <c:pt idx="9034">
                  <c:v>0.45886296704979079</c:v>
                </c:pt>
                <c:pt idx="9035">
                  <c:v>0.45886296704979079</c:v>
                </c:pt>
                <c:pt idx="9036">
                  <c:v>0.45886296704979079</c:v>
                </c:pt>
                <c:pt idx="9037">
                  <c:v>0.45886296704979079</c:v>
                </c:pt>
                <c:pt idx="9038">
                  <c:v>0.45886296704979079</c:v>
                </c:pt>
                <c:pt idx="9039">
                  <c:v>0.45886296704979079</c:v>
                </c:pt>
                <c:pt idx="9040">
                  <c:v>0.45886296704979079</c:v>
                </c:pt>
                <c:pt idx="9041">
                  <c:v>0.45886296704979079</c:v>
                </c:pt>
                <c:pt idx="9042">
                  <c:v>0.45886296704979079</c:v>
                </c:pt>
                <c:pt idx="9043">
                  <c:v>0.45886296704979079</c:v>
                </c:pt>
                <c:pt idx="9044">
                  <c:v>0.45886296704979079</c:v>
                </c:pt>
                <c:pt idx="9045">
                  <c:v>0.45886296704979079</c:v>
                </c:pt>
                <c:pt idx="9046">
                  <c:v>0.45886296704979079</c:v>
                </c:pt>
                <c:pt idx="9047">
                  <c:v>0.45901372989802502</c:v>
                </c:pt>
                <c:pt idx="9048">
                  <c:v>0.45886296704979079</c:v>
                </c:pt>
                <c:pt idx="9049">
                  <c:v>0.45901372989802502</c:v>
                </c:pt>
                <c:pt idx="9050">
                  <c:v>0.45901372989802502</c:v>
                </c:pt>
                <c:pt idx="9051">
                  <c:v>0.45901372989802502</c:v>
                </c:pt>
                <c:pt idx="9052">
                  <c:v>0.45901372989802502</c:v>
                </c:pt>
                <c:pt idx="9053">
                  <c:v>0.45901372989802502</c:v>
                </c:pt>
                <c:pt idx="9054">
                  <c:v>0.45901372989802502</c:v>
                </c:pt>
                <c:pt idx="9055">
                  <c:v>0.45886296704979079</c:v>
                </c:pt>
                <c:pt idx="9056">
                  <c:v>0.45901372989802502</c:v>
                </c:pt>
                <c:pt idx="9057">
                  <c:v>0.45901372989802502</c:v>
                </c:pt>
                <c:pt idx="9058">
                  <c:v>0.46613323867962231</c:v>
                </c:pt>
                <c:pt idx="9059">
                  <c:v>0.45901372989802502</c:v>
                </c:pt>
                <c:pt idx="9060">
                  <c:v>0.45901372989802502</c:v>
                </c:pt>
                <c:pt idx="9061">
                  <c:v>0.45901372989802502</c:v>
                </c:pt>
                <c:pt idx="9062">
                  <c:v>0.45901372989802502</c:v>
                </c:pt>
                <c:pt idx="9063">
                  <c:v>0.45901372989802502</c:v>
                </c:pt>
                <c:pt idx="9064">
                  <c:v>0.46613323867962231</c:v>
                </c:pt>
                <c:pt idx="9065">
                  <c:v>0.45886296704979079</c:v>
                </c:pt>
                <c:pt idx="9066">
                  <c:v>0.45886296704979079</c:v>
                </c:pt>
                <c:pt idx="9067">
                  <c:v>0.45886296704979079</c:v>
                </c:pt>
                <c:pt idx="9068">
                  <c:v>0.45886296704979079</c:v>
                </c:pt>
                <c:pt idx="9069">
                  <c:v>0.45886296704979079</c:v>
                </c:pt>
                <c:pt idx="9070">
                  <c:v>0.45886296704979079</c:v>
                </c:pt>
                <c:pt idx="9071">
                  <c:v>0.45886296704979079</c:v>
                </c:pt>
                <c:pt idx="9072">
                  <c:v>0.45886296704979079</c:v>
                </c:pt>
                <c:pt idx="9073">
                  <c:v>0.45886296704979079</c:v>
                </c:pt>
                <c:pt idx="9074">
                  <c:v>0.45886296704979079</c:v>
                </c:pt>
                <c:pt idx="9075">
                  <c:v>0.45886296704979079</c:v>
                </c:pt>
                <c:pt idx="9076">
                  <c:v>0.45886296704979079</c:v>
                </c:pt>
                <c:pt idx="9077">
                  <c:v>0.45886296704979079</c:v>
                </c:pt>
                <c:pt idx="9078">
                  <c:v>0.45886296704979079</c:v>
                </c:pt>
                <c:pt idx="9079">
                  <c:v>0.45886296704979079</c:v>
                </c:pt>
                <c:pt idx="9080">
                  <c:v>0.45886296704979079</c:v>
                </c:pt>
                <c:pt idx="9081">
                  <c:v>0.46605871724237646</c:v>
                </c:pt>
                <c:pt idx="9082">
                  <c:v>0.45886296704979079</c:v>
                </c:pt>
                <c:pt idx="9083">
                  <c:v>0.45886296704979079</c:v>
                </c:pt>
                <c:pt idx="9084">
                  <c:v>0.46605871724237646</c:v>
                </c:pt>
                <c:pt idx="9085">
                  <c:v>0.45886296704979079</c:v>
                </c:pt>
                <c:pt idx="9086">
                  <c:v>0.45886296704979079</c:v>
                </c:pt>
                <c:pt idx="9087">
                  <c:v>0.45886296704979079</c:v>
                </c:pt>
                <c:pt idx="9088">
                  <c:v>0.45878757187997232</c:v>
                </c:pt>
                <c:pt idx="9089">
                  <c:v>0.45878757187997232</c:v>
                </c:pt>
                <c:pt idx="9090">
                  <c:v>0.45878757187997232</c:v>
                </c:pt>
                <c:pt idx="9091">
                  <c:v>0.45878757187997232</c:v>
                </c:pt>
                <c:pt idx="9092">
                  <c:v>0.45878757187997232</c:v>
                </c:pt>
                <c:pt idx="9093">
                  <c:v>0.45878757187997232</c:v>
                </c:pt>
                <c:pt idx="9094">
                  <c:v>0.45878757187997232</c:v>
                </c:pt>
                <c:pt idx="9095">
                  <c:v>0.45878757187997232</c:v>
                </c:pt>
                <c:pt idx="9096">
                  <c:v>0.46021851613608422</c:v>
                </c:pt>
                <c:pt idx="9097">
                  <c:v>0.46021851613608422</c:v>
                </c:pt>
                <c:pt idx="9098">
                  <c:v>0.46021851613608422</c:v>
                </c:pt>
                <c:pt idx="9099">
                  <c:v>0.46021851613608422</c:v>
                </c:pt>
                <c:pt idx="9100">
                  <c:v>0.46021851613608422</c:v>
                </c:pt>
                <c:pt idx="9101">
                  <c:v>0.46021851613608422</c:v>
                </c:pt>
                <c:pt idx="9102">
                  <c:v>0.45833500821047868</c:v>
                </c:pt>
                <c:pt idx="9103">
                  <c:v>0.45833500821047868</c:v>
                </c:pt>
                <c:pt idx="9104">
                  <c:v>0.45432291355991605</c:v>
                </c:pt>
                <c:pt idx="9105">
                  <c:v>0.45432291355991605</c:v>
                </c:pt>
                <c:pt idx="9106">
                  <c:v>0.45833500821047868</c:v>
                </c:pt>
                <c:pt idx="9107">
                  <c:v>0.45432291355991605</c:v>
                </c:pt>
                <c:pt idx="9108">
                  <c:v>0.45833500821047868</c:v>
                </c:pt>
                <c:pt idx="9109">
                  <c:v>0.45833500821047868</c:v>
                </c:pt>
                <c:pt idx="9110">
                  <c:v>0.45818408018285661</c:v>
                </c:pt>
                <c:pt idx="9111">
                  <c:v>0.45833500821047868</c:v>
                </c:pt>
                <c:pt idx="9112">
                  <c:v>0.45818408018285661</c:v>
                </c:pt>
                <c:pt idx="9113">
                  <c:v>0.45833500821047868</c:v>
                </c:pt>
                <c:pt idx="9114">
                  <c:v>0.45833500821047868</c:v>
                </c:pt>
                <c:pt idx="9115">
                  <c:v>0.45833500821047868</c:v>
                </c:pt>
                <c:pt idx="9116">
                  <c:v>0.45833500821047868</c:v>
                </c:pt>
                <c:pt idx="9117">
                  <c:v>0.45961641522832997</c:v>
                </c:pt>
                <c:pt idx="9118">
                  <c:v>0.45961641522832997</c:v>
                </c:pt>
                <c:pt idx="9119">
                  <c:v>0.45833500821047868</c:v>
                </c:pt>
                <c:pt idx="9120">
                  <c:v>0.45961641522832997</c:v>
                </c:pt>
                <c:pt idx="9121">
                  <c:v>0.45961641522832997</c:v>
                </c:pt>
                <c:pt idx="9122">
                  <c:v>0.45961641522832997</c:v>
                </c:pt>
                <c:pt idx="9123">
                  <c:v>0.45961641522832997</c:v>
                </c:pt>
                <c:pt idx="9124">
                  <c:v>0.45249748948655699</c:v>
                </c:pt>
                <c:pt idx="9125">
                  <c:v>0.45249748948655699</c:v>
                </c:pt>
                <c:pt idx="9126">
                  <c:v>0.45969170976752982</c:v>
                </c:pt>
                <c:pt idx="9127">
                  <c:v>0.45969170976752982</c:v>
                </c:pt>
                <c:pt idx="9128">
                  <c:v>0.45969170976752982</c:v>
                </c:pt>
                <c:pt idx="9129">
                  <c:v>0.45969170976752982</c:v>
                </c:pt>
                <c:pt idx="9130">
                  <c:v>0.45969170976752982</c:v>
                </c:pt>
                <c:pt idx="9131">
                  <c:v>0.45969170976752982</c:v>
                </c:pt>
                <c:pt idx="9132">
                  <c:v>0.45969170976752982</c:v>
                </c:pt>
                <c:pt idx="9133">
                  <c:v>0.45969170976752982</c:v>
                </c:pt>
                <c:pt idx="9134">
                  <c:v>0.45976699517845898</c:v>
                </c:pt>
                <c:pt idx="9135">
                  <c:v>0.45976699517845898</c:v>
                </c:pt>
                <c:pt idx="9136">
                  <c:v>0.45976699517845898</c:v>
                </c:pt>
                <c:pt idx="9137">
                  <c:v>0.45848589948465257</c:v>
                </c:pt>
                <c:pt idx="9138">
                  <c:v>0.45848589948465257</c:v>
                </c:pt>
                <c:pt idx="9139">
                  <c:v>0.45848589948465257</c:v>
                </c:pt>
                <c:pt idx="9140">
                  <c:v>0.45848589948465257</c:v>
                </c:pt>
                <c:pt idx="9141">
                  <c:v>0.45848589948465257</c:v>
                </c:pt>
                <c:pt idx="9142">
                  <c:v>0.45848589948465257</c:v>
                </c:pt>
                <c:pt idx="9143">
                  <c:v>0.45848589948465257</c:v>
                </c:pt>
                <c:pt idx="9144">
                  <c:v>0.45848589948465257</c:v>
                </c:pt>
                <c:pt idx="9145">
                  <c:v>0.45856133134758459</c:v>
                </c:pt>
                <c:pt idx="9146">
                  <c:v>0.45856133134758459</c:v>
                </c:pt>
                <c:pt idx="9147">
                  <c:v>0.45856133134758459</c:v>
                </c:pt>
                <c:pt idx="9148">
                  <c:v>0.45856133134758459</c:v>
                </c:pt>
                <c:pt idx="9149">
                  <c:v>0.45856133134758459</c:v>
                </c:pt>
                <c:pt idx="9150">
                  <c:v>0.45856133134758459</c:v>
                </c:pt>
                <c:pt idx="9151">
                  <c:v>0.45856133134758459</c:v>
                </c:pt>
                <c:pt idx="9152">
                  <c:v>0.45856133134758459</c:v>
                </c:pt>
                <c:pt idx="9153">
                  <c:v>0.45856133134758459</c:v>
                </c:pt>
                <c:pt idx="9154">
                  <c:v>0.45856133134758459</c:v>
                </c:pt>
                <c:pt idx="9155">
                  <c:v>0.45856133134758459</c:v>
                </c:pt>
                <c:pt idx="9156">
                  <c:v>0.45856133134758459</c:v>
                </c:pt>
                <c:pt idx="9157">
                  <c:v>0.45856133134758459</c:v>
                </c:pt>
                <c:pt idx="9158">
                  <c:v>0.45856133134758459</c:v>
                </c:pt>
                <c:pt idx="9159">
                  <c:v>0.45856133134758459</c:v>
                </c:pt>
                <c:pt idx="9160">
                  <c:v>0.45856133134758459</c:v>
                </c:pt>
                <c:pt idx="9161">
                  <c:v>0.45856133134758459</c:v>
                </c:pt>
                <c:pt idx="9162">
                  <c:v>0.45856133134758459</c:v>
                </c:pt>
                <c:pt idx="9163">
                  <c:v>0.45856133134758459</c:v>
                </c:pt>
                <c:pt idx="9164">
                  <c:v>0.45856133134758459</c:v>
                </c:pt>
                <c:pt idx="9165">
                  <c:v>0.45856133134758459</c:v>
                </c:pt>
                <c:pt idx="9166">
                  <c:v>0.45856133134758459</c:v>
                </c:pt>
                <c:pt idx="9167">
                  <c:v>0.45856133134758459</c:v>
                </c:pt>
                <c:pt idx="9168">
                  <c:v>0.45856133134758459</c:v>
                </c:pt>
                <c:pt idx="9169">
                  <c:v>0.45856133134758459</c:v>
                </c:pt>
                <c:pt idx="9170">
                  <c:v>0.45856133134758459</c:v>
                </c:pt>
                <c:pt idx="9171">
                  <c:v>0.45848589948465257</c:v>
                </c:pt>
                <c:pt idx="9172">
                  <c:v>0.45848589948465257</c:v>
                </c:pt>
                <c:pt idx="9173">
                  <c:v>0.45848589948465257</c:v>
                </c:pt>
                <c:pt idx="9174">
                  <c:v>0.45848589948465257</c:v>
                </c:pt>
                <c:pt idx="9175">
                  <c:v>0.45848589948465257</c:v>
                </c:pt>
                <c:pt idx="9176">
                  <c:v>0.45848589948465257</c:v>
                </c:pt>
                <c:pt idx="9177">
                  <c:v>0.45848589948465257</c:v>
                </c:pt>
                <c:pt idx="9178">
                  <c:v>0.45841045844006856</c:v>
                </c:pt>
                <c:pt idx="9179">
                  <c:v>0.45841045844006856</c:v>
                </c:pt>
                <c:pt idx="9180">
                  <c:v>0.45841045844006856</c:v>
                </c:pt>
                <c:pt idx="9181">
                  <c:v>0.45841045844006856</c:v>
                </c:pt>
                <c:pt idx="9182">
                  <c:v>0.45841045844006856</c:v>
                </c:pt>
                <c:pt idx="9183">
                  <c:v>0.45841045844006856</c:v>
                </c:pt>
                <c:pt idx="9184">
                  <c:v>0.45969170976752982</c:v>
                </c:pt>
                <c:pt idx="9185">
                  <c:v>0.45961641522832997</c:v>
                </c:pt>
                <c:pt idx="9186">
                  <c:v>0.45249748948655699</c:v>
                </c:pt>
                <c:pt idx="9187">
                  <c:v>0.45249748948655699</c:v>
                </c:pt>
                <c:pt idx="9188">
                  <c:v>0.45249748948655699</c:v>
                </c:pt>
                <c:pt idx="9189">
                  <c:v>0.45249748948655699</c:v>
                </c:pt>
                <c:pt idx="9190">
                  <c:v>0.45379105781176821</c:v>
                </c:pt>
                <c:pt idx="9191">
                  <c:v>0.45379105781176821</c:v>
                </c:pt>
                <c:pt idx="9192">
                  <c:v>0.45379105781176821</c:v>
                </c:pt>
                <c:pt idx="9193">
                  <c:v>0.45379105781176821</c:v>
                </c:pt>
                <c:pt idx="9194">
                  <c:v>0.45379105781176821</c:v>
                </c:pt>
                <c:pt idx="9195">
                  <c:v>0.45371504087298542</c:v>
                </c:pt>
                <c:pt idx="9196">
                  <c:v>0.45371504087298542</c:v>
                </c:pt>
                <c:pt idx="9197">
                  <c:v>0.45371504087298542</c:v>
                </c:pt>
                <c:pt idx="9198">
                  <c:v>0.44798674119826376</c:v>
                </c:pt>
                <c:pt idx="9199">
                  <c:v>0.44798674119826376</c:v>
                </c:pt>
                <c:pt idx="9200">
                  <c:v>0.44790999999999992</c:v>
                </c:pt>
                <c:pt idx="9201">
                  <c:v>0.44790999999999992</c:v>
                </c:pt>
                <c:pt idx="9202">
                  <c:v>0.44936643366079976</c:v>
                </c:pt>
                <c:pt idx="9203">
                  <c:v>0.44936643366079976</c:v>
                </c:pt>
                <c:pt idx="9204">
                  <c:v>0.44936643366079976</c:v>
                </c:pt>
                <c:pt idx="9205">
                  <c:v>0.44936643366079976</c:v>
                </c:pt>
                <c:pt idx="9206">
                  <c:v>0.44936643366079976</c:v>
                </c:pt>
                <c:pt idx="9207">
                  <c:v>0.44212659586730185</c:v>
                </c:pt>
                <c:pt idx="9208">
                  <c:v>0.44212659586730185</c:v>
                </c:pt>
                <c:pt idx="9209">
                  <c:v>0.44367424292278757</c:v>
                </c:pt>
                <c:pt idx="9210">
                  <c:v>0.44367424292278757</c:v>
                </c:pt>
                <c:pt idx="9211">
                  <c:v>0.44367424292278757</c:v>
                </c:pt>
                <c:pt idx="9212">
                  <c:v>0.44367424292278757</c:v>
                </c:pt>
                <c:pt idx="9213">
                  <c:v>0.44367424292278757</c:v>
                </c:pt>
                <c:pt idx="9214">
                  <c:v>0.44367424292278757</c:v>
                </c:pt>
                <c:pt idx="9215">
                  <c:v>0.44506374792693526</c:v>
                </c:pt>
                <c:pt idx="9216">
                  <c:v>0.44506374792693526</c:v>
                </c:pt>
                <c:pt idx="9217">
                  <c:v>0.44506374792693526</c:v>
                </c:pt>
                <c:pt idx="9218">
                  <c:v>0.44506374792693526</c:v>
                </c:pt>
                <c:pt idx="9219">
                  <c:v>0.44506374792693526</c:v>
                </c:pt>
                <c:pt idx="9220">
                  <c:v>0.44883025732215565</c:v>
                </c:pt>
                <c:pt idx="9221">
                  <c:v>0.44506374792693526</c:v>
                </c:pt>
                <c:pt idx="9222">
                  <c:v>0.44506374792693526</c:v>
                </c:pt>
                <c:pt idx="9223">
                  <c:v>0.44514084930024289</c:v>
                </c:pt>
                <c:pt idx="9224">
                  <c:v>0.44514084930024289</c:v>
                </c:pt>
                <c:pt idx="9225">
                  <c:v>0.44514084930024289</c:v>
                </c:pt>
                <c:pt idx="9226">
                  <c:v>0.44514084930024289</c:v>
                </c:pt>
                <c:pt idx="9227">
                  <c:v>0.44514084930024289</c:v>
                </c:pt>
                <c:pt idx="9228">
                  <c:v>0.44514084930024289</c:v>
                </c:pt>
                <c:pt idx="9229">
                  <c:v>0.44514084930024289</c:v>
                </c:pt>
                <c:pt idx="9230">
                  <c:v>0.44529502264690568</c:v>
                </c:pt>
                <c:pt idx="9231">
                  <c:v>0.44529502264690568</c:v>
                </c:pt>
                <c:pt idx="9232">
                  <c:v>0.44529502264690568</c:v>
                </c:pt>
                <c:pt idx="9233">
                  <c:v>0.44529502264690568</c:v>
                </c:pt>
                <c:pt idx="9234">
                  <c:v>0.44529502264690568</c:v>
                </c:pt>
                <c:pt idx="9235">
                  <c:v>0.44529502264690568</c:v>
                </c:pt>
                <c:pt idx="9236">
                  <c:v>0.4453720946277322</c:v>
                </c:pt>
                <c:pt idx="9237">
                  <c:v>0.4453720946277322</c:v>
                </c:pt>
                <c:pt idx="9238">
                  <c:v>0.44390604863137317</c:v>
                </c:pt>
                <c:pt idx="9239">
                  <c:v>0.44390604863137317</c:v>
                </c:pt>
                <c:pt idx="9240">
                  <c:v>0.4453720946277322</c:v>
                </c:pt>
                <c:pt idx="9241">
                  <c:v>0.4453720946277322</c:v>
                </c:pt>
                <c:pt idx="9242">
                  <c:v>0.44544915681853237</c:v>
                </c:pt>
                <c:pt idx="9243">
                  <c:v>0.44398329747317489</c:v>
                </c:pt>
                <c:pt idx="9244">
                  <c:v>0.44398329747317489</c:v>
                </c:pt>
                <c:pt idx="9245">
                  <c:v>0.44398329747317489</c:v>
                </c:pt>
                <c:pt idx="9246">
                  <c:v>0.44398329747317489</c:v>
                </c:pt>
                <c:pt idx="9247">
                  <c:v>0.44398329747317489</c:v>
                </c:pt>
                <c:pt idx="9248">
                  <c:v>0.44398329747317489</c:v>
                </c:pt>
                <c:pt idx="9249">
                  <c:v>0.44398329747317489</c:v>
                </c:pt>
                <c:pt idx="9250">
                  <c:v>0.44398329747317489</c:v>
                </c:pt>
                <c:pt idx="9251">
                  <c:v>0.44398329747317489</c:v>
                </c:pt>
                <c:pt idx="9252">
                  <c:v>0.44398329747317489</c:v>
                </c:pt>
                <c:pt idx="9253">
                  <c:v>0.44413776558784301</c:v>
                </c:pt>
                <c:pt idx="9254">
                  <c:v>0.44413776558784301</c:v>
                </c:pt>
                <c:pt idx="9255">
                  <c:v>0.44413776558784301</c:v>
                </c:pt>
                <c:pt idx="9256">
                  <c:v>0.44413776558784301</c:v>
                </c:pt>
                <c:pt idx="9257">
                  <c:v>0.44413776558784301</c:v>
                </c:pt>
                <c:pt idx="9258">
                  <c:v>0.44413776558784301</c:v>
                </c:pt>
                <c:pt idx="9259">
                  <c:v>0.44413776558784301</c:v>
                </c:pt>
                <c:pt idx="9260">
                  <c:v>0.44413776558784301</c:v>
                </c:pt>
                <c:pt idx="9261">
                  <c:v>0.44413776558784301</c:v>
                </c:pt>
                <c:pt idx="9262">
                  <c:v>0.44413776558784301</c:v>
                </c:pt>
                <c:pt idx="9263">
                  <c:v>0.44398329747317489</c:v>
                </c:pt>
                <c:pt idx="9264">
                  <c:v>0.44398329747317489</c:v>
                </c:pt>
                <c:pt idx="9265">
                  <c:v>0.44398329747317489</c:v>
                </c:pt>
                <c:pt idx="9266">
                  <c:v>0.44398329747317489</c:v>
                </c:pt>
                <c:pt idx="9267">
                  <c:v>0.44398329747317489</c:v>
                </c:pt>
                <c:pt idx="9268">
                  <c:v>0.44398329747317489</c:v>
                </c:pt>
                <c:pt idx="9269">
                  <c:v>0.44398329747317489</c:v>
                </c:pt>
                <c:pt idx="9270">
                  <c:v>0.44398329747317489</c:v>
                </c:pt>
                <c:pt idx="9271">
                  <c:v>0.44398329747317489</c:v>
                </c:pt>
                <c:pt idx="9272">
                  <c:v>0.44398329747317489</c:v>
                </c:pt>
                <c:pt idx="9273">
                  <c:v>0.44398329747317489</c:v>
                </c:pt>
                <c:pt idx="9274">
                  <c:v>0.44398329747317489</c:v>
                </c:pt>
                <c:pt idx="9275">
                  <c:v>0.44398329747317489</c:v>
                </c:pt>
                <c:pt idx="9276">
                  <c:v>0.44390604863137317</c:v>
                </c:pt>
                <c:pt idx="9277">
                  <c:v>0.44390604863137317</c:v>
                </c:pt>
                <c:pt idx="9278">
                  <c:v>0.44390604863137317</c:v>
                </c:pt>
                <c:pt idx="9279">
                  <c:v>0.44390604863137317</c:v>
                </c:pt>
                <c:pt idx="9280">
                  <c:v>0.4453720946277322</c:v>
                </c:pt>
                <c:pt idx="9281">
                  <c:v>0.4453720946277322</c:v>
                </c:pt>
                <c:pt idx="9282">
                  <c:v>0.4453720946277322</c:v>
                </c:pt>
                <c:pt idx="9283">
                  <c:v>0.44529502264690568</c:v>
                </c:pt>
                <c:pt idx="9284">
                  <c:v>0.44529502264690568</c:v>
                </c:pt>
                <c:pt idx="9285">
                  <c:v>0.44204910930571528</c:v>
                </c:pt>
                <c:pt idx="9286">
                  <c:v>0.43808401196561786</c:v>
                </c:pt>
                <c:pt idx="9287">
                  <c:v>0.43808401196561786</c:v>
                </c:pt>
                <c:pt idx="9288">
                  <c:v>0.44204910930571528</c:v>
                </c:pt>
                <c:pt idx="9289">
                  <c:v>0.44204910930571528</c:v>
                </c:pt>
                <c:pt idx="9290">
                  <c:v>0.44344234836002672</c:v>
                </c:pt>
                <c:pt idx="9291">
                  <c:v>0.44344234836002672</c:v>
                </c:pt>
                <c:pt idx="9292">
                  <c:v>0.44344234836002672</c:v>
                </c:pt>
                <c:pt idx="9293">
                  <c:v>0.44344234836002672</c:v>
                </c:pt>
                <c:pt idx="9294">
                  <c:v>0.44475524434658587</c:v>
                </c:pt>
                <c:pt idx="9295">
                  <c:v>0.44475524434658587</c:v>
                </c:pt>
                <c:pt idx="9296">
                  <c:v>0.43784995376783598</c:v>
                </c:pt>
                <c:pt idx="9297">
                  <c:v>0.43784995376783598</c:v>
                </c:pt>
                <c:pt idx="9298">
                  <c:v>0.43784995376783598</c:v>
                </c:pt>
                <c:pt idx="9299">
                  <c:v>0.43784995376783598</c:v>
                </c:pt>
                <c:pt idx="9300">
                  <c:v>0.43925293463607351</c:v>
                </c:pt>
                <c:pt idx="9301">
                  <c:v>0.43925293463607351</c:v>
                </c:pt>
                <c:pt idx="9302">
                  <c:v>0.43925293463607351</c:v>
                </c:pt>
                <c:pt idx="9303">
                  <c:v>0.43925293463607351</c:v>
                </c:pt>
                <c:pt idx="9304">
                  <c:v>0.43212608419246279</c:v>
                </c:pt>
                <c:pt idx="9305">
                  <c:v>0.43369974403355838</c:v>
                </c:pt>
                <c:pt idx="9306">
                  <c:v>0.43369974403355838</c:v>
                </c:pt>
                <c:pt idx="9307">
                  <c:v>0.43369974403355838</c:v>
                </c:pt>
                <c:pt idx="9308">
                  <c:v>0.43369974403355838</c:v>
                </c:pt>
                <c:pt idx="9309">
                  <c:v>0.43369974403355838</c:v>
                </c:pt>
                <c:pt idx="9310">
                  <c:v>0.43369974403355838</c:v>
                </c:pt>
                <c:pt idx="9311">
                  <c:v>0.43369974403355838</c:v>
                </c:pt>
                <c:pt idx="9312">
                  <c:v>0.43369974403355838</c:v>
                </c:pt>
                <c:pt idx="9313">
                  <c:v>0.43369974403355838</c:v>
                </c:pt>
                <c:pt idx="9314">
                  <c:v>0.43369974403355838</c:v>
                </c:pt>
                <c:pt idx="9315">
                  <c:v>0.43369974403355838</c:v>
                </c:pt>
                <c:pt idx="9316">
                  <c:v>0.43369974403355838</c:v>
                </c:pt>
                <c:pt idx="9317">
                  <c:v>0.43385688116663823</c:v>
                </c:pt>
                <c:pt idx="9318">
                  <c:v>0.43385688116663823</c:v>
                </c:pt>
                <c:pt idx="9319">
                  <c:v>0.43385688116663823</c:v>
                </c:pt>
                <c:pt idx="9320">
                  <c:v>0.43385688116663823</c:v>
                </c:pt>
                <c:pt idx="9321">
                  <c:v>0.43385688116663823</c:v>
                </c:pt>
                <c:pt idx="9322">
                  <c:v>0.43385688116663823</c:v>
                </c:pt>
                <c:pt idx="9323">
                  <c:v>0.43393543417709934</c:v>
                </c:pt>
                <c:pt idx="9324">
                  <c:v>0.43393543417709934</c:v>
                </c:pt>
                <c:pt idx="9325">
                  <c:v>0.43393543417709934</c:v>
                </c:pt>
                <c:pt idx="9326">
                  <c:v>0.43393543417709934</c:v>
                </c:pt>
                <c:pt idx="9327">
                  <c:v>0.43393543417709934</c:v>
                </c:pt>
                <c:pt idx="9328">
                  <c:v>0.43401397682231513</c:v>
                </c:pt>
                <c:pt idx="9329">
                  <c:v>0.43401397682231513</c:v>
                </c:pt>
                <c:pt idx="9330">
                  <c:v>0.43401397682231513</c:v>
                </c:pt>
                <c:pt idx="9331">
                  <c:v>0.43401397682231513</c:v>
                </c:pt>
                <c:pt idx="9332">
                  <c:v>0.43401397682231513</c:v>
                </c:pt>
                <c:pt idx="9333">
                  <c:v>0.43409250910638764</c:v>
                </c:pt>
                <c:pt idx="9334">
                  <c:v>0.43409250910638764</c:v>
                </c:pt>
                <c:pt idx="9335">
                  <c:v>0.43409250910638764</c:v>
                </c:pt>
                <c:pt idx="9336">
                  <c:v>0.43409250910638764</c:v>
                </c:pt>
                <c:pt idx="9337">
                  <c:v>0.43409250910638764</c:v>
                </c:pt>
                <c:pt idx="9338">
                  <c:v>0.43409250910638764</c:v>
                </c:pt>
                <c:pt idx="9339">
                  <c:v>0.43409250910638764</c:v>
                </c:pt>
                <c:pt idx="9340">
                  <c:v>0.43417103103341648</c:v>
                </c:pt>
                <c:pt idx="9341">
                  <c:v>0.43417103103341648</c:v>
                </c:pt>
                <c:pt idx="9342">
                  <c:v>0.43417103103341648</c:v>
                </c:pt>
                <c:pt idx="9343">
                  <c:v>0.43417103103341648</c:v>
                </c:pt>
                <c:pt idx="9344">
                  <c:v>0.43417103103341648</c:v>
                </c:pt>
                <c:pt idx="9345">
                  <c:v>0.43417103103341648</c:v>
                </c:pt>
                <c:pt idx="9346">
                  <c:v>0.43417103103341648</c:v>
                </c:pt>
                <c:pt idx="9347">
                  <c:v>0.43417103103341648</c:v>
                </c:pt>
                <c:pt idx="9348">
                  <c:v>0.43417103103341648</c:v>
                </c:pt>
                <c:pt idx="9349">
                  <c:v>0.43417103103341648</c:v>
                </c:pt>
                <c:pt idx="9350">
                  <c:v>0.43417103103341648</c:v>
                </c:pt>
                <c:pt idx="9351">
                  <c:v>0.43417103103341648</c:v>
                </c:pt>
                <c:pt idx="9352">
                  <c:v>0.43417103103341648</c:v>
                </c:pt>
                <c:pt idx="9353">
                  <c:v>0.43417103103341648</c:v>
                </c:pt>
                <c:pt idx="9354">
                  <c:v>0.43417103103341648</c:v>
                </c:pt>
                <c:pt idx="9355">
                  <c:v>0.43417103103341648</c:v>
                </c:pt>
                <c:pt idx="9356">
                  <c:v>0.43417103103341648</c:v>
                </c:pt>
                <c:pt idx="9357">
                  <c:v>0.43417103103341648</c:v>
                </c:pt>
                <c:pt idx="9358">
                  <c:v>0.43417103103341648</c:v>
                </c:pt>
                <c:pt idx="9359">
                  <c:v>0.43417103103341648</c:v>
                </c:pt>
                <c:pt idx="9360">
                  <c:v>0.43417103103341648</c:v>
                </c:pt>
                <c:pt idx="9361">
                  <c:v>0.43417103103341648</c:v>
                </c:pt>
                <c:pt idx="9362">
                  <c:v>0.43417103103341648</c:v>
                </c:pt>
                <c:pt idx="9363">
                  <c:v>0.43417103103341648</c:v>
                </c:pt>
                <c:pt idx="9364">
                  <c:v>0.43417103103341648</c:v>
                </c:pt>
                <c:pt idx="9365">
                  <c:v>0.43417103103341648</c:v>
                </c:pt>
                <c:pt idx="9366">
                  <c:v>0.43417103103341648</c:v>
                </c:pt>
                <c:pt idx="9367">
                  <c:v>0.43417103103341648</c:v>
                </c:pt>
                <c:pt idx="9368">
                  <c:v>0.43417103103341648</c:v>
                </c:pt>
                <c:pt idx="9369">
                  <c:v>0.43417103103341648</c:v>
                </c:pt>
                <c:pt idx="9370">
                  <c:v>0.43417103103341648</c:v>
                </c:pt>
                <c:pt idx="9371">
                  <c:v>0.43409250910638764</c:v>
                </c:pt>
                <c:pt idx="9372">
                  <c:v>0.43409250910638764</c:v>
                </c:pt>
                <c:pt idx="9373">
                  <c:v>0.43409250910638764</c:v>
                </c:pt>
                <c:pt idx="9374">
                  <c:v>0.43409250910638764</c:v>
                </c:pt>
                <c:pt idx="9375">
                  <c:v>0.43409250910638764</c:v>
                </c:pt>
                <c:pt idx="9376">
                  <c:v>0.43409250910638764</c:v>
                </c:pt>
                <c:pt idx="9377">
                  <c:v>0.43409250910638764</c:v>
                </c:pt>
                <c:pt idx="9378">
                  <c:v>0.43401397682231513</c:v>
                </c:pt>
                <c:pt idx="9379">
                  <c:v>0.43401397682231513</c:v>
                </c:pt>
                <c:pt idx="9380">
                  <c:v>0.43401397682231513</c:v>
                </c:pt>
                <c:pt idx="9381">
                  <c:v>0.43542597664254568</c:v>
                </c:pt>
                <c:pt idx="9382">
                  <c:v>0.42841145410276704</c:v>
                </c:pt>
                <c:pt idx="9383">
                  <c:v>0.42841145410276704</c:v>
                </c:pt>
                <c:pt idx="9384">
                  <c:v>0.42999500006342006</c:v>
                </c:pt>
                <c:pt idx="9385">
                  <c:v>0.42999500006342006</c:v>
                </c:pt>
                <c:pt idx="9386">
                  <c:v>0.42999500006342006</c:v>
                </c:pt>
                <c:pt idx="9387">
                  <c:v>0.42999500006342006</c:v>
                </c:pt>
                <c:pt idx="9388">
                  <c:v>0.4299159235000356</c:v>
                </c:pt>
                <c:pt idx="9389">
                  <c:v>0.43369974403355838</c:v>
                </c:pt>
                <c:pt idx="9390">
                  <c:v>0.43369974403355838</c:v>
                </c:pt>
                <c:pt idx="9391">
                  <c:v>0.43133768729300359</c:v>
                </c:pt>
                <c:pt idx="9392">
                  <c:v>0.42435403200182953</c:v>
                </c:pt>
                <c:pt idx="9393">
                  <c:v>0.42825286556847475</c:v>
                </c:pt>
                <c:pt idx="9394">
                  <c:v>0.42825286556847475</c:v>
                </c:pt>
                <c:pt idx="9395">
                  <c:v>0.42967863032431208</c:v>
                </c:pt>
                <c:pt idx="9396">
                  <c:v>0.42959951142305075</c:v>
                </c:pt>
                <c:pt idx="9397">
                  <c:v>0.42959951142305075</c:v>
                </c:pt>
                <c:pt idx="9398">
                  <c:v>0.42959951142305075</c:v>
                </c:pt>
                <c:pt idx="9399">
                  <c:v>0.42959951142305075</c:v>
                </c:pt>
                <c:pt idx="9400">
                  <c:v>0.42959951142305075</c:v>
                </c:pt>
                <c:pt idx="9401">
                  <c:v>0.42259506711394634</c:v>
                </c:pt>
                <c:pt idx="9402">
                  <c:v>0.42419434446457294</c:v>
                </c:pt>
                <c:pt idx="9403">
                  <c:v>0.42419434446457294</c:v>
                </c:pt>
                <c:pt idx="9404">
                  <c:v>0.4242741936765998</c:v>
                </c:pt>
                <c:pt idx="9405">
                  <c:v>0.4242741936765998</c:v>
                </c:pt>
                <c:pt idx="9406">
                  <c:v>0.4242741936765998</c:v>
                </c:pt>
                <c:pt idx="9407">
                  <c:v>0.4242741936765998</c:v>
                </c:pt>
                <c:pt idx="9408">
                  <c:v>0.4242741936765998</c:v>
                </c:pt>
                <c:pt idx="9409">
                  <c:v>0.4257892652740296</c:v>
                </c:pt>
                <c:pt idx="9410">
                  <c:v>0.4257892652740296</c:v>
                </c:pt>
                <c:pt idx="9411">
                  <c:v>0.4257892652740296</c:v>
                </c:pt>
                <c:pt idx="9412">
                  <c:v>0.4257892652740296</c:v>
                </c:pt>
                <c:pt idx="9413">
                  <c:v>0.4257892652740296</c:v>
                </c:pt>
                <c:pt idx="9414">
                  <c:v>0.42586889759250701</c:v>
                </c:pt>
                <c:pt idx="9415">
                  <c:v>0.42586889759250701</c:v>
                </c:pt>
                <c:pt idx="9416">
                  <c:v>0.42586889759250701</c:v>
                </c:pt>
                <c:pt idx="9417">
                  <c:v>0.42586889759250701</c:v>
                </c:pt>
                <c:pt idx="9418">
                  <c:v>0.42586889759250701</c:v>
                </c:pt>
                <c:pt idx="9419">
                  <c:v>0.42586889759250701</c:v>
                </c:pt>
                <c:pt idx="9420">
                  <c:v>0.42594851911264964</c:v>
                </c:pt>
                <c:pt idx="9421">
                  <c:v>0.42594851911264964</c:v>
                </c:pt>
                <c:pt idx="9422">
                  <c:v>0.42594851911264964</c:v>
                </c:pt>
                <c:pt idx="9423">
                  <c:v>0.42443385944471401</c:v>
                </c:pt>
                <c:pt idx="9424">
                  <c:v>0.42594851911264964</c:v>
                </c:pt>
                <c:pt idx="9425">
                  <c:v>0.42602812983884908</c:v>
                </c:pt>
                <c:pt idx="9426">
                  <c:v>0.42602812983884908</c:v>
                </c:pt>
                <c:pt idx="9427">
                  <c:v>0.42451367600970191</c:v>
                </c:pt>
                <c:pt idx="9428">
                  <c:v>0.42451367600970191</c:v>
                </c:pt>
                <c:pt idx="9429">
                  <c:v>0.4245934817012389</c:v>
                </c:pt>
                <c:pt idx="9430">
                  <c:v>0.4245934817012389</c:v>
                </c:pt>
                <c:pt idx="9431">
                  <c:v>0.42610772977549416</c:v>
                </c:pt>
                <c:pt idx="9432">
                  <c:v>0.4245934817012389</c:v>
                </c:pt>
                <c:pt idx="9433">
                  <c:v>0.4245934817012389</c:v>
                </c:pt>
                <c:pt idx="9434">
                  <c:v>0.42467327652376774</c:v>
                </c:pt>
                <c:pt idx="9435">
                  <c:v>0.42467327652376774</c:v>
                </c:pt>
                <c:pt idx="9436">
                  <c:v>0.42467327652376774</c:v>
                </c:pt>
                <c:pt idx="9437">
                  <c:v>0.42467327652376774</c:v>
                </c:pt>
                <c:pt idx="9438">
                  <c:v>0.42467327652376774</c:v>
                </c:pt>
                <c:pt idx="9439">
                  <c:v>0.42467327652376774</c:v>
                </c:pt>
                <c:pt idx="9440">
                  <c:v>0.42467327652376774</c:v>
                </c:pt>
                <c:pt idx="9441">
                  <c:v>0.42467327652376774</c:v>
                </c:pt>
                <c:pt idx="9442">
                  <c:v>0.42475306048172801</c:v>
                </c:pt>
                <c:pt idx="9443">
                  <c:v>0.42475306048172801</c:v>
                </c:pt>
                <c:pt idx="9444">
                  <c:v>0.42475306048172801</c:v>
                </c:pt>
                <c:pt idx="9445">
                  <c:v>0.42475306048172801</c:v>
                </c:pt>
                <c:pt idx="9446">
                  <c:v>0.42475306048172801</c:v>
                </c:pt>
                <c:pt idx="9447">
                  <c:v>0.42475306048172801</c:v>
                </c:pt>
                <c:pt idx="9448">
                  <c:v>0.42475306048172801</c:v>
                </c:pt>
                <c:pt idx="9449">
                  <c:v>0.42475306048172801</c:v>
                </c:pt>
                <c:pt idx="9450">
                  <c:v>0.42475306048172801</c:v>
                </c:pt>
                <c:pt idx="9451">
                  <c:v>0.42475306048172801</c:v>
                </c:pt>
                <c:pt idx="9452">
                  <c:v>0.42475306048172801</c:v>
                </c:pt>
                <c:pt idx="9453">
                  <c:v>0.42475306048172801</c:v>
                </c:pt>
                <c:pt idx="9454">
                  <c:v>0.42475306048172801</c:v>
                </c:pt>
                <c:pt idx="9455">
                  <c:v>0.42475306048172801</c:v>
                </c:pt>
                <c:pt idx="9456">
                  <c:v>0.42475306048172801</c:v>
                </c:pt>
                <c:pt idx="9457">
                  <c:v>0.42483283357955637</c:v>
                </c:pt>
                <c:pt idx="9458">
                  <c:v>0.42475306048172801</c:v>
                </c:pt>
                <c:pt idx="9459">
                  <c:v>0.42475306048172801</c:v>
                </c:pt>
                <c:pt idx="9460">
                  <c:v>0.42483283357955637</c:v>
                </c:pt>
                <c:pt idx="9461">
                  <c:v>0.42483283357955637</c:v>
                </c:pt>
                <c:pt idx="9462">
                  <c:v>0.42483283357955637</c:v>
                </c:pt>
                <c:pt idx="9463">
                  <c:v>0.42483283357955637</c:v>
                </c:pt>
                <c:pt idx="9464">
                  <c:v>0.42483283357955637</c:v>
                </c:pt>
                <c:pt idx="9465">
                  <c:v>0.42483283357955637</c:v>
                </c:pt>
                <c:pt idx="9466">
                  <c:v>0.42483283357955637</c:v>
                </c:pt>
                <c:pt idx="9467">
                  <c:v>0.42483283357955637</c:v>
                </c:pt>
                <c:pt idx="9468">
                  <c:v>0.42483283357955637</c:v>
                </c:pt>
                <c:pt idx="9469">
                  <c:v>0.42483283357955637</c:v>
                </c:pt>
                <c:pt idx="9470">
                  <c:v>0.42475306048172801</c:v>
                </c:pt>
                <c:pt idx="9471">
                  <c:v>0.42483283357955637</c:v>
                </c:pt>
                <c:pt idx="9472">
                  <c:v>0.42483283357955637</c:v>
                </c:pt>
                <c:pt idx="9473">
                  <c:v>0.42483283357955637</c:v>
                </c:pt>
                <c:pt idx="9474">
                  <c:v>0.42483283357955637</c:v>
                </c:pt>
                <c:pt idx="9475">
                  <c:v>0.42483283357955637</c:v>
                </c:pt>
                <c:pt idx="9476">
                  <c:v>0.42483283357955637</c:v>
                </c:pt>
                <c:pt idx="9477">
                  <c:v>0.42475306048172801</c:v>
                </c:pt>
                <c:pt idx="9478">
                  <c:v>0.42483283357955637</c:v>
                </c:pt>
                <c:pt idx="9479">
                  <c:v>0.42475306048172801</c:v>
                </c:pt>
                <c:pt idx="9480">
                  <c:v>0.42475306048172801</c:v>
                </c:pt>
                <c:pt idx="9481">
                  <c:v>0.42475306048172801</c:v>
                </c:pt>
                <c:pt idx="9482">
                  <c:v>0.42626689729766087</c:v>
                </c:pt>
                <c:pt idx="9483">
                  <c:v>0.42626689729766087</c:v>
                </c:pt>
                <c:pt idx="9484">
                  <c:v>0.42626689729766087</c:v>
                </c:pt>
                <c:pt idx="9485">
                  <c:v>0.42626689729766087</c:v>
                </c:pt>
                <c:pt idx="9486">
                  <c:v>0.42626689729766087</c:v>
                </c:pt>
                <c:pt idx="9487">
                  <c:v>0.42626689729766087</c:v>
                </c:pt>
                <c:pt idx="9488">
                  <c:v>0.41930277686211592</c:v>
                </c:pt>
                <c:pt idx="9489">
                  <c:v>0.41930277686211592</c:v>
                </c:pt>
                <c:pt idx="9490">
                  <c:v>0.41930277686211592</c:v>
                </c:pt>
                <c:pt idx="9491">
                  <c:v>0.42091109788460745</c:v>
                </c:pt>
                <c:pt idx="9492">
                  <c:v>0.42091109788460745</c:v>
                </c:pt>
                <c:pt idx="9493">
                  <c:v>0.42091109788460745</c:v>
                </c:pt>
                <c:pt idx="9494">
                  <c:v>0.42091109788460745</c:v>
                </c:pt>
                <c:pt idx="9495">
                  <c:v>0.42091109788460745</c:v>
                </c:pt>
                <c:pt idx="9496">
                  <c:v>0.42091109788460745</c:v>
                </c:pt>
                <c:pt idx="9497">
                  <c:v>0.42091109788460745</c:v>
                </c:pt>
                <c:pt idx="9498">
                  <c:v>0.42091109788460745</c:v>
                </c:pt>
                <c:pt idx="9499">
                  <c:v>0.42091109788460745</c:v>
                </c:pt>
                <c:pt idx="9500">
                  <c:v>0.42235479754731731</c:v>
                </c:pt>
                <c:pt idx="9501">
                  <c:v>0.41542450728228986</c:v>
                </c:pt>
                <c:pt idx="9502">
                  <c:v>0.41542450728228986</c:v>
                </c:pt>
                <c:pt idx="9503">
                  <c:v>0.41542450728228986</c:v>
                </c:pt>
                <c:pt idx="9504">
                  <c:v>0.41550557053482062</c:v>
                </c:pt>
                <c:pt idx="9505">
                  <c:v>0.41550557053482062</c:v>
                </c:pt>
                <c:pt idx="9506">
                  <c:v>0.41550557053482062</c:v>
                </c:pt>
                <c:pt idx="9507">
                  <c:v>0.41550557053482062</c:v>
                </c:pt>
                <c:pt idx="9508">
                  <c:v>0.41550557053482062</c:v>
                </c:pt>
                <c:pt idx="9509">
                  <c:v>0.41550557053482062</c:v>
                </c:pt>
                <c:pt idx="9510">
                  <c:v>0.41550557053482062</c:v>
                </c:pt>
                <c:pt idx="9511">
                  <c:v>0.41550557053482062</c:v>
                </c:pt>
                <c:pt idx="9512">
                  <c:v>0.41550557053482062</c:v>
                </c:pt>
                <c:pt idx="9513">
                  <c:v>0.4155866223964636</c:v>
                </c:pt>
                <c:pt idx="9514">
                  <c:v>0.4155866223964636</c:v>
                </c:pt>
                <c:pt idx="9515">
                  <c:v>0.4155866223964636</c:v>
                </c:pt>
                <c:pt idx="9516">
                  <c:v>0.4155866223964636</c:v>
                </c:pt>
                <c:pt idx="9517">
                  <c:v>0.4155866223964636</c:v>
                </c:pt>
                <c:pt idx="9518">
                  <c:v>0.4155866223964636</c:v>
                </c:pt>
                <c:pt idx="9519">
                  <c:v>0.4155866223964636</c:v>
                </c:pt>
                <c:pt idx="9520">
                  <c:v>0.41574869196628461</c:v>
                </c:pt>
                <c:pt idx="9521">
                  <c:v>0.41574869196628461</c:v>
                </c:pt>
                <c:pt idx="9522">
                  <c:v>0.41574869196628461</c:v>
                </c:pt>
                <c:pt idx="9523">
                  <c:v>0.41574869196628461</c:v>
                </c:pt>
                <c:pt idx="9524">
                  <c:v>0.41574869196628461</c:v>
                </c:pt>
                <c:pt idx="9525">
                  <c:v>0.41574869196628461</c:v>
                </c:pt>
                <c:pt idx="9526">
                  <c:v>0.41574869196628461</c:v>
                </c:pt>
                <c:pt idx="9527">
                  <c:v>0.41582970968405353</c:v>
                </c:pt>
                <c:pt idx="9528">
                  <c:v>0.41582970968405353</c:v>
                </c:pt>
                <c:pt idx="9529">
                  <c:v>0.41582970968405353</c:v>
                </c:pt>
                <c:pt idx="9530">
                  <c:v>0.41582970968405353</c:v>
                </c:pt>
                <c:pt idx="9531">
                  <c:v>0.41582970968405353</c:v>
                </c:pt>
                <c:pt idx="9532">
                  <c:v>0.41582970968405353</c:v>
                </c:pt>
                <c:pt idx="9533">
                  <c:v>0.41582970968405353</c:v>
                </c:pt>
                <c:pt idx="9534">
                  <c:v>0.41582970968405353</c:v>
                </c:pt>
                <c:pt idx="9535">
                  <c:v>0.41582970968405353</c:v>
                </c:pt>
                <c:pt idx="9536">
                  <c:v>0.41582970968405353</c:v>
                </c:pt>
                <c:pt idx="9537">
                  <c:v>0.41582970968405353</c:v>
                </c:pt>
                <c:pt idx="9538">
                  <c:v>0.41582970968405353</c:v>
                </c:pt>
                <c:pt idx="9539">
                  <c:v>0.41582970968405353</c:v>
                </c:pt>
                <c:pt idx="9540">
                  <c:v>0.41582970968405353</c:v>
                </c:pt>
                <c:pt idx="9541">
                  <c:v>0.41582970968405353</c:v>
                </c:pt>
                <c:pt idx="9542">
                  <c:v>0.41582970968405353</c:v>
                </c:pt>
                <c:pt idx="9543">
                  <c:v>0.41582970968405353</c:v>
                </c:pt>
                <c:pt idx="9544">
                  <c:v>0.41582970968405353</c:v>
                </c:pt>
                <c:pt idx="9545">
                  <c:v>0.41582970968405353</c:v>
                </c:pt>
                <c:pt idx="9546">
                  <c:v>0.41582970968405353</c:v>
                </c:pt>
                <c:pt idx="9547">
                  <c:v>0.41582970968405353</c:v>
                </c:pt>
                <c:pt idx="9548">
                  <c:v>0.41582970968405353</c:v>
                </c:pt>
                <c:pt idx="9549">
                  <c:v>0.41582970968405353</c:v>
                </c:pt>
                <c:pt idx="9550">
                  <c:v>0.41582970968405353</c:v>
                </c:pt>
                <c:pt idx="9551">
                  <c:v>0.41582970968405353</c:v>
                </c:pt>
                <c:pt idx="9552">
                  <c:v>0.41582970968405353</c:v>
                </c:pt>
                <c:pt idx="9553">
                  <c:v>0.41582970968405353</c:v>
                </c:pt>
                <c:pt idx="9554">
                  <c:v>0.41582970968405353</c:v>
                </c:pt>
                <c:pt idx="9555">
                  <c:v>0.41574869196628461</c:v>
                </c:pt>
                <c:pt idx="9556">
                  <c:v>0.41574869196628461</c:v>
                </c:pt>
                <c:pt idx="9557">
                  <c:v>0.41574869196628461</c:v>
                </c:pt>
                <c:pt idx="9558">
                  <c:v>0.41574869196628461</c:v>
                </c:pt>
                <c:pt idx="9559">
                  <c:v>0.41574869196628461</c:v>
                </c:pt>
                <c:pt idx="9560">
                  <c:v>0.41574869196628461</c:v>
                </c:pt>
                <c:pt idx="9561">
                  <c:v>0.4155866223964636</c:v>
                </c:pt>
                <c:pt idx="9562">
                  <c:v>0.41574869196628461</c:v>
                </c:pt>
                <c:pt idx="9563">
                  <c:v>0.4155866223964636</c:v>
                </c:pt>
                <c:pt idx="9564">
                  <c:v>0.4155866223964636</c:v>
                </c:pt>
                <c:pt idx="9565">
                  <c:v>0.4155866223964636</c:v>
                </c:pt>
                <c:pt idx="9566">
                  <c:v>0.4155866223964636</c:v>
                </c:pt>
                <c:pt idx="9567">
                  <c:v>0.4155866223964636</c:v>
                </c:pt>
                <c:pt idx="9568">
                  <c:v>0.41550557053482062</c:v>
                </c:pt>
                <c:pt idx="9569">
                  <c:v>0.41550557053482062</c:v>
                </c:pt>
                <c:pt idx="9570">
                  <c:v>0.41550557053482062</c:v>
                </c:pt>
                <c:pt idx="9571">
                  <c:v>0.41550557053482062</c:v>
                </c:pt>
                <c:pt idx="9572">
                  <c:v>0.41550557053482062</c:v>
                </c:pt>
                <c:pt idx="9573">
                  <c:v>0.41550557053482062</c:v>
                </c:pt>
                <c:pt idx="9574">
                  <c:v>0.41542450728228986</c:v>
                </c:pt>
                <c:pt idx="9575">
                  <c:v>0.41542450728228986</c:v>
                </c:pt>
                <c:pt idx="9576">
                  <c:v>0.41704361352054375</c:v>
                </c:pt>
                <c:pt idx="9577">
                  <c:v>0.41704361352054375</c:v>
                </c:pt>
                <c:pt idx="9578">
                  <c:v>0.41704361352054375</c:v>
                </c:pt>
                <c:pt idx="9579">
                  <c:v>0.41704361352054375</c:v>
                </c:pt>
                <c:pt idx="9580">
                  <c:v>0.41849694333447462</c:v>
                </c:pt>
                <c:pt idx="9581">
                  <c:v>0.41849694333447462</c:v>
                </c:pt>
                <c:pt idx="9582">
                  <c:v>0.41160159626239479</c:v>
                </c:pt>
                <c:pt idx="9583">
                  <c:v>0.41160159626239479</c:v>
                </c:pt>
                <c:pt idx="9584">
                  <c:v>0.41542450728228986</c:v>
                </c:pt>
                <c:pt idx="9585">
                  <c:v>0.41542450728228986</c:v>
                </c:pt>
                <c:pt idx="9586">
                  <c:v>0.41160159626239479</c:v>
                </c:pt>
                <c:pt idx="9587">
                  <c:v>0.41542450728228986</c:v>
                </c:pt>
                <c:pt idx="9588">
                  <c:v>0.41688190692895255</c:v>
                </c:pt>
                <c:pt idx="9589">
                  <c:v>0.41680103667092661</c:v>
                </c:pt>
                <c:pt idx="9590">
                  <c:v>0.41680103667092661</c:v>
                </c:pt>
                <c:pt idx="9591">
                  <c:v>0.41680103667092661</c:v>
                </c:pt>
                <c:pt idx="9592">
                  <c:v>0.41680103667092661</c:v>
                </c:pt>
                <c:pt idx="9593">
                  <c:v>0.41680103667092661</c:v>
                </c:pt>
                <c:pt idx="9594">
                  <c:v>0.41825497478668916</c:v>
                </c:pt>
                <c:pt idx="9595">
                  <c:v>0.41160159626239479</c:v>
                </c:pt>
                <c:pt idx="9596">
                  <c:v>0.41160159626239479</c:v>
                </c:pt>
                <c:pt idx="9597">
                  <c:v>0.41160159626239479</c:v>
                </c:pt>
                <c:pt idx="9598">
                  <c:v>0.41160159626239479</c:v>
                </c:pt>
                <c:pt idx="9599">
                  <c:v>0.41160159626239479</c:v>
                </c:pt>
                <c:pt idx="9600">
                  <c:v>0.41160159626239479</c:v>
                </c:pt>
                <c:pt idx="9601">
                  <c:v>0.41160159626239479</c:v>
                </c:pt>
                <c:pt idx="9602">
                  <c:v>0.41160159626239479</c:v>
                </c:pt>
                <c:pt idx="9603">
                  <c:v>0.41160159626239479</c:v>
                </c:pt>
                <c:pt idx="9604">
                  <c:v>0.41160159626239479</c:v>
                </c:pt>
                <c:pt idx="9605">
                  <c:v>0.41160159626239479</c:v>
                </c:pt>
                <c:pt idx="9606">
                  <c:v>0.41160159626239479</c:v>
                </c:pt>
                <c:pt idx="9607">
                  <c:v>0.4116832003645482</c:v>
                </c:pt>
                <c:pt idx="9608">
                  <c:v>0.4116832003645482</c:v>
                </c:pt>
                <c:pt idx="9609">
                  <c:v>0.4116832003645482</c:v>
                </c:pt>
                <c:pt idx="9610">
                  <c:v>0.4116832003645482</c:v>
                </c:pt>
                <c:pt idx="9611">
                  <c:v>0.4116832003645482</c:v>
                </c:pt>
                <c:pt idx="9612">
                  <c:v>0.4116832003645482</c:v>
                </c:pt>
                <c:pt idx="9613">
                  <c:v>0.4116832003645482</c:v>
                </c:pt>
                <c:pt idx="9614">
                  <c:v>0.4116832003645482</c:v>
                </c:pt>
                <c:pt idx="9615">
                  <c:v>0.4116832003645482</c:v>
                </c:pt>
                <c:pt idx="9616">
                  <c:v>0.4116832003645482</c:v>
                </c:pt>
                <c:pt idx="9617">
                  <c:v>0.4116832003645482</c:v>
                </c:pt>
                <c:pt idx="9618">
                  <c:v>0.4116832003645482</c:v>
                </c:pt>
                <c:pt idx="9619">
                  <c:v>0.4116832003645482</c:v>
                </c:pt>
                <c:pt idx="9620">
                  <c:v>0.4116832003645482</c:v>
                </c:pt>
                <c:pt idx="9621">
                  <c:v>0.41176479284632372</c:v>
                </c:pt>
                <c:pt idx="9622">
                  <c:v>0.41176479284632372</c:v>
                </c:pt>
                <c:pt idx="9623">
                  <c:v>0.41176479284632372</c:v>
                </c:pt>
                <c:pt idx="9624">
                  <c:v>0.41176479284632372</c:v>
                </c:pt>
                <c:pt idx="9625">
                  <c:v>0.41176479284632372</c:v>
                </c:pt>
                <c:pt idx="9626">
                  <c:v>0.41176479284632372</c:v>
                </c:pt>
                <c:pt idx="9627">
                  <c:v>0.41176479284632372</c:v>
                </c:pt>
                <c:pt idx="9628">
                  <c:v>0.41176479284632372</c:v>
                </c:pt>
                <c:pt idx="9629">
                  <c:v>0.41176479284632372</c:v>
                </c:pt>
                <c:pt idx="9630">
                  <c:v>0.41176479284632372</c:v>
                </c:pt>
                <c:pt idx="9631">
                  <c:v>0.41176479284632372</c:v>
                </c:pt>
                <c:pt idx="9632">
                  <c:v>0.41176479284632372</c:v>
                </c:pt>
                <c:pt idx="9633">
                  <c:v>0.41176479284632372</c:v>
                </c:pt>
                <c:pt idx="9634">
                  <c:v>0.41176479284632372</c:v>
                </c:pt>
                <c:pt idx="9635">
                  <c:v>0.41176479284632372</c:v>
                </c:pt>
                <c:pt idx="9636">
                  <c:v>0.41176479284632372</c:v>
                </c:pt>
                <c:pt idx="9637">
                  <c:v>0.41176479284632372</c:v>
                </c:pt>
                <c:pt idx="9638">
                  <c:v>0.41176479284632372</c:v>
                </c:pt>
                <c:pt idx="9639">
                  <c:v>0.41176479284632372</c:v>
                </c:pt>
                <c:pt idx="9640">
                  <c:v>0.41176479284632372</c:v>
                </c:pt>
                <c:pt idx="9641">
                  <c:v>0.41176479284632372</c:v>
                </c:pt>
                <c:pt idx="9642">
                  <c:v>0.41176479284632372</c:v>
                </c:pt>
                <c:pt idx="9643">
                  <c:v>0.41176479284632372</c:v>
                </c:pt>
                <c:pt idx="9644">
                  <c:v>0.4116832003645482</c:v>
                </c:pt>
                <c:pt idx="9645">
                  <c:v>0.4116832003645482</c:v>
                </c:pt>
                <c:pt idx="9646">
                  <c:v>0.4116832003645482</c:v>
                </c:pt>
                <c:pt idx="9647">
                  <c:v>0.4116832003645482</c:v>
                </c:pt>
                <c:pt idx="9648">
                  <c:v>0.4116832003645482</c:v>
                </c:pt>
                <c:pt idx="9649">
                  <c:v>0.4116832003645482</c:v>
                </c:pt>
                <c:pt idx="9650">
                  <c:v>0.4116832003645482</c:v>
                </c:pt>
                <c:pt idx="9651">
                  <c:v>0.4116832003645482</c:v>
                </c:pt>
                <c:pt idx="9652">
                  <c:v>0.4116832003645482</c:v>
                </c:pt>
                <c:pt idx="9653">
                  <c:v>0.4116832003645482</c:v>
                </c:pt>
                <c:pt idx="9654">
                  <c:v>0.41160159626239479</c:v>
                </c:pt>
                <c:pt idx="9655">
                  <c:v>0.41160159626239479</c:v>
                </c:pt>
                <c:pt idx="9656">
                  <c:v>0.41160159626239479</c:v>
                </c:pt>
                <c:pt idx="9657">
                  <c:v>0.41160159626239479</c:v>
                </c:pt>
                <c:pt idx="9658">
                  <c:v>0.41151998053489713</c:v>
                </c:pt>
                <c:pt idx="9659">
                  <c:v>0.41151998053489713</c:v>
                </c:pt>
                <c:pt idx="9660">
                  <c:v>0.41151998053489713</c:v>
                </c:pt>
                <c:pt idx="9661">
                  <c:v>0.41151998053489713</c:v>
                </c:pt>
                <c:pt idx="9662">
                  <c:v>0.41151998053489713</c:v>
                </c:pt>
                <c:pt idx="9663">
                  <c:v>0.41290587022426017</c:v>
                </c:pt>
                <c:pt idx="9664">
                  <c:v>0.41290587022426017</c:v>
                </c:pt>
                <c:pt idx="9665">
                  <c:v>0.41290587022426017</c:v>
                </c:pt>
                <c:pt idx="9666">
                  <c:v>0.41290587022426017</c:v>
                </c:pt>
                <c:pt idx="9667">
                  <c:v>0.41290587022426017</c:v>
                </c:pt>
                <c:pt idx="9668">
                  <c:v>0.41290587022426017</c:v>
                </c:pt>
                <c:pt idx="9669">
                  <c:v>0.41290587022426017</c:v>
                </c:pt>
                <c:pt idx="9670">
                  <c:v>0.41290587022426017</c:v>
                </c:pt>
                <c:pt idx="9671">
                  <c:v>0.40602498076499327</c:v>
                </c:pt>
                <c:pt idx="9672">
                  <c:v>0.41290587022426017</c:v>
                </c:pt>
                <c:pt idx="9673">
                  <c:v>0.40767083563219653</c:v>
                </c:pt>
                <c:pt idx="9674">
                  <c:v>0.40758865597759986</c:v>
                </c:pt>
                <c:pt idx="9675">
                  <c:v>0.40758865597759986</c:v>
                </c:pt>
                <c:pt idx="9676">
                  <c:v>0.40758865597759986</c:v>
                </c:pt>
                <c:pt idx="9677">
                  <c:v>0.40758865597759986</c:v>
                </c:pt>
                <c:pt idx="9678">
                  <c:v>0.40758865597759986</c:v>
                </c:pt>
                <c:pt idx="9679">
                  <c:v>0.40750646444990402</c:v>
                </c:pt>
                <c:pt idx="9680">
                  <c:v>0.40750646444990402</c:v>
                </c:pt>
                <c:pt idx="9681">
                  <c:v>0.40906607814630769</c:v>
                </c:pt>
                <c:pt idx="9682">
                  <c:v>0.40906607814630769</c:v>
                </c:pt>
                <c:pt idx="9683">
                  <c:v>0.40906607814630769</c:v>
                </c:pt>
                <c:pt idx="9684">
                  <c:v>0.40230423463632703</c:v>
                </c:pt>
                <c:pt idx="9685">
                  <c:v>0.40230423463632703</c:v>
                </c:pt>
                <c:pt idx="9686">
                  <c:v>0.40230423463632703</c:v>
                </c:pt>
                <c:pt idx="9687">
                  <c:v>0.40379547290701234</c:v>
                </c:pt>
                <c:pt idx="9688">
                  <c:v>0.40379547290701234</c:v>
                </c:pt>
                <c:pt idx="9689">
                  <c:v>0.40379547290701234</c:v>
                </c:pt>
                <c:pt idx="9690">
                  <c:v>0.40379547290701234</c:v>
                </c:pt>
                <c:pt idx="9691">
                  <c:v>0.40379547290701234</c:v>
                </c:pt>
                <c:pt idx="9692">
                  <c:v>0.40379547290701234</c:v>
                </c:pt>
                <c:pt idx="9693">
                  <c:v>0.40379547290701234</c:v>
                </c:pt>
                <c:pt idx="9694">
                  <c:v>0.40379547290701234</c:v>
                </c:pt>
                <c:pt idx="9695">
                  <c:v>0.40379547290701234</c:v>
                </c:pt>
                <c:pt idx="9696">
                  <c:v>0.40379547290701234</c:v>
                </c:pt>
                <c:pt idx="9697">
                  <c:v>0.40379547290701234</c:v>
                </c:pt>
                <c:pt idx="9698">
                  <c:v>0.40750646444990402</c:v>
                </c:pt>
                <c:pt idx="9699">
                  <c:v>0.40379547290701234</c:v>
                </c:pt>
                <c:pt idx="9700">
                  <c:v>0.40387820410911102</c:v>
                </c:pt>
                <c:pt idx="9701">
                  <c:v>0.40387820410911102</c:v>
                </c:pt>
                <c:pt idx="9702">
                  <c:v>0.40387820410911102</c:v>
                </c:pt>
                <c:pt idx="9703">
                  <c:v>0.40750646444990402</c:v>
                </c:pt>
                <c:pt idx="9704">
                  <c:v>0.40387820410911102</c:v>
                </c:pt>
                <c:pt idx="9705">
                  <c:v>0.39696979472294569</c:v>
                </c:pt>
                <c:pt idx="9706">
                  <c:v>0.40387820410911102</c:v>
                </c:pt>
                <c:pt idx="9707">
                  <c:v>0.40387820410911102</c:v>
                </c:pt>
                <c:pt idx="9708">
                  <c:v>0.40758865597759986</c:v>
                </c:pt>
                <c:pt idx="9709">
                  <c:v>0.40758865597759986</c:v>
                </c:pt>
                <c:pt idx="9710">
                  <c:v>0.40396092320272758</c:v>
                </c:pt>
                <c:pt idx="9711">
                  <c:v>0.40396092320272758</c:v>
                </c:pt>
                <c:pt idx="9712">
                  <c:v>0.40758865597759986</c:v>
                </c:pt>
                <c:pt idx="9713">
                  <c:v>0.40396092320272758</c:v>
                </c:pt>
                <c:pt idx="9714">
                  <c:v>0.40767083563219653</c:v>
                </c:pt>
                <c:pt idx="9715">
                  <c:v>0.40767083563219653</c:v>
                </c:pt>
                <c:pt idx="9716">
                  <c:v>0.40404363019317724</c:v>
                </c:pt>
                <c:pt idx="9717">
                  <c:v>0.40404363019317724</c:v>
                </c:pt>
                <c:pt idx="9718">
                  <c:v>0.40404363019317724</c:v>
                </c:pt>
                <c:pt idx="9719">
                  <c:v>0.40404363019317724</c:v>
                </c:pt>
                <c:pt idx="9720">
                  <c:v>0.40404363019317724</c:v>
                </c:pt>
                <c:pt idx="9721">
                  <c:v>0.40404363019317724</c:v>
                </c:pt>
                <c:pt idx="9722">
                  <c:v>0.40404363019317724</c:v>
                </c:pt>
                <c:pt idx="9723">
                  <c:v>0.40404363019317724</c:v>
                </c:pt>
                <c:pt idx="9724">
                  <c:v>0.40775300341883791</c:v>
                </c:pt>
                <c:pt idx="9725">
                  <c:v>0.40775300341883791</c:v>
                </c:pt>
                <c:pt idx="9726">
                  <c:v>0.40775300341883791</c:v>
                </c:pt>
                <c:pt idx="9727">
                  <c:v>0.40412632508577095</c:v>
                </c:pt>
                <c:pt idx="9728">
                  <c:v>0.40775300341883791</c:v>
                </c:pt>
                <c:pt idx="9729">
                  <c:v>0.40775300341883791</c:v>
                </c:pt>
                <c:pt idx="9730">
                  <c:v>0.40775300341883791</c:v>
                </c:pt>
                <c:pt idx="9731">
                  <c:v>0.40412632508577095</c:v>
                </c:pt>
                <c:pt idx="9732">
                  <c:v>0.40412632508577095</c:v>
                </c:pt>
                <c:pt idx="9733">
                  <c:v>0.40775300341883791</c:v>
                </c:pt>
                <c:pt idx="9734">
                  <c:v>0.40775300341883791</c:v>
                </c:pt>
                <c:pt idx="9735">
                  <c:v>0.40775300341883791</c:v>
                </c:pt>
                <c:pt idx="9736">
                  <c:v>0.40775300341883791</c:v>
                </c:pt>
                <c:pt idx="9737">
                  <c:v>0.40412632508577095</c:v>
                </c:pt>
                <c:pt idx="9738">
                  <c:v>0.40412632508577095</c:v>
                </c:pt>
                <c:pt idx="9739">
                  <c:v>0.40775300341883791</c:v>
                </c:pt>
                <c:pt idx="9740">
                  <c:v>0.40775300341883791</c:v>
                </c:pt>
                <c:pt idx="9741">
                  <c:v>0.40775300341883791</c:v>
                </c:pt>
                <c:pt idx="9742">
                  <c:v>0.40412632508577095</c:v>
                </c:pt>
                <c:pt idx="9743">
                  <c:v>0.40775300341883791</c:v>
                </c:pt>
                <c:pt idx="9744">
                  <c:v>0.40412632508577095</c:v>
                </c:pt>
                <c:pt idx="9745">
                  <c:v>0.40412632508577095</c:v>
                </c:pt>
                <c:pt idx="9746">
                  <c:v>0.40775300341883791</c:v>
                </c:pt>
                <c:pt idx="9747">
                  <c:v>0.40412632508577095</c:v>
                </c:pt>
                <c:pt idx="9748">
                  <c:v>0.40412632508577095</c:v>
                </c:pt>
                <c:pt idx="9749">
                  <c:v>0.40775300341883791</c:v>
                </c:pt>
                <c:pt idx="9750">
                  <c:v>0.40767083563219653</c:v>
                </c:pt>
                <c:pt idx="9751">
                  <c:v>0.40767083563219653</c:v>
                </c:pt>
                <c:pt idx="9752">
                  <c:v>0.40404363019317724</c:v>
                </c:pt>
                <c:pt idx="9753">
                  <c:v>0.40404363019317724</c:v>
                </c:pt>
                <c:pt idx="9754">
                  <c:v>0.40404363019317724</c:v>
                </c:pt>
                <c:pt idx="9755">
                  <c:v>0.40404363019317724</c:v>
                </c:pt>
                <c:pt idx="9756">
                  <c:v>0.40767083563219653</c:v>
                </c:pt>
                <c:pt idx="9757">
                  <c:v>0.40767083563219653</c:v>
                </c:pt>
                <c:pt idx="9758">
                  <c:v>0.40404363019317724</c:v>
                </c:pt>
                <c:pt idx="9759">
                  <c:v>0.40404363019317724</c:v>
                </c:pt>
                <c:pt idx="9760">
                  <c:v>0.40396092320272758</c:v>
                </c:pt>
                <c:pt idx="9761">
                  <c:v>0.40396092320272758</c:v>
                </c:pt>
                <c:pt idx="9762">
                  <c:v>0.39705353728618931</c:v>
                </c:pt>
                <c:pt idx="9763">
                  <c:v>0.40080904022262442</c:v>
                </c:pt>
                <c:pt idx="9764">
                  <c:v>0.40758865597759986</c:v>
                </c:pt>
                <c:pt idx="9765">
                  <c:v>0.40080904022262442</c:v>
                </c:pt>
                <c:pt idx="9766">
                  <c:v>0.40080904022262442</c:v>
                </c:pt>
                <c:pt idx="9767">
                  <c:v>0.40238718470442447</c:v>
                </c:pt>
                <c:pt idx="9768">
                  <c:v>0.40238718470442447</c:v>
                </c:pt>
                <c:pt idx="9769">
                  <c:v>0.40396092320272758</c:v>
                </c:pt>
                <c:pt idx="9770">
                  <c:v>0.40396092320272758</c:v>
                </c:pt>
                <c:pt idx="9771">
                  <c:v>0.40396092320272758</c:v>
                </c:pt>
                <c:pt idx="9772">
                  <c:v>0.40396092320272758</c:v>
                </c:pt>
                <c:pt idx="9773">
                  <c:v>0.40396092320272758</c:v>
                </c:pt>
                <c:pt idx="9774">
                  <c:v>0.40396092320272758</c:v>
                </c:pt>
                <c:pt idx="9775">
                  <c:v>0.40396092320272758</c:v>
                </c:pt>
                <c:pt idx="9776">
                  <c:v>0.40396092320272758</c:v>
                </c:pt>
                <c:pt idx="9777">
                  <c:v>0.40387820410911102</c:v>
                </c:pt>
                <c:pt idx="9778">
                  <c:v>0.40387820410911102</c:v>
                </c:pt>
                <c:pt idx="9779">
                  <c:v>0.40528278627222691</c:v>
                </c:pt>
                <c:pt idx="9780">
                  <c:v>0.39880923889898479</c:v>
                </c:pt>
                <c:pt idx="9781">
                  <c:v>0.39880923889898479</c:v>
                </c:pt>
                <c:pt idx="9782">
                  <c:v>0.39880923889898479</c:v>
                </c:pt>
                <c:pt idx="9783">
                  <c:v>0.39880923889898479</c:v>
                </c:pt>
                <c:pt idx="9784">
                  <c:v>0.39880923889898479</c:v>
                </c:pt>
                <c:pt idx="9785">
                  <c:v>0.39880923889898479</c:v>
                </c:pt>
                <c:pt idx="9786">
                  <c:v>0.39880923889898479</c:v>
                </c:pt>
                <c:pt idx="9787">
                  <c:v>0.39889270648590203</c:v>
                </c:pt>
                <c:pt idx="9788">
                  <c:v>0.39880923889898479</c:v>
                </c:pt>
                <c:pt idx="9789">
                  <c:v>0.39889270648590203</c:v>
                </c:pt>
                <c:pt idx="9790">
                  <c:v>0.40039300209278017</c:v>
                </c:pt>
                <c:pt idx="9791">
                  <c:v>0.40039300209278017</c:v>
                </c:pt>
                <c:pt idx="9792">
                  <c:v>0.40039300209278017</c:v>
                </c:pt>
                <c:pt idx="9793">
                  <c:v>0.40039300209278017</c:v>
                </c:pt>
                <c:pt idx="9794">
                  <c:v>0.40039300209278017</c:v>
                </c:pt>
                <c:pt idx="9795">
                  <c:v>0.40039300209278017</c:v>
                </c:pt>
                <c:pt idx="9796">
                  <c:v>0.40039300209278017</c:v>
                </c:pt>
                <c:pt idx="9797">
                  <c:v>0.40039300209278017</c:v>
                </c:pt>
                <c:pt idx="9798">
                  <c:v>0.40047623436738577</c:v>
                </c:pt>
                <c:pt idx="9799">
                  <c:v>0.40047623436738577</c:v>
                </c:pt>
                <c:pt idx="9800">
                  <c:v>0.40047623436738577</c:v>
                </c:pt>
                <c:pt idx="9801">
                  <c:v>0.40047623436738577</c:v>
                </c:pt>
                <c:pt idx="9802">
                  <c:v>0.40047623436738577</c:v>
                </c:pt>
                <c:pt idx="9803">
                  <c:v>0.40047623436738577</c:v>
                </c:pt>
                <c:pt idx="9804">
                  <c:v>0.40047623436738577</c:v>
                </c:pt>
                <c:pt idx="9805">
                  <c:v>0.40055945431219719</c:v>
                </c:pt>
                <c:pt idx="9806">
                  <c:v>0.40055945431219719</c:v>
                </c:pt>
                <c:pt idx="9807">
                  <c:v>0.40055945431219719</c:v>
                </c:pt>
                <c:pt idx="9808">
                  <c:v>0.40055945431219719</c:v>
                </c:pt>
                <c:pt idx="9809">
                  <c:v>0.39897616163816929</c:v>
                </c:pt>
                <c:pt idx="9810">
                  <c:v>0.40064266193269216</c:v>
                </c:pt>
                <c:pt idx="9811">
                  <c:v>0.39905960436134225</c:v>
                </c:pt>
                <c:pt idx="9812">
                  <c:v>0.39905960436134225</c:v>
                </c:pt>
                <c:pt idx="9813">
                  <c:v>0.39905960436134225</c:v>
                </c:pt>
                <c:pt idx="9814">
                  <c:v>0.39905960436134225</c:v>
                </c:pt>
                <c:pt idx="9815">
                  <c:v>0.39914303466097245</c:v>
                </c:pt>
                <c:pt idx="9816">
                  <c:v>0.39914303466097245</c:v>
                </c:pt>
                <c:pt idx="9817">
                  <c:v>0.39914303466097245</c:v>
                </c:pt>
                <c:pt idx="9818">
                  <c:v>0.39914303466097245</c:v>
                </c:pt>
                <c:pt idx="9819">
                  <c:v>0.39914303466097245</c:v>
                </c:pt>
                <c:pt idx="9820">
                  <c:v>0.39914303466097245</c:v>
                </c:pt>
                <c:pt idx="9821">
                  <c:v>0.39914303466097245</c:v>
                </c:pt>
                <c:pt idx="9822">
                  <c:v>0.39914303466097245</c:v>
                </c:pt>
                <c:pt idx="9823">
                  <c:v>0.39922645254260747</c:v>
                </c:pt>
                <c:pt idx="9824">
                  <c:v>0.39922645254260747</c:v>
                </c:pt>
                <c:pt idx="9825">
                  <c:v>0.39922645254260747</c:v>
                </c:pt>
                <c:pt idx="9826">
                  <c:v>0.39922645254260747</c:v>
                </c:pt>
                <c:pt idx="9827">
                  <c:v>0.39922645254260747</c:v>
                </c:pt>
                <c:pt idx="9828">
                  <c:v>0.39922645254260747</c:v>
                </c:pt>
                <c:pt idx="9829">
                  <c:v>0.39922645254260747</c:v>
                </c:pt>
                <c:pt idx="9830">
                  <c:v>0.39922645254260747</c:v>
                </c:pt>
                <c:pt idx="9831">
                  <c:v>0.39922645254260747</c:v>
                </c:pt>
                <c:pt idx="9832">
                  <c:v>0.39922645254260747</c:v>
                </c:pt>
                <c:pt idx="9833">
                  <c:v>0.39930985801179053</c:v>
                </c:pt>
                <c:pt idx="9834">
                  <c:v>0.39930985801179053</c:v>
                </c:pt>
                <c:pt idx="9835">
                  <c:v>0.39930985801179053</c:v>
                </c:pt>
                <c:pt idx="9836">
                  <c:v>0.39930985801179053</c:v>
                </c:pt>
                <c:pt idx="9837">
                  <c:v>0.39930985801179053</c:v>
                </c:pt>
                <c:pt idx="9838">
                  <c:v>0.39930985801179053</c:v>
                </c:pt>
                <c:pt idx="9839">
                  <c:v>0.39930985801179053</c:v>
                </c:pt>
                <c:pt idx="9840">
                  <c:v>0.39930985801179053</c:v>
                </c:pt>
                <c:pt idx="9841">
                  <c:v>0.39930985801179053</c:v>
                </c:pt>
                <c:pt idx="9842">
                  <c:v>0.39930985801179053</c:v>
                </c:pt>
                <c:pt idx="9843">
                  <c:v>0.39930985801179053</c:v>
                </c:pt>
                <c:pt idx="9844">
                  <c:v>0.39930985801179053</c:v>
                </c:pt>
                <c:pt idx="9845">
                  <c:v>0.39930985801179053</c:v>
                </c:pt>
                <c:pt idx="9846">
                  <c:v>0.39930985801179053</c:v>
                </c:pt>
                <c:pt idx="9847">
                  <c:v>0.39930985801179053</c:v>
                </c:pt>
                <c:pt idx="9848">
                  <c:v>0.39930985801179053</c:v>
                </c:pt>
                <c:pt idx="9849">
                  <c:v>0.39930985801179053</c:v>
                </c:pt>
                <c:pt idx="9850">
                  <c:v>0.39930985801179053</c:v>
                </c:pt>
                <c:pt idx="9851">
                  <c:v>0.39930985801179053</c:v>
                </c:pt>
                <c:pt idx="9852">
                  <c:v>0.39930985801179053</c:v>
                </c:pt>
                <c:pt idx="9853">
                  <c:v>0.39930985801179053</c:v>
                </c:pt>
                <c:pt idx="9854">
                  <c:v>0.39930985801179053</c:v>
                </c:pt>
                <c:pt idx="9855">
                  <c:v>0.39922645254260747</c:v>
                </c:pt>
                <c:pt idx="9856">
                  <c:v>0.39930985801179053</c:v>
                </c:pt>
                <c:pt idx="9857">
                  <c:v>0.39930985801179053</c:v>
                </c:pt>
                <c:pt idx="9858">
                  <c:v>0.39930985801179053</c:v>
                </c:pt>
                <c:pt idx="9859">
                  <c:v>0.39922645254260747</c:v>
                </c:pt>
                <c:pt idx="9860">
                  <c:v>0.39922645254260747</c:v>
                </c:pt>
                <c:pt idx="9861">
                  <c:v>0.39922645254260747</c:v>
                </c:pt>
                <c:pt idx="9862">
                  <c:v>0.39922645254260747</c:v>
                </c:pt>
                <c:pt idx="9863">
                  <c:v>0.39922645254260747</c:v>
                </c:pt>
                <c:pt idx="9864">
                  <c:v>0.39922645254260747</c:v>
                </c:pt>
                <c:pt idx="9865">
                  <c:v>0.40072585723434462</c:v>
                </c:pt>
                <c:pt idx="9866">
                  <c:v>0.40072585723434462</c:v>
                </c:pt>
                <c:pt idx="9867">
                  <c:v>0.40072585723434462</c:v>
                </c:pt>
                <c:pt idx="9868">
                  <c:v>0.40072585723434462</c:v>
                </c:pt>
                <c:pt idx="9869">
                  <c:v>0.40072585723434462</c:v>
                </c:pt>
                <c:pt idx="9870">
                  <c:v>0.40072585723434462</c:v>
                </c:pt>
                <c:pt idx="9871">
                  <c:v>0.40072585723434462</c:v>
                </c:pt>
                <c:pt idx="9872">
                  <c:v>0.40072585723434462</c:v>
                </c:pt>
                <c:pt idx="9873">
                  <c:v>0.39411503499635292</c:v>
                </c:pt>
                <c:pt idx="9874">
                  <c:v>0.40072585723434462</c:v>
                </c:pt>
                <c:pt idx="9875">
                  <c:v>0.39411503499635292</c:v>
                </c:pt>
                <c:pt idx="9876">
                  <c:v>0.39411503499635292</c:v>
                </c:pt>
                <c:pt idx="9877">
                  <c:v>0.39411503499635292</c:v>
                </c:pt>
                <c:pt idx="9878">
                  <c:v>0.39411503499635292</c:v>
                </c:pt>
                <c:pt idx="9879">
                  <c:v>0.39411503499635292</c:v>
                </c:pt>
                <c:pt idx="9880">
                  <c:v>0.39571214546901934</c:v>
                </c:pt>
                <c:pt idx="9881">
                  <c:v>0.39571214546901934</c:v>
                </c:pt>
                <c:pt idx="9882">
                  <c:v>0.39571214546901934</c:v>
                </c:pt>
                <c:pt idx="9883">
                  <c:v>0.39571214546901934</c:v>
                </c:pt>
                <c:pt idx="9884">
                  <c:v>0.39571214546901934</c:v>
                </c:pt>
                <c:pt idx="9885">
                  <c:v>0.39579607708186193</c:v>
                </c:pt>
                <c:pt idx="9886">
                  <c:v>0.39579607708186193</c:v>
                </c:pt>
                <c:pt idx="9887">
                  <c:v>0.39579607708186193</c:v>
                </c:pt>
                <c:pt idx="9888">
                  <c:v>0.39579607708186193</c:v>
                </c:pt>
                <c:pt idx="9889">
                  <c:v>0.39579607708186193</c:v>
                </c:pt>
                <c:pt idx="9890">
                  <c:v>0.39579607708186193</c:v>
                </c:pt>
                <c:pt idx="9891">
                  <c:v>0.39579607708186193</c:v>
                </c:pt>
                <c:pt idx="9892">
                  <c:v>0.39579607708186193</c:v>
                </c:pt>
                <c:pt idx="9893">
                  <c:v>0.39587999605154522</c:v>
                </c:pt>
                <c:pt idx="9894">
                  <c:v>0.39587999605154522</c:v>
                </c:pt>
                <c:pt idx="9895">
                  <c:v>0.39587999605154522</c:v>
                </c:pt>
                <c:pt idx="9896">
                  <c:v>0.39587999605154522</c:v>
                </c:pt>
                <c:pt idx="9897">
                  <c:v>0.39587999605154522</c:v>
                </c:pt>
                <c:pt idx="9898">
                  <c:v>0.39596390238378076</c:v>
                </c:pt>
                <c:pt idx="9899">
                  <c:v>0.39596390238378076</c:v>
                </c:pt>
                <c:pt idx="9900">
                  <c:v>0.39596390238378076</c:v>
                </c:pt>
                <c:pt idx="9901">
                  <c:v>0.39596390238378076</c:v>
                </c:pt>
                <c:pt idx="9902">
                  <c:v>0.3960477960842762</c:v>
                </c:pt>
                <c:pt idx="9903">
                  <c:v>0.3960477960842762</c:v>
                </c:pt>
                <c:pt idx="9904">
                  <c:v>0.3960477960842762</c:v>
                </c:pt>
                <c:pt idx="9905">
                  <c:v>0.3960477960842762</c:v>
                </c:pt>
                <c:pt idx="9906">
                  <c:v>0.3960477960842762</c:v>
                </c:pt>
                <c:pt idx="9907">
                  <c:v>0.3960477960842762</c:v>
                </c:pt>
                <c:pt idx="9908">
                  <c:v>0.3960477960842762</c:v>
                </c:pt>
                <c:pt idx="9909">
                  <c:v>0.3960477960842762</c:v>
                </c:pt>
                <c:pt idx="9910">
                  <c:v>0.3960477960842762</c:v>
                </c:pt>
                <c:pt idx="9911">
                  <c:v>0.3960477960842762</c:v>
                </c:pt>
                <c:pt idx="9912">
                  <c:v>0.3960477960842762</c:v>
                </c:pt>
                <c:pt idx="9913">
                  <c:v>0.39613167715873476</c:v>
                </c:pt>
                <c:pt idx="9914">
                  <c:v>0.39613167715873476</c:v>
                </c:pt>
                <c:pt idx="9915">
                  <c:v>0.39613167715873476</c:v>
                </c:pt>
                <c:pt idx="9916">
                  <c:v>0.39613167715873476</c:v>
                </c:pt>
                <c:pt idx="9917">
                  <c:v>0.39613167715873476</c:v>
                </c:pt>
                <c:pt idx="9918">
                  <c:v>0.39613167715873476</c:v>
                </c:pt>
                <c:pt idx="9919">
                  <c:v>0.39621554561285555</c:v>
                </c:pt>
                <c:pt idx="9920">
                  <c:v>0.39621554561285555</c:v>
                </c:pt>
                <c:pt idx="9921">
                  <c:v>0.39621554561285555</c:v>
                </c:pt>
                <c:pt idx="9922">
                  <c:v>0.39621554561285555</c:v>
                </c:pt>
                <c:pt idx="9923">
                  <c:v>0.39621554561285555</c:v>
                </c:pt>
                <c:pt idx="9924">
                  <c:v>0.39621554561285555</c:v>
                </c:pt>
                <c:pt idx="9925">
                  <c:v>0.39621554561285555</c:v>
                </c:pt>
                <c:pt idx="9926">
                  <c:v>0.39621554561285555</c:v>
                </c:pt>
                <c:pt idx="9927">
                  <c:v>0.39621554561285555</c:v>
                </c:pt>
                <c:pt idx="9928">
                  <c:v>0.39621554561285555</c:v>
                </c:pt>
                <c:pt idx="9929">
                  <c:v>0.39621554561285555</c:v>
                </c:pt>
                <c:pt idx="9930">
                  <c:v>0.39470397786346822</c:v>
                </c:pt>
                <c:pt idx="9931">
                  <c:v>0.39470397786346822</c:v>
                </c:pt>
                <c:pt idx="9932">
                  <c:v>0.396299401452333</c:v>
                </c:pt>
                <c:pt idx="9933">
                  <c:v>0.39470397786346822</c:v>
                </c:pt>
                <c:pt idx="9934">
                  <c:v>0.39470397786346822</c:v>
                </c:pt>
                <c:pt idx="9935">
                  <c:v>0.39470397786346822</c:v>
                </c:pt>
                <c:pt idx="9936">
                  <c:v>0.39470397786346822</c:v>
                </c:pt>
                <c:pt idx="9937">
                  <c:v>0.39470397786346822</c:v>
                </c:pt>
                <c:pt idx="9938">
                  <c:v>0.39470397786346822</c:v>
                </c:pt>
                <c:pt idx="9939">
                  <c:v>0.39470397786346822</c:v>
                </c:pt>
                <c:pt idx="9940">
                  <c:v>0.39470397786346822</c:v>
                </c:pt>
                <c:pt idx="9941">
                  <c:v>0.39470397786346822</c:v>
                </c:pt>
                <c:pt idx="9942">
                  <c:v>0.39470397786346822</c:v>
                </c:pt>
                <c:pt idx="9943">
                  <c:v>0.39470397786346822</c:v>
                </c:pt>
                <c:pt idx="9944">
                  <c:v>0.39470397786346822</c:v>
                </c:pt>
                <c:pt idx="9945">
                  <c:v>0.39461988136781001</c:v>
                </c:pt>
                <c:pt idx="9946">
                  <c:v>0.39461988136781001</c:v>
                </c:pt>
                <c:pt idx="9947">
                  <c:v>0.39461988136781001</c:v>
                </c:pt>
                <c:pt idx="9948">
                  <c:v>0.39461988136781001</c:v>
                </c:pt>
                <c:pt idx="9949">
                  <c:v>0.39621554561285555</c:v>
                </c:pt>
                <c:pt idx="9950">
                  <c:v>0.39621554561285555</c:v>
                </c:pt>
                <c:pt idx="9951">
                  <c:v>0.39461988136781001</c:v>
                </c:pt>
                <c:pt idx="9952">
                  <c:v>0.39621554561285555</c:v>
                </c:pt>
                <c:pt idx="9953">
                  <c:v>0.39621554561285555</c:v>
                </c:pt>
                <c:pt idx="9954">
                  <c:v>0.39621554561285555</c:v>
                </c:pt>
                <c:pt idx="9955">
                  <c:v>0.39621554561285555</c:v>
                </c:pt>
                <c:pt idx="9956">
                  <c:v>0.39621554561285555</c:v>
                </c:pt>
                <c:pt idx="9957">
                  <c:v>0.39621554561285555</c:v>
                </c:pt>
                <c:pt idx="9958">
                  <c:v>0.39621554561285555</c:v>
                </c:pt>
                <c:pt idx="9959">
                  <c:v>0.39621554561285555</c:v>
                </c:pt>
                <c:pt idx="9960">
                  <c:v>0.39621554561285555</c:v>
                </c:pt>
                <c:pt idx="9961">
                  <c:v>0.39613167715873476</c:v>
                </c:pt>
                <c:pt idx="9962">
                  <c:v>0.39613167715873476</c:v>
                </c:pt>
                <c:pt idx="9963">
                  <c:v>0.38929590790342783</c:v>
                </c:pt>
                <c:pt idx="9964">
                  <c:v>0.38929590790342783</c:v>
                </c:pt>
                <c:pt idx="9965">
                  <c:v>0.39470397786346822</c:v>
                </c:pt>
                <c:pt idx="9966">
                  <c:v>0.39107626732146983</c:v>
                </c:pt>
                <c:pt idx="9967">
                  <c:v>0.39470397786346822</c:v>
                </c:pt>
                <c:pt idx="9968">
                  <c:v>0.39470397786346822</c:v>
                </c:pt>
                <c:pt idx="9969">
                  <c:v>0.39107626732146983</c:v>
                </c:pt>
                <c:pt idx="9970">
                  <c:v>0.39107626732146983</c:v>
                </c:pt>
                <c:pt idx="9971">
                  <c:v>0.39470397786346822</c:v>
                </c:pt>
                <c:pt idx="9972">
                  <c:v>0.39470397786346822</c:v>
                </c:pt>
                <c:pt idx="9973">
                  <c:v>0.39470397786346822</c:v>
                </c:pt>
                <c:pt idx="9974">
                  <c:v>0.39470397786346822</c:v>
                </c:pt>
                <c:pt idx="9975">
                  <c:v>0.39470397786346822</c:v>
                </c:pt>
                <c:pt idx="9976">
                  <c:v>0.39470397786346822</c:v>
                </c:pt>
                <c:pt idx="9977">
                  <c:v>0.39470397786346822</c:v>
                </c:pt>
                <c:pt idx="9978">
                  <c:v>0.39470397786346822</c:v>
                </c:pt>
                <c:pt idx="9979">
                  <c:v>0.39470397786346822</c:v>
                </c:pt>
                <c:pt idx="9980">
                  <c:v>0.39470397786346822</c:v>
                </c:pt>
                <c:pt idx="9981">
                  <c:v>0.39470397786346822</c:v>
                </c:pt>
                <c:pt idx="9982">
                  <c:v>0.39470397786346822</c:v>
                </c:pt>
                <c:pt idx="9983">
                  <c:v>0.39478806164131952</c:v>
                </c:pt>
                <c:pt idx="9984">
                  <c:v>0.39478806164131952</c:v>
                </c:pt>
                <c:pt idx="9985">
                  <c:v>0.39478806164131952</c:v>
                </c:pt>
                <c:pt idx="9986">
                  <c:v>0.39478806164131952</c:v>
                </c:pt>
                <c:pt idx="9987">
                  <c:v>0.39478806164131952</c:v>
                </c:pt>
                <c:pt idx="9988">
                  <c:v>0.39478806164131952</c:v>
                </c:pt>
                <c:pt idx="9989">
                  <c:v>0.39478806164131952</c:v>
                </c:pt>
                <c:pt idx="9990">
                  <c:v>0.39487213270713228</c:v>
                </c:pt>
                <c:pt idx="9991">
                  <c:v>0.39487213270713228</c:v>
                </c:pt>
                <c:pt idx="9992">
                  <c:v>0.39487213270713228</c:v>
                </c:pt>
                <c:pt idx="9993">
                  <c:v>0.39487213270713228</c:v>
                </c:pt>
                <c:pt idx="9994">
                  <c:v>0.39495619106667024</c:v>
                </c:pt>
                <c:pt idx="9995">
                  <c:v>0.39495619106667024</c:v>
                </c:pt>
                <c:pt idx="9996">
                  <c:v>0.39495619106667024</c:v>
                </c:pt>
                <c:pt idx="9997">
                  <c:v>0.39495619106667024</c:v>
                </c:pt>
                <c:pt idx="9998">
                  <c:v>0.39495619106667024</c:v>
                </c:pt>
                <c:pt idx="9999">
                  <c:v>0.39495619106667024</c:v>
                </c:pt>
                <c:pt idx="10000">
                  <c:v>0.39504023672569288</c:v>
                </c:pt>
                <c:pt idx="10001">
                  <c:v>0.39504023672569288</c:v>
                </c:pt>
                <c:pt idx="10002">
                  <c:v>0.39504023672569288</c:v>
                </c:pt>
                <c:pt idx="10003">
                  <c:v>0.39504023672569288</c:v>
                </c:pt>
                <c:pt idx="10004">
                  <c:v>0.39504023672569288</c:v>
                </c:pt>
                <c:pt idx="10005">
                  <c:v>0.39504023672569288</c:v>
                </c:pt>
                <c:pt idx="10006">
                  <c:v>0.39512426968995518</c:v>
                </c:pt>
                <c:pt idx="10007">
                  <c:v>0.39512426968995518</c:v>
                </c:pt>
                <c:pt idx="10008">
                  <c:v>0.39512426968995518</c:v>
                </c:pt>
                <c:pt idx="10009">
                  <c:v>0.39512426968995518</c:v>
                </c:pt>
                <c:pt idx="10010">
                  <c:v>0.39512426968995518</c:v>
                </c:pt>
                <c:pt idx="10011">
                  <c:v>0.39512426968995518</c:v>
                </c:pt>
                <c:pt idx="10012">
                  <c:v>0.39520828996520785</c:v>
                </c:pt>
                <c:pt idx="10013">
                  <c:v>0.39520828996520785</c:v>
                </c:pt>
                <c:pt idx="10014">
                  <c:v>0.39520828996520785</c:v>
                </c:pt>
                <c:pt idx="10015">
                  <c:v>0.39520828996520785</c:v>
                </c:pt>
                <c:pt idx="10016">
                  <c:v>0.39520828996520785</c:v>
                </c:pt>
                <c:pt idx="10017">
                  <c:v>0.39520828996520785</c:v>
                </c:pt>
                <c:pt idx="10018">
                  <c:v>0.39529229755719753</c:v>
                </c:pt>
                <c:pt idx="10019">
                  <c:v>0.39529229755719753</c:v>
                </c:pt>
                <c:pt idx="10020">
                  <c:v>0.39529229755719753</c:v>
                </c:pt>
                <c:pt idx="10021">
                  <c:v>0.39529229755719753</c:v>
                </c:pt>
                <c:pt idx="10022">
                  <c:v>0.39529229755719753</c:v>
                </c:pt>
                <c:pt idx="10023">
                  <c:v>0.39529229755719753</c:v>
                </c:pt>
                <c:pt idx="10024">
                  <c:v>0.39529229755719753</c:v>
                </c:pt>
                <c:pt idx="10025">
                  <c:v>0.39529229755719753</c:v>
                </c:pt>
                <c:pt idx="10026">
                  <c:v>0.39529229755719753</c:v>
                </c:pt>
                <c:pt idx="10027">
                  <c:v>0.39529229755719753</c:v>
                </c:pt>
                <c:pt idx="10028">
                  <c:v>0.39529229755719753</c:v>
                </c:pt>
                <c:pt idx="10029">
                  <c:v>0.39529229755719753</c:v>
                </c:pt>
                <c:pt idx="10030">
                  <c:v>0.39529229755719753</c:v>
                </c:pt>
                <c:pt idx="10031">
                  <c:v>0.39529229755719753</c:v>
                </c:pt>
                <c:pt idx="10032">
                  <c:v>0.39529229755719753</c:v>
                </c:pt>
                <c:pt idx="10033">
                  <c:v>0.39529229755719753</c:v>
                </c:pt>
                <c:pt idx="10034">
                  <c:v>0.39529229755719753</c:v>
                </c:pt>
                <c:pt idx="10035">
                  <c:v>0.39529229755719753</c:v>
                </c:pt>
                <c:pt idx="10036">
                  <c:v>0.39529229755719753</c:v>
                </c:pt>
                <c:pt idx="10037">
                  <c:v>0.39529229755719753</c:v>
                </c:pt>
                <c:pt idx="10038">
                  <c:v>0.39529229755719753</c:v>
                </c:pt>
                <c:pt idx="10039">
                  <c:v>0.39529229755719753</c:v>
                </c:pt>
                <c:pt idx="10040">
                  <c:v>0.39529229755719753</c:v>
                </c:pt>
                <c:pt idx="10041">
                  <c:v>0.39529229755719753</c:v>
                </c:pt>
                <c:pt idx="10042">
                  <c:v>0.39529229755719753</c:v>
                </c:pt>
                <c:pt idx="10043">
                  <c:v>0.39529229755719753</c:v>
                </c:pt>
                <c:pt idx="10044">
                  <c:v>0.39529229755719753</c:v>
                </c:pt>
                <c:pt idx="10045">
                  <c:v>0.39529229755719753</c:v>
                </c:pt>
                <c:pt idx="10046">
                  <c:v>0.39529229755719753</c:v>
                </c:pt>
                <c:pt idx="10047">
                  <c:v>0.39529229755719753</c:v>
                </c:pt>
                <c:pt idx="10048">
                  <c:v>0.39529229755719753</c:v>
                </c:pt>
                <c:pt idx="10049">
                  <c:v>0.39529229755719753</c:v>
                </c:pt>
                <c:pt idx="10050">
                  <c:v>0.39529229755719753</c:v>
                </c:pt>
                <c:pt idx="10051">
                  <c:v>0.39529229755719753</c:v>
                </c:pt>
                <c:pt idx="10052">
                  <c:v>0.39529229755719753</c:v>
                </c:pt>
                <c:pt idx="10053">
                  <c:v>0.39529229755719753</c:v>
                </c:pt>
                <c:pt idx="10054">
                  <c:v>0.39529229755719753</c:v>
                </c:pt>
                <c:pt idx="10055">
                  <c:v>0.39529229755719753</c:v>
                </c:pt>
                <c:pt idx="10056">
                  <c:v>0.39529229755719753</c:v>
                </c:pt>
                <c:pt idx="10057">
                  <c:v>0.39529229755719753</c:v>
                </c:pt>
                <c:pt idx="10058">
                  <c:v>0.39529229755719753</c:v>
                </c:pt>
                <c:pt idx="10059">
                  <c:v>0.39529229755719753</c:v>
                </c:pt>
                <c:pt idx="10060">
                  <c:v>0.39529229755719753</c:v>
                </c:pt>
                <c:pt idx="10061">
                  <c:v>0.39529229755719753</c:v>
                </c:pt>
                <c:pt idx="10062">
                  <c:v>0.39529229755719753</c:v>
                </c:pt>
                <c:pt idx="10063">
                  <c:v>0.39529229755719753</c:v>
                </c:pt>
                <c:pt idx="10064">
                  <c:v>0.39529229755719753</c:v>
                </c:pt>
                <c:pt idx="10065">
                  <c:v>0.39529229755719753</c:v>
                </c:pt>
                <c:pt idx="10066">
                  <c:v>0.39529229755719753</c:v>
                </c:pt>
                <c:pt idx="10067">
                  <c:v>0.39529229755719753</c:v>
                </c:pt>
                <c:pt idx="10068">
                  <c:v>0.39529229755719753</c:v>
                </c:pt>
                <c:pt idx="10069">
                  <c:v>0.39529229755719753</c:v>
                </c:pt>
                <c:pt idx="10070">
                  <c:v>0.39529229755719753</c:v>
                </c:pt>
                <c:pt idx="10071">
                  <c:v>0.39529229755719753</c:v>
                </c:pt>
                <c:pt idx="10072">
                  <c:v>0.39529229755719753</c:v>
                </c:pt>
                <c:pt idx="10073">
                  <c:v>0.39529229755719753</c:v>
                </c:pt>
                <c:pt idx="10074">
                  <c:v>0.39529229755719753</c:v>
                </c:pt>
                <c:pt idx="10075">
                  <c:v>0.39529229755719753</c:v>
                </c:pt>
                <c:pt idx="10076">
                  <c:v>0.39529229755719753</c:v>
                </c:pt>
                <c:pt idx="10077">
                  <c:v>0.39529229755719753</c:v>
                </c:pt>
                <c:pt idx="10078">
                  <c:v>0.39529229755719753</c:v>
                </c:pt>
                <c:pt idx="10079">
                  <c:v>0.39529229755719753</c:v>
                </c:pt>
                <c:pt idx="10080">
                  <c:v>0.39529229755719753</c:v>
                </c:pt>
                <c:pt idx="10081">
                  <c:v>0.39529229755719753</c:v>
                </c:pt>
                <c:pt idx="10082">
                  <c:v>0.39529229755719753</c:v>
                </c:pt>
                <c:pt idx="10083">
                  <c:v>0.39529229755719753</c:v>
                </c:pt>
                <c:pt idx="10084">
                  <c:v>0.39537629247166617</c:v>
                </c:pt>
                <c:pt idx="10085">
                  <c:v>0.39537629247166617</c:v>
                </c:pt>
                <c:pt idx="10086">
                  <c:v>0.39537629247166617</c:v>
                </c:pt>
                <c:pt idx="10087">
                  <c:v>0.39537629247166617</c:v>
                </c:pt>
                <c:pt idx="10088">
                  <c:v>0.39537629247166617</c:v>
                </c:pt>
                <c:pt idx="10089">
                  <c:v>0.39537629247166617</c:v>
                </c:pt>
                <c:pt idx="10090">
                  <c:v>0.39537629247166617</c:v>
                </c:pt>
                <c:pt idx="10091">
                  <c:v>0.3954602747143513</c:v>
                </c:pt>
                <c:pt idx="10092">
                  <c:v>0.3954602747143513</c:v>
                </c:pt>
                <c:pt idx="10093">
                  <c:v>0.3954602747143513</c:v>
                </c:pt>
                <c:pt idx="10094">
                  <c:v>0.3954602747143513</c:v>
                </c:pt>
                <c:pt idx="10095">
                  <c:v>0.3954602747143513</c:v>
                </c:pt>
                <c:pt idx="10096">
                  <c:v>0.3954602747143513</c:v>
                </c:pt>
                <c:pt idx="10097">
                  <c:v>0.3954602747143513</c:v>
                </c:pt>
                <c:pt idx="10098">
                  <c:v>0.3954602747143513</c:v>
                </c:pt>
                <c:pt idx="10099">
                  <c:v>0.39554424429098656</c:v>
                </c:pt>
                <c:pt idx="10100">
                  <c:v>0.39554424429098656</c:v>
                </c:pt>
                <c:pt idx="10101">
                  <c:v>0.39554424429098656</c:v>
                </c:pt>
                <c:pt idx="10102">
                  <c:v>0.39554424429098656</c:v>
                </c:pt>
                <c:pt idx="10103">
                  <c:v>0.39554424429098656</c:v>
                </c:pt>
                <c:pt idx="10104">
                  <c:v>0.39554424429098656</c:v>
                </c:pt>
                <c:pt idx="10105">
                  <c:v>0.39554424429098656</c:v>
                </c:pt>
                <c:pt idx="10106">
                  <c:v>0.39554424429098656</c:v>
                </c:pt>
                <c:pt idx="10107">
                  <c:v>0.39554424429098656</c:v>
                </c:pt>
                <c:pt idx="10108">
                  <c:v>0.39554424429098656</c:v>
                </c:pt>
                <c:pt idx="10109">
                  <c:v>0.39554424429098656</c:v>
                </c:pt>
                <c:pt idx="10110">
                  <c:v>0.39554424429098656</c:v>
                </c:pt>
                <c:pt idx="10111">
                  <c:v>0.39554424429098656</c:v>
                </c:pt>
                <c:pt idx="10112">
                  <c:v>0.39554424429098656</c:v>
                </c:pt>
                <c:pt idx="10113">
                  <c:v>0.39562820120730102</c:v>
                </c:pt>
                <c:pt idx="10114">
                  <c:v>0.39562820120730102</c:v>
                </c:pt>
                <c:pt idx="10115">
                  <c:v>0.39562820120730102</c:v>
                </c:pt>
                <c:pt idx="10116">
                  <c:v>0.39562820120730102</c:v>
                </c:pt>
                <c:pt idx="10117">
                  <c:v>0.39562820120730102</c:v>
                </c:pt>
                <c:pt idx="10118">
                  <c:v>0.39562820120730102</c:v>
                </c:pt>
                <c:pt idx="10119">
                  <c:v>0.39562820120730102</c:v>
                </c:pt>
                <c:pt idx="10120">
                  <c:v>0.39562820120730102</c:v>
                </c:pt>
                <c:pt idx="10121">
                  <c:v>0.39562820120730102</c:v>
                </c:pt>
                <c:pt idx="10122">
                  <c:v>0.39562820120730102</c:v>
                </c:pt>
                <c:pt idx="10123">
                  <c:v>0.39562820120730102</c:v>
                </c:pt>
                <c:pt idx="10124">
                  <c:v>0.39562820120730102</c:v>
                </c:pt>
                <c:pt idx="10125">
                  <c:v>0.39562820120730102</c:v>
                </c:pt>
                <c:pt idx="10126">
                  <c:v>0.39562820120730102</c:v>
                </c:pt>
                <c:pt idx="10127">
                  <c:v>0.39554424429098656</c:v>
                </c:pt>
                <c:pt idx="10128">
                  <c:v>0.39554424429098656</c:v>
                </c:pt>
                <c:pt idx="10129">
                  <c:v>0.39554424429098656</c:v>
                </c:pt>
                <c:pt idx="10130">
                  <c:v>0.39554424429098656</c:v>
                </c:pt>
                <c:pt idx="10131">
                  <c:v>0.39554424429098656</c:v>
                </c:pt>
                <c:pt idx="10132">
                  <c:v>0.39554424429098656</c:v>
                </c:pt>
                <c:pt idx="10133">
                  <c:v>0.39554424429098656</c:v>
                </c:pt>
                <c:pt idx="10134">
                  <c:v>0.39554424429098656</c:v>
                </c:pt>
                <c:pt idx="10135">
                  <c:v>0.39554424429098656</c:v>
                </c:pt>
                <c:pt idx="10136">
                  <c:v>0.39554424429098656</c:v>
                </c:pt>
                <c:pt idx="10137">
                  <c:v>0.39554424429098656</c:v>
                </c:pt>
                <c:pt idx="10138">
                  <c:v>0.39554424429098656</c:v>
                </c:pt>
                <c:pt idx="10139">
                  <c:v>0.39554424429098656</c:v>
                </c:pt>
                <c:pt idx="10140">
                  <c:v>0.39554424429098656</c:v>
                </c:pt>
                <c:pt idx="10141">
                  <c:v>0.39554424429098656</c:v>
                </c:pt>
                <c:pt idx="10142">
                  <c:v>0.3954602747143513</c:v>
                </c:pt>
                <c:pt idx="10143">
                  <c:v>0.3954602747143513</c:v>
                </c:pt>
                <c:pt idx="10144">
                  <c:v>0.3954602747143513</c:v>
                </c:pt>
                <c:pt idx="10145">
                  <c:v>0.3954602747143513</c:v>
                </c:pt>
                <c:pt idx="10146">
                  <c:v>0.3954602747143513</c:v>
                </c:pt>
                <c:pt idx="10147">
                  <c:v>0.3954602747143513</c:v>
                </c:pt>
                <c:pt idx="10148">
                  <c:v>0.3954602747143513</c:v>
                </c:pt>
                <c:pt idx="10149">
                  <c:v>0.3954602747143513</c:v>
                </c:pt>
                <c:pt idx="10150">
                  <c:v>0.3954602747143513</c:v>
                </c:pt>
                <c:pt idx="10151">
                  <c:v>0.39537629247166617</c:v>
                </c:pt>
                <c:pt idx="10152">
                  <c:v>0.39537629247166617</c:v>
                </c:pt>
                <c:pt idx="10153">
                  <c:v>0.39537629247166617</c:v>
                </c:pt>
                <c:pt idx="10154">
                  <c:v>0.39537629247166617</c:v>
                </c:pt>
                <c:pt idx="10155">
                  <c:v>0.39537629247166617</c:v>
                </c:pt>
                <c:pt idx="10156">
                  <c:v>0.39537629247166617</c:v>
                </c:pt>
                <c:pt idx="10157">
                  <c:v>0.39529229755719753</c:v>
                </c:pt>
                <c:pt idx="10158">
                  <c:v>0.39529229755719753</c:v>
                </c:pt>
                <c:pt idx="10159">
                  <c:v>0.39529229755719753</c:v>
                </c:pt>
                <c:pt idx="10160">
                  <c:v>0.39529229755719753</c:v>
                </c:pt>
                <c:pt idx="10161">
                  <c:v>0.39688603959611879</c:v>
                </c:pt>
                <c:pt idx="10162">
                  <c:v>0.39529229755719753</c:v>
                </c:pt>
                <c:pt idx="10163">
                  <c:v>0.39022919387825705</c:v>
                </c:pt>
                <c:pt idx="10164">
                  <c:v>0.39022919387825705</c:v>
                </c:pt>
                <c:pt idx="10165">
                  <c:v>0.39022919387825705</c:v>
                </c:pt>
                <c:pt idx="10166">
                  <c:v>0.39022919387825705</c:v>
                </c:pt>
                <c:pt idx="10167">
                  <c:v>0.39022919387825705</c:v>
                </c:pt>
                <c:pt idx="10168">
                  <c:v>0.39022919387825705</c:v>
                </c:pt>
                <c:pt idx="10169">
                  <c:v>0.39022919387825705</c:v>
                </c:pt>
                <c:pt idx="10170">
                  <c:v>0.39022919387825705</c:v>
                </c:pt>
                <c:pt idx="10171">
                  <c:v>0.39022919387825705</c:v>
                </c:pt>
                <c:pt idx="10172">
                  <c:v>0.39022919387825705</c:v>
                </c:pt>
                <c:pt idx="10173">
                  <c:v>0.39022919387825705</c:v>
                </c:pt>
                <c:pt idx="10174">
                  <c:v>0.39022919387825705</c:v>
                </c:pt>
                <c:pt idx="10175">
                  <c:v>0.39022919387825705</c:v>
                </c:pt>
                <c:pt idx="10176">
                  <c:v>0.39022919387825705</c:v>
                </c:pt>
                <c:pt idx="10177">
                  <c:v>0.39022919387825705</c:v>
                </c:pt>
                <c:pt idx="10178">
                  <c:v>0.39022919387825705</c:v>
                </c:pt>
                <c:pt idx="10179">
                  <c:v>0.39022919387825705</c:v>
                </c:pt>
                <c:pt idx="10180">
                  <c:v>0.39022919387825705</c:v>
                </c:pt>
                <c:pt idx="10181">
                  <c:v>0.39022919387825705</c:v>
                </c:pt>
                <c:pt idx="10182">
                  <c:v>0.39022919387825705</c:v>
                </c:pt>
                <c:pt idx="10183">
                  <c:v>0.39022919387825705</c:v>
                </c:pt>
                <c:pt idx="10184">
                  <c:v>0.39022919387825705</c:v>
                </c:pt>
                <c:pt idx="10185">
                  <c:v>0.39022919387825705</c:v>
                </c:pt>
                <c:pt idx="10186">
                  <c:v>0.39022919387825705</c:v>
                </c:pt>
                <c:pt idx="10187">
                  <c:v>0.39031395975809025</c:v>
                </c:pt>
                <c:pt idx="10188">
                  <c:v>0.39031395975809025</c:v>
                </c:pt>
                <c:pt idx="10189">
                  <c:v>0.39031395975809025</c:v>
                </c:pt>
                <c:pt idx="10190">
                  <c:v>0.39031395975809025</c:v>
                </c:pt>
                <c:pt idx="10191">
                  <c:v>0.39031395975809025</c:v>
                </c:pt>
                <c:pt idx="10192">
                  <c:v>0.39031395975809025</c:v>
                </c:pt>
                <c:pt idx="10193">
                  <c:v>0.39031395975809025</c:v>
                </c:pt>
                <c:pt idx="10194">
                  <c:v>0.39031395975809025</c:v>
                </c:pt>
                <c:pt idx="10195">
                  <c:v>0.39031395975809025</c:v>
                </c:pt>
                <c:pt idx="10196">
                  <c:v>0.39031395975809025</c:v>
                </c:pt>
                <c:pt idx="10197">
                  <c:v>0.3903987126140499</c:v>
                </c:pt>
                <c:pt idx="10198">
                  <c:v>0.3903987126140499</c:v>
                </c:pt>
                <c:pt idx="10199">
                  <c:v>0.3903987126140499</c:v>
                </c:pt>
                <c:pt idx="10200">
                  <c:v>0.3903987126140499</c:v>
                </c:pt>
                <c:pt idx="10201">
                  <c:v>0.3903987126140499</c:v>
                </c:pt>
                <c:pt idx="10202">
                  <c:v>0.3903987126140499</c:v>
                </c:pt>
                <c:pt idx="10203">
                  <c:v>0.3903987126140499</c:v>
                </c:pt>
                <c:pt idx="10204">
                  <c:v>0.3903987126140499</c:v>
                </c:pt>
                <c:pt idx="10205">
                  <c:v>0.3903987126140499</c:v>
                </c:pt>
                <c:pt idx="10206">
                  <c:v>0.3903987126140499</c:v>
                </c:pt>
                <c:pt idx="10207">
                  <c:v>0.3903987126140499</c:v>
                </c:pt>
                <c:pt idx="10208">
                  <c:v>0.3903987126140499</c:v>
                </c:pt>
                <c:pt idx="10209">
                  <c:v>0.3903987126140499</c:v>
                </c:pt>
                <c:pt idx="10210">
                  <c:v>0.3903987126140499</c:v>
                </c:pt>
                <c:pt idx="10211">
                  <c:v>0.3903987126140499</c:v>
                </c:pt>
                <c:pt idx="10212">
                  <c:v>0.3903987126140499</c:v>
                </c:pt>
                <c:pt idx="10213">
                  <c:v>0.3903987126140499</c:v>
                </c:pt>
                <c:pt idx="10214">
                  <c:v>0.3903987126140499</c:v>
                </c:pt>
                <c:pt idx="10215">
                  <c:v>0.39048345245213723</c:v>
                </c:pt>
                <c:pt idx="10216">
                  <c:v>0.3903987126140499</c:v>
                </c:pt>
                <c:pt idx="10217">
                  <c:v>0.3903987126140499</c:v>
                </c:pt>
                <c:pt idx="10218">
                  <c:v>0.3903987126140499</c:v>
                </c:pt>
                <c:pt idx="10219">
                  <c:v>0.3903987126140499</c:v>
                </c:pt>
                <c:pt idx="10220">
                  <c:v>0.3903987126140499</c:v>
                </c:pt>
                <c:pt idx="10221">
                  <c:v>0.3903987126140499</c:v>
                </c:pt>
                <c:pt idx="10222">
                  <c:v>0.3903987126140499</c:v>
                </c:pt>
                <c:pt idx="10223">
                  <c:v>0.3903987126140499</c:v>
                </c:pt>
                <c:pt idx="10224">
                  <c:v>0.3903987126140499</c:v>
                </c:pt>
                <c:pt idx="10225">
                  <c:v>0.3903987126140499</c:v>
                </c:pt>
                <c:pt idx="10226">
                  <c:v>0.3903987126140499</c:v>
                </c:pt>
                <c:pt idx="10227">
                  <c:v>0.3903987126140499</c:v>
                </c:pt>
                <c:pt idx="10228">
                  <c:v>0.3903987126140499</c:v>
                </c:pt>
                <c:pt idx="10229">
                  <c:v>0.3903987126140499</c:v>
                </c:pt>
                <c:pt idx="10230">
                  <c:v>0.3903987126140499</c:v>
                </c:pt>
                <c:pt idx="10231">
                  <c:v>0.39031395975809025</c:v>
                </c:pt>
                <c:pt idx="10232">
                  <c:v>0.39031395975809025</c:v>
                </c:pt>
                <c:pt idx="10233">
                  <c:v>0.39031395975809025</c:v>
                </c:pt>
                <c:pt idx="10234">
                  <c:v>0.39031395975809025</c:v>
                </c:pt>
                <c:pt idx="10235">
                  <c:v>0.39031395975809025</c:v>
                </c:pt>
                <c:pt idx="10236">
                  <c:v>0.39031395975809025</c:v>
                </c:pt>
                <c:pt idx="10237">
                  <c:v>0.39031395975809025</c:v>
                </c:pt>
                <c:pt idx="10238">
                  <c:v>0.39031395975809025</c:v>
                </c:pt>
                <c:pt idx="10239">
                  <c:v>0.39022919387825705</c:v>
                </c:pt>
                <c:pt idx="10240">
                  <c:v>0.39022919387825705</c:v>
                </c:pt>
                <c:pt idx="10241">
                  <c:v>0.39022919387825705</c:v>
                </c:pt>
                <c:pt idx="10242">
                  <c:v>0.39022919387825705</c:v>
                </c:pt>
                <c:pt idx="10243">
                  <c:v>0.39022919387825705</c:v>
                </c:pt>
                <c:pt idx="10244">
                  <c:v>0.39022919387825705</c:v>
                </c:pt>
                <c:pt idx="10245">
                  <c:v>0.39022919387825705</c:v>
                </c:pt>
                <c:pt idx="10246">
                  <c:v>0.39022919387825705</c:v>
                </c:pt>
                <c:pt idx="10247">
                  <c:v>0.39022919387825705</c:v>
                </c:pt>
                <c:pt idx="10248">
                  <c:v>0.39022919387825705</c:v>
                </c:pt>
                <c:pt idx="10249">
                  <c:v>0.39022919387825705</c:v>
                </c:pt>
                <c:pt idx="10250">
                  <c:v>0.39183752431018459</c:v>
                </c:pt>
                <c:pt idx="10251">
                  <c:v>0.39014441496854413</c:v>
                </c:pt>
                <c:pt idx="10252">
                  <c:v>0.39183752431018459</c:v>
                </c:pt>
                <c:pt idx="10253">
                  <c:v>0.39183752431018459</c:v>
                </c:pt>
                <c:pt idx="10254">
                  <c:v>0.39183752431018459</c:v>
                </c:pt>
                <c:pt idx="10255">
                  <c:v>0.39183752431018459</c:v>
                </c:pt>
                <c:pt idx="10256">
                  <c:v>0.39183752431018459</c:v>
                </c:pt>
                <c:pt idx="10257">
                  <c:v>0.39183752431018459</c:v>
                </c:pt>
                <c:pt idx="10258">
                  <c:v>0.39183752431018459</c:v>
                </c:pt>
                <c:pt idx="10259">
                  <c:v>0.39183752431018459</c:v>
                </c:pt>
                <c:pt idx="10260">
                  <c:v>0.39175299194561819</c:v>
                </c:pt>
                <c:pt idx="10261">
                  <c:v>0.39175299194561819</c:v>
                </c:pt>
                <c:pt idx="10262">
                  <c:v>0.39175299194561819</c:v>
                </c:pt>
                <c:pt idx="10263">
                  <c:v>0.39175299194561819</c:v>
                </c:pt>
                <c:pt idx="10264">
                  <c:v>0.39175299194561819</c:v>
                </c:pt>
                <c:pt idx="10265">
                  <c:v>0.39175299194561819</c:v>
                </c:pt>
                <c:pt idx="10266">
                  <c:v>0.39175299194561819</c:v>
                </c:pt>
                <c:pt idx="10267">
                  <c:v>0.39175299194561819</c:v>
                </c:pt>
                <c:pt idx="10268">
                  <c:v>0.39175299194561819</c:v>
                </c:pt>
                <c:pt idx="10269">
                  <c:v>0.39175299194561819</c:v>
                </c:pt>
                <c:pt idx="10270">
                  <c:v>0.39175299194561819</c:v>
                </c:pt>
                <c:pt idx="10271">
                  <c:v>0.39175299194561819</c:v>
                </c:pt>
                <c:pt idx="10272">
                  <c:v>0.39175299194561819</c:v>
                </c:pt>
                <c:pt idx="10273">
                  <c:v>0.39175299194561819</c:v>
                </c:pt>
                <c:pt idx="10274">
                  <c:v>0.39183752431018459</c:v>
                </c:pt>
                <c:pt idx="10275">
                  <c:v>0.39183752431018459</c:v>
                </c:pt>
                <c:pt idx="10276">
                  <c:v>0.39183752431018459</c:v>
                </c:pt>
                <c:pt idx="10277">
                  <c:v>0.39183752431018459</c:v>
                </c:pt>
                <c:pt idx="10278">
                  <c:v>0.39183752431018459</c:v>
                </c:pt>
                <c:pt idx="10279">
                  <c:v>0.39183752431018459</c:v>
                </c:pt>
                <c:pt idx="10280">
                  <c:v>0.39183752431018459</c:v>
                </c:pt>
                <c:pt idx="10281">
                  <c:v>0.39183752431018459</c:v>
                </c:pt>
                <c:pt idx="10282">
                  <c:v>0.39183752431018459</c:v>
                </c:pt>
                <c:pt idx="10283">
                  <c:v>0.39183752431018459</c:v>
                </c:pt>
                <c:pt idx="10284">
                  <c:v>0.39183752431018459</c:v>
                </c:pt>
                <c:pt idx="10285">
                  <c:v>0.39183752431018459</c:v>
                </c:pt>
                <c:pt idx="10286">
                  <c:v>0.39183752431018459</c:v>
                </c:pt>
                <c:pt idx="10287">
                  <c:v>0.39183752431018459</c:v>
                </c:pt>
                <c:pt idx="10288">
                  <c:v>0.39183752431018459</c:v>
                </c:pt>
                <c:pt idx="10289">
                  <c:v>0.39183752431018459</c:v>
                </c:pt>
                <c:pt idx="10290">
                  <c:v>0.39183752431018459</c:v>
                </c:pt>
                <c:pt idx="10291">
                  <c:v>0.39183752431018459</c:v>
                </c:pt>
                <c:pt idx="10292">
                  <c:v>0.39183752431018459</c:v>
                </c:pt>
                <c:pt idx="10293">
                  <c:v>0.39183752431018459</c:v>
                </c:pt>
                <c:pt idx="10294">
                  <c:v>0.39183752431018459</c:v>
                </c:pt>
                <c:pt idx="10295">
                  <c:v>0.39192204375820017</c:v>
                </c:pt>
                <c:pt idx="10296">
                  <c:v>0.39192204375820017</c:v>
                </c:pt>
                <c:pt idx="10297">
                  <c:v>0.39192204375820017</c:v>
                </c:pt>
                <c:pt idx="10298">
                  <c:v>0.39192204375820017</c:v>
                </c:pt>
                <c:pt idx="10299">
                  <c:v>0.39192204375820017</c:v>
                </c:pt>
                <c:pt idx="10300">
                  <c:v>0.39192204375820017</c:v>
                </c:pt>
                <c:pt idx="10301">
                  <c:v>0.39192204375820017</c:v>
                </c:pt>
                <c:pt idx="10302">
                  <c:v>0.39192204375820017</c:v>
                </c:pt>
                <c:pt idx="10303">
                  <c:v>0.39192204375820017</c:v>
                </c:pt>
                <c:pt idx="10304">
                  <c:v>0.39192204375820017</c:v>
                </c:pt>
                <c:pt idx="10305">
                  <c:v>0.39192204375820017</c:v>
                </c:pt>
                <c:pt idx="10306">
                  <c:v>0.39192204375820017</c:v>
                </c:pt>
                <c:pt idx="10307">
                  <c:v>0.39192204375820017</c:v>
                </c:pt>
                <c:pt idx="10308">
                  <c:v>0.39192204375820017</c:v>
                </c:pt>
                <c:pt idx="10309">
                  <c:v>0.39192204375820017</c:v>
                </c:pt>
                <c:pt idx="10310">
                  <c:v>0.39192204375820017</c:v>
                </c:pt>
                <c:pt idx="10311">
                  <c:v>0.39192204375820017</c:v>
                </c:pt>
                <c:pt idx="10312">
                  <c:v>0.39192204375820017</c:v>
                </c:pt>
                <c:pt idx="10313">
                  <c:v>0.39192204375820017</c:v>
                </c:pt>
                <c:pt idx="10314">
                  <c:v>0.39192204375820017</c:v>
                </c:pt>
                <c:pt idx="10315">
                  <c:v>0.39192204375820017</c:v>
                </c:pt>
                <c:pt idx="10316">
                  <c:v>0.39192204375820017</c:v>
                </c:pt>
                <c:pt idx="10317">
                  <c:v>0.39192204375820017</c:v>
                </c:pt>
                <c:pt idx="10318">
                  <c:v>0.39192204375820017</c:v>
                </c:pt>
                <c:pt idx="10319">
                  <c:v>0.39192204375820017</c:v>
                </c:pt>
                <c:pt idx="10320">
                  <c:v>0.39192204375820017</c:v>
                </c:pt>
                <c:pt idx="10321">
                  <c:v>0.39192204375820017</c:v>
                </c:pt>
                <c:pt idx="10322">
                  <c:v>0.39192204375820017</c:v>
                </c:pt>
                <c:pt idx="10323">
                  <c:v>0.39183752431018459</c:v>
                </c:pt>
                <c:pt idx="10324">
                  <c:v>0.39183752431018459</c:v>
                </c:pt>
                <c:pt idx="10325">
                  <c:v>0.39183752431018459</c:v>
                </c:pt>
                <c:pt idx="10326">
                  <c:v>0.39183752431018459</c:v>
                </c:pt>
                <c:pt idx="10327">
                  <c:v>0.39183752431018459</c:v>
                </c:pt>
                <c:pt idx="10328">
                  <c:v>0.39183752431018459</c:v>
                </c:pt>
                <c:pt idx="10329">
                  <c:v>0.39183752431018459</c:v>
                </c:pt>
                <c:pt idx="10330">
                  <c:v>0.39183752431018459</c:v>
                </c:pt>
                <c:pt idx="10331">
                  <c:v>0.39183752431018459</c:v>
                </c:pt>
                <c:pt idx="10332">
                  <c:v>0.39183752431018459</c:v>
                </c:pt>
                <c:pt idx="10333">
                  <c:v>0.39183752431018459</c:v>
                </c:pt>
                <c:pt idx="10334">
                  <c:v>0.39183752431018459</c:v>
                </c:pt>
                <c:pt idx="10335">
                  <c:v>0.39183752431018459</c:v>
                </c:pt>
                <c:pt idx="10336">
                  <c:v>0.39183752431018459</c:v>
                </c:pt>
                <c:pt idx="10337">
                  <c:v>0.39183752431018459</c:v>
                </c:pt>
                <c:pt idx="10338">
                  <c:v>0.39183752431018459</c:v>
                </c:pt>
                <c:pt idx="10339">
                  <c:v>0.39175299194561819</c:v>
                </c:pt>
                <c:pt idx="10340">
                  <c:v>0.39175299194561819</c:v>
                </c:pt>
                <c:pt idx="10341">
                  <c:v>0.39175299194561819</c:v>
                </c:pt>
                <c:pt idx="10342">
                  <c:v>0.39175299194561819</c:v>
                </c:pt>
                <c:pt idx="10343">
                  <c:v>0.39175299194561819</c:v>
                </c:pt>
                <c:pt idx="10344">
                  <c:v>0.39175299194561819</c:v>
                </c:pt>
                <c:pt idx="10345">
                  <c:v>0.39166844665857736</c:v>
                </c:pt>
                <c:pt idx="10346">
                  <c:v>0.39166844665857736</c:v>
                </c:pt>
                <c:pt idx="10347">
                  <c:v>0.39166844665857736</c:v>
                </c:pt>
                <c:pt idx="10348">
                  <c:v>0.38486242181241281</c:v>
                </c:pt>
                <c:pt idx="10349">
                  <c:v>0.38486242181241281</c:v>
                </c:pt>
                <c:pt idx="10350">
                  <c:v>0.38486242181241281</c:v>
                </c:pt>
                <c:pt idx="10351">
                  <c:v>0.38486242181241281</c:v>
                </c:pt>
                <c:pt idx="10352">
                  <c:v>0.38657185454264764</c:v>
                </c:pt>
                <c:pt idx="10353">
                  <c:v>0.38657185454264764</c:v>
                </c:pt>
                <c:pt idx="10354">
                  <c:v>0.38657185454264764</c:v>
                </c:pt>
                <c:pt idx="10355">
                  <c:v>0.38648650960022746</c:v>
                </c:pt>
                <c:pt idx="10356">
                  <c:v>0.38648650960022746</c:v>
                </c:pt>
                <c:pt idx="10357">
                  <c:v>0.38648650960022746</c:v>
                </c:pt>
                <c:pt idx="10358">
                  <c:v>0.38648650960022746</c:v>
                </c:pt>
                <c:pt idx="10359">
                  <c:v>0.38648650960022746</c:v>
                </c:pt>
                <c:pt idx="10360">
                  <c:v>0.38648650960022746</c:v>
                </c:pt>
                <c:pt idx="10361">
                  <c:v>0.38648650960022746</c:v>
                </c:pt>
                <c:pt idx="10362">
                  <c:v>0.38648650960022746</c:v>
                </c:pt>
                <c:pt idx="10363">
                  <c:v>0.38648650960022746</c:v>
                </c:pt>
                <c:pt idx="10364">
                  <c:v>0.38648650960022746</c:v>
                </c:pt>
                <c:pt idx="10365">
                  <c:v>0.38648650960022746</c:v>
                </c:pt>
                <c:pt idx="10366">
                  <c:v>0.38648650960022746</c:v>
                </c:pt>
                <c:pt idx="10367">
                  <c:v>0.38648650960022746</c:v>
                </c:pt>
                <c:pt idx="10368">
                  <c:v>0.38657185454264764</c:v>
                </c:pt>
                <c:pt idx="10369">
                  <c:v>0.38657185454264764</c:v>
                </c:pt>
                <c:pt idx="10370">
                  <c:v>0.38657185454264764</c:v>
                </c:pt>
                <c:pt idx="10371">
                  <c:v>0.38657185454264764</c:v>
                </c:pt>
                <c:pt idx="10372">
                  <c:v>0.38657185454264764</c:v>
                </c:pt>
                <c:pt idx="10373">
                  <c:v>0.38657185454264764</c:v>
                </c:pt>
                <c:pt idx="10374">
                  <c:v>0.38657185454264764</c:v>
                </c:pt>
                <c:pt idx="10375">
                  <c:v>0.38657185454264764</c:v>
                </c:pt>
                <c:pt idx="10376">
                  <c:v>0.38657185454264764</c:v>
                </c:pt>
                <c:pt idx="10377">
                  <c:v>0.38657185454264764</c:v>
                </c:pt>
                <c:pt idx="10378">
                  <c:v>0.386657186192498</c:v>
                </c:pt>
                <c:pt idx="10379">
                  <c:v>0.386657186192498</c:v>
                </c:pt>
                <c:pt idx="10380">
                  <c:v>0.386657186192498</c:v>
                </c:pt>
                <c:pt idx="10381">
                  <c:v>0.386657186192498</c:v>
                </c:pt>
                <c:pt idx="10382">
                  <c:v>0.3867425045559878</c:v>
                </c:pt>
                <c:pt idx="10383">
                  <c:v>0.3867425045559878</c:v>
                </c:pt>
                <c:pt idx="10384">
                  <c:v>0.3867425045559878</c:v>
                </c:pt>
                <c:pt idx="10385">
                  <c:v>0.3867425045559878</c:v>
                </c:pt>
                <c:pt idx="10386">
                  <c:v>0.3867425045559878</c:v>
                </c:pt>
                <c:pt idx="10387">
                  <c:v>0.3867425045559878</c:v>
                </c:pt>
                <c:pt idx="10388">
                  <c:v>0.38682780963932129</c:v>
                </c:pt>
                <c:pt idx="10389">
                  <c:v>0.38682780963932129</c:v>
                </c:pt>
                <c:pt idx="10390">
                  <c:v>0.38682780963932129</c:v>
                </c:pt>
                <c:pt idx="10391">
                  <c:v>0.38682780963932129</c:v>
                </c:pt>
                <c:pt idx="10392">
                  <c:v>0.38682780963932129</c:v>
                </c:pt>
                <c:pt idx="10393">
                  <c:v>0.38682780963932129</c:v>
                </c:pt>
                <c:pt idx="10394">
                  <c:v>0.38682780963932129</c:v>
                </c:pt>
                <c:pt idx="10395">
                  <c:v>0.38682780963932129</c:v>
                </c:pt>
                <c:pt idx="10396">
                  <c:v>0.38511917764661219</c:v>
                </c:pt>
                <c:pt idx="10397">
                  <c:v>0.38511917764661219</c:v>
                </c:pt>
                <c:pt idx="10398">
                  <c:v>0.38691310144869762</c:v>
                </c:pt>
                <c:pt idx="10399">
                  <c:v>0.47933293866300686</c:v>
                </c:pt>
                <c:pt idx="10400">
                  <c:v>0.47699325337183374</c:v>
                </c:pt>
                <c:pt idx="10401">
                  <c:v>0.47721296306339778</c:v>
                </c:pt>
                <c:pt idx="10402">
                  <c:v>0.48442144543913046</c:v>
                </c:pt>
                <c:pt idx="10403">
                  <c:v>0.48340695707429737</c:v>
                </c:pt>
                <c:pt idx="10404">
                  <c:v>0.48340695707429737</c:v>
                </c:pt>
                <c:pt idx="10405">
                  <c:v>0.48340695707429737</c:v>
                </c:pt>
                <c:pt idx="10406">
                  <c:v>0.48550663153681406</c:v>
                </c:pt>
                <c:pt idx="10407">
                  <c:v>0.48939831657996469</c:v>
                </c:pt>
                <c:pt idx="10408">
                  <c:v>0.48550663153681406</c:v>
                </c:pt>
                <c:pt idx="10409">
                  <c:v>0.48550663153681406</c:v>
                </c:pt>
                <c:pt idx="10410">
                  <c:v>0.48557891254855412</c:v>
                </c:pt>
                <c:pt idx="10411">
                  <c:v>0.48557891254855412</c:v>
                </c:pt>
                <c:pt idx="10412">
                  <c:v>0.48557891254855412</c:v>
                </c:pt>
                <c:pt idx="10413">
                  <c:v>0.48442144543913046</c:v>
                </c:pt>
                <c:pt idx="10414">
                  <c:v>0.48442144543913046</c:v>
                </c:pt>
                <c:pt idx="10415">
                  <c:v>0.48442144543913046</c:v>
                </c:pt>
                <c:pt idx="10416">
                  <c:v>0.48442144543913046</c:v>
                </c:pt>
                <c:pt idx="10417">
                  <c:v>0.48442144543913046</c:v>
                </c:pt>
                <c:pt idx="10418">
                  <c:v>0.48442144543913046</c:v>
                </c:pt>
                <c:pt idx="10419">
                  <c:v>0.48442144543913046</c:v>
                </c:pt>
                <c:pt idx="10420">
                  <c:v>0.48442144543913046</c:v>
                </c:pt>
                <c:pt idx="10421">
                  <c:v>0.49162195176759071</c:v>
                </c:pt>
                <c:pt idx="10422">
                  <c:v>0.48442144543913046</c:v>
                </c:pt>
                <c:pt idx="10423">
                  <c:v>0.48442144543913046</c:v>
                </c:pt>
                <c:pt idx="10424">
                  <c:v>0.48442144543913046</c:v>
                </c:pt>
                <c:pt idx="10425">
                  <c:v>0.49162195176759071</c:v>
                </c:pt>
                <c:pt idx="10426">
                  <c:v>0.49162195176759071</c:v>
                </c:pt>
                <c:pt idx="10427">
                  <c:v>0.49054694645292296</c:v>
                </c:pt>
                <c:pt idx="10428">
                  <c:v>0.49054694645292296</c:v>
                </c:pt>
                <c:pt idx="10429">
                  <c:v>0.49054694645292296</c:v>
                </c:pt>
                <c:pt idx="10430">
                  <c:v>0.49162195176759071</c:v>
                </c:pt>
                <c:pt idx="10431">
                  <c:v>0.49054694645292296</c:v>
                </c:pt>
                <c:pt idx="10432">
                  <c:v>0.49054694645292296</c:v>
                </c:pt>
                <c:pt idx="10433">
                  <c:v>0.49054694645292296</c:v>
                </c:pt>
                <c:pt idx="10434">
                  <c:v>0.49054694645292296</c:v>
                </c:pt>
                <c:pt idx="10435">
                  <c:v>0.49054694645292296</c:v>
                </c:pt>
                <c:pt idx="10436">
                  <c:v>0.49054694645292296</c:v>
                </c:pt>
                <c:pt idx="10437">
                  <c:v>0.49054694645292296</c:v>
                </c:pt>
                <c:pt idx="10438">
                  <c:v>0.49054694645292296</c:v>
                </c:pt>
                <c:pt idx="10439">
                  <c:v>0.49054694645292296</c:v>
                </c:pt>
                <c:pt idx="10440">
                  <c:v>0.49054694645292296</c:v>
                </c:pt>
                <c:pt idx="10441">
                  <c:v>0.49054694645292296</c:v>
                </c:pt>
                <c:pt idx="10442">
                  <c:v>0.48442144543913046</c:v>
                </c:pt>
                <c:pt idx="10443">
                  <c:v>0.48231823078592173</c:v>
                </c:pt>
                <c:pt idx="10444">
                  <c:v>0.48355198169812574</c:v>
                </c:pt>
                <c:pt idx="10445">
                  <c:v>0.48355198169812574</c:v>
                </c:pt>
                <c:pt idx="10446">
                  <c:v>0.47611365729014621</c:v>
                </c:pt>
                <c:pt idx="10447">
                  <c:v>0.48463862850893191</c:v>
                </c:pt>
                <c:pt idx="10448">
                  <c:v>0.47750579177086361</c:v>
                </c:pt>
                <c:pt idx="10449">
                  <c:v>0.47750579177086361</c:v>
                </c:pt>
                <c:pt idx="10450">
                  <c:v>0.47750579177086361</c:v>
                </c:pt>
                <c:pt idx="10451">
                  <c:v>0.47750579177086361</c:v>
                </c:pt>
                <c:pt idx="10452">
                  <c:v>0.47750579177086361</c:v>
                </c:pt>
                <c:pt idx="10453">
                  <c:v>0.47750579177086361</c:v>
                </c:pt>
                <c:pt idx="10454">
                  <c:v>0.47750579177086361</c:v>
                </c:pt>
                <c:pt idx="10455">
                  <c:v>0.47750579177086361</c:v>
                </c:pt>
                <c:pt idx="10456">
                  <c:v>0.47750579177086361</c:v>
                </c:pt>
                <c:pt idx="10457">
                  <c:v>0.47750579177086361</c:v>
                </c:pt>
                <c:pt idx="10458">
                  <c:v>0.47750579177086361</c:v>
                </c:pt>
                <c:pt idx="10459">
                  <c:v>0.47750579177086361</c:v>
                </c:pt>
                <c:pt idx="10460">
                  <c:v>0.47750579177086361</c:v>
                </c:pt>
                <c:pt idx="10461">
                  <c:v>0.47757897797626736</c:v>
                </c:pt>
                <c:pt idx="10462">
                  <c:v>0.47757897797626736</c:v>
                </c:pt>
                <c:pt idx="10463">
                  <c:v>0.47757897797626736</c:v>
                </c:pt>
                <c:pt idx="10464">
                  <c:v>0.47757897797626736</c:v>
                </c:pt>
                <c:pt idx="10465">
                  <c:v>0.47757897797626736</c:v>
                </c:pt>
                <c:pt idx="10466">
                  <c:v>0.47757897797626736</c:v>
                </c:pt>
                <c:pt idx="10467">
                  <c:v>0.47757897797626736</c:v>
                </c:pt>
                <c:pt idx="10468">
                  <c:v>0.47757897797626736</c:v>
                </c:pt>
                <c:pt idx="10469">
                  <c:v>0.47757897797626736</c:v>
                </c:pt>
                <c:pt idx="10470">
                  <c:v>0.47772532524149613</c:v>
                </c:pt>
                <c:pt idx="10471">
                  <c:v>0.47772532524149613</c:v>
                </c:pt>
                <c:pt idx="10472">
                  <c:v>0.47772532524149613</c:v>
                </c:pt>
                <c:pt idx="10473">
                  <c:v>0.47772532524149613</c:v>
                </c:pt>
                <c:pt idx="10474">
                  <c:v>0.47772532524149613</c:v>
                </c:pt>
                <c:pt idx="10475">
                  <c:v>0.47772532524149613</c:v>
                </c:pt>
                <c:pt idx="10476">
                  <c:v>0.4789679264183081</c:v>
                </c:pt>
                <c:pt idx="10477">
                  <c:v>0.4789679264183081</c:v>
                </c:pt>
                <c:pt idx="10478">
                  <c:v>0.479040945512623</c:v>
                </c:pt>
                <c:pt idx="10479">
                  <c:v>0.479040945512623</c:v>
                </c:pt>
                <c:pt idx="10480">
                  <c:v>0.479040945512623</c:v>
                </c:pt>
                <c:pt idx="10481">
                  <c:v>0.479040945512623</c:v>
                </c:pt>
                <c:pt idx="10482">
                  <c:v>0.47779848630707922</c:v>
                </c:pt>
                <c:pt idx="10483">
                  <c:v>0.479040945512623</c:v>
                </c:pt>
                <c:pt idx="10484">
                  <c:v>0.47779848630707922</c:v>
                </c:pt>
                <c:pt idx="10485">
                  <c:v>0.479040945512623</c:v>
                </c:pt>
                <c:pt idx="10486">
                  <c:v>0.47918695872749817</c:v>
                </c:pt>
                <c:pt idx="10487">
                  <c:v>0.47918695872749817</c:v>
                </c:pt>
                <c:pt idx="10488">
                  <c:v>0.4718450499688045</c:v>
                </c:pt>
                <c:pt idx="10489">
                  <c:v>0.47918695872749817</c:v>
                </c:pt>
                <c:pt idx="10490">
                  <c:v>0.47918695872749817</c:v>
                </c:pt>
                <c:pt idx="10491">
                  <c:v>0.47918695872749817</c:v>
                </c:pt>
                <c:pt idx="10492">
                  <c:v>0.47918695872749817</c:v>
                </c:pt>
                <c:pt idx="10493">
                  <c:v>0.47918695872749817</c:v>
                </c:pt>
                <c:pt idx="10494">
                  <c:v>0.47918695872749817</c:v>
                </c:pt>
                <c:pt idx="10495">
                  <c:v>0.47925995285375123</c:v>
                </c:pt>
                <c:pt idx="10496">
                  <c:v>0.47925995285375123</c:v>
                </c:pt>
                <c:pt idx="10497">
                  <c:v>0.47925995285375123</c:v>
                </c:pt>
                <c:pt idx="10498">
                  <c:v>0.47925995285375123</c:v>
                </c:pt>
                <c:pt idx="10499">
                  <c:v>0.47925995285375123</c:v>
                </c:pt>
                <c:pt idx="10500">
                  <c:v>0.47925995285375123</c:v>
                </c:pt>
                <c:pt idx="10501">
                  <c:v>0.4780179192702172</c:v>
                </c:pt>
                <c:pt idx="10502">
                  <c:v>0.48896705729261725</c:v>
                </c:pt>
                <c:pt idx="10503">
                  <c:v>0.48492809239462809</c:v>
                </c:pt>
                <c:pt idx="10504">
                  <c:v>0.49119216217514827</c:v>
                </c:pt>
                <c:pt idx="10505">
                  <c:v>0.49112050304998844</c:v>
                </c:pt>
                <c:pt idx="10506">
                  <c:v>0.49112050304998844</c:v>
                </c:pt>
                <c:pt idx="10507">
                  <c:v>0.49119216217514827</c:v>
                </c:pt>
                <c:pt idx="10508">
                  <c:v>0.49119216217514827</c:v>
                </c:pt>
                <c:pt idx="10509">
                  <c:v>0.4900446701248119</c:v>
                </c:pt>
                <c:pt idx="10510">
                  <c:v>0.49119216217514827</c:v>
                </c:pt>
                <c:pt idx="10511">
                  <c:v>0.48990109144564553</c:v>
                </c:pt>
                <c:pt idx="10512">
                  <c:v>0.48990109144564553</c:v>
                </c:pt>
                <c:pt idx="10513">
                  <c:v>0.48990109144564553</c:v>
                </c:pt>
                <c:pt idx="10514">
                  <c:v>0.48990109144564553</c:v>
                </c:pt>
                <c:pt idx="10515">
                  <c:v>0.48990109144564553</c:v>
                </c:pt>
                <c:pt idx="10516">
                  <c:v>0.48990109144564553</c:v>
                </c:pt>
                <c:pt idx="10517">
                  <c:v>0.48990109144564553</c:v>
                </c:pt>
                <c:pt idx="10518">
                  <c:v>0.48990109144564553</c:v>
                </c:pt>
                <c:pt idx="10519">
                  <c:v>0.48990109144564553</c:v>
                </c:pt>
                <c:pt idx="10520">
                  <c:v>0.48990109144564553</c:v>
                </c:pt>
                <c:pt idx="10521">
                  <c:v>0.48990109144564553</c:v>
                </c:pt>
                <c:pt idx="10522">
                  <c:v>0.48975748110285922</c:v>
                </c:pt>
                <c:pt idx="10523">
                  <c:v>0.48975748110285922</c:v>
                </c:pt>
                <c:pt idx="10524">
                  <c:v>0.48975748110285922</c:v>
                </c:pt>
                <c:pt idx="10525">
                  <c:v>0.48975748110285922</c:v>
                </c:pt>
                <c:pt idx="10526">
                  <c:v>0.48975748110285922</c:v>
                </c:pt>
                <c:pt idx="10527">
                  <c:v>0.48975748110285922</c:v>
                </c:pt>
                <c:pt idx="10528">
                  <c:v>0.48975748110285922</c:v>
                </c:pt>
                <c:pt idx="10529">
                  <c:v>0.48975748110285922</c:v>
                </c:pt>
                <c:pt idx="10530">
                  <c:v>0.48975748110285922</c:v>
                </c:pt>
                <c:pt idx="10531">
                  <c:v>0.48975748110285922</c:v>
                </c:pt>
                <c:pt idx="10532">
                  <c:v>0.48975748110285922</c:v>
                </c:pt>
                <c:pt idx="10533">
                  <c:v>0.48975748110285922</c:v>
                </c:pt>
                <c:pt idx="10534">
                  <c:v>0.48975748110285922</c:v>
                </c:pt>
                <c:pt idx="10535">
                  <c:v>0.48975748110285922</c:v>
                </c:pt>
                <c:pt idx="10536">
                  <c:v>0.48975748110285922</c:v>
                </c:pt>
                <c:pt idx="10537">
                  <c:v>0.48968566405106029</c:v>
                </c:pt>
                <c:pt idx="10538">
                  <c:v>0.48968566405106029</c:v>
                </c:pt>
                <c:pt idx="10539">
                  <c:v>0.48968566405106029</c:v>
                </c:pt>
                <c:pt idx="10540">
                  <c:v>0.48968566405106029</c:v>
                </c:pt>
                <c:pt idx="10541">
                  <c:v>0.48968566405106029</c:v>
                </c:pt>
                <c:pt idx="10542">
                  <c:v>0.48968566405106029</c:v>
                </c:pt>
                <c:pt idx="10543">
                  <c:v>0.48968566405106029</c:v>
                </c:pt>
                <c:pt idx="10544">
                  <c:v>0.48968566405106029</c:v>
                </c:pt>
                <c:pt idx="10545">
                  <c:v>0.48968566405106029</c:v>
                </c:pt>
                <c:pt idx="10546">
                  <c:v>0.4908337878073793</c:v>
                </c:pt>
                <c:pt idx="10547">
                  <c:v>0.48968566405106029</c:v>
                </c:pt>
                <c:pt idx="10548">
                  <c:v>0.48968566405106029</c:v>
                </c:pt>
                <c:pt idx="10549">
                  <c:v>0.48968566405106029</c:v>
                </c:pt>
                <c:pt idx="10550">
                  <c:v>0.48968566405106029</c:v>
                </c:pt>
                <c:pt idx="10551">
                  <c:v>0.4908337878073793</c:v>
                </c:pt>
                <c:pt idx="10552">
                  <c:v>0.48968566405106029</c:v>
                </c:pt>
                <c:pt idx="10553">
                  <c:v>0.48968566405106029</c:v>
                </c:pt>
                <c:pt idx="10554">
                  <c:v>0.48968566405106029</c:v>
                </c:pt>
                <c:pt idx="10555">
                  <c:v>0.48968566405106029</c:v>
                </c:pt>
                <c:pt idx="10556">
                  <c:v>0.4908337878073793</c:v>
                </c:pt>
                <c:pt idx="10557">
                  <c:v>0.48968566405106029</c:v>
                </c:pt>
                <c:pt idx="10558">
                  <c:v>0.4908337878073793</c:v>
                </c:pt>
                <c:pt idx="10559">
                  <c:v>0.48968566405106029</c:v>
                </c:pt>
                <c:pt idx="10560">
                  <c:v>0.48968566405106029</c:v>
                </c:pt>
                <c:pt idx="10561">
                  <c:v>0.48968566405106029</c:v>
                </c:pt>
                <c:pt idx="10562">
                  <c:v>0.48968566405106029</c:v>
                </c:pt>
                <c:pt idx="10563">
                  <c:v>0.48968566405106029</c:v>
                </c:pt>
                <c:pt idx="10564">
                  <c:v>0.48968566405106029</c:v>
                </c:pt>
                <c:pt idx="10565">
                  <c:v>0.48968566405106029</c:v>
                </c:pt>
                <c:pt idx="10566">
                  <c:v>0.48968566405106029</c:v>
                </c:pt>
                <c:pt idx="10567">
                  <c:v>0.48968566405106029</c:v>
                </c:pt>
                <c:pt idx="10568">
                  <c:v>0.48968566405106029</c:v>
                </c:pt>
                <c:pt idx="10569">
                  <c:v>0.48968566405106029</c:v>
                </c:pt>
                <c:pt idx="10570">
                  <c:v>0.48968566405106029</c:v>
                </c:pt>
                <c:pt idx="10571">
                  <c:v>0.48968566405106029</c:v>
                </c:pt>
                <c:pt idx="10572">
                  <c:v>0.48968566405106029</c:v>
                </c:pt>
                <c:pt idx="10573">
                  <c:v>0.48968566405106029</c:v>
                </c:pt>
                <c:pt idx="10574">
                  <c:v>0.48968566405106029</c:v>
                </c:pt>
                <c:pt idx="10575">
                  <c:v>0.48968566405106029</c:v>
                </c:pt>
                <c:pt idx="10576">
                  <c:v>0.48975748110285922</c:v>
                </c:pt>
                <c:pt idx="10577">
                  <c:v>0.48975748110285922</c:v>
                </c:pt>
                <c:pt idx="10578">
                  <c:v>0.48975748110285922</c:v>
                </c:pt>
                <c:pt idx="10579">
                  <c:v>0.48975748110285922</c:v>
                </c:pt>
                <c:pt idx="10580">
                  <c:v>0.48975748110285922</c:v>
                </c:pt>
                <c:pt idx="10581">
                  <c:v>0.48975748110285922</c:v>
                </c:pt>
                <c:pt idx="10582">
                  <c:v>0.48975748110285922</c:v>
                </c:pt>
                <c:pt idx="10583">
                  <c:v>0.48975748110285922</c:v>
                </c:pt>
                <c:pt idx="10584">
                  <c:v>0.48975748110285922</c:v>
                </c:pt>
                <c:pt idx="10585">
                  <c:v>0.48975748110285922</c:v>
                </c:pt>
                <c:pt idx="10586">
                  <c:v>0.48975748110285922</c:v>
                </c:pt>
                <c:pt idx="10587">
                  <c:v>0.48975748110285922</c:v>
                </c:pt>
                <c:pt idx="10588">
                  <c:v>0.48975748110285922</c:v>
                </c:pt>
                <c:pt idx="10589">
                  <c:v>0.48975748110285922</c:v>
                </c:pt>
                <c:pt idx="10590">
                  <c:v>0.48975748110285922</c:v>
                </c:pt>
                <c:pt idx="10591">
                  <c:v>0.48975748110285922</c:v>
                </c:pt>
                <c:pt idx="10592">
                  <c:v>0.48975748110285922</c:v>
                </c:pt>
                <c:pt idx="10593">
                  <c:v>0.48975748110285922</c:v>
                </c:pt>
                <c:pt idx="10594">
                  <c:v>0.48975748110285922</c:v>
                </c:pt>
                <c:pt idx="10595">
                  <c:v>0.48975748110285922</c:v>
                </c:pt>
                <c:pt idx="10596">
                  <c:v>0.48975748110285922</c:v>
                </c:pt>
                <c:pt idx="10597">
                  <c:v>0.48975748110285922</c:v>
                </c:pt>
                <c:pt idx="10598">
                  <c:v>0.48975748110285922</c:v>
                </c:pt>
                <c:pt idx="10599">
                  <c:v>0.48975748110285922</c:v>
                </c:pt>
                <c:pt idx="10600">
                  <c:v>0.48975748110285922</c:v>
                </c:pt>
                <c:pt idx="10601">
                  <c:v>0.48975748110285922</c:v>
                </c:pt>
                <c:pt idx="10602">
                  <c:v>0.48975748110285922</c:v>
                </c:pt>
                <c:pt idx="10603">
                  <c:v>0.48975748110285922</c:v>
                </c:pt>
                <c:pt idx="10604">
                  <c:v>0.48968566405106029</c:v>
                </c:pt>
                <c:pt idx="10605">
                  <c:v>0.48968566405106029</c:v>
                </c:pt>
                <c:pt idx="10606">
                  <c:v>0.48968566405106029</c:v>
                </c:pt>
                <c:pt idx="10607">
                  <c:v>0.48968566405106029</c:v>
                </c:pt>
                <c:pt idx="10608">
                  <c:v>0.48968566405106029</c:v>
                </c:pt>
                <c:pt idx="10609">
                  <c:v>0.48968566405106029</c:v>
                </c:pt>
                <c:pt idx="10610">
                  <c:v>0.48968566405106029</c:v>
                </c:pt>
                <c:pt idx="10611">
                  <c:v>0.48968566405106029</c:v>
                </c:pt>
                <c:pt idx="10612">
                  <c:v>0.48968566405106029</c:v>
                </c:pt>
                <c:pt idx="10613">
                  <c:v>0.4908337878073793</c:v>
                </c:pt>
                <c:pt idx="10614">
                  <c:v>0.4908337878073793</c:v>
                </c:pt>
                <c:pt idx="10615">
                  <c:v>0.48326189982033529</c:v>
                </c:pt>
                <c:pt idx="10616">
                  <c:v>0.48326189982033529</c:v>
                </c:pt>
                <c:pt idx="10617">
                  <c:v>0.48326189982033529</c:v>
                </c:pt>
                <c:pt idx="10618">
                  <c:v>0.48326189982033529</c:v>
                </c:pt>
                <c:pt idx="10619">
                  <c:v>0.48326189982033529</c:v>
                </c:pt>
                <c:pt idx="10620">
                  <c:v>0.48326189982033529</c:v>
                </c:pt>
                <c:pt idx="10621">
                  <c:v>0.48449384791123551</c:v>
                </c:pt>
                <c:pt idx="10622">
                  <c:v>0.48463862850893191</c:v>
                </c:pt>
                <c:pt idx="10623">
                  <c:v>0.48326189982033529</c:v>
                </c:pt>
                <c:pt idx="10624">
                  <c:v>0.48449384791123551</c:v>
                </c:pt>
                <c:pt idx="10625">
                  <c:v>0.48449384791123551</c:v>
                </c:pt>
                <c:pt idx="10626">
                  <c:v>0.48449384791123551</c:v>
                </c:pt>
                <c:pt idx="10627">
                  <c:v>0.48449384791123551</c:v>
                </c:pt>
                <c:pt idx="10628">
                  <c:v>0.48449384791123551</c:v>
                </c:pt>
                <c:pt idx="10629">
                  <c:v>0.48442144543913046</c:v>
                </c:pt>
                <c:pt idx="10630">
                  <c:v>0.48442144543913046</c:v>
                </c:pt>
                <c:pt idx="10631">
                  <c:v>0.48442144543913046</c:v>
                </c:pt>
                <c:pt idx="10632">
                  <c:v>0.48839159960707501</c:v>
                </c:pt>
                <c:pt idx="10633">
                  <c:v>0.48442144543913046</c:v>
                </c:pt>
                <c:pt idx="10634">
                  <c:v>0.48442144543913046</c:v>
                </c:pt>
                <c:pt idx="10635">
                  <c:v>0.48550663153681406</c:v>
                </c:pt>
                <c:pt idx="10636">
                  <c:v>0.48550663153681406</c:v>
                </c:pt>
                <c:pt idx="10637">
                  <c:v>0.48550663153681406</c:v>
                </c:pt>
                <c:pt idx="10638">
                  <c:v>0.48550663153681406</c:v>
                </c:pt>
                <c:pt idx="10639">
                  <c:v>0.4853620452755828</c:v>
                </c:pt>
                <c:pt idx="10640">
                  <c:v>0.4853620452755828</c:v>
                </c:pt>
                <c:pt idx="10641">
                  <c:v>0.4853620452755828</c:v>
                </c:pt>
                <c:pt idx="10642">
                  <c:v>0.4853620452755828</c:v>
                </c:pt>
                <c:pt idx="10643">
                  <c:v>0.4853620452755828</c:v>
                </c:pt>
                <c:pt idx="10644">
                  <c:v>0.4853620452755828</c:v>
                </c:pt>
                <c:pt idx="10645">
                  <c:v>0.4853620452755828</c:v>
                </c:pt>
                <c:pt idx="10646">
                  <c:v>0.48195491253468081</c:v>
                </c:pt>
                <c:pt idx="10647">
                  <c:v>0.48528974002067182</c:v>
                </c:pt>
                <c:pt idx="10648">
                  <c:v>0.48918272267601381</c:v>
                </c:pt>
                <c:pt idx="10649">
                  <c:v>0.48528974002067182</c:v>
                </c:pt>
                <c:pt idx="10650">
                  <c:v>0.48195491253468081</c:v>
                </c:pt>
                <c:pt idx="10651">
                  <c:v>0.48195491253468081</c:v>
                </c:pt>
                <c:pt idx="10652">
                  <c:v>0.48195491253468081</c:v>
                </c:pt>
                <c:pt idx="10653">
                  <c:v>0.48195491253468081</c:v>
                </c:pt>
                <c:pt idx="10654">
                  <c:v>0.4778716389984774</c:v>
                </c:pt>
                <c:pt idx="10655">
                  <c:v>0.48195491253468081</c:v>
                </c:pt>
                <c:pt idx="10656">
                  <c:v>0.48195491253468081</c:v>
                </c:pt>
                <c:pt idx="10657">
                  <c:v>0.48311680991420447</c:v>
                </c:pt>
                <c:pt idx="10658">
                  <c:v>0.48195491253468081</c:v>
                </c:pt>
                <c:pt idx="10659">
                  <c:v>0.48188222425685867</c:v>
                </c:pt>
                <c:pt idx="10660">
                  <c:v>0.48188222425685867</c:v>
                </c:pt>
                <c:pt idx="10661">
                  <c:v>0.48188222425685867</c:v>
                </c:pt>
                <c:pt idx="10662">
                  <c:v>0.48188222425685867</c:v>
                </c:pt>
                <c:pt idx="10663">
                  <c:v>0.48311680991420447</c:v>
                </c:pt>
                <c:pt idx="10664">
                  <c:v>0.48188222425685867</c:v>
                </c:pt>
                <c:pt idx="10665">
                  <c:v>0.48188222425685867</c:v>
                </c:pt>
                <c:pt idx="10666">
                  <c:v>0.48188222425685867</c:v>
                </c:pt>
                <c:pt idx="10667">
                  <c:v>0.48188222425685867</c:v>
                </c:pt>
                <c:pt idx="10668">
                  <c:v>0.48311680991420447</c:v>
                </c:pt>
                <c:pt idx="10669">
                  <c:v>0.48195491253468081</c:v>
                </c:pt>
                <c:pt idx="10670">
                  <c:v>0.48188222425685867</c:v>
                </c:pt>
                <c:pt idx="10671">
                  <c:v>0.48188222425685867</c:v>
                </c:pt>
                <c:pt idx="10672">
                  <c:v>0.48188222425685867</c:v>
                </c:pt>
                <c:pt idx="10673">
                  <c:v>0.48188222425685867</c:v>
                </c:pt>
                <c:pt idx="10674">
                  <c:v>0.48188222425685867</c:v>
                </c:pt>
                <c:pt idx="10675">
                  <c:v>0.48195491253468081</c:v>
                </c:pt>
                <c:pt idx="10676">
                  <c:v>0.48188222425685867</c:v>
                </c:pt>
                <c:pt idx="10677">
                  <c:v>0.48195491253468081</c:v>
                </c:pt>
                <c:pt idx="10678">
                  <c:v>0.48188222425685867</c:v>
                </c:pt>
                <c:pt idx="10679">
                  <c:v>0.48195491253468081</c:v>
                </c:pt>
                <c:pt idx="10680">
                  <c:v>0.48195491253468081</c:v>
                </c:pt>
                <c:pt idx="10681">
                  <c:v>0.48195491253468081</c:v>
                </c:pt>
                <c:pt idx="10682">
                  <c:v>0.48195491253468081</c:v>
                </c:pt>
                <c:pt idx="10683">
                  <c:v>0.48188222425685867</c:v>
                </c:pt>
                <c:pt idx="10684">
                  <c:v>0.48188222425685867</c:v>
                </c:pt>
                <c:pt idx="10685">
                  <c:v>0.48195491253468081</c:v>
                </c:pt>
                <c:pt idx="10686">
                  <c:v>0.48188222425685867</c:v>
                </c:pt>
                <c:pt idx="10687">
                  <c:v>0.48195491253468081</c:v>
                </c:pt>
                <c:pt idx="10688">
                  <c:v>0.48188222425685867</c:v>
                </c:pt>
                <c:pt idx="10689">
                  <c:v>0.48188222425685867</c:v>
                </c:pt>
                <c:pt idx="10690">
                  <c:v>0.47779848630707922</c:v>
                </c:pt>
                <c:pt idx="10691">
                  <c:v>0.48188222425685867</c:v>
                </c:pt>
                <c:pt idx="10692">
                  <c:v>0.48188222425685867</c:v>
                </c:pt>
                <c:pt idx="10693">
                  <c:v>0.48188222425685867</c:v>
                </c:pt>
                <c:pt idx="10694">
                  <c:v>0.48188222425685867</c:v>
                </c:pt>
                <c:pt idx="10695">
                  <c:v>0.48188222425685867</c:v>
                </c:pt>
                <c:pt idx="10696">
                  <c:v>0.48188222425685867</c:v>
                </c:pt>
                <c:pt idx="10697">
                  <c:v>0.48188222425685867</c:v>
                </c:pt>
                <c:pt idx="10698">
                  <c:v>0.48188222425685867</c:v>
                </c:pt>
                <c:pt idx="10699">
                  <c:v>0.48188222425685867</c:v>
                </c:pt>
                <c:pt idx="10700">
                  <c:v>0.48188222425685867</c:v>
                </c:pt>
                <c:pt idx="10701">
                  <c:v>0.48188222425685867</c:v>
                </c:pt>
                <c:pt idx="10702">
                  <c:v>0.48188222425685867</c:v>
                </c:pt>
                <c:pt idx="10703">
                  <c:v>0.48173682305137078</c:v>
                </c:pt>
                <c:pt idx="10704">
                  <c:v>0.4829716873338451</c:v>
                </c:pt>
                <c:pt idx="10705">
                  <c:v>0.47765215579885156</c:v>
                </c:pt>
                <c:pt idx="10706">
                  <c:v>0.47765215579885156</c:v>
                </c:pt>
                <c:pt idx="10707">
                  <c:v>0.48173682305137078</c:v>
                </c:pt>
                <c:pt idx="10708">
                  <c:v>0.48173682305137078</c:v>
                </c:pt>
                <c:pt idx="10709">
                  <c:v>0.48289911378392936</c:v>
                </c:pt>
                <c:pt idx="10710">
                  <c:v>0.48289911378392936</c:v>
                </c:pt>
                <c:pt idx="10711">
                  <c:v>0.48289911378392936</c:v>
                </c:pt>
                <c:pt idx="10712">
                  <c:v>0.48289911378392936</c:v>
                </c:pt>
                <c:pt idx="10713">
                  <c:v>0.48289911378392936</c:v>
                </c:pt>
                <c:pt idx="10714">
                  <c:v>0.48289911378392936</c:v>
                </c:pt>
                <c:pt idx="10715">
                  <c:v>0.47889489899561055</c:v>
                </c:pt>
                <c:pt idx="10716">
                  <c:v>0.47874881915366418</c:v>
                </c:pt>
                <c:pt idx="10717">
                  <c:v>0.4827539421508108</c:v>
                </c:pt>
                <c:pt idx="10718">
                  <c:v>0.47874881915366418</c:v>
                </c:pt>
                <c:pt idx="10719">
                  <c:v>0.47874881915366418</c:v>
                </c:pt>
                <c:pt idx="10720">
                  <c:v>0.4827539421508108</c:v>
                </c:pt>
                <c:pt idx="10721">
                  <c:v>0.48268134406207752</c:v>
                </c:pt>
                <c:pt idx="10722">
                  <c:v>0.48268134406207752</c:v>
                </c:pt>
                <c:pt idx="10723">
                  <c:v>0.47867576672870982</c:v>
                </c:pt>
                <c:pt idx="10724">
                  <c:v>0.48268134406207752</c:v>
                </c:pt>
                <c:pt idx="10725">
                  <c:v>0.48268134406207752</c:v>
                </c:pt>
                <c:pt idx="10726">
                  <c:v>0.48253612332642526</c:v>
                </c:pt>
                <c:pt idx="10727">
                  <c:v>0.48253612332642526</c:v>
                </c:pt>
                <c:pt idx="10728">
                  <c:v>0.48253612332642526</c:v>
                </c:pt>
                <c:pt idx="10729">
                  <c:v>0.48253612332642526</c:v>
                </c:pt>
                <c:pt idx="10730">
                  <c:v>0.48253612332642526</c:v>
                </c:pt>
                <c:pt idx="10731">
                  <c:v>0.48355198169812574</c:v>
                </c:pt>
                <c:pt idx="10732">
                  <c:v>0.48355198169812574</c:v>
                </c:pt>
                <c:pt idx="10733">
                  <c:v>0.48355198169812574</c:v>
                </c:pt>
                <c:pt idx="10734">
                  <c:v>0.48355198169812574</c:v>
                </c:pt>
                <c:pt idx="10735">
                  <c:v>0.48355198169812574</c:v>
                </c:pt>
                <c:pt idx="10736">
                  <c:v>0.48355198169812574</c:v>
                </c:pt>
                <c:pt idx="10737">
                  <c:v>0.48340695707429737</c:v>
                </c:pt>
                <c:pt idx="10738">
                  <c:v>0.48340695707429737</c:v>
                </c:pt>
                <c:pt idx="10739">
                  <c:v>0.48340695707429737</c:v>
                </c:pt>
                <c:pt idx="10740">
                  <c:v>0.48340695707429737</c:v>
                </c:pt>
                <c:pt idx="10741">
                  <c:v>0.48340695707429737</c:v>
                </c:pt>
                <c:pt idx="10742">
                  <c:v>0.48340695707429737</c:v>
                </c:pt>
                <c:pt idx="10743">
                  <c:v>0.47633367006455984</c:v>
                </c:pt>
                <c:pt idx="10744">
                  <c:v>0.47626034090899971</c:v>
                </c:pt>
                <c:pt idx="10745">
                  <c:v>0.47626034090899971</c:v>
                </c:pt>
                <c:pt idx="10746">
                  <c:v>0.48333443252745967</c:v>
                </c:pt>
                <c:pt idx="10747">
                  <c:v>0.47626034090899971</c:v>
                </c:pt>
                <c:pt idx="10748">
                  <c:v>0.47626034090899971</c:v>
                </c:pt>
                <c:pt idx="10749">
                  <c:v>0.47626034090899971</c:v>
                </c:pt>
                <c:pt idx="10750">
                  <c:v>0.47626034090899971</c:v>
                </c:pt>
                <c:pt idx="10751">
                  <c:v>0.47626034090899971</c:v>
                </c:pt>
                <c:pt idx="10752">
                  <c:v>0.47626034090899971</c:v>
                </c:pt>
                <c:pt idx="10753">
                  <c:v>0.47626034090899971</c:v>
                </c:pt>
                <c:pt idx="10754">
                  <c:v>0.47626034090899971</c:v>
                </c:pt>
                <c:pt idx="10755">
                  <c:v>0.47626034090899971</c:v>
                </c:pt>
                <c:pt idx="10756">
                  <c:v>0.47626034090899971</c:v>
                </c:pt>
                <c:pt idx="10757">
                  <c:v>0.47626034090899971</c:v>
                </c:pt>
                <c:pt idx="10758">
                  <c:v>0.47626034090899971</c:v>
                </c:pt>
                <c:pt idx="10759">
                  <c:v>0.47626034090899971</c:v>
                </c:pt>
                <c:pt idx="10760">
                  <c:v>0.47626034090899971</c:v>
                </c:pt>
                <c:pt idx="10761">
                  <c:v>0.47626034090899971</c:v>
                </c:pt>
                <c:pt idx="10762">
                  <c:v>0.47626034090899971</c:v>
                </c:pt>
                <c:pt idx="10763">
                  <c:v>0.47626034090899971</c:v>
                </c:pt>
                <c:pt idx="10764">
                  <c:v>0.47626034090899971</c:v>
                </c:pt>
                <c:pt idx="10765">
                  <c:v>0.47626034090899971</c:v>
                </c:pt>
                <c:pt idx="10766">
                  <c:v>0.47626034090899971</c:v>
                </c:pt>
                <c:pt idx="10767">
                  <c:v>0.47626034090899971</c:v>
                </c:pt>
                <c:pt idx="10768">
                  <c:v>0.47626034090899971</c:v>
                </c:pt>
                <c:pt idx="10769">
                  <c:v>0.47633367006455984</c:v>
                </c:pt>
                <c:pt idx="10770">
                  <c:v>0.47626034090899971</c:v>
                </c:pt>
                <c:pt idx="10771">
                  <c:v>0.47626034090899971</c:v>
                </c:pt>
                <c:pt idx="10772">
                  <c:v>0.47633367006455984</c:v>
                </c:pt>
                <c:pt idx="10773">
                  <c:v>0.47633367006455984</c:v>
                </c:pt>
                <c:pt idx="10774">
                  <c:v>0.47633367006455984</c:v>
                </c:pt>
                <c:pt idx="10775">
                  <c:v>0.47626034090899971</c:v>
                </c:pt>
                <c:pt idx="10776">
                  <c:v>0.47633367006455984</c:v>
                </c:pt>
                <c:pt idx="10777">
                  <c:v>0.47633367006455984</c:v>
                </c:pt>
                <c:pt idx="10778">
                  <c:v>0.48340695707429737</c:v>
                </c:pt>
                <c:pt idx="10779">
                  <c:v>0.48340695707429737</c:v>
                </c:pt>
                <c:pt idx="10780">
                  <c:v>0.48340695707429737</c:v>
                </c:pt>
                <c:pt idx="10781">
                  <c:v>0.48340695707429737</c:v>
                </c:pt>
                <c:pt idx="10782">
                  <c:v>0.47633367006455984</c:v>
                </c:pt>
                <c:pt idx="10783">
                  <c:v>0.47633367006455984</c:v>
                </c:pt>
                <c:pt idx="10784">
                  <c:v>0.47633367006455984</c:v>
                </c:pt>
                <c:pt idx="10785">
                  <c:v>0.47633367006455984</c:v>
                </c:pt>
                <c:pt idx="10786">
                  <c:v>0.47633367006455984</c:v>
                </c:pt>
                <c:pt idx="10787">
                  <c:v>0.48340695707429737</c:v>
                </c:pt>
                <c:pt idx="10788">
                  <c:v>0.48340695707429737</c:v>
                </c:pt>
                <c:pt idx="10789">
                  <c:v>0.47633367006455984</c:v>
                </c:pt>
                <c:pt idx="10790">
                  <c:v>0.47633367006455984</c:v>
                </c:pt>
                <c:pt idx="10791">
                  <c:v>0.48340695707429737</c:v>
                </c:pt>
                <c:pt idx="10792">
                  <c:v>0.47633367006455984</c:v>
                </c:pt>
                <c:pt idx="10793">
                  <c:v>0.47626034090899971</c:v>
                </c:pt>
                <c:pt idx="10794">
                  <c:v>0.47626034090899971</c:v>
                </c:pt>
                <c:pt idx="10795">
                  <c:v>0.47626034090899971</c:v>
                </c:pt>
                <c:pt idx="10796">
                  <c:v>0.47626034090899971</c:v>
                </c:pt>
                <c:pt idx="10797">
                  <c:v>0.47626034090899971</c:v>
                </c:pt>
                <c:pt idx="10798">
                  <c:v>0.47626034090899971</c:v>
                </c:pt>
                <c:pt idx="10799">
                  <c:v>0.47626034090899971</c:v>
                </c:pt>
                <c:pt idx="10800">
                  <c:v>0.47626034090899971</c:v>
                </c:pt>
                <c:pt idx="10801">
                  <c:v>0.47626034090899971</c:v>
                </c:pt>
                <c:pt idx="10802">
                  <c:v>0.47626034090899971</c:v>
                </c:pt>
                <c:pt idx="10803">
                  <c:v>0.47611365729014621</c:v>
                </c:pt>
                <c:pt idx="10804">
                  <c:v>0.47611365729014621</c:v>
                </c:pt>
                <c:pt idx="10805">
                  <c:v>0.47611365729014621</c:v>
                </c:pt>
                <c:pt idx="10806">
                  <c:v>0.47611365729014621</c:v>
                </c:pt>
                <c:pt idx="10807">
                  <c:v>0.47611365729014621</c:v>
                </c:pt>
                <c:pt idx="10808">
                  <c:v>0.47611365729014621</c:v>
                </c:pt>
                <c:pt idx="10809">
                  <c:v>0.47611365729014621</c:v>
                </c:pt>
                <c:pt idx="10810">
                  <c:v>0.47604030282102816</c:v>
                </c:pt>
                <c:pt idx="10811">
                  <c:v>0.47604030282102816</c:v>
                </c:pt>
                <c:pt idx="10812">
                  <c:v>0.47604030282102816</c:v>
                </c:pt>
                <c:pt idx="10813">
                  <c:v>0.47604030282102816</c:v>
                </c:pt>
                <c:pt idx="10814">
                  <c:v>0.47604030282102816</c:v>
                </c:pt>
                <c:pt idx="10815">
                  <c:v>0.4758935685488358</c:v>
                </c:pt>
                <c:pt idx="10816">
                  <c:v>0.4758935685488358</c:v>
                </c:pt>
                <c:pt idx="10817">
                  <c:v>0.4758935685488358</c:v>
                </c:pt>
                <c:pt idx="10818">
                  <c:v>0.4758935685488358</c:v>
                </c:pt>
                <c:pt idx="10819">
                  <c:v>0.47713973490064043</c:v>
                </c:pt>
                <c:pt idx="10820">
                  <c:v>0.47713973490064043</c:v>
                </c:pt>
                <c:pt idx="10821">
                  <c:v>0.4770664983377495</c:v>
                </c:pt>
                <c:pt idx="10822">
                  <c:v>0.4770664983377495</c:v>
                </c:pt>
                <c:pt idx="10823">
                  <c:v>0.4770664983377495</c:v>
                </c:pt>
                <c:pt idx="10824">
                  <c:v>0.4770664983377495</c:v>
                </c:pt>
                <c:pt idx="10825">
                  <c:v>0.47692000000000001</c:v>
                </c:pt>
                <c:pt idx="10826">
                  <c:v>0.47692000000000001</c:v>
                </c:pt>
                <c:pt idx="10827">
                  <c:v>0.47692000000000001</c:v>
                </c:pt>
                <c:pt idx="10828">
                  <c:v>0.47692000000000001</c:v>
                </c:pt>
                <c:pt idx="10829">
                  <c:v>0.47692000000000001</c:v>
                </c:pt>
                <c:pt idx="10830">
                  <c:v>0.47684673821935342</c:v>
                </c:pt>
                <c:pt idx="10831">
                  <c:v>0.47684673821935342</c:v>
                </c:pt>
                <c:pt idx="10832">
                  <c:v>0.47684673821935342</c:v>
                </c:pt>
                <c:pt idx="10833">
                  <c:v>0.47684673821935342</c:v>
                </c:pt>
                <c:pt idx="10834">
                  <c:v>0.47794478331856571</c:v>
                </c:pt>
                <c:pt idx="10835">
                  <c:v>0.4767734680269976</c:v>
                </c:pt>
                <c:pt idx="10836">
                  <c:v>0.4778716389984774</c:v>
                </c:pt>
                <c:pt idx="10837">
                  <c:v>0.4778716389984774</c:v>
                </c:pt>
                <c:pt idx="10838">
                  <c:v>0.4778716389984774</c:v>
                </c:pt>
                <c:pt idx="10839">
                  <c:v>0.4778716389984774</c:v>
                </c:pt>
                <c:pt idx="10840">
                  <c:v>0.4778716389984774</c:v>
                </c:pt>
                <c:pt idx="10841">
                  <c:v>0.47779848630707922</c:v>
                </c:pt>
                <c:pt idx="10842">
                  <c:v>0.47779848630707922</c:v>
                </c:pt>
                <c:pt idx="10843">
                  <c:v>0.47779848630707922</c:v>
                </c:pt>
                <c:pt idx="10844">
                  <c:v>0.47779848630707922</c:v>
                </c:pt>
                <c:pt idx="10845">
                  <c:v>0.47779848630707922</c:v>
                </c:pt>
                <c:pt idx="10846">
                  <c:v>0.47779848630707922</c:v>
                </c:pt>
                <c:pt idx="10847">
                  <c:v>0.47779848630707922</c:v>
                </c:pt>
                <c:pt idx="10848">
                  <c:v>0.47779848630707922</c:v>
                </c:pt>
                <c:pt idx="10849">
                  <c:v>0.47779848630707922</c:v>
                </c:pt>
                <c:pt idx="10850">
                  <c:v>0.47779848630707922</c:v>
                </c:pt>
                <c:pt idx="10851">
                  <c:v>0.47779848630707922</c:v>
                </c:pt>
                <c:pt idx="10852">
                  <c:v>0.47779848630707922</c:v>
                </c:pt>
                <c:pt idx="10853">
                  <c:v>0.47779848630707922</c:v>
                </c:pt>
                <c:pt idx="10854">
                  <c:v>0.47779848630707922</c:v>
                </c:pt>
                <c:pt idx="10855">
                  <c:v>0.47779848630707922</c:v>
                </c:pt>
                <c:pt idx="10856">
                  <c:v>0.47779848630707922</c:v>
                </c:pt>
                <c:pt idx="10857">
                  <c:v>0.47779848630707922</c:v>
                </c:pt>
                <c:pt idx="10858">
                  <c:v>0.47779848630707922</c:v>
                </c:pt>
                <c:pt idx="10859">
                  <c:v>0.47779848630707922</c:v>
                </c:pt>
                <c:pt idx="10860">
                  <c:v>0.47779848630707922</c:v>
                </c:pt>
                <c:pt idx="10861">
                  <c:v>0.47779848630707922</c:v>
                </c:pt>
                <c:pt idx="10862">
                  <c:v>0.47779848630707922</c:v>
                </c:pt>
                <c:pt idx="10863">
                  <c:v>0.47779848630707922</c:v>
                </c:pt>
                <c:pt idx="10864">
                  <c:v>0.47779848630707922</c:v>
                </c:pt>
                <c:pt idx="10865">
                  <c:v>0.47779848630707922</c:v>
                </c:pt>
                <c:pt idx="10866">
                  <c:v>0.47779848630707922</c:v>
                </c:pt>
                <c:pt idx="10867">
                  <c:v>0.47779848630707922</c:v>
                </c:pt>
                <c:pt idx="10868">
                  <c:v>0.47779848630707922</c:v>
                </c:pt>
                <c:pt idx="10869">
                  <c:v>0.47779848630707922</c:v>
                </c:pt>
                <c:pt idx="10870">
                  <c:v>0.47779848630707922</c:v>
                </c:pt>
                <c:pt idx="10871">
                  <c:v>0.47779848630707922</c:v>
                </c:pt>
                <c:pt idx="10872">
                  <c:v>0.47779848630707922</c:v>
                </c:pt>
                <c:pt idx="10873">
                  <c:v>0.4778716389984774</c:v>
                </c:pt>
                <c:pt idx="10874">
                  <c:v>0.4778716389984774</c:v>
                </c:pt>
                <c:pt idx="10875">
                  <c:v>0.4778716389984774</c:v>
                </c:pt>
                <c:pt idx="10876">
                  <c:v>0.4778716389984774</c:v>
                </c:pt>
                <c:pt idx="10877">
                  <c:v>0.4778716389984774</c:v>
                </c:pt>
                <c:pt idx="10878">
                  <c:v>0.4778716389984774</c:v>
                </c:pt>
                <c:pt idx="10879">
                  <c:v>0.4778716389984774</c:v>
                </c:pt>
                <c:pt idx="10880">
                  <c:v>0.4778716389984774</c:v>
                </c:pt>
                <c:pt idx="10881">
                  <c:v>0.4778716389984774</c:v>
                </c:pt>
                <c:pt idx="10882">
                  <c:v>0.4778716389984774</c:v>
                </c:pt>
                <c:pt idx="10883">
                  <c:v>0.47779848630707922</c:v>
                </c:pt>
                <c:pt idx="10884">
                  <c:v>0.47779848630707922</c:v>
                </c:pt>
                <c:pt idx="10885">
                  <c:v>0.47779848630707922</c:v>
                </c:pt>
                <c:pt idx="10886">
                  <c:v>0.47779848630707922</c:v>
                </c:pt>
                <c:pt idx="10887">
                  <c:v>0.47779848630707922</c:v>
                </c:pt>
                <c:pt idx="10888">
                  <c:v>0.47779848630707922</c:v>
                </c:pt>
                <c:pt idx="10889">
                  <c:v>0.47779848630707922</c:v>
                </c:pt>
                <c:pt idx="10890">
                  <c:v>0.47779848630707922</c:v>
                </c:pt>
                <c:pt idx="10891">
                  <c:v>0.47779848630707922</c:v>
                </c:pt>
                <c:pt idx="10892">
                  <c:v>0.47779848630707922</c:v>
                </c:pt>
                <c:pt idx="10893">
                  <c:v>0.47779848630707922</c:v>
                </c:pt>
                <c:pt idx="10894">
                  <c:v>0.47779848630707922</c:v>
                </c:pt>
                <c:pt idx="10895">
                  <c:v>0.47779848630707922</c:v>
                </c:pt>
                <c:pt idx="10896">
                  <c:v>0.47765215579885156</c:v>
                </c:pt>
                <c:pt idx="10897">
                  <c:v>0.47765215579885156</c:v>
                </c:pt>
                <c:pt idx="10898">
                  <c:v>0.47765215579885156</c:v>
                </c:pt>
                <c:pt idx="10899">
                  <c:v>0.47765215579885156</c:v>
                </c:pt>
                <c:pt idx="10900">
                  <c:v>0.47765215579885156</c:v>
                </c:pt>
                <c:pt idx="10901">
                  <c:v>0.47765215579885156</c:v>
                </c:pt>
                <c:pt idx="10902">
                  <c:v>0.47757897797626736</c:v>
                </c:pt>
                <c:pt idx="10903">
                  <c:v>0.47757897797626736</c:v>
                </c:pt>
                <c:pt idx="10904">
                  <c:v>0.47757897797626736</c:v>
                </c:pt>
                <c:pt idx="10905">
                  <c:v>0.47757897797626736</c:v>
                </c:pt>
                <c:pt idx="10906">
                  <c:v>0.47757897797626736</c:v>
                </c:pt>
                <c:pt idx="10907">
                  <c:v>0.47051444594121139</c:v>
                </c:pt>
                <c:pt idx="10908">
                  <c:v>0.47051444594121139</c:v>
                </c:pt>
                <c:pt idx="10909">
                  <c:v>0.47044044132064233</c:v>
                </c:pt>
                <c:pt idx="10910">
                  <c:v>0.47044044132064233</c:v>
                </c:pt>
                <c:pt idx="10911">
                  <c:v>0.47044044132064233</c:v>
                </c:pt>
                <c:pt idx="10912">
                  <c:v>0.47044044132064233</c:v>
                </c:pt>
                <c:pt idx="10913">
                  <c:v>0.47044044132064233</c:v>
                </c:pt>
                <c:pt idx="10914">
                  <c:v>0.47036642802985817</c:v>
                </c:pt>
                <c:pt idx="10915">
                  <c:v>0.47036642802985817</c:v>
                </c:pt>
                <c:pt idx="10916">
                  <c:v>0.47036642802985817</c:v>
                </c:pt>
                <c:pt idx="10917">
                  <c:v>0.47036642802985817</c:v>
                </c:pt>
                <c:pt idx="10918">
                  <c:v>0.47036642802985817</c:v>
                </c:pt>
                <c:pt idx="10919">
                  <c:v>0.47021837542545031</c:v>
                </c:pt>
                <c:pt idx="10920">
                  <c:v>0.47021837542545031</c:v>
                </c:pt>
                <c:pt idx="10921">
                  <c:v>0.47021837542545031</c:v>
                </c:pt>
                <c:pt idx="10922">
                  <c:v>0.47021837542545031</c:v>
                </c:pt>
                <c:pt idx="10923">
                  <c:v>0.47021837542545031</c:v>
                </c:pt>
                <c:pt idx="10924">
                  <c:v>0.47014433610572515</c:v>
                </c:pt>
                <c:pt idx="10925">
                  <c:v>0.47014433610572515</c:v>
                </c:pt>
                <c:pt idx="10926">
                  <c:v>0.47140182621832216</c:v>
                </c:pt>
                <c:pt idx="10927">
                  <c:v>0.47140182621832216</c:v>
                </c:pt>
                <c:pt idx="10928">
                  <c:v>0.47140182621832216</c:v>
                </c:pt>
                <c:pt idx="10929">
                  <c:v>0.47140182621832216</c:v>
                </c:pt>
                <c:pt idx="10930">
                  <c:v>0.47140182621832216</c:v>
                </c:pt>
                <c:pt idx="10931">
                  <c:v>0.47132792540323409</c:v>
                </c:pt>
                <c:pt idx="10932">
                  <c:v>0.4724355327737273</c:v>
                </c:pt>
                <c:pt idx="10933">
                  <c:v>0.47132792540323409</c:v>
                </c:pt>
                <c:pt idx="10934">
                  <c:v>0.4724355327737273</c:v>
                </c:pt>
                <c:pt idx="10935">
                  <c:v>0.4724355327737273</c:v>
                </c:pt>
                <c:pt idx="10936">
                  <c:v>0.4724355327737273</c:v>
                </c:pt>
                <c:pt idx="10937">
                  <c:v>0.4724355327737273</c:v>
                </c:pt>
                <c:pt idx="10938">
                  <c:v>0.4724355327737273</c:v>
                </c:pt>
                <c:pt idx="10939">
                  <c:v>0.4724355327737273</c:v>
                </c:pt>
                <c:pt idx="10940">
                  <c:v>0.4724355327737273</c:v>
                </c:pt>
                <c:pt idx="10941">
                  <c:v>0.4724355327737273</c:v>
                </c:pt>
                <c:pt idx="10942">
                  <c:v>0.4724355327737273</c:v>
                </c:pt>
                <c:pt idx="10943">
                  <c:v>0.4724355327737273</c:v>
                </c:pt>
                <c:pt idx="10944">
                  <c:v>0.4724355327737273</c:v>
                </c:pt>
                <c:pt idx="10945">
                  <c:v>0.4724355327737273</c:v>
                </c:pt>
                <c:pt idx="10946">
                  <c:v>0.4724355327737273</c:v>
                </c:pt>
                <c:pt idx="10947">
                  <c:v>0.4724355327737273</c:v>
                </c:pt>
                <c:pt idx="10948">
                  <c:v>0.4724355327737273</c:v>
                </c:pt>
                <c:pt idx="10949">
                  <c:v>0.4724355327737273</c:v>
                </c:pt>
                <c:pt idx="10950">
                  <c:v>0.4724355327737273</c:v>
                </c:pt>
                <c:pt idx="10951">
                  <c:v>0.4724355327737273</c:v>
                </c:pt>
                <c:pt idx="10952">
                  <c:v>0.4724355327737273</c:v>
                </c:pt>
                <c:pt idx="10953">
                  <c:v>0.4724355327737273</c:v>
                </c:pt>
                <c:pt idx="10954">
                  <c:v>0.4724355327737273</c:v>
                </c:pt>
                <c:pt idx="10955">
                  <c:v>0.4724355327737273</c:v>
                </c:pt>
                <c:pt idx="10956">
                  <c:v>0.4724355327737273</c:v>
                </c:pt>
                <c:pt idx="10957">
                  <c:v>0.47250930444416794</c:v>
                </c:pt>
                <c:pt idx="10958">
                  <c:v>0.47250930444416794</c:v>
                </c:pt>
                <c:pt idx="10959">
                  <c:v>0.47250930444416794</c:v>
                </c:pt>
                <c:pt idx="10960">
                  <c:v>0.47250930444416794</c:v>
                </c:pt>
                <c:pt idx="10961">
                  <c:v>0.47250930444416794</c:v>
                </c:pt>
                <c:pt idx="10962">
                  <c:v>0.47250930444416794</c:v>
                </c:pt>
                <c:pt idx="10963">
                  <c:v>0.47250930444416794</c:v>
                </c:pt>
                <c:pt idx="10964">
                  <c:v>0.47250930444416794</c:v>
                </c:pt>
                <c:pt idx="10965">
                  <c:v>0.47250930444416794</c:v>
                </c:pt>
                <c:pt idx="10966">
                  <c:v>0.47265682203128001</c:v>
                </c:pt>
                <c:pt idx="10967">
                  <c:v>0.47265682203128001</c:v>
                </c:pt>
                <c:pt idx="10968">
                  <c:v>0.47265682203128001</c:v>
                </c:pt>
                <c:pt idx="10969">
                  <c:v>0.47265682203128001</c:v>
                </c:pt>
                <c:pt idx="10970">
                  <c:v>0.47265682203128001</c:v>
                </c:pt>
                <c:pt idx="10971">
                  <c:v>0.47265682203128001</c:v>
                </c:pt>
                <c:pt idx="10972">
                  <c:v>0.47265682203128001</c:v>
                </c:pt>
                <c:pt idx="10973">
                  <c:v>0.47265682203128001</c:v>
                </c:pt>
                <c:pt idx="10974">
                  <c:v>0.47265682203128001</c:v>
                </c:pt>
                <c:pt idx="10975">
                  <c:v>0.47265682203128001</c:v>
                </c:pt>
                <c:pt idx="10976">
                  <c:v>0.47265682203128001</c:v>
                </c:pt>
                <c:pt idx="10977">
                  <c:v>0.47265682203128001</c:v>
                </c:pt>
                <c:pt idx="10978">
                  <c:v>0.47265682203128001</c:v>
                </c:pt>
                <c:pt idx="10979">
                  <c:v>0.4727305679539433</c:v>
                </c:pt>
                <c:pt idx="10980">
                  <c:v>0.4727305679539433</c:v>
                </c:pt>
                <c:pt idx="10981">
                  <c:v>0.4727305679539433</c:v>
                </c:pt>
                <c:pt idx="10982">
                  <c:v>0.46576054293026603</c:v>
                </c:pt>
                <c:pt idx="10983">
                  <c:v>0.4727305679539433</c:v>
                </c:pt>
                <c:pt idx="10984">
                  <c:v>0.46576054293026603</c:v>
                </c:pt>
                <c:pt idx="10985">
                  <c:v>0.46576054293026603</c:v>
                </c:pt>
                <c:pt idx="10986">
                  <c:v>0.4727305679539433</c:v>
                </c:pt>
                <c:pt idx="10987">
                  <c:v>0.4727305679539433</c:v>
                </c:pt>
                <c:pt idx="10988">
                  <c:v>0.4727305679539433</c:v>
                </c:pt>
                <c:pt idx="10989">
                  <c:v>0.4727305679539433</c:v>
                </c:pt>
                <c:pt idx="10990">
                  <c:v>0.4727305679539433</c:v>
                </c:pt>
                <c:pt idx="10991">
                  <c:v>0.4727305679539433</c:v>
                </c:pt>
                <c:pt idx="10992">
                  <c:v>0.4727305679539433</c:v>
                </c:pt>
                <c:pt idx="10993">
                  <c:v>0.4727305679539433</c:v>
                </c:pt>
                <c:pt idx="10994">
                  <c:v>0.4727305679539433</c:v>
                </c:pt>
                <c:pt idx="10995">
                  <c:v>0.46561140259210476</c:v>
                </c:pt>
                <c:pt idx="10996">
                  <c:v>0.46561140259210476</c:v>
                </c:pt>
                <c:pt idx="10997">
                  <c:v>0.46561140259210476</c:v>
                </c:pt>
                <c:pt idx="10998">
                  <c:v>0.46561140259210476</c:v>
                </c:pt>
                <c:pt idx="10999">
                  <c:v>0.46561140259210476</c:v>
                </c:pt>
                <c:pt idx="11000">
                  <c:v>0.47265682203128001</c:v>
                </c:pt>
                <c:pt idx="11001">
                  <c:v>0.46561140259210476</c:v>
                </c:pt>
                <c:pt idx="11002">
                  <c:v>0.47265682203128001</c:v>
                </c:pt>
                <c:pt idx="11003">
                  <c:v>0.47265682203128001</c:v>
                </c:pt>
                <c:pt idx="11004">
                  <c:v>0.46561140259210476</c:v>
                </c:pt>
                <c:pt idx="11005">
                  <c:v>0.46561140259210476</c:v>
                </c:pt>
                <c:pt idx="11006">
                  <c:v>0.46561140259210476</c:v>
                </c:pt>
                <c:pt idx="11007">
                  <c:v>0.46561140259210476</c:v>
                </c:pt>
                <c:pt idx="11008">
                  <c:v>0.46553681911642686</c:v>
                </c:pt>
                <c:pt idx="11009">
                  <c:v>0.46553681911642686</c:v>
                </c:pt>
                <c:pt idx="11010">
                  <c:v>0.46553681911642686</c:v>
                </c:pt>
                <c:pt idx="11011">
                  <c:v>0.46553681911642686</c:v>
                </c:pt>
                <c:pt idx="11012">
                  <c:v>0.46553681911642686</c:v>
                </c:pt>
                <c:pt idx="11013">
                  <c:v>0.46553681911642686</c:v>
                </c:pt>
                <c:pt idx="11014">
                  <c:v>0.46553681911642686</c:v>
                </c:pt>
                <c:pt idx="11015">
                  <c:v>0.46553681911642686</c:v>
                </c:pt>
                <c:pt idx="11016">
                  <c:v>0.46553681911642686</c:v>
                </c:pt>
                <c:pt idx="11017">
                  <c:v>0.46553681911642686</c:v>
                </c:pt>
                <c:pt idx="11018">
                  <c:v>0.46546222676546156</c:v>
                </c:pt>
                <c:pt idx="11019">
                  <c:v>0.46546222676546156</c:v>
                </c:pt>
                <c:pt idx="11020">
                  <c:v>0.46672909184208966</c:v>
                </c:pt>
                <c:pt idx="11021">
                  <c:v>0.46672909184208966</c:v>
                </c:pt>
                <c:pt idx="11022">
                  <c:v>0.46672909184208966</c:v>
                </c:pt>
                <c:pt idx="11023">
                  <c:v>0.46672909184208966</c:v>
                </c:pt>
                <c:pt idx="11024">
                  <c:v>0.46672909184208966</c:v>
                </c:pt>
                <c:pt idx="11025">
                  <c:v>0.46672909184208966</c:v>
                </c:pt>
                <c:pt idx="11026">
                  <c:v>0.46672909184208966</c:v>
                </c:pt>
                <c:pt idx="11027">
                  <c:v>0.46672909184208966</c:v>
                </c:pt>
                <c:pt idx="11028">
                  <c:v>0.46672909184208966</c:v>
                </c:pt>
                <c:pt idx="11029">
                  <c:v>0.46665464111669719</c:v>
                </c:pt>
                <c:pt idx="11030">
                  <c:v>0.46672909184208966</c:v>
                </c:pt>
                <c:pt idx="11031">
                  <c:v>0.46665464111669719</c:v>
                </c:pt>
                <c:pt idx="11032">
                  <c:v>0.46665464111669719</c:v>
                </c:pt>
                <c:pt idx="11033">
                  <c:v>0.46777047681480011</c:v>
                </c:pt>
                <c:pt idx="11034">
                  <c:v>0.46082003431813701</c:v>
                </c:pt>
                <c:pt idx="11035">
                  <c:v>0.46082003431813701</c:v>
                </c:pt>
                <c:pt idx="11036">
                  <c:v>0.46082003431813701</c:v>
                </c:pt>
                <c:pt idx="11037">
                  <c:v>0.46471581441685628</c:v>
                </c:pt>
                <c:pt idx="11038">
                  <c:v>0.46082003431813701</c:v>
                </c:pt>
                <c:pt idx="11039">
                  <c:v>0.46471581441685628</c:v>
                </c:pt>
                <c:pt idx="11040">
                  <c:v>0.46471581441685628</c:v>
                </c:pt>
                <c:pt idx="11041">
                  <c:v>0.46471581441685628</c:v>
                </c:pt>
                <c:pt idx="11042">
                  <c:v>0.46479049569531072</c:v>
                </c:pt>
                <c:pt idx="11043">
                  <c:v>0.46479049569531072</c:v>
                </c:pt>
                <c:pt idx="11044">
                  <c:v>0.46479049569531072</c:v>
                </c:pt>
                <c:pt idx="11045">
                  <c:v>0.46479049569531072</c:v>
                </c:pt>
                <c:pt idx="11046">
                  <c:v>0.46479049569531072</c:v>
                </c:pt>
                <c:pt idx="11047">
                  <c:v>0.46479049569531072</c:v>
                </c:pt>
                <c:pt idx="11048">
                  <c:v>0.46479049569531072</c:v>
                </c:pt>
                <c:pt idx="11049">
                  <c:v>0.46479049569531072</c:v>
                </c:pt>
                <c:pt idx="11050">
                  <c:v>0.46104545374735406</c:v>
                </c:pt>
                <c:pt idx="11051">
                  <c:v>0.46486516806670097</c:v>
                </c:pt>
                <c:pt idx="11052">
                  <c:v>0.46104545374735406</c:v>
                </c:pt>
                <c:pt idx="11053">
                  <c:v>0.46486516806670097</c:v>
                </c:pt>
                <c:pt idx="11054">
                  <c:v>0.46486516806670097</c:v>
                </c:pt>
                <c:pt idx="11055">
                  <c:v>0.46104545374735406</c:v>
                </c:pt>
                <c:pt idx="11056">
                  <c:v>0.46486516806670097</c:v>
                </c:pt>
                <c:pt idx="11057">
                  <c:v>0.46486516806670097</c:v>
                </c:pt>
                <c:pt idx="11058">
                  <c:v>0.46112057541504847</c:v>
                </c:pt>
                <c:pt idx="11059">
                  <c:v>0.46501448610103213</c:v>
                </c:pt>
                <c:pt idx="11060">
                  <c:v>0.46501448610103213</c:v>
                </c:pt>
                <c:pt idx="11061">
                  <c:v>0.46112057541504847</c:v>
                </c:pt>
                <c:pt idx="11062">
                  <c:v>0.46112057541504847</c:v>
                </c:pt>
                <c:pt idx="11063">
                  <c:v>0.46112057541504847</c:v>
                </c:pt>
                <c:pt idx="11064">
                  <c:v>0.46119568801719424</c:v>
                </c:pt>
                <c:pt idx="11065">
                  <c:v>0.46119568801719424</c:v>
                </c:pt>
                <c:pt idx="11066">
                  <c:v>0.46119568801719424</c:v>
                </c:pt>
                <c:pt idx="11067">
                  <c:v>0.46119568801719424</c:v>
                </c:pt>
                <c:pt idx="11068">
                  <c:v>0.46508913177033961</c:v>
                </c:pt>
                <c:pt idx="11069">
                  <c:v>0.46119568801719424</c:v>
                </c:pt>
                <c:pt idx="11070">
                  <c:v>0.46508913177033961</c:v>
                </c:pt>
                <c:pt idx="11071">
                  <c:v>0.46508913177033961</c:v>
                </c:pt>
                <c:pt idx="11072">
                  <c:v>0.46381894316201933</c:v>
                </c:pt>
                <c:pt idx="11073">
                  <c:v>0.4718450499688045</c:v>
                </c:pt>
                <c:pt idx="11074">
                  <c:v>0.46119568801719424</c:v>
                </c:pt>
                <c:pt idx="11075">
                  <c:v>0.4651637685453166</c:v>
                </c:pt>
                <c:pt idx="11076">
                  <c:v>0.46508913177033961</c:v>
                </c:pt>
                <c:pt idx="11077">
                  <c:v>0.4651637685453166</c:v>
                </c:pt>
                <c:pt idx="11078">
                  <c:v>0.4651637685453166</c:v>
                </c:pt>
                <c:pt idx="11079">
                  <c:v>0.4651637685453166</c:v>
                </c:pt>
                <c:pt idx="11080">
                  <c:v>0.4651637685453166</c:v>
                </c:pt>
                <c:pt idx="11081">
                  <c:v>0.4651637685453166</c:v>
                </c:pt>
                <c:pt idx="11082">
                  <c:v>0.4651637685453166</c:v>
                </c:pt>
                <c:pt idx="11083">
                  <c:v>0.46829052335625254</c:v>
                </c:pt>
                <c:pt idx="11084">
                  <c:v>0.46829052335625254</c:v>
                </c:pt>
                <c:pt idx="11085">
                  <c:v>0.461345886037963</c:v>
                </c:pt>
                <c:pt idx="11086">
                  <c:v>0.4651637685453166</c:v>
                </c:pt>
                <c:pt idx="11087">
                  <c:v>0.4651637685453166</c:v>
                </c:pt>
                <c:pt idx="11088">
                  <c:v>0.4651637685453166</c:v>
                </c:pt>
                <c:pt idx="11089">
                  <c:v>0.4651637685453166</c:v>
                </c:pt>
                <c:pt idx="11090">
                  <c:v>0.4651637685453166</c:v>
                </c:pt>
                <c:pt idx="11091">
                  <c:v>0.4651637685453166</c:v>
                </c:pt>
                <c:pt idx="11092">
                  <c:v>0.47191889043205271</c:v>
                </c:pt>
                <c:pt idx="11093">
                  <c:v>0.4651637685453166</c:v>
                </c:pt>
                <c:pt idx="11094">
                  <c:v>0.461345886037963</c:v>
                </c:pt>
                <c:pt idx="11095">
                  <c:v>0.4651637685453166</c:v>
                </c:pt>
                <c:pt idx="11096">
                  <c:v>0.4651637685453166</c:v>
                </c:pt>
                <c:pt idx="11097">
                  <c:v>0.461345886037963</c:v>
                </c:pt>
                <c:pt idx="11098">
                  <c:v>0.461345886037963</c:v>
                </c:pt>
                <c:pt idx="11099">
                  <c:v>0.4651637685453166</c:v>
                </c:pt>
                <c:pt idx="11100">
                  <c:v>0.4651637685453166</c:v>
                </c:pt>
                <c:pt idx="11101">
                  <c:v>0.4651637685453166</c:v>
                </c:pt>
                <c:pt idx="11102">
                  <c:v>0.461345886037963</c:v>
                </c:pt>
                <c:pt idx="11103">
                  <c:v>0.46508913177033961</c:v>
                </c:pt>
                <c:pt idx="11104">
                  <c:v>0.4651637685453166</c:v>
                </c:pt>
                <c:pt idx="11105">
                  <c:v>0.46508913177033961</c:v>
                </c:pt>
                <c:pt idx="11106">
                  <c:v>0.46508913177033961</c:v>
                </c:pt>
                <c:pt idx="11107">
                  <c:v>0.46508913177033961</c:v>
                </c:pt>
                <c:pt idx="11108">
                  <c:v>0.46508913177033961</c:v>
                </c:pt>
                <c:pt idx="11109">
                  <c:v>0.46508913177033961</c:v>
                </c:pt>
                <c:pt idx="11110">
                  <c:v>0.46508913177033961</c:v>
                </c:pt>
                <c:pt idx="11111">
                  <c:v>0.46508913177033961</c:v>
                </c:pt>
                <c:pt idx="11112">
                  <c:v>0.46508913177033961</c:v>
                </c:pt>
                <c:pt idx="11113">
                  <c:v>0.46508913177033961</c:v>
                </c:pt>
                <c:pt idx="11114">
                  <c:v>0.46508913177033961</c:v>
                </c:pt>
                <c:pt idx="11115">
                  <c:v>0.46508913177033961</c:v>
                </c:pt>
                <c:pt idx="11116">
                  <c:v>0.46508913177033961</c:v>
                </c:pt>
                <c:pt idx="11117">
                  <c:v>0.46508913177033961</c:v>
                </c:pt>
                <c:pt idx="11118">
                  <c:v>0.46508913177033961</c:v>
                </c:pt>
                <c:pt idx="11119">
                  <c:v>0.46508913177033961</c:v>
                </c:pt>
                <c:pt idx="11120">
                  <c:v>0.46501448610103213</c:v>
                </c:pt>
                <c:pt idx="11121">
                  <c:v>0.46501448610103213</c:v>
                </c:pt>
                <c:pt idx="11122">
                  <c:v>0.46508913177033961</c:v>
                </c:pt>
                <c:pt idx="11123">
                  <c:v>0.46501448610103213</c:v>
                </c:pt>
                <c:pt idx="11124">
                  <c:v>0.46613323867962231</c:v>
                </c:pt>
                <c:pt idx="11125">
                  <c:v>0.46613323867962231</c:v>
                </c:pt>
                <c:pt idx="11126">
                  <c:v>0.46613323867962231</c:v>
                </c:pt>
                <c:pt idx="11127">
                  <c:v>0.46613323867962231</c:v>
                </c:pt>
                <c:pt idx="11128">
                  <c:v>0.46613323867962231</c:v>
                </c:pt>
                <c:pt idx="11129">
                  <c:v>0.46613323867962231</c:v>
                </c:pt>
                <c:pt idx="11130">
                  <c:v>0.45923980549196031</c:v>
                </c:pt>
                <c:pt idx="11131">
                  <c:v>0.45923980549196031</c:v>
                </c:pt>
                <c:pt idx="11132">
                  <c:v>0.4593151457223712</c:v>
                </c:pt>
                <c:pt idx="11133">
                  <c:v>0.4593151457223712</c:v>
                </c:pt>
                <c:pt idx="11134">
                  <c:v>0.4593151457223712</c:v>
                </c:pt>
                <c:pt idx="11135">
                  <c:v>0.4593151457223712</c:v>
                </c:pt>
                <c:pt idx="11136">
                  <c:v>0.4593151457223712</c:v>
                </c:pt>
                <c:pt idx="11137">
                  <c:v>0.4593151457223712</c:v>
                </c:pt>
                <c:pt idx="11138">
                  <c:v>0.4593151457223712</c:v>
                </c:pt>
                <c:pt idx="11139">
                  <c:v>0.4593151457223712</c:v>
                </c:pt>
                <c:pt idx="11140">
                  <c:v>0.4593151457223712</c:v>
                </c:pt>
                <c:pt idx="11141">
                  <c:v>0.4593151457223712</c:v>
                </c:pt>
                <c:pt idx="11142">
                  <c:v>0.4593151457223712</c:v>
                </c:pt>
                <c:pt idx="11143">
                  <c:v>0.45939047680788525</c:v>
                </c:pt>
                <c:pt idx="11144">
                  <c:v>0.45939047680788525</c:v>
                </c:pt>
                <c:pt idx="11145">
                  <c:v>0.45939047680788525</c:v>
                </c:pt>
                <c:pt idx="11146">
                  <c:v>0.45939047680788525</c:v>
                </c:pt>
                <c:pt idx="11147">
                  <c:v>0.45939047680788525</c:v>
                </c:pt>
                <c:pt idx="11148">
                  <c:v>0.45939047680788525</c:v>
                </c:pt>
                <c:pt idx="11149">
                  <c:v>0.45939047680788525</c:v>
                </c:pt>
                <c:pt idx="11150">
                  <c:v>0.45954111155753852</c:v>
                </c:pt>
                <c:pt idx="11151">
                  <c:v>0.45954111155753852</c:v>
                </c:pt>
                <c:pt idx="11152">
                  <c:v>0.45954111155753852</c:v>
                </c:pt>
                <c:pt idx="11153">
                  <c:v>0.45954111155753852</c:v>
                </c:pt>
                <c:pt idx="11154">
                  <c:v>0.45954111155753852</c:v>
                </c:pt>
                <c:pt idx="11155">
                  <c:v>0.45961641522832997</c:v>
                </c:pt>
                <c:pt idx="11156">
                  <c:v>0.45961641522832997</c:v>
                </c:pt>
                <c:pt idx="11157">
                  <c:v>0.46650571317884637</c:v>
                </c:pt>
                <c:pt idx="11158">
                  <c:v>0.45961641522832997</c:v>
                </c:pt>
                <c:pt idx="11159">
                  <c:v>0.45961641522832997</c:v>
                </c:pt>
                <c:pt idx="11160">
                  <c:v>0.46538762553604007</c:v>
                </c:pt>
                <c:pt idx="11161">
                  <c:v>0.46538762553604007</c:v>
                </c:pt>
                <c:pt idx="11162">
                  <c:v>0.46538762553604007</c:v>
                </c:pt>
                <c:pt idx="11163">
                  <c:v>0.46538762553604007</c:v>
                </c:pt>
                <c:pt idx="11164">
                  <c:v>0.46546222676546156</c:v>
                </c:pt>
                <c:pt idx="11165">
                  <c:v>0.46419279580183814</c:v>
                </c:pt>
                <c:pt idx="11166">
                  <c:v>0.47118009786869974</c:v>
                </c:pt>
                <c:pt idx="11167">
                  <c:v>0.46739875162910893</c:v>
                </c:pt>
                <c:pt idx="11168">
                  <c:v>0.46739875162910893</c:v>
                </c:pt>
                <c:pt idx="11169">
                  <c:v>0.46739875162910893</c:v>
                </c:pt>
                <c:pt idx="11170">
                  <c:v>0.46613323867962231</c:v>
                </c:pt>
                <c:pt idx="11171">
                  <c:v>0.46613323867962231</c:v>
                </c:pt>
                <c:pt idx="11172">
                  <c:v>0.46620775126686675</c:v>
                </c:pt>
                <c:pt idx="11173">
                  <c:v>0.46620775126686675</c:v>
                </c:pt>
                <c:pt idx="11174">
                  <c:v>0.46620775126686675</c:v>
                </c:pt>
                <c:pt idx="11175">
                  <c:v>0.46620775126686675</c:v>
                </c:pt>
                <c:pt idx="11176">
                  <c:v>0.46620775126686675</c:v>
                </c:pt>
                <c:pt idx="11177">
                  <c:v>0.46620775126686675</c:v>
                </c:pt>
                <c:pt idx="11178">
                  <c:v>0.47324654943510647</c:v>
                </c:pt>
                <c:pt idx="11179">
                  <c:v>0.47324654943510647</c:v>
                </c:pt>
                <c:pt idx="11180">
                  <c:v>0.47206654553267968</c:v>
                </c:pt>
                <c:pt idx="11181">
                  <c:v>0.47206654553267968</c:v>
                </c:pt>
                <c:pt idx="11182">
                  <c:v>0.47206654553267968</c:v>
                </c:pt>
                <c:pt idx="11183">
                  <c:v>0.47206654553267968</c:v>
                </c:pt>
                <c:pt idx="11184">
                  <c:v>0.47206654553267968</c:v>
                </c:pt>
                <c:pt idx="11185">
                  <c:v>0.470810377782235</c:v>
                </c:pt>
                <c:pt idx="11186">
                  <c:v>0.470810377782235</c:v>
                </c:pt>
                <c:pt idx="11187">
                  <c:v>0.470810377782235</c:v>
                </c:pt>
                <c:pt idx="11188">
                  <c:v>0.470810377782235</c:v>
                </c:pt>
                <c:pt idx="11189">
                  <c:v>0.470810377782235</c:v>
                </c:pt>
                <c:pt idx="11190">
                  <c:v>0.470810377782235</c:v>
                </c:pt>
                <c:pt idx="11191">
                  <c:v>0.470810377782235</c:v>
                </c:pt>
                <c:pt idx="11192">
                  <c:v>0.470810377782235</c:v>
                </c:pt>
                <c:pt idx="11193">
                  <c:v>0.470810377782235</c:v>
                </c:pt>
                <c:pt idx="11194">
                  <c:v>0.470810377782235</c:v>
                </c:pt>
                <c:pt idx="11195">
                  <c:v>0.470810377782235</c:v>
                </c:pt>
                <c:pt idx="11196">
                  <c:v>0.470810377782235</c:v>
                </c:pt>
                <c:pt idx="11197">
                  <c:v>0.470810377782235</c:v>
                </c:pt>
                <c:pt idx="11198">
                  <c:v>0.470810377782235</c:v>
                </c:pt>
                <c:pt idx="11199">
                  <c:v>0.47073640781208159</c:v>
                </c:pt>
                <c:pt idx="11200">
                  <c:v>0.47073640781208159</c:v>
                </c:pt>
                <c:pt idx="11201">
                  <c:v>0.47073640781208159</c:v>
                </c:pt>
                <c:pt idx="11202">
                  <c:v>0.47073640781208159</c:v>
                </c:pt>
                <c:pt idx="11203">
                  <c:v>0.47073640781208159</c:v>
                </c:pt>
                <c:pt idx="11204">
                  <c:v>0.47073640781208159</c:v>
                </c:pt>
                <c:pt idx="11205">
                  <c:v>0.47073640781208159</c:v>
                </c:pt>
                <c:pt idx="11206">
                  <c:v>0.47073640781208159</c:v>
                </c:pt>
                <c:pt idx="11207">
                  <c:v>0.47073640781208159</c:v>
                </c:pt>
                <c:pt idx="11208">
                  <c:v>0.47073640781208159</c:v>
                </c:pt>
                <c:pt idx="11209">
                  <c:v>0.47073640781208159</c:v>
                </c:pt>
                <c:pt idx="11210">
                  <c:v>0.47073640781208159</c:v>
                </c:pt>
                <c:pt idx="11211">
                  <c:v>0.47073640781208159</c:v>
                </c:pt>
                <c:pt idx="11212">
                  <c:v>0.47073640781208159</c:v>
                </c:pt>
                <c:pt idx="11213">
                  <c:v>0.47073640781208159</c:v>
                </c:pt>
                <c:pt idx="11214">
                  <c:v>0.47066242918388745</c:v>
                </c:pt>
                <c:pt idx="11215">
                  <c:v>0.47066242918388745</c:v>
                </c:pt>
                <c:pt idx="11216">
                  <c:v>0.47066242918388745</c:v>
                </c:pt>
                <c:pt idx="11217">
                  <c:v>0.47066242918388745</c:v>
                </c:pt>
                <c:pt idx="11218">
                  <c:v>0.47066242918388745</c:v>
                </c:pt>
                <c:pt idx="11219">
                  <c:v>0.47066242918388745</c:v>
                </c:pt>
                <c:pt idx="11220">
                  <c:v>0.47066242918388745</c:v>
                </c:pt>
                <c:pt idx="11221">
                  <c:v>0.47066242918388745</c:v>
                </c:pt>
                <c:pt idx="11222">
                  <c:v>0.47066242918388745</c:v>
                </c:pt>
                <c:pt idx="11223">
                  <c:v>0.4718450499688045</c:v>
                </c:pt>
                <c:pt idx="11224">
                  <c:v>0.4718450499688045</c:v>
                </c:pt>
                <c:pt idx="11225">
                  <c:v>0.4718450499688045</c:v>
                </c:pt>
                <c:pt idx="11226">
                  <c:v>0.4718450499688045</c:v>
                </c:pt>
                <c:pt idx="11227">
                  <c:v>0.4718450499688045</c:v>
                </c:pt>
                <c:pt idx="11228">
                  <c:v>0.4718450499688045</c:v>
                </c:pt>
                <c:pt idx="11229">
                  <c:v>0.4718450499688045</c:v>
                </c:pt>
                <c:pt idx="11230">
                  <c:v>0.4718450499688045</c:v>
                </c:pt>
                <c:pt idx="11231">
                  <c:v>0.4718450499688045</c:v>
                </c:pt>
                <c:pt idx="11232">
                  <c:v>0.4718450499688045</c:v>
                </c:pt>
                <c:pt idx="11233">
                  <c:v>0.4718450499688045</c:v>
                </c:pt>
                <c:pt idx="11234">
                  <c:v>0.4718450499688045</c:v>
                </c:pt>
                <c:pt idx="11235">
                  <c:v>0.47199272228567413</c:v>
                </c:pt>
                <c:pt idx="11236">
                  <c:v>0.47199272228567413</c:v>
                </c:pt>
                <c:pt idx="11237">
                  <c:v>0.47199272228567413</c:v>
                </c:pt>
                <c:pt idx="11238">
                  <c:v>0.47199272228567413</c:v>
                </c:pt>
                <c:pt idx="11239">
                  <c:v>0.47199272228567413</c:v>
                </c:pt>
                <c:pt idx="11240">
                  <c:v>0.47199272228567413</c:v>
                </c:pt>
                <c:pt idx="11241">
                  <c:v>0.47199272228567413</c:v>
                </c:pt>
                <c:pt idx="11242">
                  <c:v>0.47199272228567413</c:v>
                </c:pt>
                <c:pt idx="11243">
                  <c:v>0.47199272228567413</c:v>
                </c:pt>
                <c:pt idx="11244">
                  <c:v>0.47199272228567413</c:v>
                </c:pt>
                <c:pt idx="11245">
                  <c:v>0.470810377782235</c:v>
                </c:pt>
                <c:pt idx="11246">
                  <c:v>0.470810377782235</c:v>
                </c:pt>
                <c:pt idx="11247">
                  <c:v>0.470810377782235</c:v>
                </c:pt>
                <c:pt idx="11248">
                  <c:v>0.470810377782235</c:v>
                </c:pt>
                <c:pt idx="11249">
                  <c:v>0.470810377782235</c:v>
                </c:pt>
                <c:pt idx="11250">
                  <c:v>0.470810377782235</c:v>
                </c:pt>
                <c:pt idx="11251">
                  <c:v>0.47095829176057469</c:v>
                </c:pt>
                <c:pt idx="11252">
                  <c:v>0.47095829176057469</c:v>
                </c:pt>
                <c:pt idx="11253">
                  <c:v>0.47095829176057469</c:v>
                </c:pt>
                <c:pt idx="11254">
                  <c:v>0.47095829176057469</c:v>
                </c:pt>
                <c:pt idx="11255">
                  <c:v>0.47095829176057469</c:v>
                </c:pt>
                <c:pt idx="11256">
                  <c:v>0.47095829176057469</c:v>
                </c:pt>
                <c:pt idx="11257">
                  <c:v>0.47095829176057469</c:v>
                </c:pt>
                <c:pt idx="11258">
                  <c:v>0.47095829176057469</c:v>
                </c:pt>
                <c:pt idx="11259">
                  <c:v>0.47095829176057469</c:v>
                </c:pt>
                <c:pt idx="11260">
                  <c:v>0.47095829176057469</c:v>
                </c:pt>
                <c:pt idx="11261">
                  <c:v>0.47095829176057469</c:v>
                </c:pt>
                <c:pt idx="11262">
                  <c:v>0.47095829176057469</c:v>
                </c:pt>
                <c:pt idx="11263">
                  <c:v>0.47103223577483377</c:v>
                </c:pt>
                <c:pt idx="11264">
                  <c:v>0.47103223577483377</c:v>
                </c:pt>
                <c:pt idx="11265">
                  <c:v>0.47103223577483377</c:v>
                </c:pt>
                <c:pt idx="11266">
                  <c:v>0.47103223577483377</c:v>
                </c:pt>
                <c:pt idx="11267">
                  <c:v>0.47103223577483377</c:v>
                </c:pt>
                <c:pt idx="11268">
                  <c:v>0.47103223577483377</c:v>
                </c:pt>
                <c:pt idx="11269">
                  <c:v>0.47103223577483377</c:v>
                </c:pt>
                <c:pt idx="11270">
                  <c:v>0.47103223577483377</c:v>
                </c:pt>
                <c:pt idx="11271">
                  <c:v>0.47103223577483377</c:v>
                </c:pt>
                <c:pt idx="11272">
                  <c:v>0.47103223577483377</c:v>
                </c:pt>
                <c:pt idx="11273">
                  <c:v>0.47103223577483377</c:v>
                </c:pt>
                <c:pt idx="11274">
                  <c:v>0.47103223577483377</c:v>
                </c:pt>
                <c:pt idx="11275">
                  <c:v>0.47103223577483377</c:v>
                </c:pt>
                <c:pt idx="11276">
                  <c:v>0.47103223577483377</c:v>
                </c:pt>
                <c:pt idx="11277">
                  <c:v>0.47103223577483377</c:v>
                </c:pt>
                <c:pt idx="11278">
                  <c:v>0.47103223577483377</c:v>
                </c:pt>
                <c:pt idx="11279">
                  <c:v>0.47103223577483377</c:v>
                </c:pt>
                <c:pt idx="11280">
                  <c:v>0.47103223577483377</c:v>
                </c:pt>
                <c:pt idx="11281">
                  <c:v>0.47103223577483377</c:v>
                </c:pt>
                <c:pt idx="11282">
                  <c:v>0.47103223577483377</c:v>
                </c:pt>
                <c:pt idx="11283">
                  <c:v>0.47103223577483377</c:v>
                </c:pt>
                <c:pt idx="11284">
                  <c:v>0.47103223577483377</c:v>
                </c:pt>
                <c:pt idx="11285">
                  <c:v>0.47095829176057469</c:v>
                </c:pt>
                <c:pt idx="11286">
                  <c:v>0.47103223577483377</c:v>
                </c:pt>
                <c:pt idx="11287">
                  <c:v>0.47103223577483377</c:v>
                </c:pt>
                <c:pt idx="11288">
                  <c:v>0.47095829176057469</c:v>
                </c:pt>
                <c:pt idx="11289">
                  <c:v>0.47103223577483377</c:v>
                </c:pt>
                <c:pt idx="11290">
                  <c:v>0.47095829176057469</c:v>
                </c:pt>
                <c:pt idx="11291">
                  <c:v>0.47095829176057469</c:v>
                </c:pt>
                <c:pt idx="11292">
                  <c:v>0.47095829176057469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C30-49D5-A788-965B861F6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3214616"/>
        <c:axId val="243212648"/>
      </c:lineChart>
      <c:dateAx>
        <c:axId val="243214616"/>
        <c:scaling>
          <c:orientation val="minMax"/>
        </c:scaling>
        <c:delete val="0"/>
        <c:axPos val="b"/>
        <c:numFmt formatCode="[$-409]d\-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212648"/>
        <c:crosses val="autoZero"/>
        <c:auto val="1"/>
        <c:lblOffset val="100"/>
        <c:baseTimeUnit val="days"/>
      </c:dateAx>
      <c:valAx>
        <c:axId val="2432126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SM [cm^3/cm^3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214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01D-B04E-44C4-8C1C-38D5BCF915F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2EE6-13D7-4761-BDA3-7DA8D894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01D-B04E-44C4-8C1C-38D5BCF915F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2EE6-13D7-4761-BDA3-7DA8D894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0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01D-B04E-44C4-8C1C-38D5BCF915F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2EE6-13D7-4761-BDA3-7DA8D894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0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01D-B04E-44C4-8C1C-38D5BCF915F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2EE6-13D7-4761-BDA3-7DA8D894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4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01D-B04E-44C4-8C1C-38D5BCF915F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2EE6-13D7-4761-BDA3-7DA8D894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4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01D-B04E-44C4-8C1C-38D5BCF915F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2EE6-13D7-4761-BDA3-7DA8D894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01D-B04E-44C4-8C1C-38D5BCF915F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2EE6-13D7-4761-BDA3-7DA8D894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01D-B04E-44C4-8C1C-38D5BCF915F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2EE6-13D7-4761-BDA3-7DA8D894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3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01D-B04E-44C4-8C1C-38D5BCF915F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2EE6-13D7-4761-BDA3-7DA8D894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9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01D-B04E-44C4-8C1C-38D5BCF915F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2EE6-13D7-4761-BDA3-7DA8D894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01D-B04E-44C4-8C1C-38D5BCF915F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2EE6-13D7-4761-BDA3-7DA8D894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0D01D-B04E-44C4-8C1C-38D5BCF915F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A2EE6-13D7-4761-BDA3-7DA8D894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365127"/>
            <a:ext cx="7886700" cy="798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Discrete Dielectric Slab</a:t>
            </a:r>
            <a:endParaRPr lang="en-US" sz="48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704160" y="1143000"/>
            <a:ext cx="7735681" cy="4572000"/>
            <a:chOff x="914400" y="1371600"/>
            <a:chExt cx="7735681" cy="4572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1371600"/>
              <a:ext cx="6098323" cy="4572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628106" y="2337851"/>
              <a:ext cx="1838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VSM 21% @5cm</a:t>
              </a:r>
              <a:endParaRPr lang="en-US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70340" y="1863727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Air</a:t>
              </a:r>
              <a:endParaRPr lang="en-US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93485" y="2304599"/>
              <a:ext cx="14734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Soil Layer 1</a:t>
              </a:r>
              <a:endParaRPr lang="en-US" sz="1400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745673" y="2245020"/>
              <a:ext cx="45720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745673" y="2660660"/>
              <a:ext cx="45720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45673" y="3048589"/>
              <a:ext cx="45720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48442" y="3832757"/>
              <a:ext cx="45720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693485" y="2695305"/>
              <a:ext cx="14734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Soil Layer 2</a:t>
              </a:r>
              <a:endParaRPr lang="en-US" sz="1400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15193" y="3256407"/>
              <a:ext cx="14734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Soil Layer 3</a:t>
              </a:r>
              <a:endParaRPr lang="en-US" sz="1400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15193" y="4363199"/>
              <a:ext cx="14734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Soil Layer 4</a:t>
              </a:r>
              <a:endParaRPr lang="en-US" sz="1400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endCxn id="7" idx="1"/>
            </p:cNvCxnSpPr>
            <p:nvPr/>
          </p:nvCxnSpPr>
          <p:spPr>
            <a:xfrm flipV="1">
              <a:off x="6417425" y="2522517"/>
              <a:ext cx="18288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628106" y="2612376"/>
              <a:ext cx="1976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VSM 34% @10cm</a:t>
              </a:r>
              <a:endParaRPr lang="en-US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endCxn id="24" idx="1"/>
            </p:cNvCxnSpPr>
            <p:nvPr/>
          </p:nvCxnSpPr>
          <p:spPr>
            <a:xfrm>
              <a:off x="6417425" y="2797042"/>
              <a:ext cx="21068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636063" y="3140131"/>
              <a:ext cx="1976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VSM 38% @20cm</a:t>
              </a:r>
              <a:endParaRPr lang="en-US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6425382" y="3324797"/>
              <a:ext cx="21068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673258" y="4209893"/>
              <a:ext cx="1976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VSM 44% @40cm</a:t>
              </a:r>
              <a:endParaRPr lang="en-US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endCxn id="28" idx="1"/>
            </p:cNvCxnSpPr>
            <p:nvPr/>
          </p:nvCxnSpPr>
          <p:spPr>
            <a:xfrm>
              <a:off x="6462577" y="4394559"/>
              <a:ext cx="21068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199784" y="1083026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Boundaries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1143000"/>
            <a:ext cx="6098323" cy="4572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8650" y="365127"/>
            <a:ext cx="7886700" cy="798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Continuous Dielectric Profile</a:t>
            </a:r>
            <a:endParaRPr lang="en-US" sz="4800" b="1" dirty="0"/>
          </a:p>
        </p:txBody>
      </p:sp>
      <p:sp>
        <p:nvSpPr>
          <p:cNvPr id="9" name="Rectangle 8"/>
          <p:cNvSpPr/>
          <p:nvPr/>
        </p:nvSpPr>
        <p:spPr>
          <a:xfrm>
            <a:off x="4963518" y="170666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Air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63507" y="201642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Soil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35433" y="2016420"/>
            <a:ext cx="45720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17866" y="2109251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VSM 21% @5cm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 flipV="1">
            <a:off x="6207185" y="2293917"/>
            <a:ext cx="18288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17866" y="2383776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VSM 34% @10cm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6207185" y="2568442"/>
            <a:ext cx="21068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425823" y="291153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VSM 38% @20cm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6215142" y="3096197"/>
            <a:ext cx="21068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63018" y="398129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VSM 44% @40cm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6252337" y="4165959"/>
            <a:ext cx="21068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23581" y="1077120"/>
            <a:ext cx="21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Smoother Transitions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95403" y="6541022"/>
                <a:ext cx="1172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03" y="6541022"/>
                <a:ext cx="1172565" cy="276999"/>
              </a:xfrm>
              <a:prstGeom prst="rect">
                <a:avLst/>
              </a:prstGeom>
              <a:blipFill>
                <a:blip r:embed="rId3"/>
                <a:stretch>
                  <a:fillRect l="-4167" r="-312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95403" y="5892475"/>
                <a:ext cx="1415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03" y="5892475"/>
                <a:ext cx="1415644" cy="276999"/>
              </a:xfrm>
              <a:prstGeom prst="rect">
                <a:avLst/>
              </a:prstGeom>
              <a:blipFill>
                <a:blip r:embed="rId4"/>
                <a:stretch>
                  <a:fillRect l="-3448" r="-172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853937" y="5772529"/>
                <a:ext cx="3477619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−2.197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937" y="5772529"/>
                <a:ext cx="3477619" cy="809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034812" y="5530334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standard deviation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31606" y="6212521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Discretization Interval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609" y="5984808"/>
            <a:ext cx="150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Sigmoid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1143000"/>
            <a:ext cx="6098323" cy="4572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8650" y="365127"/>
            <a:ext cx="7886700" cy="798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Continuous Dielectric Profile</a:t>
            </a:r>
            <a:endParaRPr lang="en-US" sz="4800" b="1" dirty="0"/>
          </a:p>
        </p:txBody>
      </p:sp>
      <p:sp>
        <p:nvSpPr>
          <p:cNvPr id="9" name="Rectangle 8"/>
          <p:cNvSpPr/>
          <p:nvPr/>
        </p:nvSpPr>
        <p:spPr>
          <a:xfrm>
            <a:off x="4963518" y="170666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Air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63507" y="201642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Soil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35433" y="2016420"/>
            <a:ext cx="45720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17866" y="2109251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VSM 21% @5cm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 flipV="1">
            <a:off x="6207185" y="2293917"/>
            <a:ext cx="18288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17866" y="2383776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VSM 34% @10cm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6207185" y="2568442"/>
            <a:ext cx="21068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425823" y="291153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VSM 38% @20cm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6215142" y="3096197"/>
            <a:ext cx="21068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63018" y="398129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VSM 44% @40cm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6252337" y="4165959"/>
            <a:ext cx="21068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23581" y="1077120"/>
            <a:ext cx="246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2nd order polynomial 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95403" y="6541022"/>
                <a:ext cx="1172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03" y="6541022"/>
                <a:ext cx="1172565" cy="276999"/>
              </a:xfrm>
              <a:prstGeom prst="rect">
                <a:avLst/>
              </a:prstGeom>
              <a:blipFill>
                <a:blip r:embed="rId3"/>
                <a:stretch>
                  <a:fillRect l="-4167" r="-312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31606" y="6212521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Discretization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1143000"/>
            <a:ext cx="6098323" cy="4572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8650" y="365127"/>
            <a:ext cx="7886700" cy="798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Continuous Dielectric Profile</a:t>
            </a:r>
            <a:endParaRPr lang="en-US" sz="4800" b="1" dirty="0"/>
          </a:p>
        </p:txBody>
      </p:sp>
      <p:sp>
        <p:nvSpPr>
          <p:cNvPr id="9" name="Rectangle 8"/>
          <p:cNvSpPr/>
          <p:nvPr/>
        </p:nvSpPr>
        <p:spPr>
          <a:xfrm>
            <a:off x="4963518" y="170666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Air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63507" y="201642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Soil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35433" y="2016420"/>
            <a:ext cx="45720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17866" y="2109251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VSM 21% @5cm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 flipV="1">
            <a:off x="6207185" y="2293917"/>
            <a:ext cx="18288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17866" y="2383776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VSM 34% @10cm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6207185" y="2568442"/>
            <a:ext cx="21068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425823" y="291153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VSM 38% @20cm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6215142" y="3096197"/>
            <a:ext cx="21068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63018" y="398129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VSM 44% @40cm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6252337" y="4165959"/>
            <a:ext cx="21068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23581" y="1077120"/>
            <a:ext cx="24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3rd order polynomial 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95403" y="6541022"/>
                <a:ext cx="1172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03" y="6541022"/>
                <a:ext cx="1172565" cy="276999"/>
              </a:xfrm>
              <a:prstGeom prst="rect">
                <a:avLst/>
              </a:prstGeom>
              <a:blipFill>
                <a:blip r:embed="rId3"/>
                <a:stretch>
                  <a:fillRect l="-4167" r="-312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31606" y="6212521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Discretization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7"/>
            <a:ext cx="7886700" cy="798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Measured Soil Moisture</a:t>
            </a:r>
            <a:endParaRPr lang="en-US" sz="480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814372"/>
              </p:ext>
            </p:extLst>
          </p:nvPr>
        </p:nvGraphicFramePr>
        <p:xfrm>
          <a:off x="0" y="1394355"/>
          <a:ext cx="9144000" cy="4069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1983970" y="1734589"/>
            <a:ext cx="11084" cy="4505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75956" y="1734589"/>
            <a:ext cx="0" cy="4438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72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168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Kurum</dc:creator>
  <cp:lastModifiedBy>Mehmet Kurum</cp:lastModifiedBy>
  <cp:revision>17</cp:revision>
  <dcterms:created xsi:type="dcterms:W3CDTF">2017-09-06T12:54:05Z</dcterms:created>
  <dcterms:modified xsi:type="dcterms:W3CDTF">2017-09-13T14:10:30Z</dcterms:modified>
</cp:coreProperties>
</file>