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7" r:id="rId4"/>
    <p:sldId id="265" r:id="rId5"/>
    <p:sldId id="264" r:id="rId6"/>
    <p:sldId id="261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
第二级
第三级
第四级
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D85F283-05A5-4731-AB03-7BD05541178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37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742950" indent="-28575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43000" indent="-228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00200" indent="-228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057400" indent="-228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E3E2B3-74AB-4FAF-8E0B-AB40AC093DC6}" type="datetime1">
              <a:rPr lang="zh-CN" altLang="en-US"/>
              <a:pPr/>
              <a:t>2015/12/21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375D5-FD5B-4C22-B566-7C1C59E99FF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EC911C-E545-4A17-A714-8885683200D0}" type="datetime1">
              <a:rPr lang="zh-CN" altLang="en-US"/>
              <a:pPr/>
              <a:t>2015/12/21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B790C-651F-4F5F-A2F3-A4B627E0554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0B0C58-49CB-488A-89C5-6695D7EEF0BA}" type="datetime1">
              <a:rPr lang="zh-CN" altLang="en-US"/>
              <a:pPr/>
              <a:t>2015/12/21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B0895-C93C-4ABC-A9E7-84DC38B8BEE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D61F85-F9E7-4536-BF85-2A430DD2BF96}" type="datetime1">
              <a:rPr lang="zh-CN" altLang="en-US"/>
              <a:pPr/>
              <a:t>2015/12/21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CCE2C-DCC4-4F81-9685-7767777B28F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7F4CC8-F503-4577-AF8F-4AC188196A29}" type="datetime1">
              <a:rPr lang="zh-CN" altLang="en-US"/>
              <a:pPr/>
              <a:t>2015/12/21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3D2A7-8CEE-4B08-9038-F0181FFF72F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0503A-2036-47B4-B3C9-87FE05F93AF1}" type="datetime1">
              <a:rPr lang="zh-CN" altLang="en-US"/>
              <a:pPr/>
              <a:t>2015/12/21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63FAA-320F-4E33-8670-2687FEBA010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379BCF-AB68-42A2-A45E-9C7C6200FE77}" type="datetime1">
              <a:rPr lang="zh-CN" altLang="en-US"/>
              <a:pPr/>
              <a:t>2015/12/21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1E177-34FA-413D-97E1-5BAC55A8F93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CDD4AB-2B5E-4819-9C97-1E75A78E72B1}" type="datetime1">
              <a:rPr lang="zh-CN" altLang="en-US"/>
              <a:pPr/>
              <a:t>2015/12/21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C28E2-5964-445A-A301-386A95B3070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37CC3-3D5D-43AF-BCF0-D21BA2764DEE}" type="datetime1">
              <a:rPr lang="zh-CN" altLang="en-US"/>
              <a:pPr/>
              <a:t>2015/12/21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D6F63F-BE44-44F4-806B-BF925CD3265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AF1CA6-AFFE-420B-BDD9-84FC05A7AEC7}" type="datetime1">
              <a:rPr lang="zh-CN" altLang="en-US"/>
              <a:pPr/>
              <a:t>2015/12/21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E912F-1ED4-4C3D-AB3F-5A7E19BCAB1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1A08E5-D4BA-4EAF-BEF4-1BD5C856A8A7}" type="datetime1">
              <a:rPr lang="zh-CN" altLang="en-US"/>
              <a:pPr/>
              <a:t>2015/12/21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ECA45-4D10-4D8F-8084-B4DF35D1B0F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1D02E7E-4C3D-48C8-85A7-768FF92705F9}" type="datetime1">
              <a:rPr lang="zh-CN" altLang="en-US"/>
              <a:pPr/>
              <a:t>2015/12/21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17CA88A-C06B-416D-BFCA-EAAF4E97F0B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  <a:sym typeface="Calibri Light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  <a:sym typeface="Calibri Light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  <a:sym typeface="Calibri Light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  <a:sym typeface="Calibri Light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  <a:sym typeface="Calibri Light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  <a:sym typeface="Calibri Light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  <a:sym typeface="Calibri Light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  <a:sym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5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14"/>
          <p:cNvGrpSpPr>
            <a:grpSpLocks/>
          </p:cNvGrpSpPr>
          <p:nvPr/>
        </p:nvGrpSpPr>
        <p:grpSpPr bwMode="auto">
          <a:xfrm>
            <a:off x="3441700" y="4495800"/>
            <a:ext cx="2308225" cy="390525"/>
            <a:chOff x="0" y="0"/>
            <a:chExt cx="2308226" cy="390525"/>
          </a:xfrm>
        </p:grpSpPr>
        <p:sp>
          <p:nvSpPr>
            <p:cNvPr id="3075" name="矩形 3"/>
            <p:cNvSpPr>
              <a:spLocks noChangeArrowheads="1"/>
            </p:cNvSpPr>
            <p:nvPr/>
          </p:nvSpPr>
          <p:spPr bwMode="auto">
            <a:xfrm>
              <a:off x="320676" y="0"/>
              <a:ext cx="1666875" cy="390525"/>
            </a:xfrm>
            <a:prstGeom prst="rect">
              <a:avLst/>
            </a:prstGeom>
            <a:solidFill>
              <a:srgbClr val="42494E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076" name="直角三角形 6"/>
            <p:cNvSpPr>
              <a:spLocks noChangeArrowheads="1"/>
            </p:cNvSpPr>
            <p:nvPr/>
          </p:nvSpPr>
          <p:spPr bwMode="auto">
            <a:xfrm>
              <a:off x="1987550" y="196850"/>
              <a:ext cx="320675" cy="193675"/>
            </a:xfrm>
            <a:prstGeom prst="rtTriangle">
              <a:avLst/>
            </a:prstGeom>
            <a:solidFill>
              <a:srgbClr val="42494E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077" name="直角三角形 7"/>
            <p:cNvSpPr>
              <a:spLocks noChangeArrowheads="1"/>
            </p:cNvSpPr>
            <p:nvPr/>
          </p:nvSpPr>
          <p:spPr bwMode="auto">
            <a:xfrm flipV="1">
              <a:off x="1987551" y="794"/>
              <a:ext cx="320675" cy="193675"/>
            </a:xfrm>
            <a:prstGeom prst="rtTriangle">
              <a:avLst/>
            </a:prstGeom>
            <a:solidFill>
              <a:srgbClr val="42494E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078" name="直角三角形 8"/>
            <p:cNvSpPr>
              <a:spLocks noChangeArrowheads="1"/>
            </p:cNvSpPr>
            <p:nvPr/>
          </p:nvSpPr>
          <p:spPr bwMode="auto">
            <a:xfrm flipH="1">
              <a:off x="0" y="196850"/>
              <a:ext cx="320675" cy="193675"/>
            </a:xfrm>
            <a:prstGeom prst="rtTriangle">
              <a:avLst/>
            </a:prstGeom>
            <a:solidFill>
              <a:srgbClr val="42494E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079" name="直角三角形 9"/>
            <p:cNvSpPr>
              <a:spLocks noChangeArrowheads="1"/>
            </p:cNvSpPr>
            <p:nvPr/>
          </p:nvSpPr>
          <p:spPr bwMode="auto">
            <a:xfrm flipH="1" flipV="1">
              <a:off x="0" y="794"/>
              <a:ext cx="320675" cy="193675"/>
            </a:xfrm>
            <a:prstGeom prst="rtTriangle">
              <a:avLst/>
            </a:prstGeom>
            <a:solidFill>
              <a:srgbClr val="42494E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080" name="文本框 11"/>
            <p:cNvSpPr>
              <a:spLocks noChangeArrowheads="1"/>
            </p:cNvSpPr>
            <p:nvPr/>
          </p:nvSpPr>
          <p:spPr bwMode="auto">
            <a:xfrm>
              <a:off x="461455" y="9803"/>
              <a:ext cx="132600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5F6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2015/12/4</a:t>
              </a:r>
              <a:endParaRPr lang="zh-CN" altLang="en-US" dirty="0">
                <a:solidFill>
                  <a:srgbClr val="FF5F6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081" name="直接连接符 16"/>
          <p:cNvSpPr>
            <a:spLocks noChangeShapeType="1"/>
          </p:cNvSpPr>
          <p:nvPr/>
        </p:nvSpPr>
        <p:spPr bwMode="auto">
          <a:xfrm>
            <a:off x="5749925" y="4689475"/>
            <a:ext cx="746125" cy="1588"/>
          </a:xfrm>
          <a:prstGeom prst="line">
            <a:avLst/>
          </a:prstGeom>
          <a:noFill/>
          <a:ln w="6350" cmpd="sng">
            <a:solidFill>
              <a:srgbClr val="42494E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直接连接符 18"/>
          <p:cNvSpPr>
            <a:spLocks noChangeShapeType="1"/>
          </p:cNvSpPr>
          <p:nvPr/>
        </p:nvSpPr>
        <p:spPr bwMode="auto">
          <a:xfrm>
            <a:off x="6732588" y="4689475"/>
            <a:ext cx="296862" cy="1588"/>
          </a:xfrm>
          <a:prstGeom prst="line">
            <a:avLst/>
          </a:prstGeom>
          <a:noFill/>
          <a:ln w="6350" cmpd="sng">
            <a:solidFill>
              <a:srgbClr val="42494E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直接连接符 21"/>
          <p:cNvSpPr>
            <a:spLocks noChangeShapeType="1"/>
          </p:cNvSpPr>
          <p:nvPr/>
        </p:nvSpPr>
        <p:spPr bwMode="auto">
          <a:xfrm flipH="1">
            <a:off x="6492875" y="4657725"/>
            <a:ext cx="76200" cy="7620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直接连接符 22"/>
          <p:cNvSpPr>
            <a:spLocks noChangeShapeType="1"/>
          </p:cNvSpPr>
          <p:nvPr/>
        </p:nvSpPr>
        <p:spPr bwMode="auto">
          <a:xfrm flipH="1">
            <a:off x="6565900" y="4657725"/>
            <a:ext cx="76200" cy="7620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直接连接符 23"/>
          <p:cNvSpPr>
            <a:spLocks noChangeShapeType="1"/>
          </p:cNvSpPr>
          <p:nvPr/>
        </p:nvSpPr>
        <p:spPr bwMode="auto">
          <a:xfrm flipH="1">
            <a:off x="6638925" y="4657725"/>
            <a:ext cx="76200" cy="7620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6" name="直接连接符 24"/>
          <p:cNvSpPr>
            <a:spLocks noChangeShapeType="1"/>
          </p:cNvSpPr>
          <p:nvPr/>
        </p:nvSpPr>
        <p:spPr bwMode="auto">
          <a:xfrm>
            <a:off x="2698750" y="4689475"/>
            <a:ext cx="747713" cy="1588"/>
          </a:xfrm>
          <a:prstGeom prst="line">
            <a:avLst/>
          </a:prstGeom>
          <a:noFill/>
          <a:ln w="6350" cmpd="sng">
            <a:solidFill>
              <a:srgbClr val="42494E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7" name="直接连接符 27"/>
          <p:cNvSpPr>
            <a:spLocks noChangeShapeType="1"/>
          </p:cNvSpPr>
          <p:nvPr/>
        </p:nvSpPr>
        <p:spPr bwMode="auto">
          <a:xfrm rot="16200000" flipH="1">
            <a:off x="2479675" y="4651375"/>
            <a:ext cx="76200" cy="7620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" name="直接连接符 28"/>
          <p:cNvSpPr>
            <a:spLocks noChangeShapeType="1"/>
          </p:cNvSpPr>
          <p:nvPr/>
        </p:nvSpPr>
        <p:spPr bwMode="auto">
          <a:xfrm rot="16200000" flipH="1">
            <a:off x="2552700" y="4651375"/>
            <a:ext cx="76200" cy="7620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9" name="直接连接符 29"/>
          <p:cNvSpPr>
            <a:spLocks noChangeShapeType="1"/>
          </p:cNvSpPr>
          <p:nvPr/>
        </p:nvSpPr>
        <p:spPr bwMode="auto">
          <a:xfrm rot="16200000" flipH="1">
            <a:off x="2625725" y="4651375"/>
            <a:ext cx="76200" cy="7620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0" name="直接连接符 30"/>
          <p:cNvSpPr>
            <a:spLocks noChangeShapeType="1"/>
          </p:cNvSpPr>
          <p:nvPr/>
        </p:nvSpPr>
        <p:spPr bwMode="auto">
          <a:xfrm>
            <a:off x="2147888" y="4694238"/>
            <a:ext cx="296862" cy="1587"/>
          </a:xfrm>
          <a:prstGeom prst="line">
            <a:avLst/>
          </a:prstGeom>
          <a:noFill/>
          <a:ln w="6350" cmpd="sng">
            <a:solidFill>
              <a:srgbClr val="42494E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1" name="文本框 31"/>
          <p:cNvSpPr>
            <a:spLocks noChangeArrowheads="1"/>
          </p:cNvSpPr>
          <p:nvPr/>
        </p:nvSpPr>
        <p:spPr bwMode="auto">
          <a:xfrm>
            <a:off x="1937867" y="1641475"/>
            <a:ext cx="531748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42494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Selenium</a:t>
            </a:r>
            <a:r>
              <a:rPr lang="zh-CN" altLang="en-US" sz="5400" dirty="0" smtClean="0">
                <a:solidFill>
                  <a:srgbClr val="42494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自动化</a:t>
            </a:r>
            <a:endParaRPr lang="en-US" altLang="zh-CN" sz="5400" dirty="0" smtClean="0">
              <a:solidFill>
                <a:srgbClr val="42494E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92" name="直接连接符 33"/>
          <p:cNvSpPr>
            <a:spLocks noChangeShapeType="1"/>
          </p:cNvSpPr>
          <p:nvPr/>
        </p:nvSpPr>
        <p:spPr bwMode="auto">
          <a:xfrm>
            <a:off x="3621088" y="1371600"/>
            <a:ext cx="1666875" cy="0"/>
          </a:xfrm>
          <a:prstGeom prst="line">
            <a:avLst/>
          </a:prstGeom>
          <a:noFill/>
          <a:ln w="6350" cmpd="sng">
            <a:solidFill>
              <a:srgbClr val="D8D8D8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3" name="矩形 34"/>
          <p:cNvSpPr>
            <a:spLocks noChangeArrowheads="1"/>
          </p:cNvSpPr>
          <p:nvPr/>
        </p:nvSpPr>
        <p:spPr bwMode="auto">
          <a:xfrm rot="2700000">
            <a:off x="5359400" y="1336675"/>
            <a:ext cx="69850" cy="69850"/>
          </a:xfrm>
          <a:prstGeom prst="rect">
            <a:avLst/>
          </a:prstGeom>
          <a:solidFill>
            <a:srgbClr val="42494E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4" name="矩形 35"/>
          <p:cNvSpPr>
            <a:spLocks noChangeArrowheads="1"/>
          </p:cNvSpPr>
          <p:nvPr/>
        </p:nvSpPr>
        <p:spPr bwMode="auto">
          <a:xfrm rot="2700000">
            <a:off x="3481388" y="1336675"/>
            <a:ext cx="69850" cy="69850"/>
          </a:xfrm>
          <a:prstGeom prst="rect">
            <a:avLst/>
          </a:prstGeom>
          <a:solidFill>
            <a:srgbClr val="42494E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5" name="矩形 36"/>
          <p:cNvSpPr>
            <a:spLocks noChangeArrowheads="1"/>
          </p:cNvSpPr>
          <p:nvPr/>
        </p:nvSpPr>
        <p:spPr bwMode="auto">
          <a:xfrm rot="2700000">
            <a:off x="5492750" y="1343025"/>
            <a:ext cx="57150" cy="57150"/>
          </a:xfrm>
          <a:prstGeom prst="rect">
            <a:avLst/>
          </a:prstGeom>
          <a:solidFill>
            <a:srgbClr val="42494E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6" name="矩形 40"/>
          <p:cNvSpPr>
            <a:spLocks noChangeArrowheads="1"/>
          </p:cNvSpPr>
          <p:nvPr/>
        </p:nvSpPr>
        <p:spPr bwMode="auto">
          <a:xfrm rot="2700000">
            <a:off x="5609432" y="1348581"/>
            <a:ext cx="44450" cy="46037"/>
          </a:xfrm>
          <a:prstGeom prst="rect">
            <a:avLst/>
          </a:prstGeom>
          <a:solidFill>
            <a:srgbClr val="42494E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7" name="矩形 41"/>
          <p:cNvSpPr>
            <a:spLocks noChangeArrowheads="1"/>
          </p:cNvSpPr>
          <p:nvPr/>
        </p:nvSpPr>
        <p:spPr bwMode="auto">
          <a:xfrm rot="2700000">
            <a:off x="3359944" y="1342231"/>
            <a:ext cx="57150" cy="58738"/>
          </a:xfrm>
          <a:prstGeom prst="rect">
            <a:avLst/>
          </a:prstGeom>
          <a:solidFill>
            <a:srgbClr val="42494E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8" name="矩形 42"/>
          <p:cNvSpPr>
            <a:spLocks noChangeArrowheads="1"/>
          </p:cNvSpPr>
          <p:nvPr/>
        </p:nvSpPr>
        <p:spPr bwMode="auto">
          <a:xfrm rot="2700000">
            <a:off x="3242469" y="1348581"/>
            <a:ext cx="44450" cy="46038"/>
          </a:xfrm>
          <a:prstGeom prst="rect">
            <a:avLst/>
          </a:prstGeom>
          <a:solidFill>
            <a:srgbClr val="42494E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任意多边形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>
              <a:cxn ang="0">
                <a:pos x="3812450" y="1190652"/>
              </a:cxn>
              <a:cxn ang="0">
                <a:pos x="3509231" y="1340504"/>
              </a:cxn>
              <a:cxn ang="0">
                <a:pos x="3638990" y="981028"/>
              </a:cxn>
              <a:cxn ang="0">
                <a:pos x="5978233" y="989065"/>
              </a:cxn>
              <a:cxn ang="0">
                <a:pos x="6045541" y="989065"/>
              </a:cxn>
              <a:cxn ang="0">
                <a:pos x="5829219" y="929459"/>
              </a:cxn>
              <a:cxn ang="0">
                <a:pos x="5386121" y="1448162"/>
              </a:cxn>
              <a:cxn ang="0">
                <a:pos x="5385451" y="1010831"/>
              </a:cxn>
              <a:cxn ang="0">
                <a:pos x="5743420" y="1448162"/>
              </a:cxn>
              <a:cxn ang="0">
                <a:pos x="5677117" y="1286088"/>
              </a:cxn>
              <a:cxn ang="0">
                <a:pos x="5657695" y="1325937"/>
              </a:cxn>
              <a:cxn ang="0">
                <a:pos x="4938818" y="929459"/>
              </a:cxn>
              <a:cxn ang="0">
                <a:pos x="5217759" y="1388891"/>
              </a:cxn>
              <a:cxn ang="0">
                <a:pos x="5191305" y="1214428"/>
              </a:cxn>
              <a:cxn ang="0">
                <a:pos x="5005790" y="989065"/>
              </a:cxn>
              <a:cxn ang="0">
                <a:pos x="4938818" y="929459"/>
              </a:cxn>
              <a:cxn ang="0">
                <a:pos x="4644733" y="989065"/>
              </a:cxn>
              <a:cxn ang="0">
                <a:pos x="4712041" y="989065"/>
              </a:cxn>
              <a:cxn ang="0">
                <a:pos x="4495719" y="929459"/>
              </a:cxn>
              <a:cxn ang="0">
                <a:pos x="4052621" y="1448162"/>
              </a:cxn>
              <a:cxn ang="0">
                <a:pos x="4051951" y="1010831"/>
              </a:cxn>
              <a:cxn ang="0">
                <a:pos x="4409920" y="1448162"/>
              </a:cxn>
              <a:cxn ang="0">
                <a:pos x="4343617" y="1286088"/>
              </a:cxn>
              <a:cxn ang="0">
                <a:pos x="4324195" y="1325937"/>
              </a:cxn>
              <a:cxn ang="0">
                <a:pos x="6431378" y="920753"/>
              </a:cxn>
              <a:cxn ang="0">
                <a:pos x="6273322" y="1137242"/>
              </a:cxn>
              <a:cxn ang="0">
                <a:pos x="6484956" y="1281400"/>
              </a:cxn>
              <a:cxn ang="0">
                <a:pos x="6311832" y="1384873"/>
              </a:cxn>
              <a:cxn ang="0">
                <a:pos x="6307981" y="1448330"/>
              </a:cxn>
              <a:cxn ang="0">
                <a:pos x="6566998" y="1315556"/>
              </a:cxn>
              <a:cxn ang="0">
                <a:pos x="6339625" y="1106602"/>
              </a:cxn>
              <a:cxn ang="0">
                <a:pos x="6426355" y="980023"/>
              </a:cxn>
              <a:cxn ang="0">
                <a:pos x="6431378" y="920753"/>
              </a:cxn>
              <a:cxn ang="0">
                <a:pos x="3390857" y="1195006"/>
              </a:cxn>
              <a:cxn ang="0">
                <a:pos x="3815463" y="1382864"/>
              </a:cxn>
              <a:cxn ang="0">
                <a:pos x="3643009" y="920753"/>
              </a:cxn>
              <a:cxn ang="0">
                <a:pos x="2571502" y="987330"/>
              </a:cxn>
              <a:cxn ang="0">
                <a:pos x="3289040" y="1408574"/>
              </a:cxn>
              <a:cxn ang="0">
                <a:pos x="2795423" y="1253004"/>
              </a:cxn>
              <a:cxn ang="0">
                <a:pos x="3063263" y="585261"/>
              </a:cxn>
              <a:cxn ang="0">
                <a:pos x="3062025" y="473919"/>
              </a:cxn>
              <a:cxn ang="0">
                <a:pos x="9144000" y="6858000"/>
              </a:cxn>
            </a:cxnLst>
            <a:rect l="T0" t="T1" r="T2" b="T3"/>
            <a:pathLst>
              <a:path w="9144000" h="6858000">
                <a:moveTo>
                  <a:pt x="3638990" y="981028"/>
                </a:moveTo>
                <a:cubicBezTo>
                  <a:pt x="3692792" y="981028"/>
                  <a:pt x="3735152" y="999222"/>
                  <a:pt x="3766071" y="1035611"/>
                </a:cubicBezTo>
                <a:cubicBezTo>
                  <a:pt x="3796990" y="1071999"/>
                  <a:pt x="3812450" y="1123680"/>
                  <a:pt x="3812450" y="1190652"/>
                </a:cubicBezTo>
                <a:cubicBezTo>
                  <a:pt x="3812450" y="1255839"/>
                  <a:pt x="3796655" y="1306571"/>
                  <a:pt x="3765066" y="1342848"/>
                </a:cubicBezTo>
                <a:cubicBezTo>
                  <a:pt x="3733478" y="1379124"/>
                  <a:pt x="3690001" y="1397263"/>
                  <a:pt x="3634637" y="1397263"/>
                </a:cubicBezTo>
                <a:cubicBezTo>
                  <a:pt x="3583068" y="1397263"/>
                  <a:pt x="3541266" y="1378343"/>
                  <a:pt x="3509231" y="1340504"/>
                </a:cubicBezTo>
                <a:cubicBezTo>
                  <a:pt x="3477195" y="1302664"/>
                  <a:pt x="3461178" y="1252379"/>
                  <a:pt x="3461178" y="1189648"/>
                </a:cubicBezTo>
                <a:cubicBezTo>
                  <a:pt x="3461178" y="1127363"/>
                  <a:pt x="3477586" y="1077022"/>
                  <a:pt x="3510403" y="1038624"/>
                </a:cubicBezTo>
                <a:cubicBezTo>
                  <a:pt x="3543219" y="1000227"/>
                  <a:pt x="3586082" y="981028"/>
                  <a:pt x="3638990" y="981028"/>
                </a:cubicBezTo>
                <a:close/>
                <a:moveTo>
                  <a:pt x="5829219" y="929459"/>
                </a:moveTo>
                <a:lnTo>
                  <a:pt x="5829219" y="989065"/>
                </a:lnTo>
                <a:lnTo>
                  <a:pt x="5978233" y="989065"/>
                </a:lnTo>
                <a:lnTo>
                  <a:pt x="5978233" y="1448162"/>
                </a:lnTo>
                <a:lnTo>
                  <a:pt x="6045541" y="1448162"/>
                </a:lnTo>
                <a:lnTo>
                  <a:pt x="6045541" y="989065"/>
                </a:lnTo>
                <a:lnTo>
                  <a:pt x="6195225" y="989065"/>
                </a:lnTo>
                <a:lnTo>
                  <a:pt x="6195225" y="929459"/>
                </a:lnTo>
                <a:lnTo>
                  <a:pt x="5829219" y="929459"/>
                </a:lnTo>
                <a:close/>
                <a:moveTo>
                  <a:pt x="5319818" y="929459"/>
                </a:moveTo>
                <a:lnTo>
                  <a:pt x="5319818" y="1448162"/>
                </a:lnTo>
                <a:lnTo>
                  <a:pt x="5386121" y="1448162"/>
                </a:lnTo>
                <a:lnTo>
                  <a:pt x="5386121" y="1083496"/>
                </a:lnTo>
                <a:cubicBezTo>
                  <a:pt x="5386121" y="1046661"/>
                  <a:pt x="5385228" y="1022439"/>
                  <a:pt x="5383442" y="1010831"/>
                </a:cubicBezTo>
                <a:lnTo>
                  <a:pt x="5385451" y="1010831"/>
                </a:lnTo>
                <a:cubicBezTo>
                  <a:pt x="5389916" y="1021993"/>
                  <a:pt x="5395832" y="1033267"/>
                  <a:pt x="5403199" y="1044652"/>
                </a:cubicBezTo>
                <a:lnTo>
                  <a:pt x="5664057" y="1448162"/>
                </a:lnTo>
                <a:lnTo>
                  <a:pt x="5743420" y="1448162"/>
                </a:lnTo>
                <a:lnTo>
                  <a:pt x="5743420" y="929459"/>
                </a:lnTo>
                <a:lnTo>
                  <a:pt x="5677117" y="929459"/>
                </a:lnTo>
                <a:lnTo>
                  <a:pt x="5677117" y="1286088"/>
                </a:lnTo>
                <a:cubicBezTo>
                  <a:pt x="5677117" y="1321807"/>
                  <a:pt x="5678233" y="1347033"/>
                  <a:pt x="5680466" y="1361767"/>
                </a:cubicBezTo>
                <a:lnTo>
                  <a:pt x="5679126" y="1361767"/>
                </a:lnTo>
                <a:cubicBezTo>
                  <a:pt x="5676894" y="1356633"/>
                  <a:pt x="5669750" y="1344689"/>
                  <a:pt x="5657695" y="1325937"/>
                </a:cubicBezTo>
                <a:lnTo>
                  <a:pt x="5403869" y="929459"/>
                </a:lnTo>
                <a:lnTo>
                  <a:pt x="5319818" y="929459"/>
                </a:lnTo>
                <a:close/>
                <a:moveTo>
                  <a:pt x="4938818" y="929459"/>
                </a:moveTo>
                <a:lnTo>
                  <a:pt x="4938818" y="1448162"/>
                </a:lnTo>
                <a:lnTo>
                  <a:pt x="5217759" y="1448162"/>
                </a:lnTo>
                <a:lnTo>
                  <a:pt x="5217759" y="1388891"/>
                </a:lnTo>
                <a:lnTo>
                  <a:pt x="5005790" y="1388891"/>
                </a:lnTo>
                <a:lnTo>
                  <a:pt x="5005790" y="1214428"/>
                </a:lnTo>
                <a:lnTo>
                  <a:pt x="5191305" y="1214428"/>
                </a:lnTo>
                <a:lnTo>
                  <a:pt x="5191305" y="1155157"/>
                </a:lnTo>
                <a:lnTo>
                  <a:pt x="5005790" y="1155157"/>
                </a:lnTo>
                <a:lnTo>
                  <a:pt x="5005790" y="989065"/>
                </a:lnTo>
                <a:lnTo>
                  <a:pt x="5206039" y="989065"/>
                </a:lnTo>
                <a:lnTo>
                  <a:pt x="5206039" y="929459"/>
                </a:lnTo>
                <a:lnTo>
                  <a:pt x="4938818" y="929459"/>
                </a:lnTo>
                <a:close/>
                <a:moveTo>
                  <a:pt x="4495719" y="929459"/>
                </a:moveTo>
                <a:lnTo>
                  <a:pt x="4495719" y="989065"/>
                </a:lnTo>
                <a:lnTo>
                  <a:pt x="4644733" y="989065"/>
                </a:lnTo>
                <a:lnTo>
                  <a:pt x="4644733" y="1448162"/>
                </a:lnTo>
                <a:lnTo>
                  <a:pt x="4712041" y="1448162"/>
                </a:lnTo>
                <a:lnTo>
                  <a:pt x="4712041" y="989065"/>
                </a:lnTo>
                <a:lnTo>
                  <a:pt x="4861725" y="989065"/>
                </a:lnTo>
                <a:lnTo>
                  <a:pt x="4861725" y="929459"/>
                </a:lnTo>
                <a:lnTo>
                  <a:pt x="4495719" y="929459"/>
                </a:lnTo>
                <a:close/>
                <a:moveTo>
                  <a:pt x="3986318" y="929459"/>
                </a:moveTo>
                <a:lnTo>
                  <a:pt x="3986318" y="1448162"/>
                </a:lnTo>
                <a:lnTo>
                  <a:pt x="4052621" y="1448162"/>
                </a:lnTo>
                <a:lnTo>
                  <a:pt x="4052621" y="1083496"/>
                </a:lnTo>
                <a:cubicBezTo>
                  <a:pt x="4052621" y="1046661"/>
                  <a:pt x="4051728" y="1022439"/>
                  <a:pt x="4049942" y="1010831"/>
                </a:cubicBezTo>
                <a:lnTo>
                  <a:pt x="4051951" y="1010831"/>
                </a:lnTo>
                <a:cubicBezTo>
                  <a:pt x="4056416" y="1021993"/>
                  <a:pt x="4062332" y="1033267"/>
                  <a:pt x="4069699" y="1044652"/>
                </a:cubicBezTo>
                <a:lnTo>
                  <a:pt x="4330557" y="1448162"/>
                </a:lnTo>
                <a:lnTo>
                  <a:pt x="4409920" y="1448162"/>
                </a:lnTo>
                <a:lnTo>
                  <a:pt x="4409920" y="929459"/>
                </a:lnTo>
                <a:lnTo>
                  <a:pt x="4343617" y="929459"/>
                </a:lnTo>
                <a:lnTo>
                  <a:pt x="4343617" y="1286088"/>
                </a:lnTo>
                <a:cubicBezTo>
                  <a:pt x="4343617" y="1321807"/>
                  <a:pt x="4344733" y="1347033"/>
                  <a:pt x="4346966" y="1361767"/>
                </a:cubicBezTo>
                <a:lnTo>
                  <a:pt x="4345626" y="1361767"/>
                </a:lnTo>
                <a:cubicBezTo>
                  <a:pt x="4343394" y="1356633"/>
                  <a:pt x="4336250" y="1344689"/>
                  <a:pt x="4324195" y="1325937"/>
                </a:cubicBezTo>
                <a:lnTo>
                  <a:pt x="4070369" y="929459"/>
                </a:lnTo>
                <a:lnTo>
                  <a:pt x="3986318" y="929459"/>
                </a:lnTo>
                <a:close/>
                <a:moveTo>
                  <a:pt x="6431378" y="920753"/>
                </a:moveTo>
                <a:cubicBezTo>
                  <a:pt x="6378693" y="920753"/>
                  <a:pt x="6335049" y="933366"/>
                  <a:pt x="6300446" y="958592"/>
                </a:cubicBezTo>
                <a:cubicBezTo>
                  <a:pt x="6265844" y="983818"/>
                  <a:pt x="6248543" y="1017974"/>
                  <a:pt x="6248543" y="1061060"/>
                </a:cubicBezTo>
                <a:cubicBezTo>
                  <a:pt x="6248543" y="1089635"/>
                  <a:pt x="6256803" y="1115029"/>
                  <a:pt x="6273322" y="1137242"/>
                </a:cubicBezTo>
                <a:cubicBezTo>
                  <a:pt x="6289842" y="1159454"/>
                  <a:pt x="6324110" y="1183509"/>
                  <a:pt x="6376125" y="1209405"/>
                </a:cubicBezTo>
                <a:cubicBezTo>
                  <a:pt x="6413630" y="1227934"/>
                  <a:pt x="6439191" y="1241663"/>
                  <a:pt x="6452809" y="1250593"/>
                </a:cubicBezTo>
                <a:cubicBezTo>
                  <a:pt x="6466427" y="1259523"/>
                  <a:pt x="6477143" y="1269792"/>
                  <a:pt x="6484956" y="1281400"/>
                </a:cubicBezTo>
                <a:cubicBezTo>
                  <a:pt x="6492769" y="1293009"/>
                  <a:pt x="6496676" y="1306069"/>
                  <a:pt x="6496676" y="1320579"/>
                </a:cubicBezTo>
                <a:cubicBezTo>
                  <a:pt x="6496676" y="1372371"/>
                  <a:pt x="6460288" y="1398268"/>
                  <a:pt x="6387511" y="1398268"/>
                </a:cubicBezTo>
                <a:cubicBezTo>
                  <a:pt x="6363624" y="1398268"/>
                  <a:pt x="6338398" y="1393803"/>
                  <a:pt x="6311832" y="1384873"/>
                </a:cubicBezTo>
                <a:cubicBezTo>
                  <a:pt x="6285266" y="1375943"/>
                  <a:pt x="6264058" y="1364558"/>
                  <a:pt x="6248208" y="1350717"/>
                </a:cubicBezTo>
                <a:lnTo>
                  <a:pt x="6248208" y="1427066"/>
                </a:lnTo>
                <a:cubicBezTo>
                  <a:pt x="6260709" y="1435549"/>
                  <a:pt x="6280634" y="1442637"/>
                  <a:pt x="6307981" y="1448330"/>
                </a:cubicBezTo>
                <a:cubicBezTo>
                  <a:pt x="6335328" y="1454022"/>
                  <a:pt x="6359271" y="1456869"/>
                  <a:pt x="6379809" y="1456869"/>
                </a:cubicBezTo>
                <a:cubicBezTo>
                  <a:pt x="6438522" y="1456869"/>
                  <a:pt x="6484398" y="1444702"/>
                  <a:pt x="6517438" y="1420369"/>
                </a:cubicBezTo>
                <a:cubicBezTo>
                  <a:pt x="6550478" y="1396035"/>
                  <a:pt x="6566998" y="1361098"/>
                  <a:pt x="6566998" y="1315556"/>
                </a:cubicBezTo>
                <a:cubicBezTo>
                  <a:pt x="6566998" y="1285195"/>
                  <a:pt x="6556840" y="1257848"/>
                  <a:pt x="6536525" y="1233515"/>
                </a:cubicBezTo>
                <a:cubicBezTo>
                  <a:pt x="6516210" y="1209181"/>
                  <a:pt x="6480603" y="1184848"/>
                  <a:pt x="6429704" y="1160515"/>
                </a:cubicBezTo>
                <a:cubicBezTo>
                  <a:pt x="6383492" y="1137744"/>
                  <a:pt x="6353466" y="1119773"/>
                  <a:pt x="6339625" y="1106602"/>
                </a:cubicBezTo>
                <a:cubicBezTo>
                  <a:pt x="6325784" y="1093430"/>
                  <a:pt x="6318864" y="1076352"/>
                  <a:pt x="6318864" y="1055368"/>
                </a:cubicBezTo>
                <a:cubicBezTo>
                  <a:pt x="6318864" y="1031704"/>
                  <a:pt x="6328854" y="1013231"/>
                  <a:pt x="6348834" y="999948"/>
                </a:cubicBezTo>
                <a:cubicBezTo>
                  <a:pt x="6368814" y="986665"/>
                  <a:pt x="6394655" y="980023"/>
                  <a:pt x="6426355" y="980023"/>
                </a:cubicBezTo>
                <a:cubicBezTo>
                  <a:pt x="6474129" y="980023"/>
                  <a:pt x="6513643" y="990851"/>
                  <a:pt x="6544897" y="1012505"/>
                </a:cubicBezTo>
                <a:lnTo>
                  <a:pt x="6544897" y="939505"/>
                </a:lnTo>
                <a:cubicBezTo>
                  <a:pt x="6520786" y="927003"/>
                  <a:pt x="6482947" y="920753"/>
                  <a:pt x="6431378" y="920753"/>
                </a:cubicBezTo>
                <a:close/>
                <a:moveTo>
                  <a:pt x="3643009" y="920753"/>
                </a:moveTo>
                <a:cubicBezTo>
                  <a:pt x="3565544" y="920753"/>
                  <a:pt x="3504152" y="945532"/>
                  <a:pt x="3458834" y="995092"/>
                </a:cubicBezTo>
                <a:cubicBezTo>
                  <a:pt x="3413516" y="1044652"/>
                  <a:pt x="3390857" y="1111290"/>
                  <a:pt x="3390857" y="1195006"/>
                </a:cubicBezTo>
                <a:cubicBezTo>
                  <a:pt x="3390857" y="1272694"/>
                  <a:pt x="3413069" y="1335760"/>
                  <a:pt x="3457495" y="1384203"/>
                </a:cubicBezTo>
                <a:cubicBezTo>
                  <a:pt x="3501920" y="1432647"/>
                  <a:pt x="3560967" y="1456869"/>
                  <a:pt x="3634637" y="1456869"/>
                </a:cubicBezTo>
                <a:cubicBezTo>
                  <a:pt x="3710093" y="1456869"/>
                  <a:pt x="3770368" y="1432200"/>
                  <a:pt x="3815463" y="1382864"/>
                </a:cubicBezTo>
                <a:cubicBezTo>
                  <a:pt x="3860558" y="1333527"/>
                  <a:pt x="3883106" y="1266778"/>
                  <a:pt x="3883106" y="1182616"/>
                </a:cubicBezTo>
                <a:cubicBezTo>
                  <a:pt x="3883106" y="1104927"/>
                  <a:pt x="3861116" y="1041861"/>
                  <a:pt x="3817138" y="993418"/>
                </a:cubicBezTo>
                <a:cubicBezTo>
                  <a:pt x="3773159" y="944974"/>
                  <a:pt x="3715116" y="920753"/>
                  <a:pt x="3643009" y="920753"/>
                </a:cubicBezTo>
                <a:close/>
                <a:moveTo>
                  <a:pt x="3062025" y="473919"/>
                </a:moveTo>
                <a:cubicBezTo>
                  <a:pt x="2919755" y="473919"/>
                  <a:pt x="2802434" y="520930"/>
                  <a:pt x="2710061" y="614953"/>
                </a:cubicBezTo>
                <a:cubicBezTo>
                  <a:pt x="2617688" y="708975"/>
                  <a:pt x="2571502" y="833100"/>
                  <a:pt x="2571502" y="987330"/>
                </a:cubicBezTo>
                <a:cubicBezTo>
                  <a:pt x="2571502" y="1130837"/>
                  <a:pt x="2612534" y="1246200"/>
                  <a:pt x="2694597" y="1333418"/>
                </a:cubicBezTo>
                <a:cubicBezTo>
                  <a:pt x="2776660" y="1420636"/>
                  <a:pt x="2886353" y="1464245"/>
                  <a:pt x="3023674" y="1464245"/>
                </a:cubicBezTo>
                <a:cubicBezTo>
                  <a:pt x="3130068" y="1464245"/>
                  <a:pt x="3218523" y="1445688"/>
                  <a:pt x="3289040" y="1408574"/>
                </a:cubicBezTo>
                <a:lnTo>
                  <a:pt x="3289040" y="1289809"/>
                </a:lnTo>
                <a:cubicBezTo>
                  <a:pt x="3218935" y="1332696"/>
                  <a:pt x="3136460" y="1354140"/>
                  <a:pt x="3041613" y="1354140"/>
                </a:cubicBezTo>
                <a:cubicBezTo>
                  <a:pt x="2940168" y="1354140"/>
                  <a:pt x="2858105" y="1320428"/>
                  <a:pt x="2795423" y="1253004"/>
                </a:cubicBezTo>
                <a:cubicBezTo>
                  <a:pt x="2732742" y="1185581"/>
                  <a:pt x="2701401" y="1094548"/>
                  <a:pt x="2701401" y="979907"/>
                </a:cubicBezTo>
                <a:cubicBezTo>
                  <a:pt x="2701401" y="859080"/>
                  <a:pt x="2735010" y="763099"/>
                  <a:pt x="2802228" y="691964"/>
                </a:cubicBezTo>
                <a:cubicBezTo>
                  <a:pt x="2869445" y="620829"/>
                  <a:pt x="2956457" y="585261"/>
                  <a:pt x="3063263" y="585261"/>
                </a:cubicBezTo>
                <a:cubicBezTo>
                  <a:pt x="3145326" y="585261"/>
                  <a:pt x="3220585" y="604231"/>
                  <a:pt x="3289040" y="642170"/>
                </a:cubicBezTo>
                <a:lnTo>
                  <a:pt x="3289040" y="512889"/>
                </a:lnTo>
                <a:cubicBezTo>
                  <a:pt x="3229245" y="486909"/>
                  <a:pt x="3153573" y="473919"/>
                  <a:pt x="3062025" y="473919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9" name="KSO_Shape"/>
          <p:cNvSpPr>
            <a:spLocks/>
          </p:cNvSpPr>
          <p:nvPr/>
        </p:nvSpPr>
        <p:spPr bwMode="auto">
          <a:xfrm>
            <a:off x="2517775" y="2463800"/>
            <a:ext cx="655638" cy="603250"/>
          </a:xfrm>
          <a:custGeom>
            <a:avLst/>
            <a:gdLst>
              <a:gd name="T0" fmla="*/ 0 w 3829"/>
              <a:gd name="T1" fmla="*/ 0 h 4675"/>
              <a:gd name="T2" fmla="*/ 3829 w 3829"/>
              <a:gd name="T3" fmla="*/ 4675 h 4675"/>
            </a:gdLst>
            <a:ahLst/>
            <a:cxnLst>
              <a:cxn ang="0">
                <a:pos x="127" y="4675"/>
              </a:cxn>
              <a:cxn ang="0">
                <a:pos x="0" y="4548"/>
              </a:cxn>
              <a:cxn ang="0">
                <a:pos x="2210" y="2337"/>
              </a:cxn>
              <a:cxn ang="0">
                <a:pos x="0" y="127"/>
              </a:cxn>
              <a:cxn ang="0">
                <a:pos x="127" y="0"/>
              </a:cxn>
              <a:cxn ang="0">
                <a:pos x="2464" y="2337"/>
              </a:cxn>
              <a:cxn ang="0">
                <a:pos x="127" y="4675"/>
              </a:cxn>
              <a:cxn ang="0">
                <a:pos x="1491" y="4675"/>
              </a:cxn>
              <a:cxn ang="0">
                <a:pos x="1363" y="4548"/>
              </a:cxn>
              <a:cxn ang="0">
                <a:pos x="3574" y="2337"/>
              </a:cxn>
              <a:cxn ang="0">
                <a:pos x="1363" y="127"/>
              </a:cxn>
              <a:cxn ang="0">
                <a:pos x="1491" y="0"/>
              </a:cxn>
              <a:cxn ang="0">
                <a:pos x="3829" y="2337"/>
              </a:cxn>
              <a:cxn ang="0">
                <a:pos x="1491" y="4675"/>
              </a:cxn>
            </a:cxnLst>
            <a:rect l="T0" t="T1" r="T2" b="T3"/>
            <a:pathLst>
              <a:path w="3829" h="4675">
                <a:moveTo>
                  <a:pt x="127" y="4675"/>
                </a:moveTo>
                <a:lnTo>
                  <a:pt x="0" y="4548"/>
                </a:lnTo>
                <a:lnTo>
                  <a:pt x="2210" y="2337"/>
                </a:lnTo>
                <a:lnTo>
                  <a:pt x="0" y="127"/>
                </a:lnTo>
                <a:lnTo>
                  <a:pt x="127" y="0"/>
                </a:lnTo>
                <a:lnTo>
                  <a:pt x="2464" y="2337"/>
                </a:lnTo>
                <a:lnTo>
                  <a:pt x="127" y="4675"/>
                </a:lnTo>
                <a:close/>
                <a:moveTo>
                  <a:pt x="1491" y="4675"/>
                </a:moveTo>
                <a:lnTo>
                  <a:pt x="1363" y="4548"/>
                </a:lnTo>
                <a:lnTo>
                  <a:pt x="3574" y="2337"/>
                </a:lnTo>
                <a:lnTo>
                  <a:pt x="1363" y="127"/>
                </a:lnTo>
                <a:lnTo>
                  <a:pt x="1491" y="0"/>
                </a:lnTo>
                <a:lnTo>
                  <a:pt x="3829" y="2337"/>
                </a:lnTo>
                <a:lnTo>
                  <a:pt x="1491" y="4675"/>
                </a:lnTo>
                <a:close/>
              </a:path>
            </a:pathLst>
          </a:custGeom>
          <a:solidFill>
            <a:srgbClr val="FF5F6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KSO_Shape"/>
          <p:cNvSpPr>
            <a:spLocks/>
          </p:cNvSpPr>
          <p:nvPr/>
        </p:nvSpPr>
        <p:spPr bwMode="auto">
          <a:xfrm>
            <a:off x="2517775" y="3422650"/>
            <a:ext cx="655638" cy="603250"/>
          </a:xfrm>
          <a:custGeom>
            <a:avLst/>
            <a:gdLst>
              <a:gd name="T0" fmla="*/ 0 w 3829"/>
              <a:gd name="T1" fmla="*/ 0 h 4675"/>
              <a:gd name="T2" fmla="*/ 3829 w 3829"/>
              <a:gd name="T3" fmla="*/ 4675 h 4675"/>
            </a:gdLst>
            <a:ahLst/>
            <a:cxnLst>
              <a:cxn ang="0">
                <a:pos x="127" y="4675"/>
              </a:cxn>
              <a:cxn ang="0">
                <a:pos x="0" y="4548"/>
              </a:cxn>
              <a:cxn ang="0">
                <a:pos x="2210" y="2337"/>
              </a:cxn>
              <a:cxn ang="0">
                <a:pos x="0" y="127"/>
              </a:cxn>
              <a:cxn ang="0">
                <a:pos x="127" y="0"/>
              </a:cxn>
              <a:cxn ang="0">
                <a:pos x="2464" y="2337"/>
              </a:cxn>
              <a:cxn ang="0">
                <a:pos x="127" y="4675"/>
              </a:cxn>
              <a:cxn ang="0">
                <a:pos x="1491" y="4675"/>
              </a:cxn>
              <a:cxn ang="0">
                <a:pos x="1363" y="4548"/>
              </a:cxn>
              <a:cxn ang="0">
                <a:pos x="3574" y="2337"/>
              </a:cxn>
              <a:cxn ang="0">
                <a:pos x="1363" y="127"/>
              </a:cxn>
              <a:cxn ang="0">
                <a:pos x="1491" y="0"/>
              </a:cxn>
              <a:cxn ang="0">
                <a:pos x="3829" y="2337"/>
              </a:cxn>
              <a:cxn ang="0">
                <a:pos x="1491" y="4675"/>
              </a:cxn>
            </a:cxnLst>
            <a:rect l="T0" t="T1" r="T2" b="T3"/>
            <a:pathLst>
              <a:path w="3829" h="4675">
                <a:moveTo>
                  <a:pt x="127" y="4675"/>
                </a:moveTo>
                <a:lnTo>
                  <a:pt x="0" y="4548"/>
                </a:lnTo>
                <a:lnTo>
                  <a:pt x="2210" y="2337"/>
                </a:lnTo>
                <a:lnTo>
                  <a:pt x="0" y="127"/>
                </a:lnTo>
                <a:lnTo>
                  <a:pt x="127" y="0"/>
                </a:lnTo>
                <a:lnTo>
                  <a:pt x="2464" y="2337"/>
                </a:lnTo>
                <a:lnTo>
                  <a:pt x="127" y="4675"/>
                </a:lnTo>
                <a:close/>
                <a:moveTo>
                  <a:pt x="1491" y="4675"/>
                </a:moveTo>
                <a:lnTo>
                  <a:pt x="1363" y="4548"/>
                </a:lnTo>
                <a:lnTo>
                  <a:pt x="3574" y="2337"/>
                </a:lnTo>
                <a:lnTo>
                  <a:pt x="1363" y="127"/>
                </a:lnTo>
                <a:lnTo>
                  <a:pt x="1491" y="0"/>
                </a:lnTo>
                <a:lnTo>
                  <a:pt x="3829" y="2337"/>
                </a:lnTo>
                <a:lnTo>
                  <a:pt x="1491" y="4675"/>
                </a:lnTo>
                <a:close/>
              </a:path>
            </a:pathLst>
          </a:custGeom>
          <a:solidFill>
            <a:srgbClr val="FF5F6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1" name="KSO_Shape"/>
          <p:cNvSpPr>
            <a:spLocks/>
          </p:cNvSpPr>
          <p:nvPr/>
        </p:nvSpPr>
        <p:spPr bwMode="auto">
          <a:xfrm>
            <a:off x="2517775" y="4379913"/>
            <a:ext cx="655638" cy="603250"/>
          </a:xfrm>
          <a:custGeom>
            <a:avLst/>
            <a:gdLst>
              <a:gd name="T0" fmla="*/ 0 w 3829"/>
              <a:gd name="T1" fmla="*/ 0 h 4675"/>
              <a:gd name="T2" fmla="*/ 3829 w 3829"/>
              <a:gd name="T3" fmla="*/ 4675 h 4675"/>
            </a:gdLst>
            <a:ahLst/>
            <a:cxnLst>
              <a:cxn ang="0">
                <a:pos x="127" y="4675"/>
              </a:cxn>
              <a:cxn ang="0">
                <a:pos x="0" y="4548"/>
              </a:cxn>
              <a:cxn ang="0">
                <a:pos x="2210" y="2337"/>
              </a:cxn>
              <a:cxn ang="0">
                <a:pos x="0" y="127"/>
              </a:cxn>
              <a:cxn ang="0">
                <a:pos x="127" y="0"/>
              </a:cxn>
              <a:cxn ang="0">
                <a:pos x="2464" y="2337"/>
              </a:cxn>
              <a:cxn ang="0">
                <a:pos x="127" y="4675"/>
              </a:cxn>
              <a:cxn ang="0">
                <a:pos x="1491" y="4675"/>
              </a:cxn>
              <a:cxn ang="0">
                <a:pos x="1363" y="4548"/>
              </a:cxn>
              <a:cxn ang="0">
                <a:pos x="3574" y="2337"/>
              </a:cxn>
              <a:cxn ang="0">
                <a:pos x="1363" y="127"/>
              </a:cxn>
              <a:cxn ang="0">
                <a:pos x="1491" y="0"/>
              </a:cxn>
              <a:cxn ang="0">
                <a:pos x="3829" y="2337"/>
              </a:cxn>
              <a:cxn ang="0">
                <a:pos x="1491" y="4675"/>
              </a:cxn>
            </a:cxnLst>
            <a:rect l="T0" t="T1" r="T2" b="T3"/>
            <a:pathLst>
              <a:path w="3829" h="4675">
                <a:moveTo>
                  <a:pt x="127" y="4675"/>
                </a:moveTo>
                <a:lnTo>
                  <a:pt x="0" y="4548"/>
                </a:lnTo>
                <a:lnTo>
                  <a:pt x="2210" y="2337"/>
                </a:lnTo>
                <a:lnTo>
                  <a:pt x="0" y="127"/>
                </a:lnTo>
                <a:lnTo>
                  <a:pt x="127" y="0"/>
                </a:lnTo>
                <a:lnTo>
                  <a:pt x="2464" y="2337"/>
                </a:lnTo>
                <a:lnTo>
                  <a:pt x="127" y="4675"/>
                </a:lnTo>
                <a:close/>
                <a:moveTo>
                  <a:pt x="1491" y="4675"/>
                </a:moveTo>
                <a:lnTo>
                  <a:pt x="1363" y="4548"/>
                </a:lnTo>
                <a:lnTo>
                  <a:pt x="3574" y="2337"/>
                </a:lnTo>
                <a:lnTo>
                  <a:pt x="1363" y="127"/>
                </a:lnTo>
                <a:lnTo>
                  <a:pt x="1491" y="0"/>
                </a:lnTo>
                <a:lnTo>
                  <a:pt x="3829" y="2337"/>
                </a:lnTo>
                <a:lnTo>
                  <a:pt x="1491" y="4675"/>
                </a:lnTo>
                <a:close/>
              </a:path>
            </a:pathLst>
          </a:custGeom>
          <a:solidFill>
            <a:srgbClr val="FF5F6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2" name="文本框 13"/>
          <p:cNvSpPr>
            <a:spLocks noChangeArrowheads="1"/>
          </p:cNvSpPr>
          <p:nvPr/>
        </p:nvSpPr>
        <p:spPr bwMode="auto">
          <a:xfrm>
            <a:off x="3792538" y="2547640"/>
            <a:ext cx="354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4249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Selenium</a:t>
            </a:r>
            <a:r>
              <a:rPr lang="zh-CN" altLang="en-US" sz="2800" dirty="0" smtClean="0">
                <a:solidFill>
                  <a:srgbClr val="4249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</a:t>
            </a:r>
            <a:r>
              <a:rPr lang="en-US" altLang="zh-CN" sz="2800" dirty="0" smtClean="0">
                <a:solidFill>
                  <a:srgbClr val="4249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QTP</a:t>
            </a:r>
            <a:r>
              <a:rPr lang="zh-CN" altLang="en-US" sz="2800" dirty="0" smtClean="0">
                <a:solidFill>
                  <a:srgbClr val="4249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区别</a:t>
            </a:r>
            <a:endParaRPr lang="zh-CN" altLang="en-US" sz="2800" dirty="0">
              <a:solidFill>
                <a:srgbClr val="42494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103" name="文本框 14"/>
          <p:cNvSpPr>
            <a:spLocks noChangeArrowheads="1"/>
          </p:cNvSpPr>
          <p:nvPr/>
        </p:nvSpPr>
        <p:spPr bwMode="auto">
          <a:xfrm>
            <a:off x="3664778" y="3502680"/>
            <a:ext cx="3312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4249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Selenium</a:t>
            </a:r>
            <a:r>
              <a:rPr lang="zh-CN" altLang="en-US" sz="2800" dirty="0">
                <a:solidFill>
                  <a:srgbClr val="4249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zh-CN" altLang="en-US" sz="2800" dirty="0" smtClean="0">
                <a:solidFill>
                  <a:srgbClr val="4249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定位元素</a:t>
            </a:r>
            <a:endParaRPr lang="zh-CN" altLang="en-US" sz="2800" dirty="0">
              <a:solidFill>
                <a:srgbClr val="42494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104" name="文本框 15"/>
          <p:cNvSpPr>
            <a:spLocks noChangeArrowheads="1"/>
          </p:cNvSpPr>
          <p:nvPr/>
        </p:nvSpPr>
        <p:spPr bwMode="auto">
          <a:xfrm>
            <a:off x="3792536" y="4398388"/>
            <a:ext cx="23601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4249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Unit test</a:t>
            </a:r>
            <a:r>
              <a:rPr lang="zh-CN" altLang="en-US" sz="2800" dirty="0" smtClean="0">
                <a:solidFill>
                  <a:srgbClr val="4249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框架</a:t>
            </a:r>
            <a:endParaRPr lang="zh-CN" altLang="en-US" sz="2800" dirty="0">
              <a:solidFill>
                <a:srgbClr val="42494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9"/>
          <p:cNvGrpSpPr>
            <a:grpSpLocks/>
          </p:cNvGrpSpPr>
          <p:nvPr/>
        </p:nvGrpSpPr>
        <p:grpSpPr bwMode="auto">
          <a:xfrm>
            <a:off x="0" y="15875"/>
            <a:ext cx="4914900" cy="949325"/>
            <a:chOff x="0" y="0"/>
            <a:chExt cx="3159124" cy="609600"/>
          </a:xfrm>
        </p:grpSpPr>
        <p:sp>
          <p:nvSpPr>
            <p:cNvPr id="5123" name="矩形 2"/>
            <p:cNvSpPr>
              <a:spLocks noChangeArrowheads="1"/>
            </p:cNvSpPr>
            <p:nvPr/>
          </p:nvSpPr>
          <p:spPr bwMode="auto">
            <a:xfrm>
              <a:off x="0" y="110331"/>
              <a:ext cx="2838450" cy="390525"/>
            </a:xfrm>
            <a:prstGeom prst="rect">
              <a:avLst/>
            </a:prstGeom>
            <a:solidFill>
              <a:srgbClr val="FF5F6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200" dirty="0">
                  <a:solidFill>
                    <a:srgbClr val="4249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Selenium</a:t>
              </a:r>
              <a:r>
                <a:rPr lang="zh-CN" altLang="en-US" sz="3200" dirty="0">
                  <a:solidFill>
                    <a:srgbClr val="4249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与</a:t>
              </a:r>
              <a:r>
                <a:rPr lang="en-US" altLang="zh-CN" sz="3200" dirty="0">
                  <a:solidFill>
                    <a:srgbClr val="4249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QTP</a:t>
              </a:r>
              <a:r>
                <a:rPr lang="zh-CN" altLang="en-US" sz="3200" dirty="0" smtClean="0">
                  <a:solidFill>
                    <a:srgbClr val="4249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区别</a:t>
              </a:r>
              <a:endParaRPr lang="zh-CN" altLang="en-US" sz="3200" dirty="0">
                <a:solidFill>
                  <a:srgbClr val="4249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5124" name="直角三角形 3"/>
            <p:cNvSpPr>
              <a:spLocks noChangeArrowheads="1"/>
            </p:cNvSpPr>
            <p:nvPr/>
          </p:nvSpPr>
          <p:spPr bwMode="auto">
            <a:xfrm>
              <a:off x="2838448" y="307181"/>
              <a:ext cx="320675" cy="193675"/>
            </a:xfrm>
            <a:prstGeom prst="rtTriangle">
              <a:avLst/>
            </a:prstGeom>
            <a:solidFill>
              <a:srgbClr val="FF5F6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25" name="直角三角形 4"/>
            <p:cNvSpPr>
              <a:spLocks noChangeArrowheads="1"/>
            </p:cNvSpPr>
            <p:nvPr/>
          </p:nvSpPr>
          <p:spPr bwMode="auto">
            <a:xfrm flipV="1">
              <a:off x="2838449" y="111125"/>
              <a:ext cx="320675" cy="193675"/>
            </a:xfrm>
            <a:prstGeom prst="rtTriangle">
              <a:avLst/>
            </a:prstGeom>
            <a:solidFill>
              <a:srgbClr val="FF5F6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5127" name="组合 23"/>
          <p:cNvGrpSpPr>
            <a:grpSpLocks/>
          </p:cNvGrpSpPr>
          <p:nvPr/>
        </p:nvGrpSpPr>
        <p:grpSpPr bwMode="auto">
          <a:xfrm rot="5400000">
            <a:off x="-1916112" y="3830637"/>
            <a:ext cx="5411788" cy="68263"/>
            <a:chOff x="0" y="0"/>
            <a:chExt cx="2469100" cy="14287"/>
          </a:xfrm>
        </p:grpSpPr>
        <p:sp>
          <p:nvSpPr>
            <p:cNvPr id="5128" name="直接连接符 21"/>
            <p:cNvSpPr>
              <a:spLocks noChangeShapeType="1"/>
            </p:cNvSpPr>
            <p:nvPr/>
          </p:nvSpPr>
          <p:spPr bwMode="auto">
            <a:xfrm>
              <a:off x="0" y="0"/>
              <a:ext cx="2469100" cy="1"/>
            </a:xfrm>
            <a:prstGeom prst="line">
              <a:avLst/>
            </a:prstGeom>
            <a:noFill/>
            <a:ln w="6350" cmpd="sng">
              <a:solidFill>
                <a:srgbClr val="42494E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直接连接符 22"/>
            <p:cNvSpPr>
              <a:spLocks noChangeShapeType="1"/>
            </p:cNvSpPr>
            <p:nvPr/>
          </p:nvSpPr>
          <p:spPr bwMode="auto">
            <a:xfrm>
              <a:off x="0" y="14287"/>
              <a:ext cx="2469100" cy="1"/>
            </a:xfrm>
            <a:prstGeom prst="line">
              <a:avLst/>
            </a:prstGeom>
            <a:noFill/>
            <a:ln w="6350" cmpd="sng">
              <a:solidFill>
                <a:srgbClr val="42494E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椭圆 24"/>
          <p:cNvSpPr>
            <a:spLocks noChangeArrowheads="1"/>
          </p:cNvSpPr>
          <p:nvPr/>
        </p:nvSpPr>
        <p:spPr bwMode="auto">
          <a:xfrm>
            <a:off x="704850" y="1870075"/>
            <a:ext cx="182563" cy="182563"/>
          </a:xfrm>
          <a:prstGeom prst="ellipse">
            <a:avLst/>
          </a:prstGeom>
          <a:solidFill>
            <a:srgbClr val="42494E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1" name="等腰三角形 35"/>
          <p:cNvSpPr>
            <a:spLocks noChangeArrowheads="1"/>
          </p:cNvSpPr>
          <p:nvPr/>
        </p:nvSpPr>
        <p:spPr bwMode="auto">
          <a:xfrm rot="16200000">
            <a:off x="913606" y="1850232"/>
            <a:ext cx="257175" cy="220662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rgbClr val="42494E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2" name="圆角矩形 36"/>
          <p:cNvSpPr>
            <a:spLocks noChangeArrowheads="1"/>
          </p:cNvSpPr>
          <p:nvPr/>
        </p:nvSpPr>
        <p:spPr bwMode="auto">
          <a:xfrm>
            <a:off x="1155700" y="1066800"/>
            <a:ext cx="6921500" cy="2563368"/>
          </a:xfrm>
          <a:prstGeom prst="roundRect">
            <a:avLst>
              <a:gd name="adj" fmla="val 16667"/>
            </a:avLst>
          </a:prstGeom>
          <a:noFill/>
          <a:ln w="12700" cmpd="sng">
            <a:solidFill>
              <a:srgbClr val="42494E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3" name="椭圆 38"/>
          <p:cNvSpPr>
            <a:spLocks noChangeArrowheads="1"/>
          </p:cNvSpPr>
          <p:nvPr/>
        </p:nvSpPr>
        <p:spPr bwMode="auto">
          <a:xfrm>
            <a:off x="678372" y="5166169"/>
            <a:ext cx="182563" cy="184150"/>
          </a:xfrm>
          <a:prstGeom prst="ellipse">
            <a:avLst/>
          </a:prstGeom>
          <a:solidFill>
            <a:srgbClr val="42494E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4" name="等腰三角形 39"/>
          <p:cNvSpPr>
            <a:spLocks noChangeArrowheads="1"/>
          </p:cNvSpPr>
          <p:nvPr/>
        </p:nvSpPr>
        <p:spPr bwMode="auto">
          <a:xfrm rot="16200000">
            <a:off x="916783" y="5155771"/>
            <a:ext cx="257175" cy="220662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rgbClr val="42494E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5" name="圆角矩形 40"/>
          <p:cNvSpPr>
            <a:spLocks noChangeArrowheads="1"/>
          </p:cNvSpPr>
          <p:nvPr/>
        </p:nvSpPr>
        <p:spPr bwMode="auto">
          <a:xfrm>
            <a:off x="1204699" y="3961543"/>
            <a:ext cx="6921500" cy="2609120"/>
          </a:xfrm>
          <a:prstGeom prst="roundRect">
            <a:avLst>
              <a:gd name="adj" fmla="val 16667"/>
            </a:avLst>
          </a:prstGeom>
          <a:noFill/>
          <a:ln w="12700" cmpd="sng">
            <a:solidFill>
              <a:srgbClr val="42494E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2" name="文本框 47"/>
          <p:cNvSpPr>
            <a:spLocks noChangeArrowheads="1"/>
          </p:cNvSpPr>
          <p:nvPr/>
        </p:nvSpPr>
        <p:spPr bwMode="auto">
          <a:xfrm>
            <a:off x="133350" y="1679575"/>
            <a:ext cx="646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5F6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Ⅰ</a:t>
            </a:r>
            <a:endParaRPr lang="zh-CN" altLang="en-US" sz="3600">
              <a:solidFill>
                <a:srgbClr val="FF5F6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143" name="文本框 48"/>
          <p:cNvSpPr>
            <a:spLocks noChangeArrowheads="1"/>
          </p:cNvSpPr>
          <p:nvPr/>
        </p:nvSpPr>
        <p:spPr bwMode="auto">
          <a:xfrm>
            <a:off x="-1" y="4943047"/>
            <a:ext cx="6461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5F6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Ⅱ</a:t>
            </a:r>
            <a:endParaRPr lang="zh-CN" altLang="en-US" sz="3600" dirty="0">
              <a:solidFill>
                <a:srgbClr val="FF5F6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9032" y="1188957"/>
            <a:ext cx="6318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QTP</a:t>
            </a:r>
            <a:endParaRPr lang="en-US" altLang="zh-CN" sz="2400" dirty="0"/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商业软件，只要有钱，什么都可以有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使用广泛，虽然都是破解版的</a:t>
            </a:r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资料和书籍相当丰富</a:t>
            </a:r>
            <a:endParaRPr lang="en-US" altLang="zh-CN" dirty="0"/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支持操作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窗口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zh-CN" altLang="en-US" dirty="0"/>
              <a:t>完全模拟终端用户，独占屏幕，只能开启一个独占的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脚本仅支持</a:t>
            </a:r>
            <a:r>
              <a:rPr lang="en-US" altLang="zh-CN" dirty="0" smtClean="0"/>
              <a:t>VM</a:t>
            </a:r>
            <a:r>
              <a:rPr lang="zh-CN" altLang="en-US" dirty="0" smtClean="0"/>
              <a:t>，但编译简单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不兼容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399032" y="4104340"/>
            <a:ext cx="63185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Selenium</a:t>
            </a:r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开源软件</a:t>
            </a:r>
            <a:endParaRPr lang="en-US" altLang="zh-CN" dirty="0" smtClean="0"/>
          </a:p>
          <a:p>
            <a:r>
              <a:rPr lang="en-US" altLang="zh-CN" dirty="0" smtClean="0"/>
              <a:t>·IDE </a:t>
            </a:r>
            <a:r>
              <a:rPr lang="zh-CN" altLang="en-US" dirty="0" smtClean="0"/>
              <a:t>录制灵活简单，只需要在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上安装插件</a:t>
            </a:r>
            <a:endParaRPr lang="en-US" altLang="zh-CN" dirty="0" smtClean="0"/>
          </a:p>
          <a:p>
            <a:r>
              <a:rPr lang="en-US" altLang="zh-CN" dirty="0" smtClean="0"/>
              <a:t>·RC </a:t>
            </a:r>
            <a:r>
              <a:rPr lang="zh-CN" altLang="en-US" dirty="0" smtClean="0"/>
              <a:t>支持多语言编写</a:t>
            </a:r>
            <a:endParaRPr lang="en-US" altLang="zh-CN" dirty="0" smtClean="0"/>
          </a:p>
          <a:p>
            <a:r>
              <a:rPr lang="en-US" altLang="zh-CN" dirty="0"/>
              <a:t>·</a:t>
            </a:r>
            <a:r>
              <a:rPr lang="zh-CN" altLang="en-US" dirty="0" smtClean="0"/>
              <a:t>浏览器支持，</a:t>
            </a:r>
            <a:r>
              <a:rPr lang="en-US" altLang="zh-CN" dirty="0" smtClean="0"/>
              <a:t>IE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Opera</a:t>
            </a:r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多测试平台，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Mac</a:t>
            </a:r>
          </a:p>
          <a:p>
            <a:r>
              <a:rPr lang="en-US" altLang="zh-CN" dirty="0" smtClean="0"/>
              <a:t>·</a:t>
            </a:r>
            <a:r>
              <a:rPr lang="zh-CN" altLang="en-US" dirty="0"/>
              <a:t>执行时窗口可以最小化，可以在同一机器执行</a:t>
            </a:r>
            <a:r>
              <a:rPr lang="zh-CN" altLang="en-US" dirty="0" smtClean="0"/>
              <a:t>多个测试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9"/>
          <p:cNvGrpSpPr>
            <a:grpSpLocks/>
          </p:cNvGrpSpPr>
          <p:nvPr/>
        </p:nvGrpSpPr>
        <p:grpSpPr bwMode="auto">
          <a:xfrm>
            <a:off x="0" y="187694"/>
            <a:ext cx="4914900" cy="608161"/>
            <a:chOff x="0" y="110332"/>
            <a:chExt cx="3159124" cy="390525"/>
          </a:xfrm>
        </p:grpSpPr>
        <p:sp>
          <p:nvSpPr>
            <p:cNvPr id="5123" name="矩形 2"/>
            <p:cNvSpPr>
              <a:spLocks noChangeArrowheads="1"/>
            </p:cNvSpPr>
            <p:nvPr/>
          </p:nvSpPr>
          <p:spPr bwMode="auto">
            <a:xfrm>
              <a:off x="0" y="110332"/>
              <a:ext cx="2838450" cy="390525"/>
            </a:xfrm>
            <a:prstGeom prst="rect">
              <a:avLst/>
            </a:prstGeom>
            <a:solidFill>
              <a:srgbClr val="FF5F6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200" dirty="0" smtClean="0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rPr>
                <a:t>Selenium</a:t>
              </a:r>
              <a:r>
                <a:rPr lang="zh-CN" altLang="en-US" sz="3200" dirty="0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zh-CN" altLang="en-US" sz="3200" dirty="0" smtClean="0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rPr>
                <a:t>定位元素</a:t>
              </a:r>
              <a:endParaRPr lang="zh-CN" altLang="en-US" sz="3200" dirty="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24" name="直角三角形 3"/>
            <p:cNvSpPr>
              <a:spLocks noChangeArrowheads="1"/>
            </p:cNvSpPr>
            <p:nvPr/>
          </p:nvSpPr>
          <p:spPr bwMode="auto">
            <a:xfrm>
              <a:off x="2838448" y="307181"/>
              <a:ext cx="320675" cy="193675"/>
            </a:xfrm>
            <a:prstGeom prst="rtTriangle">
              <a:avLst/>
            </a:prstGeom>
            <a:solidFill>
              <a:srgbClr val="FF5F6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25" name="直角三角形 4"/>
            <p:cNvSpPr>
              <a:spLocks noChangeArrowheads="1"/>
            </p:cNvSpPr>
            <p:nvPr/>
          </p:nvSpPr>
          <p:spPr bwMode="auto">
            <a:xfrm flipV="1">
              <a:off x="2838449" y="111125"/>
              <a:ext cx="320675" cy="193675"/>
            </a:xfrm>
            <a:prstGeom prst="rtTriangle">
              <a:avLst/>
            </a:prstGeom>
            <a:solidFill>
              <a:srgbClr val="FF5F6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5127" name="组合 23"/>
          <p:cNvGrpSpPr>
            <a:grpSpLocks/>
          </p:cNvGrpSpPr>
          <p:nvPr/>
        </p:nvGrpSpPr>
        <p:grpSpPr bwMode="auto">
          <a:xfrm rot="5400000">
            <a:off x="-1916112" y="3830637"/>
            <a:ext cx="5411788" cy="68263"/>
            <a:chOff x="0" y="0"/>
            <a:chExt cx="2469100" cy="14287"/>
          </a:xfrm>
        </p:grpSpPr>
        <p:sp>
          <p:nvSpPr>
            <p:cNvPr id="5128" name="直接连接符 21"/>
            <p:cNvSpPr>
              <a:spLocks noChangeShapeType="1"/>
            </p:cNvSpPr>
            <p:nvPr/>
          </p:nvSpPr>
          <p:spPr bwMode="auto">
            <a:xfrm>
              <a:off x="0" y="0"/>
              <a:ext cx="2469100" cy="1"/>
            </a:xfrm>
            <a:prstGeom prst="line">
              <a:avLst/>
            </a:prstGeom>
            <a:noFill/>
            <a:ln w="6350" cmpd="sng">
              <a:solidFill>
                <a:srgbClr val="42494E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直接连接符 22"/>
            <p:cNvSpPr>
              <a:spLocks noChangeShapeType="1"/>
            </p:cNvSpPr>
            <p:nvPr/>
          </p:nvSpPr>
          <p:spPr bwMode="auto">
            <a:xfrm>
              <a:off x="0" y="14287"/>
              <a:ext cx="2469100" cy="1"/>
            </a:xfrm>
            <a:prstGeom prst="line">
              <a:avLst/>
            </a:prstGeom>
            <a:noFill/>
            <a:ln w="6350" cmpd="sng">
              <a:solidFill>
                <a:srgbClr val="42494E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椭圆 24"/>
          <p:cNvSpPr>
            <a:spLocks noChangeArrowheads="1"/>
          </p:cNvSpPr>
          <p:nvPr/>
        </p:nvSpPr>
        <p:spPr bwMode="auto">
          <a:xfrm>
            <a:off x="704850" y="1870075"/>
            <a:ext cx="182563" cy="182563"/>
          </a:xfrm>
          <a:prstGeom prst="ellipse">
            <a:avLst/>
          </a:prstGeom>
          <a:solidFill>
            <a:srgbClr val="42494E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1" name="等腰三角形 35"/>
          <p:cNvSpPr>
            <a:spLocks noChangeArrowheads="1"/>
          </p:cNvSpPr>
          <p:nvPr/>
        </p:nvSpPr>
        <p:spPr bwMode="auto">
          <a:xfrm rot="16200000">
            <a:off x="913606" y="1850232"/>
            <a:ext cx="257175" cy="220662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rgbClr val="42494E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2" name="圆角矩形 36"/>
          <p:cNvSpPr>
            <a:spLocks noChangeArrowheads="1"/>
          </p:cNvSpPr>
          <p:nvPr/>
        </p:nvSpPr>
        <p:spPr bwMode="auto">
          <a:xfrm>
            <a:off x="1155700" y="1066800"/>
            <a:ext cx="6921500" cy="1714500"/>
          </a:xfrm>
          <a:prstGeom prst="roundRect">
            <a:avLst>
              <a:gd name="adj" fmla="val 16667"/>
            </a:avLst>
          </a:prstGeom>
          <a:noFill/>
          <a:ln w="12700" cmpd="sng">
            <a:solidFill>
              <a:srgbClr val="42494E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3" name="椭圆 38"/>
          <p:cNvSpPr>
            <a:spLocks noChangeArrowheads="1"/>
          </p:cNvSpPr>
          <p:nvPr/>
        </p:nvSpPr>
        <p:spPr bwMode="auto">
          <a:xfrm>
            <a:off x="704850" y="3763963"/>
            <a:ext cx="182563" cy="184150"/>
          </a:xfrm>
          <a:prstGeom prst="ellipse">
            <a:avLst/>
          </a:prstGeom>
          <a:solidFill>
            <a:srgbClr val="42494E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4" name="等腰三角形 39"/>
          <p:cNvSpPr>
            <a:spLocks noChangeArrowheads="1"/>
          </p:cNvSpPr>
          <p:nvPr/>
        </p:nvSpPr>
        <p:spPr bwMode="auto">
          <a:xfrm rot="16200000">
            <a:off x="913606" y="3745707"/>
            <a:ext cx="257175" cy="220662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rgbClr val="42494E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5" name="圆角矩形 40"/>
          <p:cNvSpPr>
            <a:spLocks noChangeArrowheads="1"/>
          </p:cNvSpPr>
          <p:nvPr/>
        </p:nvSpPr>
        <p:spPr bwMode="auto">
          <a:xfrm>
            <a:off x="1155700" y="2962275"/>
            <a:ext cx="6921500" cy="1714500"/>
          </a:xfrm>
          <a:prstGeom prst="roundRect">
            <a:avLst>
              <a:gd name="adj" fmla="val 16667"/>
            </a:avLst>
          </a:prstGeom>
          <a:noFill/>
          <a:ln w="12700" cmpd="sng">
            <a:solidFill>
              <a:srgbClr val="42494E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6" name="椭圆 41"/>
          <p:cNvSpPr>
            <a:spLocks noChangeArrowheads="1"/>
          </p:cNvSpPr>
          <p:nvPr/>
        </p:nvSpPr>
        <p:spPr bwMode="auto">
          <a:xfrm>
            <a:off x="704850" y="5659438"/>
            <a:ext cx="182563" cy="182562"/>
          </a:xfrm>
          <a:prstGeom prst="ellipse">
            <a:avLst/>
          </a:prstGeom>
          <a:solidFill>
            <a:srgbClr val="42494E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7" name="等腰三角形 42"/>
          <p:cNvSpPr>
            <a:spLocks noChangeArrowheads="1"/>
          </p:cNvSpPr>
          <p:nvPr/>
        </p:nvSpPr>
        <p:spPr bwMode="auto">
          <a:xfrm rot="16200000">
            <a:off x="913606" y="5641182"/>
            <a:ext cx="257175" cy="220662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rgbClr val="42494E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8" name="圆角矩形 43"/>
          <p:cNvSpPr>
            <a:spLocks noChangeArrowheads="1"/>
          </p:cNvSpPr>
          <p:nvPr/>
        </p:nvSpPr>
        <p:spPr bwMode="auto">
          <a:xfrm>
            <a:off x="1155700" y="4857750"/>
            <a:ext cx="6921500" cy="1712913"/>
          </a:xfrm>
          <a:prstGeom prst="roundRect">
            <a:avLst>
              <a:gd name="adj" fmla="val 16667"/>
            </a:avLst>
          </a:prstGeom>
          <a:noFill/>
          <a:ln w="12700" cmpd="sng">
            <a:solidFill>
              <a:srgbClr val="42494E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2" name="文本框 47"/>
          <p:cNvSpPr>
            <a:spLocks noChangeArrowheads="1"/>
          </p:cNvSpPr>
          <p:nvPr/>
        </p:nvSpPr>
        <p:spPr bwMode="auto">
          <a:xfrm>
            <a:off x="133350" y="1679575"/>
            <a:ext cx="646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5F6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Ⅰ</a:t>
            </a:r>
            <a:endParaRPr lang="zh-CN" altLang="en-US" sz="3600">
              <a:solidFill>
                <a:srgbClr val="FF5F6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143" name="文本框 48"/>
          <p:cNvSpPr>
            <a:spLocks noChangeArrowheads="1"/>
          </p:cNvSpPr>
          <p:nvPr/>
        </p:nvSpPr>
        <p:spPr bwMode="auto">
          <a:xfrm>
            <a:off x="130175" y="3579813"/>
            <a:ext cx="6461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5F6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Ⅱ</a:t>
            </a:r>
            <a:endParaRPr lang="zh-CN" altLang="en-US" sz="3600">
              <a:solidFill>
                <a:srgbClr val="FF5F6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144" name="文本框 49"/>
          <p:cNvSpPr>
            <a:spLocks noChangeArrowheads="1"/>
          </p:cNvSpPr>
          <p:nvPr/>
        </p:nvSpPr>
        <p:spPr bwMode="auto">
          <a:xfrm>
            <a:off x="139700" y="5427663"/>
            <a:ext cx="6461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5F6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Ⅲ</a:t>
            </a:r>
            <a:endParaRPr lang="zh-CN" altLang="en-US" sz="3600">
              <a:solidFill>
                <a:srgbClr val="FF5F6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1328" y="1185386"/>
            <a:ext cx="625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Webdriver</a:t>
            </a:r>
            <a:r>
              <a:rPr lang="zh-CN" altLang="en-US" dirty="0" smtClean="0"/>
              <a:t>元素</a:t>
            </a:r>
            <a:r>
              <a:rPr lang="zh-CN" altLang="en-US" dirty="0" smtClean="0"/>
              <a:t>定位：</a:t>
            </a:r>
            <a:endParaRPr lang="en-US" altLang="zh-CN" dirty="0" smtClean="0"/>
          </a:p>
          <a:p>
            <a:r>
              <a:rPr lang="en-US" altLang="zh-CN" dirty="0" smtClean="0"/>
              <a:t>·id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r>
              <a:rPr lang="en-US" altLang="zh-CN" dirty="0" smtClean="0"/>
              <a:t>·tag name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class name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en-US" altLang="zh-CN" dirty="0" err="1" smtClean="0"/>
              <a:t>linktext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partialLinkText</a:t>
            </a:r>
            <a:r>
              <a:rPr lang="zh-CN" altLang="en-US" dirty="0" smtClean="0"/>
              <a:t>（关键字）定位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81328" y="3219768"/>
            <a:ext cx="625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定位</a:t>
            </a:r>
            <a:r>
              <a:rPr lang="zh-CN" altLang="en-US" dirty="0" smtClean="0"/>
              <a:t>方式选择：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尽量用</a:t>
            </a:r>
            <a:r>
              <a:rPr lang="en-US" altLang="zh-CN" dirty="0" smtClean="0"/>
              <a:t>id</a:t>
            </a:r>
            <a:r>
              <a:rPr lang="zh-CN" altLang="en-US" dirty="0"/>
              <a:t>定位，但由于现实项目中很多程序员其实写的代码并不规范，会缺少很多标准属性，这时就只有选择其他定位方法。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38202" y="5197773"/>
            <a:ext cx="625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缺少标准属性：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en-US" altLang="zh-CN" dirty="0" err="1" smtClean="0"/>
              <a:t>xpath</a:t>
            </a:r>
            <a:r>
              <a:rPr lang="zh-CN" altLang="en-US" dirty="0"/>
              <a:t>很强悍，但定位性能不是很好，所以还是尽量少用。如果确实少数元素不好定位，可以选择</a:t>
            </a:r>
            <a:r>
              <a:rPr lang="en-US" altLang="zh-CN" dirty="0" err="1"/>
              <a:t>xpath</a:t>
            </a:r>
            <a:r>
              <a:rPr lang="zh-CN" altLang="en-US" dirty="0"/>
              <a:t>或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65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9"/>
          <p:cNvGrpSpPr>
            <a:grpSpLocks/>
          </p:cNvGrpSpPr>
          <p:nvPr/>
        </p:nvGrpSpPr>
        <p:grpSpPr bwMode="auto">
          <a:xfrm>
            <a:off x="0" y="15875"/>
            <a:ext cx="4914900" cy="949325"/>
            <a:chOff x="0" y="0"/>
            <a:chExt cx="3159124" cy="609600"/>
          </a:xfrm>
        </p:grpSpPr>
        <p:sp>
          <p:nvSpPr>
            <p:cNvPr id="5123" name="矩形 2"/>
            <p:cNvSpPr>
              <a:spLocks noChangeArrowheads="1"/>
            </p:cNvSpPr>
            <p:nvPr/>
          </p:nvSpPr>
          <p:spPr bwMode="auto">
            <a:xfrm>
              <a:off x="0" y="110331"/>
              <a:ext cx="2838450" cy="390525"/>
            </a:xfrm>
            <a:prstGeom prst="rect">
              <a:avLst/>
            </a:prstGeom>
            <a:solidFill>
              <a:srgbClr val="FF5F6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24" name="直角三角形 3"/>
            <p:cNvSpPr>
              <a:spLocks noChangeArrowheads="1"/>
            </p:cNvSpPr>
            <p:nvPr/>
          </p:nvSpPr>
          <p:spPr bwMode="auto">
            <a:xfrm>
              <a:off x="2838448" y="307181"/>
              <a:ext cx="320675" cy="193675"/>
            </a:xfrm>
            <a:prstGeom prst="rtTriangle">
              <a:avLst/>
            </a:prstGeom>
            <a:solidFill>
              <a:srgbClr val="FF5F6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25" name="直角三角形 4"/>
            <p:cNvSpPr>
              <a:spLocks noChangeArrowheads="1"/>
            </p:cNvSpPr>
            <p:nvPr/>
          </p:nvSpPr>
          <p:spPr bwMode="auto">
            <a:xfrm flipV="1">
              <a:off x="2838449" y="111125"/>
              <a:ext cx="320675" cy="193675"/>
            </a:xfrm>
            <a:prstGeom prst="rtTriangle">
              <a:avLst/>
            </a:prstGeom>
            <a:solidFill>
              <a:srgbClr val="FF5F6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5127" name="组合 23"/>
          <p:cNvGrpSpPr>
            <a:grpSpLocks/>
          </p:cNvGrpSpPr>
          <p:nvPr/>
        </p:nvGrpSpPr>
        <p:grpSpPr bwMode="auto">
          <a:xfrm rot="5400000">
            <a:off x="-1916112" y="3830637"/>
            <a:ext cx="5411788" cy="68263"/>
            <a:chOff x="0" y="0"/>
            <a:chExt cx="2469100" cy="14287"/>
          </a:xfrm>
        </p:grpSpPr>
        <p:sp>
          <p:nvSpPr>
            <p:cNvPr id="5128" name="直接连接符 21"/>
            <p:cNvSpPr>
              <a:spLocks noChangeShapeType="1"/>
            </p:cNvSpPr>
            <p:nvPr/>
          </p:nvSpPr>
          <p:spPr bwMode="auto">
            <a:xfrm>
              <a:off x="0" y="0"/>
              <a:ext cx="2469100" cy="1"/>
            </a:xfrm>
            <a:prstGeom prst="line">
              <a:avLst/>
            </a:prstGeom>
            <a:noFill/>
            <a:ln w="6350" cmpd="sng">
              <a:solidFill>
                <a:srgbClr val="42494E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直接连接符 22"/>
            <p:cNvSpPr>
              <a:spLocks noChangeShapeType="1"/>
            </p:cNvSpPr>
            <p:nvPr/>
          </p:nvSpPr>
          <p:spPr bwMode="auto">
            <a:xfrm>
              <a:off x="0" y="14287"/>
              <a:ext cx="2469100" cy="1"/>
            </a:xfrm>
            <a:prstGeom prst="line">
              <a:avLst/>
            </a:prstGeom>
            <a:noFill/>
            <a:ln w="6350" cmpd="sng">
              <a:solidFill>
                <a:srgbClr val="42494E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椭圆 24"/>
          <p:cNvSpPr>
            <a:spLocks noChangeArrowheads="1"/>
          </p:cNvSpPr>
          <p:nvPr/>
        </p:nvSpPr>
        <p:spPr bwMode="auto">
          <a:xfrm>
            <a:off x="704850" y="1870075"/>
            <a:ext cx="182563" cy="182563"/>
          </a:xfrm>
          <a:prstGeom prst="ellipse">
            <a:avLst/>
          </a:prstGeom>
          <a:solidFill>
            <a:srgbClr val="42494E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1" name="等腰三角形 35"/>
          <p:cNvSpPr>
            <a:spLocks noChangeArrowheads="1"/>
          </p:cNvSpPr>
          <p:nvPr/>
        </p:nvSpPr>
        <p:spPr bwMode="auto">
          <a:xfrm rot="16200000">
            <a:off x="913606" y="1850232"/>
            <a:ext cx="257175" cy="220662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rgbClr val="42494E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2" name="圆角矩形 36"/>
          <p:cNvSpPr>
            <a:spLocks noChangeArrowheads="1"/>
          </p:cNvSpPr>
          <p:nvPr/>
        </p:nvSpPr>
        <p:spPr bwMode="auto">
          <a:xfrm>
            <a:off x="1155700" y="1066800"/>
            <a:ext cx="6921500" cy="5416296"/>
          </a:xfrm>
          <a:prstGeom prst="roundRect">
            <a:avLst>
              <a:gd name="adj" fmla="val 16667"/>
            </a:avLst>
          </a:prstGeom>
          <a:noFill/>
          <a:ln w="12700" cmpd="sng">
            <a:solidFill>
              <a:srgbClr val="42494E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2" name="文本框 47"/>
          <p:cNvSpPr>
            <a:spLocks noChangeArrowheads="1"/>
          </p:cNvSpPr>
          <p:nvPr/>
        </p:nvSpPr>
        <p:spPr bwMode="auto">
          <a:xfrm>
            <a:off x="133350" y="1679575"/>
            <a:ext cx="646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5F6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Ⅰ</a:t>
            </a:r>
            <a:endParaRPr lang="zh-CN" altLang="en-US" sz="3600">
              <a:solidFill>
                <a:srgbClr val="FF5F6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412" y="219834"/>
            <a:ext cx="353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4249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Unit test</a:t>
            </a:r>
            <a:r>
              <a:rPr lang="zh-CN" altLang="en-US" sz="3200" dirty="0">
                <a:solidFill>
                  <a:srgbClr val="42494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框架</a:t>
            </a:r>
            <a:endParaRPr lang="zh-CN" altLang="en-US" sz="3200" dirty="0">
              <a:solidFill>
                <a:srgbClr val="42494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9888" y="1310243"/>
            <a:ext cx="63093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·Import </a:t>
            </a:r>
            <a:r>
              <a:rPr lang="en-US" altLang="zh-CN" dirty="0" err="1" smtClean="0"/>
              <a:t>unittest</a:t>
            </a:r>
            <a:r>
              <a:rPr lang="en-US" altLang="zh-CN" dirty="0" smtClean="0"/>
              <a:t>    #</a:t>
            </a:r>
            <a:r>
              <a:rPr lang="zh-CN" altLang="en-US" dirty="0" smtClean="0"/>
              <a:t>引入</a:t>
            </a:r>
            <a:r>
              <a:rPr lang="en-US" altLang="zh-CN" dirty="0" err="1" smtClean="0"/>
              <a:t>unittest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·class </a:t>
            </a:r>
            <a:r>
              <a:rPr lang="en-US" altLang="zh-CN" dirty="0" err="1"/>
              <a:t>Baidu</a:t>
            </a:r>
            <a:r>
              <a:rPr lang="en-US" altLang="zh-CN" dirty="0"/>
              <a:t>(</a:t>
            </a:r>
            <a:r>
              <a:rPr lang="en-US" altLang="zh-CN" dirty="0" err="1"/>
              <a:t>unittest.TestCase</a:t>
            </a:r>
            <a:r>
              <a:rPr lang="en-US" altLang="zh-CN" dirty="0"/>
              <a:t>):</a:t>
            </a:r>
          </a:p>
          <a:p>
            <a:r>
              <a:rPr lang="en-US" altLang="zh-CN" dirty="0" err="1"/>
              <a:t>Baidu</a:t>
            </a:r>
            <a:r>
              <a:rPr lang="en-US" altLang="zh-CN" dirty="0"/>
              <a:t> </a:t>
            </a:r>
            <a:r>
              <a:rPr lang="zh-CN" altLang="en-US" dirty="0"/>
              <a:t>类继承</a:t>
            </a:r>
            <a:r>
              <a:rPr lang="en-US" altLang="zh-CN" dirty="0" err="1"/>
              <a:t>unittest.TestCase</a:t>
            </a:r>
            <a:r>
              <a:rPr lang="en-US" altLang="zh-CN" dirty="0"/>
              <a:t> </a:t>
            </a:r>
            <a:r>
              <a:rPr lang="zh-CN" altLang="en-US" dirty="0"/>
              <a:t>类，从</a:t>
            </a:r>
            <a:r>
              <a:rPr lang="en-US" altLang="zh-CN" dirty="0" err="1"/>
              <a:t>TestCase</a:t>
            </a:r>
            <a:r>
              <a:rPr lang="en-US" altLang="zh-CN" dirty="0"/>
              <a:t> </a:t>
            </a:r>
            <a:r>
              <a:rPr lang="zh-CN" altLang="en-US" dirty="0"/>
              <a:t>类继承是告诉</a:t>
            </a:r>
            <a:r>
              <a:rPr lang="en-US" altLang="zh-CN" dirty="0" err="1"/>
              <a:t>unittest</a:t>
            </a:r>
            <a:r>
              <a:rPr lang="en-US" altLang="zh-CN" dirty="0"/>
              <a:t> </a:t>
            </a:r>
            <a:r>
              <a:rPr lang="zh-CN" altLang="en-US" dirty="0"/>
              <a:t>模块的方式</a:t>
            </a:r>
            <a:r>
              <a:rPr lang="zh-CN" altLang="en-US" dirty="0" smtClean="0"/>
              <a:t>，这</a:t>
            </a:r>
            <a:r>
              <a:rPr lang="zh-CN" altLang="en-US" dirty="0"/>
              <a:t>是一个测试案例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·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setUp</a:t>
            </a:r>
            <a:r>
              <a:rPr lang="en-US" altLang="zh-CN" dirty="0"/>
              <a:t>(self</a:t>
            </a:r>
            <a:r>
              <a:rPr lang="en-US" altLang="zh-CN" dirty="0" smtClean="0"/>
              <a:t>):</a:t>
            </a:r>
          </a:p>
          <a:p>
            <a:r>
              <a:rPr lang="en-US" altLang="zh-CN" dirty="0" err="1"/>
              <a:t>setUp</a:t>
            </a:r>
            <a:r>
              <a:rPr lang="en-US" altLang="zh-CN" dirty="0"/>
              <a:t> </a:t>
            </a:r>
            <a:r>
              <a:rPr lang="zh-CN" altLang="en-US" dirty="0"/>
              <a:t>用于设置初始化的部分，在测试用例执行前，这个方法中的函数将先被调用。</a:t>
            </a:r>
          </a:p>
          <a:p>
            <a:r>
              <a:rPr lang="zh-CN" altLang="en-US" dirty="0"/>
              <a:t>这里将浏览器的调用和</a:t>
            </a:r>
            <a:r>
              <a:rPr lang="en-US" altLang="zh-CN" dirty="0"/>
              <a:t>URL </a:t>
            </a:r>
            <a:r>
              <a:rPr lang="zh-CN" altLang="en-US" dirty="0"/>
              <a:t>的访问放到初始化部分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·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tearDown</a:t>
            </a:r>
            <a:r>
              <a:rPr lang="en-US" altLang="zh-CN" dirty="0"/>
              <a:t>(self):</a:t>
            </a:r>
          </a:p>
          <a:p>
            <a:r>
              <a:rPr lang="en-US" altLang="zh-CN" dirty="0" err="1"/>
              <a:t>tearDown</a:t>
            </a:r>
            <a:r>
              <a:rPr lang="en-US" altLang="zh-CN" dirty="0"/>
              <a:t> </a:t>
            </a:r>
            <a:r>
              <a:rPr lang="zh-CN" altLang="en-US" dirty="0"/>
              <a:t>方法在每个测试方法执行后调用，这个地方做所有清理工作，如</a:t>
            </a:r>
            <a:r>
              <a:rPr lang="zh-CN" altLang="en-US" dirty="0" smtClean="0"/>
              <a:t>退出浏览器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·</a:t>
            </a:r>
            <a:r>
              <a:rPr lang="en-US" altLang="zh-CN" dirty="0"/>
              <a:t>if __name__ == "__main__":</a:t>
            </a:r>
          </a:p>
          <a:p>
            <a:r>
              <a:rPr lang="en-US" altLang="zh-CN" dirty="0" err="1" smtClean="0"/>
              <a:t>unitest.main</a:t>
            </a:r>
            <a:r>
              <a:rPr lang="en-US" altLang="zh-CN" dirty="0"/>
              <a:t>()</a:t>
            </a:r>
            <a:r>
              <a:rPr lang="zh-CN" altLang="en-US" dirty="0"/>
              <a:t>函数用来测试类中以</a:t>
            </a:r>
            <a:r>
              <a:rPr lang="en-US" altLang="zh-CN" dirty="0"/>
              <a:t>test </a:t>
            </a:r>
            <a:r>
              <a:rPr lang="zh-CN" altLang="en-US" dirty="0"/>
              <a:t>开头的测试用例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60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任意多边形 3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>
              <a:cxn ang="0">
                <a:pos x="7201414" y="3697372"/>
              </a:cxn>
              <a:cxn ang="0">
                <a:pos x="7310896" y="3740915"/>
              </a:cxn>
              <a:cxn ang="0">
                <a:pos x="7265610" y="3634171"/>
              </a:cxn>
              <a:cxn ang="0">
                <a:pos x="3218579" y="3638650"/>
              </a:cxn>
              <a:cxn ang="0">
                <a:pos x="3012056" y="3594359"/>
              </a:cxn>
              <a:cxn ang="0">
                <a:pos x="3259883" y="3473432"/>
              </a:cxn>
              <a:cxn ang="0">
                <a:pos x="5937631" y="3474925"/>
              </a:cxn>
              <a:cxn ang="0">
                <a:pos x="5637303" y="3627204"/>
              </a:cxn>
              <a:cxn ang="0">
                <a:pos x="5766441" y="3266909"/>
              </a:cxn>
              <a:cxn ang="0">
                <a:pos x="6358903" y="3762563"/>
              </a:cxn>
              <a:cxn ang="0">
                <a:pos x="6530590" y="3749624"/>
              </a:cxn>
              <a:cxn ang="0">
                <a:pos x="6530590" y="3199230"/>
              </a:cxn>
              <a:cxn ang="0">
                <a:pos x="6388264" y="3681945"/>
              </a:cxn>
              <a:cxn ang="0">
                <a:pos x="6163329" y="3199230"/>
              </a:cxn>
              <a:cxn ang="0">
                <a:pos x="5086236" y="3848655"/>
              </a:cxn>
              <a:cxn ang="0">
                <a:pos x="4932464" y="4000934"/>
              </a:cxn>
              <a:cxn ang="0">
                <a:pos x="5441057" y="3199230"/>
              </a:cxn>
              <a:cxn ang="0">
                <a:pos x="5178798" y="3658058"/>
              </a:cxn>
              <a:cxn ang="0">
                <a:pos x="5020547" y="3199230"/>
              </a:cxn>
              <a:cxn ang="0">
                <a:pos x="6902456" y="3311200"/>
              </a:cxn>
              <a:cxn ang="0">
                <a:pos x="6802927" y="3199230"/>
              </a:cxn>
              <a:cxn ang="0">
                <a:pos x="6900465" y="3470944"/>
              </a:cxn>
              <a:cxn ang="0">
                <a:pos x="7098030" y="3295773"/>
              </a:cxn>
              <a:cxn ang="0">
                <a:pos x="5772413" y="3186291"/>
              </a:cxn>
              <a:cxn ang="0">
                <a:pos x="5563403" y="3684930"/>
              </a:cxn>
              <a:cxn ang="0">
                <a:pos x="6037160" y="3471939"/>
              </a:cxn>
              <a:cxn ang="0">
                <a:pos x="3796976" y="3186291"/>
              </a:cxn>
              <a:cxn ang="0">
                <a:pos x="3614340" y="3199230"/>
              </a:cxn>
              <a:cxn ang="0">
                <a:pos x="3614340" y="3749624"/>
              </a:cxn>
              <a:cxn ang="0">
                <a:pos x="3761146" y="3266909"/>
              </a:cxn>
              <a:cxn ang="0">
                <a:pos x="3982099" y="3749624"/>
              </a:cxn>
              <a:cxn ang="0">
                <a:pos x="3796976" y="3186291"/>
              </a:cxn>
              <a:cxn ang="0">
                <a:pos x="2967766" y="3331603"/>
              </a:cxn>
              <a:cxn ang="0">
                <a:pos x="3096656" y="3422672"/>
              </a:cxn>
              <a:cxn ang="0">
                <a:pos x="3088693" y="3762563"/>
              </a:cxn>
              <a:cxn ang="0">
                <a:pos x="3259883" y="3749624"/>
              </a:cxn>
              <a:cxn ang="0">
                <a:pos x="3157368" y="3186291"/>
              </a:cxn>
              <a:cxn ang="0">
                <a:pos x="7303929" y="3530163"/>
              </a:cxn>
              <a:cxn ang="0">
                <a:pos x="1679463" y="2978774"/>
              </a:cxn>
              <a:cxn ang="0">
                <a:pos x="1900915" y="3749624"/>
              </a:cxn>
              <a:cxn ang="0">
                <a:pos x="2223388" y="3067354"/>
              </a:cxn>
              <a:cxn ang="0">
                <a:pos x="4145452" y="2934981"/>
              </a:cxn>
              <a:cxn ang="0">
                <a:pos x="4242990" y="3484380"/>
              </a:cxn>
              <a:cxn ang="0">
                <a:pos x="4613237" y="3749624"/>
              </a:cxn>
              <a:cxn ang="0">
                <a:pos x="4468423" y="3199230"/>
              </a:cxn>
              <a:cxn ang="0">
                <a:pos x="4242990" y="2934981"/>
              </a:cxn>
              <a:cxn ang="0">
                <a:pos x="2326177" y="3749624"/>
              </a:cxn>
              <a:cxn ang="0">
                <a:pos x="2465518" y="3315430"/>
              </a:cxn>
              <a:cxn ang="0">
                <a:pos x="2693936" y="3749624"/>
              </a:cxn>
              <a:cxn ang="0">
                <a:pos x="2605355" y="3186291"/>
              </a:cxn>
              <a:cxn ang="0">
                <a:pos x="2423715" y="2934981"/>
              </a:cxn>
              <a:cxn ang="0">
                <a:pos x="9144000" y="0"/>
              </a:cxn>
              <a:cxn ang="0">
                <a:pos x="0" y="0"/>
              </a:cxn>
            </a:cxnLst>
            <a:rect l="T0" t="T1" r="T2" b="T3"/>
            <a:pathLst>
              <a:path w="9144000" h="6858000">
                <a:moveTo>
                  <a:pt x="7265610" y="3634171"/>
                </a:moveTo>
                <a:cubicBezTo>
                  <a:pt x="7248027" y="3634171"/>
                  <a:pt x="7232932" y="3640225"/>
                  <a:pt x="7220325" y="3652335"/>
                </a:cubicBezTo>
                <a:cubicBezTo>
                  <a:pt x="7207718" y="3664444"/>
                  <a:pt x="7201414" y="3679456"/>
                  <a:pt x="7201414" y="3697372"/>
                </a:cubicBezTo>
                <a:cubicBezTo>
                  <a:pt x="7201414" y="3713960"/>
                  <a:pt x="7207552" y="3728474"/>
                  <a:pt x="7219827" y="3740915"/>
                </a:cubicBezTo>
                <a:cubicBezTo>
                  <a:pt x="7232102" y="3753357"/>
                  <a:pt x="7248193" y="3759577"/>
                  <a:pt x="7268098" y="3759577"/>
                </a:cubicBezTo>
                <a:cubicBezTo>
                  <a:pt x="7284355" y="3759577"/>
                  <a:pt x="7298621" y="3753357"/>
                  <a:pt x="7310896" y="3740915"/>
                </a:cubicBezTo>
                <a:cubicBezTo>
                  <a:pt x="7323171" y="3728474"/>
                  <a:pt x="7329309" y="3713960"/>
                  <a:pt x="7329309" y="3697372"/>
                </a:cubicBezTo>
                <a:cubicBezTo>
                  <a:pt x="7329309" y="3680452"/>
                  <a:pt x="7323005" y="3665688"/>
                  <a:pt x="7310398" y="3653081"/>
                </a:cubicBezTo>
                <a:cubicBezTo>
                  <a:pt x="7297791" y="3640474"/>
                  <a:pt x="7282862" y="3634171"/>
                  <a:pt x="7265610" y="3634171"/>
                </a:cubicBezTo>
                <a:close/>
                <a:moveTo>
                  <a:pt x="3259883" y="3473432"/>
                </a:moveTo>
                <a:lnTo>
                  <a:pt x="3259883" y="3526182"/>
                </a:lnTo>
                <a:cubicBezTo>
                  <a:pt x="3259883" y="3571302"/>
                  <a:pt x="3246115" y="3608791"/>
                  <a:pt x="3218579" y="3638650"/>
                </a:cubicBezTo>
                <a:cubicBezTo>
                  <a:pt x="3191042" y="3668508"/>
                  <a:pt x="3156041" y="3683438"/>
                  <a:pt x="3113576" y="3683438"/>
                </a:cubicBezTo>
                <a:cubicBezTo>
                  <a:pt x="3083053" y="3683438"/>
                  <a:pt x="3058503" y="3675143"/>
                  <a:pt x="3039924" y="3658555"/>
                </a:cubicBezTo>
                <a:cubicBezTo>
                  <a:pt x="3021346" y="3641967"/>
                  <a:pt x="3012056" y="3620568"/>
                  <a:pt x="3012056" y="3594359"/>
                </a:cubicBezTo>
                <a:cubicBezTo>
                  <a:pt x="3012056" y="3564501"/>
                  <a:pt x="3020599" y="3541277"/>
                  <a:pt x="3037685" y="3524689"/>
                </a:cubicBezTo>
                <a:cubicBezTo>
                  <a:pt x="3054771" y="3508101"/>
                  <a:pt x="3085873" y="3496821"/>
                  <a:pt x="3130993" y="3490849"/>
                </a:cubicBezTo>
                <a:lnTo>
                  <a:pt x="3259883" y="3473432"/>
                </a:lnTo>
                <a:close/>
                <a:moveTo>
                  <a:pt x="5766441" y="3266909"/>
                </a:moveTo>
                <a:cubicBezTo>
                  <a:pt x="5822178" y="3266909"/>
                  <a:pt x="5864643" y="3284825"/>
                  <a:pt x="5893838" y="3320655"/>
                </a:cubicBezTo>
                <a:cubicBezTo>
                  <a:pt x="5923034" y="3356485"/>
                  <a:pt x="5937631" y="3407909"/>
                  <a:pt x="5937631" y="3474925"/>
                </a:cubicBezTo>
                <a:cubicBezTo>
                  <a:pt x="5937631" y="3541609"/>
                  <a:pt x="5923034" y="3592783"/>
                  <a:pt x="5893838" y="3628448"/>
                </a:cubicBezTo>
                <a:cubicBezTo>
                  <a:pt x="5864643" y="3664112"/>
                  <a:pt x="5822178" y="3681945"/>
                  <a:pt x="5766441" y="3681945"/>
                </a:cubicBezTo>
                <a:cubicBezTo>
                  <a:pt x="5712364" y="3681945"/>
                  <a:pt x="5669318" y="3663698"/>
                  <a:pt x="5637303" y="3627204"/>
                </a:cubicBezTo>
                <a:cubicBezTo>
                  <a:pt x="5605287" y="3590710"/>
                  <a:pt x="5589280" y="3540780"/>
                  <a:pt x="5589280" y="3477413"/>
                </a:cubicBezTo>
                <a:cubicBezTo>
                  <a:pt x="5589280" y="3412056"/>
                  <a:pt x="5605122" y="3360632"/>
                  <a:pt x="5636805" y="3323143"/>
                </a:cubicBezTo>
                <a:cubicBezTo>
                  <a:pt x="5668488" y="3285654"/>
                  <a:pt x="5711700" y="3266909"/>
                  <a:pt x="5766441" y="3266909"/>
                </a:cubicBezTo>
                <a:close/>
                <a:moveTo>
                  <a:pt x="6163329" y="3199230"/>
                </a:moveTo>
                <a:lnTo>
                  <a:pt x="6163329" y="3528670"/>
                </a:lnTo>
                <a:cubicBezTo>
                  <a:pt x="6163329" y="3684599"/>
                  <a:pt x="6228520" y="3762563"/>
                  <a:pt x="6358903" y="3762563"/>
                </a:cubicBezTo>
                <a:cubicBezTo>
                  <a:pt x="6435208" y="3762563"/>
                  <a:pt x="6491774" y="3729387"/>
                  <a:pt x="6528599" y="3663034"/>
                </a:cubicBezTo>
                <a:lnTo>
                  <a:pt x="6530590" y="3663034"/>
                </a:lnTo>
                <a:lnTo>
                  <a:pt x="6530590" y="3749624"/>
                </a:lnTo>
                <a:lnTo>
                  <a:pt x="6628626" y="3749624"/>
                </a:lnTo>
                <a:lnTo>
                  <a:pt x="6628626" y="3199230"/>
                </a:lnTo>
                <a:lnTo>
                  <a:pt x="6530590" y="3199230"/>
                </a:lnTo>
                <a:lnTo>
                  <a:pt x="6530590" y="3516229"/>
                </a:lnTo>
                <a:cubicBezTo>
                  <a:pt x="6530590" y="3564003"/>
                  <a:pt x="6517485" y="3603566"/>
                  <a:pt x="6491276" y="3634917"/>
                </a:cubicBezTo>
                <a:cubicBezTo>
                  <a:pt x="6465067" y="3666269"/>
                  <a:pt x="6430730" y="3681945"/>
                  <a:pt x="6388264" y="3681945"/>
                </a:cubicBezTo>
                <a:cubicBezTo>
                  <a:pt x="6302669" y="3681945"/>
                  <a:pt x="6259872" y="3626043"/>
                  <a:pt x="6259872" y="3514239"/>
                </a:cubicBezTo>
                <a:lnTo>
                  <a:pt x="6259872" y="3199230"/>
                </a:lnTo>
                <a:lnTo>
                  <a:pt x="6163329" y="3199230"/>
                </a:lnTo>
                <a:close/>
                <a:moveTo>
                  <a:pt x="4912559" y="3199230"/>
                </a:moveTo>
                <a:lnTo>
                  <a:pt x="5128536" y="3748629"/>
                </a:lnTo>
                <a:lnTo>
                  <a:pt x="5086236" y="3848655"/>
                </a:lnTo>
                <a:cubicBezTo>
                  <a:pt x="5064340" y="3900410"/>
                  <a:pt x="5031330" y="3926288"/>
                  <a:pt x="4987205" y="3926288"/>
                </a:cubicBezTo>
                <a:cubicBezTo>
                  <a:pt x="4969622" y="3926288"/>
                  <a:pt x="4951375" y="3922638"/>
                  <a:pt x="4932464" y="3915340"/>
                </a:cubicBezTo>
                <a:lnTo>
                  <a:pt x="4932464" y="4000934"/>
                </a:lnTo>
                <a:cubicBezTo>
                  <a:pt x="4949716" y="4006243"/>
                  <a:pt x="4970451" y="4008897"/>
                  <a:pt x="4994670" y="4008897"/>
                </a:cubicBezTo>
                <a:cubicBezTo>
                  <a:pt x="5079269" y="4008897"/>
                  <a:pt x="5144792" y="3950175"/>
                  <a:pt x="5191239" y="3832731"/>
                </a:cubicBezTo>
                <a:lnTo>
                  <a:pt x="5441057" y="3199230"/>
                </a:lnTo>
                <a:lnTo>
                  <a:pt x="5341030" y="3199230"/>
                </a:lnTo>
                <a:lnTo>
                  <a:pt x="5190742" y="3613767"/>
                </a:lnTo>
                <a:cubicBezTo>
                  <a:pt x="5184770" y="3633010"/>
                  <a:pt x="5180789" y="3647773"/>
                  <a:pt x="5178798" y="3658058"/>
                </a:cubicBezTo>
                <a:lnTo>
                  <a:pt x="5176310" y="3658058"/>
                </a:lnTo>
                <a:lnTo>
                  <a:pt x="5164366" y="3612772"/>
                </a:lnTo>
                <a:lnTo>
                  <a:pt x="5020547" y="3199230"/>
                </a:lnTo>
                <a:lnTo>
                  <a:pt x="4912559" y="3199230"/>
                </a:lnTo>
                <a:close/>
                <a:moveTo>
                  <a:pt x="7046772" y="3189775"/>
                </a:moveTo>
                <a:cubicBezTo>
                  <a:pt x="6978429" y="3189775"/>
                  <a:pt x="6930324" y="3230250"/>
                  <a:pt x="6902456" y="3311200"/>
                </a:cubicBezTo>
                <a:lnTo>
                  <a:pt x="6900465" y="3311200"/>
                </a:lnTo>
                <a:lnTo>
                  <a:pt x="6900465" y="3199230"/>
                </a:lnTo>
                <a:lnTo>
                  <a:pt x="6802927" y="3199230"/>
                </a:lnTo>
                <a:lnTo>
                  <a:pt x="6802927" y="3749624"/>
                </a:lnTo>
                <a:lnTo>
                  <a:pt x="6900465" y="3749624"/>
                </a:lnTo>
                <a:lnTo>
                  <a:pt x="6900465" y="3470944"/>
                </a:lnTo>
                <a:cubicBezTo>
                  <a:pt x="6900465" y="3413217"/>
                  <a:pt x="6912740" y="3366687"/>
                  <a:pt x="6937291" y="3331354"/>
                </a:cubicBezTo>
                <a:cubicBezTo>
                  <a:pt x="6961841" y="3296022"/>
                  <a:pt x="6993027" y="3278355"/>
                  <a:pt x="7030848" y="3278355"/>
                </a:cubicBezTo>
                <a:cubicBezTo>
                  <a:pt x="7059379" y="3278355"/>
                  <a:pt x="7081773" y="3284161"/>
                  <a:pt x="7098030" y="3295773"/>
                </a:cubicBezTo>
                <a:lnTo>
                  <a:pt x="7098030" y="3197239"/>
                </a:lnTo>
                <a:cubicBezTo>
                  <a:pt x="7086086" y="3192263"/>
                  <a:pt x="7069000" y="3189775"/>
                  <a:pt x="7046772" y="3189775"/>
                </a:cubicBezTo>
                <a:close/>
                <a:moveTo>
                  <a:pt x="5772413" y="3186291"/>
                </a:moveTo>
                <a:cubicBezTo>
                  <a:pt x="5685491" y="3186291"/>
                  <a:pt x="5616650" y="3212583"/>
                  <a:pt x="5565891" y="3265168"/>
                </a:cubicBezTo>
                <a:cubicBezTo>
                  <a:pt x="5515131" y="3317752"/>
                  <a:pt x="5489751" y="3389496"/>
                  <a:pt x="5489751" y="3480399"/>
                </a:cubicBezTo>
                <a:cubicBezTo>
                  <a:pt x="5489751" y="3564998"/>
                  <a:pt x="5514301" y="3633175"/>
                  <a:pt x="5563403" y="3684930"/>
                </a:cubicBezTo>
                <a:cubicBezTo>
                  <a:pt x="5612503" y="3736685"/>
                  <a:pt x="5678192" y="3762563"/>
                  <a:pt x="5760470" y="3762563"/>
                </a:cubicBezTo>
                <a:cubicBezTo>
                  <a:pt x="5844737" y="3762563"/>
                  <a:pt x="5911919" y="3735856"/>
                  <a:pt x="5962016" y="3682442"/>
                </a:cubicBezTo>
                <a:cubicBezTo>
                  <a:pt x="6012112" y="3629028"/>
                  <a:pt x="6037160" y="3558861"/>
                  <a:pt x="6037160" y="3471939"/>
                </a:cubicBezTo>
                <a:cubicBezTo>
                  <a:pt x="6037160" y="3382695"/>
                  <a:pt x="6013687" y="3312776"/>
                  <a:pt x="5966743" y="3262182"/>
                </a:cubicBezTo>
                <a:cubicBezTo>
                  <a:pt x="5919799" y="3211588"/>
                  <a:pt x="5855022" y="3186291"/>
                  <a:pt x="5772413" y="3186291"/>
                </a:cubicBezTo>
                <a:close/>
                <a:moveTo>
                  <a:pt x="3796976" y="3186291"/>
                </a:moveTo>
                <a:cubicBezTo>
                  <a:pt x="3718016" y="3186291"/>
                  <a:pt x="3657801" y="3220960"/>
                  <a:pt x="3616331" y="3290299"/>
                </a:cubicBezTo>
                <a:lnTo>
                  <a:pt x="3614340" y="3290299"/>
                </a:lnTo>
                <a:lnTo>
                  <a:pt x="3614340" y="3199230"/>
                </a:lnTo>
                <a:lnTo>
                  <a:pt x="3516802" y="3199230"/>
                </a:lnTo>
                <a:lnTo>
                  <a:pt x="3516802" y="3749624"/>
                </a:lnTo>
                <a:lnTo>
                  <a:pt x="3614340" y="3749624"/>
                </a:lnTo>
                <a:lnTo>
                  <a:pt x="3614340" y="3435611"/>
                </a:lnTo>
                <a:cubicBezTo>
                  <a:pt x="3614340" y="3386842"/>
                  <a:pt x="3628109" y="3346533"/>
                  <a:pt x="3655645" y="3314683"/>
                </a:cubicBezTo>
                <a:cubicBezTo>
                  <a:pt x="3683181" y="3282834"/>
                  <a:pt x="3718348" y="3266909"/>
                  <a:pt x="3761146" y="3266909"/>
                </a:cubicBezTo>
                <a:cubicBezTo>
                  <a:pt x="3843754" y="3266909"/>
                  <a:pt x="3885059" y="3323475"/>
                  <a:pt x="3885059" y="3436606"/>
                </a:cubicBezTo>
                <a:lnTo>
                  <a:pt x="3885059" y="3749624"/>
                </a:lnTo>
                <a:lnTo>
                  <a:pt x="3982099" y="3749624"/>
                </a:lnTo>
                <a:lnTo>
                  <a:pt x="3982099" y="3413217"/>
                </a:lnTo>
                <a:cubicBezTo>
                  <a:pt x="3982099" y="3339234"/>
                  <a:pt x="3966341" y="3282917"/>
                  <a:pt x="3934823" y="3244267"/>
                </a:cubicBezTo>
                <a:cubicBezTo>
                  <a:pt x="3903306" y="3205616"/>
                  <a:pt x="3857357" y="3186291"/>
                  <a:pt x="3796976" y="3186291"/>
                </a:cubicBezTo>
                <a:close/>
                <a:moveTo>
                  <a:pt x="3157368" y="3186291"/>
                </a:moveTo>
                <a:cubicBezTo>
                  <a:pt x="3085707" y="3186291"/>
                  <a:pt x="3022507" y="3203377"/>
                  <a:pt x="2967766" y="3237549"/>
                </a:cubicBezTo>
                <a:lnTo>
                  <a:pt x="2967766" y="3331603"/>
                </a:lnTo>
                <a:cubicBezTo>
                  <a:pt x="3022175" y="3287147"/>
                  <a:pt x="3082390" y="3264919"/>
                  <a:pt x="3148411" y="3264919"/>
                </a:cubicBezTo>
                <a:cubicBezTo>
                  <a:pt x="3222725" y="3264919"/>
                  <a:pt x="3259883" y="3309873"/>
                  <a:pt x="3259883" y="3399781"/>
                </a:cubicBezTo>
                <a:lnTo>
                  <a:pt x="3096656" y="3422672"/>
                </a:lnTo>
                <a:cubicBezTo>
                  <a:pt x="2974899" y="3439592"/>
                  <a:pt x="2914020" y="3499475"/>
                  <a:pt x="2914020" y="3602322"/>
                </a:cubicBezTo>
                <a:cubicBezTo>
                  <a:pt x="2914020" y="3651422"/>
                  <a:pt x="2929779" y="3690405"/>
                  <a:pt x="2961297" y="3719268"/>
                </a:cubicBezTo>
                <a:cubicBezTo>
                  <a:pt x="2992814" y="3748131"/>
                  <a:pt x="3035280" y="3762563"/>
                  <a:pt x="3088693" y="3762563"/>
                </a:cubicBezTo>
                <a:cubicBezTo>
                  <a:pt x="3163008" y="3762563"/>
                  <a:pt x="3219242" y="3729884"/>
                  <a:pt x="3257395" y="3664527"/>
                </a:cubicBezTo>
                <a:lnTo>
                  <a:pt x="3259883" y="3664527"/>
                </a:lnTo>
                <a:lnTo>
                  <a:pt x="3259883" y="3749624"/>
                </a:lnTo>
                <a:lnTo>
                  <a:pt x="3356426" y="3749624"/>
                </a:lnTo>
                <a:lnTo>
                  <a:pt x="3356426" y="3395302"/>
                </a:lnTo>
                <a:cubicBezTo>
                  <a:pt x="3356426" y="3255961"/>
                  <a:pt x="3290073" y="3186291"/>
                  <a:pt x="3157368" y="3186291"/>
                </a:cubicBezTo>
                <a:close/>
                <a:moveTo>
                  <a:pt x="7213357" y="2978774"/>
                </a:moveTo>
                <a:lnTo>
                  <a:pt x="7224306" y="3530163"/>
                </a:lnTo>
                <a:lnTo>
                  <a:pt x="7303929" y="3530163"/>
                </a:lnTo>
                <a:lnTo>
                  <a:pt x="7315375" y="2978774"/>
                </a:lnTo>
                <a:lnTo>
                  <a:pt x="7213357" y="2978774"/>
                </a:lnTo>
                <a:close/>
                <a:moveTo>
                  <a:pt x="1679463" y="2978774"/>
                </a:moveTo>
                <a:lnTo>
                  <a:pt x="1679463" y="3067354"/>
                </a:lnTo>
                <a:lnTo>
                  <a:pt x="1900915" y="3067354"/>
                </a:lnTo>
                <a:lnTo>
                  <a:pt x="1900915" y="3749624"/>
                </a:lnTo>
                <a:lnTo>
                  <a:pt x="2000941" y="3749624"/>
                </a:lnTo>
                <a:lnTo>
                  <a:pt x="2000941" y="3067354"/>
                </a:lnTo>
                <a:lnTo>
                  <a:pt x="2223388" y="3067354"/>
                </a:lnTo>
                <a:lnTo>
                  <a:pt x="2223388" y="2978774"/>
                </a:lnTo>
                <a:lnTo>
                  <a:pt x="1679463" y="2978774"/>
                </a:lnTo>
                <a:close/>
                <a:moveTo>
                  <a:pt x="4145452" y="2934981"/>
                </a:moveTo>
                <a:lnTo>
                  <a:pt x="4145452" y="3749624"/>
                </a:lnTo>
                <a:lnTo>
                  <a:pt x="4242990" y="3749624"/>
                </a:lnTo>
                <a:lnTo>
                  <a:pt x="4242990" y="3484380"/>
                </a:lnTo>
                <a:lnTo>
                  <a:pt x="4244981" y="3484380"/>
                </a:lnTo>
                <a:lnTo>
                  <a:pt x="4480366" y="3749624"/>
                </a:lnTo>
                <a:lnTo>
                  <a:pt x="4613237" y="3749624"/>
                </a:lnTo>
                <a:lnTo>
                  <a:pt x="4345007" y="3463977"/>
                </a:lnTo>
                <a:lnTo>
                  <a:pt x="4593829" y="3199230"/>
                </a:lnTo>
                <a:lnTo>
                  <a:pt x="4468423" y="3199230"/>
                </a:lnTo>
                <a:lnTo>
                  <a:pt x="4244981" y="3451535"/>
                </a:lnTo>
                <a:lnTo>
                  <a:pt x="4242990" y="3451535"/>
                </a:lnTo>
                <a:lnTo>
                  <a:pt x="4242990" y="2934981"/>
                </a:lnTo>
                <a:lnTo>
                  <a:pt x="4145452" y="2934981"/>
                </a:lnTo>
                <a:close/>
                <a:moveTo>
                  <a:pt x="2326177" y="2934981"/>
                </a:moveTo>
                <a:lnTo>
                  <a:pt x="2326177" y="3749624"/>
                </a:lnTo>
                <a:lnTo>
                  <a:pt x="2423715" y="3749624"/>
                </a:lnTo>
                <a:lnTo>
                  <a:pt x="2423715" y="3437601"/>
                </a:lnTo>
                <a:cubicBezTo>
                  <a:pt x="2423715" y="3388501"/>
                  <a:pt x="2437649" y="3347777"/>
                  <a:pt x="2465518" y="3315430"/>
                </a:cubicBezTo>
                <a:cubicBezTo>
                  <a:pt x="2493385" y="3283083"/>
                  <a:pt x="2528386" y="3266909"/>
                  <a:pt x="2570520" y="3266909"/>
                </a:cubicBezTo>
                <a:cubicBezTo>
                  <a:pt x="2652797" y="3266909"/>
                  <a:pt x="2693936" y="3322314"/>
                  <a:pt x="2693936" y="3433123"/>
                </a:cubicBezTo>
                <a:lnTo>
                  <a:pt x="2693936" y="3749624"/>
                </a:lnTo>
                <a:lnTo>
                  <a:pt x="2790977" y="3749624"/>
                </a:lnTo>
                <a:lnTo>
                  <a:pt x="2790977" y="3410729"/>
                </a:lnTo>
                <a:cubicBezTo>
                  <a:pt x="2790977" y="3261104"/>
                  <a:pt x="2729103" y="3186291"/>
                  <a:pt x="2605355" y="3186291"/>
                </a:cubicBezTo>
                <a:cubicBezTo>
                  <a:pt x="2527723" y="3186291"/>
                  <a:pt x="2467840" y="3220795"/>
                  <a:pt x="2425706" y="3289801"/>
                </a:cubicBezTo>
                <a:lnTo>
                  <a:pt x="2423715" y="3289801"/>
                </a:lnTo>
                <a:lnTo>
                  <a:pt x="2423715" y="2934981"/>
                </a:lnTo>
                <a:lnTo>
                  <a:pt x="2326177" y="293498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5F6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</TotalTime>
  <Pages>0</Pages>
  <Words>374</Words>
  <Characters>0</Characters>
  <Application>Microsoft Office PowerPoint</Application>
  <DocSecurity>0</DocSecurity>
  <PresentationFormat>全屏显示(4:3)</PresentationFormat>
  <Lines>0</Lines>
  <Paragraphs>52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141</cp:revision>
  <dcterms:created xsi:type="dcterms:W3CDTF">2015-02-10T06:42:00Z</dcterms:created>
  <dcterms:modified xsi:type="dcterms:W3CDTF">2015-12-21T03:42:04Z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