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12"/>
  </p:notesMasterIdLst>
  <p:sldIdLst>
    <p:sldId id="2130" r:id="rId2"/>
    <p:sldId id="2131" r:id="rId3"/>
    <p:sldId id="2132" r:id="rId4"/>
    <p:sldId id="265" r:id="rId5"/>
    <p:sldId id="262" r:id="rId6"/>
    <p:sldId id="263" r:id="rId7"/>
    <p:sldId id="2133" r:id="rId8"/>
    <p:sldId id="2135" r:id="rId9"/>
    <p:sldId id="2136" r:id="rId10"/>
    <p:sldId id="2137" r:id="rId11"/>
  </p:sldIdLst>
  <p:sldSz cx="12192000" cy="6858000"/>
  <p:notesSz cx="6858000" cy="9144000"/>
  <p:embeddedFontLst>
    <p:embeddedFont>
      <p:font typeface="Archivo Narrow" panose="020B0506020202020B04" pitchFamily="34" charset="0"/>
      <p:regular r:id="rId13"/>
      <p:bold r:id="rId14"/>
      <p:italic r:id="rId15"/>
    </p:embeddedFont>
    <p:embeddedFont>
      <p:font typeface="Blogger Sans" panose="02000506030000020004" pitchFamily="50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F3E3-81C2-4B38-A6A9-786852A8B13E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A5C7-C260-42A1-ABDB-D38251B3AC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4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74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2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07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4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28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42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6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6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6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23/02/2021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5C872F0-617F-4A53-8A61-73E3919E5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41088B0-959B-475E-9C6D-7CF3F23A9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371" y="3602038"/>
            <a:ext cx="9144000" cy="1655762"/>
          </a:xfrm>
        </p:spPr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Oriented</a:t>
            </a:r>
            <a:r>
              <a:rPr lang="nl-BE" dirty="0"/>
              <a:t> Programming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7DEA74-FEDA-4A5F-AC7C-A545AAF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92810AD-B6F3-49D6-AB33-02259858E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B4F03BA-87A9-4120-8985-5100003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7"/>
          <a:stretch/>
        </p:blipFill>
        <p:spPr>
          <a:xfrm>
            <a:off x="4471509" y="309563"/>
            <a:ext cx="3248981" cy="311943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604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DB651-0815-4A10-8D9C-A1F8F282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7E5CFF-B214-4373-9EF0-FC5EC352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Naam (bv "Crusher </a:t>
            </a:r>
            <a:r>
              <a:rPr lang="nl-NL" dirty="0" err="1"/>
              <a:t>McCrusher</a:t>
            </a:r>
            <a:r>
              <a:rPr lang="nl-NL" dirty="0"/>
              <a:t>").</a:t>
            </a:r>
          </a:p>
          <a:p>
            <a:r>
              <a:rPr lang="nl-NL" dirty="0"/>
              <a:t>Type (Barbaar, Tovenaar, Paladijn, Boogschutter)</a:t>
            </a:r>
          </a:p>
          <a:p>
            <a:r>
              <a:rPr lang="nl-NL" dirty="0"/>
              <a:t>Gezondheidspercentage (0 is dood, 100 is kerngezond).</a:t>
            </a:r>
          </a:p>
          <a:p>
            <a:r>
              <a:rPr lang="nl-NL" dirty="0"/>
              <a:t>Aanvalssterkte bij de start (een positief getal).</a:t>
            </a:r>
          </a:p>
          <a:p>
            <a:r>
              <a:rPr lang="nl-NL"/>
              <a:t>Verdedigingssterkte </a:t>
            </a:r>
            <a:r>
              <a:rPr lang="nl-NL" dirty="0"/>
              <a:t>bij de start (een positief getal).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A92BB7-40D4-4A85-B453-B5F426CA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27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87E5-D137-464F-AAE9-020FA11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Poging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04125F-F931-4777-96AB-C37F3121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Vorig jaar rond zelfde tijd gebeurde er iets dat begon met P en eindigde op …mie :/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2C06A8-748E-44B2-851A-8322595D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423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02D84-DC45-4407-BC9B-8E3FDAED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OOP leren door te doen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9CBCA5-D128-4632-8095-44D8EBEB3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Nieuw experiment van Dams…</a:t>
            </a:r>
          </a:p>
          <a:p>
            <a:endParaRPr lang="nl-BE" dirty="0"/>
          </a:p>
          <a:p>
            <a:pPr lvl="1"/>
            <a:r>
              <a:rPr lang="nl-BE" sz="2800" dirty="0"/>
              <a:t>Doorheen jaar verbeteren we dit</a:t>
            </a:r>
          </a:p>
          <a:p>
            <a:pPr lvl="1"/>
            <a:endParaRPr lang="nl-BE" sz="2800" dirty="0"/>
          </a:p>
          <a:p>
            <a:pPr lvl="1"/>
            <a:r>
              <a:rPr lang="nl-BE" sz="2800" dirty="0"/>
              <a:t>Hopelijk lukt dit </a:t>
            </a:r>
            <a:r>
              <a:rPr lang="nl-BE" sz="2800" dirty="0">
                <a:sym typeface="Wingdings" panose="05000000000000000000" pitchFamily="2" charset="2"/>
              </a:rPr>
              <a:t></a:t>
            </a:r>
            <a:endParaRPr lang="nl-BE" sz="2800" dirty="0"/>
          </a:p>
          <a:p>
            <a:endParaRPr lang="nl-BE" dirty="0"/>
          </a:p>
          <a:p>
            <a:r>
              <a:rPr lang="nl-BE" sz="2800" dirty="0"/>
              <a:t>Doel zal doorheen jaar misschien bijgestuurd worden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4436ED-EDB6-4472-9EF7-827D363F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381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AC342-740A-497D-AA72-AB71DB8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dirty="0"/>
              <a:t>Ons doel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51ECB2-BF58-426F-94A5-5DCAEB3BA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endParaRPr lang="nl-BE"/>
          </a:p>
          <a:p>
            <a:r>
              <a:rPr lang="en-US"/>
              <a:t>“Turn-based rogue-like </a:t>
            </a:r>
            <a:r>
              <a:rPr lang="en-US" err="1"/>
              <a:t>topdown</a:t>
            </a:r>
            <a:r>
              <a:rPr lang="en-US"/>
              <a:t> dungeon crawler”</a:t>
            </a:r>
          </a:p>
          <a:p>
            <a:r>
              <a:rPr lang="en-US" err="1"/>
              <a:t>Soort</a:t>
            </a:r>
            <a:r>
              <a:rPr lang="en-US"/>
              <a:t> single-player </a:t>
            </a:r>
            <a:r>
              <a:rPr lang="en-US" err="1"/>
              <a:t>HeroQuest</a:t>
            </a:r>
            <a:endParaRPr lang="nl-BE"/>
          </a:p>
        </p:txBody>
      </p:sp>
      <p:pic>
        <p:nvPicPr>
          <p:cNvPr id="6" name="Picture 2" descr="Afbeeldingsresultaat voor heroquest box  content">
            <a:extLst>
              <a:ext uri="{FF2B5EF4-FFF2-40B4-BE49-F238E27FC236}">
                <a16:creationId xmlns:a16="http://schemas.microsoft.com/office/drawing/2014/main" id="{D5E38E9D-6AAB-4438-8037-91EA71F9E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06378"/>
            <a:ext cx="5181600" cy="398983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2EDE3B3-38AF-4E39-ABF4-CFB309AC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spcAft>
                  <a:spcPts val="600"/>
                </a:spcAft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47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725F-0190-4737-A613-F6A4A5E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Refactoring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3BBD3-6C72-41D6-82CA-682A6D22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refactoring">
            <a:extLst>
              <a:ext uri="{FF2B5EF4-FFF2-40B4-BE49-F238E27FC236}">
                <a16:creationId xmlns:a16="http://schemas.microsoft.com/office/drawing/2014/main" id="{77432825-EE35-4677-A9C2-3D406EB8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902268" cy="70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77BB7DD-E2FE-4232-8AF6-2C15C54B03F1}"/>
              </a:ext>
            </a:extLst>
          </p:cNvPr>
          <p:cNvSpPr/>
          <p:nvPr/>
        </p:nvSpPr>
        <p:spPr>
          <a:xfrm>
            <a:off x="8114537" y="1457682"/>
            <a:ext cx="2864498" cy="15582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88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EE38-0866-4551-8659-78CC8442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 </a:t>
            </a:r>
            <a:r>
              <a:rPr lang="nl-BE" dirty="0" err="1"/>
              <a:t>programming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BCB7DD-1C21-4934-B8B9-F45BA2F9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939059-EA65-4667-982B-4D0724B8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65" y="1769123"/>
            <a:ext cx="872397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F6EFF-C13E-49BD-B987-AA69826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Specificaties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8B3D1F-EA01-4A65-AE52-C6926BBDD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B1E72B-94CA-4C40-A6DE-08C8313A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336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3E01-E8B2-4566-BEC9-EE519B11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Opzet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A9EAF5-A3BC-4CCE-8EB1-7C497DF9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speler kiest uit 1 van 4 helden.</a:t>
            </a:r>
          </a:p>
          <a:p>
            <a:r>
              <a:rPr lang="nl-NL" dirty="0"/>
              <a:t>de speler beweegt de held rond op een random gegenereerde kaart.</a:t>
            </a:r>
          </a:p>
          <a:p>
            <a:r>
              <a:rPr lang="nl-NL" dirty="0"/>
              <a:t>de speler bestrijdt monsters en wordt sterker naarmate er meer monsters gedood worden.</a:t>
            </a:r>
          </a:p>
          <a:p>
            <a:r>
              <a:rPr lang="nl-NL" dirty="0"/>
              <a:t>de speler kan schatten verzamelen en moet proberen zo lang mogelijk te overleven.</a:t>
            </a:r>
          </a:p>
          <a:p>
            <a:r>
              <a:rPr lang="nl-NL" dirty="0"/>
              <a:t>wanneer de speler sterft begint het spel opnieuw, maar worden er enkele eigenschappen vanuit het 'vorige leven' doorgegeven.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9B796A-4BC1-427E-BE76-A446E451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24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3E01-E8B2-4566-BEC9-EE519B11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zoeken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A9EAF5-A3BC-4CCE-8EB1-7C497DF9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b="1" dirty="0"/>
              <a:t>speler</a:t>
            </a:r>
            <a:r>
              <a:rPr lang="nl-NL" dirty="0"/>
              <a:t> kiest uit 1 van 4 </a:t>
            </a:r>
            <a:r>
              <a:rPr lang="nl-NL" b="1" dirty="0"/>
              <a:t>helden</a:t>
            </a:r>
            <a:r>
              <a:rPr lang="nl-NL" dirty="0"/>
              <a:t>.</a:t>
            </a:r>
          </a:p>
          <a:p>
            <a:r>
              <a:rPr lang="nl-NL" dirty="0"/>
              <a:t>de speler beweegt de held rond op een random gegenereerde </a:t>
            </a:r>
            <a:r>
              <a:rPr lang="nl-NL" b="1" dirty="0"/>
              <a:t>kaart</a:t>
            </a:r>
            <a:r>
              <a:rPr lang="nl-NL" dirty="0"/>
              <a:t>.</a:t>
            </a:r>
          </a:p>
          <a:p>
            <a:r>
              <a:rPr lang="nl-NL" dirty="0"/>
              <a:t>de speler bestrijdt </a:t>
            </a:r>
            <a:r>
              <a:rPr lang="nl-NL" b="1" dirty="0"/>
              <a:t>monsters</a:t>
            </a:r>
            <a:r>
              <a:rPr lang="nl-NL" dirty="0"/>
              <a:t> en wordt sterker naarmate er meer monsters gedood worden.</a:t>
            </a:r>
          </a:p>
          <a:p>
            <a:r>
              <a:rPr lang="nl-NL" dirty="0"/>
              <a:t>de speler kan </a:t>
            </a:r>
            <a:r>
              <a:rPr lang="nl-NL" b="1" dirty="0"/>
              <a:t>schatten</a:t>
            </a:r>
            <a:r>
              <a:rPr lang="nl-NL" dirty="0"/>
              <a:t> verzamelen en moet proberen zo lang mogelijk te overleven.</a:t>
            </a:r>
          </a:p>
          <a:p>
            <a:r>
              <a:rPr lang="nl-NL" dirty="0"/>
              <a:t>wanneer de speler sterft begint het </a:t>
            </a:r>
            <a:r>
              <a:rPr lang="nl-NL" b="1" dirty="0"/>
              <a:t>spel</a:t>
            </a:r>
            <a:r>
              <a:rPr lang="nl-NL" dirty="0"/>
              <a:t> opnieuw, maar worden er enkele eigenschappen vanuit het 'vorige leven' doorgegeven.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9B796A-4BC1-427E-BE76-A446E451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7079692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231</TotalTime>
  <Words>282</Words>
  <Application>Microsoft Office PowerPoint</Application>
  <PresentationFormat>Breedbeeld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Calibri</vt:lpstr>
      <vt:lpstr>Archivo Narrow</vt:lpstr>
      <vt:lpstr>Blogger Sans</vt:lpstr>
      <vt:lpstr>Arial</vt:lpstr>
      <vt:lpstr>ziescherper</vt:lpstr>
      <vt:lpstr>PowerPoint-presentatie</vt:lpstr>
      <vt:lpstr>Poging 2</vt:lpstr>
      <vt:lpstr>OOP leren door te doen</vt:lpstr>
      <vt:lpstr>Ons doel </vt:lpstr>
      <vt:lpstr>Refactoring</vt:lpstr>
      <vt:lpstr>SOLID programming</vt:lpstr>
      <vt:lpstr>Specificaties</vt:lpstr>
      <vt:lpstr>Opzet</vt:lpstr>
      <vt:lpstr>Klassen zoeken</vt:lpstr>
      <vt:lpstr>Held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23</cp:revision>
  <dcterms:created xsi:type="dcterms:W3CDTF">2019-02-06T07:18:58Z</dcterms:created>
  <dcterms:modified xsi:type="dcterms:W3CDTF">2021-02-23T12:53:16Z</dcterms:modified>
</cp:coreProperties>
</file>