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7"/>
  </p:notesMasterIdLst>
  <p:sldIdLst>
    <p:sldId id="2130" r:id="rId2"/>
    <p:sldId id="2131" r:id="rId3"/>
    <p:sldId id="2132" r:id="rId4"/>
    <p:sldId id="2133" r:id="rId5"/>
    <p:sldId id="2135" r:id="rId6"/>
  </p:sldIdLst>
  <p:sldSz cx="12192000" cy="6858000"/>
  <p:notesSz cx="6858000" cy="9144000"/>
  <p:embeddedFontLst>
    <p:embeddedFont>
      <p:font typeface="Archivo Narrow" panose="020B0506020202020B04" pitchFamily="34" charset="0"/>
      <p:regular r:id="rId8"/>
      <p:bold r:id="rId9"/>
      <p:italic r:id="rId10"/>
    </p:embeddedFont>
    <p:embeddedFont>
      <p:font typeface="Blogger Sans" panose="02000506030000020004" pitchFamily="50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371" y="3602038"/>
            <a:ext cx="9144000" cy="1655762"/>
          </a:xfrm>
        </p:spPr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92810AD-B6F3-49D6-AB33-02259858E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l-BE" dirty="0"/>
              <a:t>2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B4F03BA-87A9-4120-8985-5100003E6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7"/>
          <a:stretch/>
        </p:blipFill>
        <p:spPr>
          <a:xfrm>
            <a:off x="4471509" y="309563"/>
            <a:ext cx="3248981" cy="31194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A708C-30CA-4565-B38B-324E44B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waren we?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3BDFB8-8CC5-4C77-A1A9-12D2AD1C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Reeks (lege) klassen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Basis Held klasse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A1CB92-8E48-4428-9B57-2BFDBBD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9F1A46B-39C8-4213-AFF4-472EC351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7" y="1390365"/>
            <a:ext cx="2324424" cy="203863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AC3279-7B07-4DAB-8F24-D8484B3C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7" y="3409439"/>
            <a:ext cx="199100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21BFA-7B63-45E2-91BF-F84F844E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Whats</a:t>
            </a:r>
            <a:r>
              <a:rPr lang="nl-BE" dirty="0"/>
              <a:t> next?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E50A7A-DDF2-48CA-A143-9A8269D2A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Gameframework</a:t>
            </a:r>
            <a:endParaRPr lang="nl-BE" dirty="0"/>
          </a:p>
          <a:p>
            <a:r>
              <a:rPr lang="nl-BE" dirty="0" err="1"/>
              <a:t>Epic</a:t>
            </a:r>
            <a:r>
              <a:rPr lang="nl-BE" dirty="0"/>
              <a:t> </a:t>
            </a:r>
            <a:r>
              <a:rPr lang="nl-BE" dirty="0" err="1"/>
              <a:t>battle</a:t>
            </a:r>
            <a:r>
              <a:rPr lang="nl-BE" dirty="0"/>
              <a:t> machine 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E8478F-1FEE-47C5-BD9C-8F85020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pic>
        <p:nvPicPr>
          <p:cNvPr id="1026" name="Picture 2" descr="Alexandre Chaudret - Bound By Flame - Undead General Epic Battle">
            <a:extLst>
              <a:ext uri="{FF2B5EF4-FFF2-40B4-BE49-F238E27FC236}">
                <a16:creationId xmlns:a16="http://schemas.microsoft.com/office/drawing/2014/main" id="{B8351821-5ABD-4EFD-9014-3978A2B3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983" y="2965790"/>
            <a:ext cx="7030144" cy="38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4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6DEBE-4FF0-44C6-B035-393D413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Gameframework</a:t>
            </a:r>
            <a:endParaRPr lang="nl-BE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02504542-224F-4A43-9D03-A8E063221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1991519"/>
            <a:ext cx="4057650" cy="401955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8417CB-AA02-4A84-87CB-3D407851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93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2A166-819E-45B5-9A09-0EE5A8A8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 loop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86276A42-8766-421B-A7F9-C2FF90EF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30" y="2316366"/>
            <a:ext cx="2867025" cy="286702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3C9E2B-6A4B-4D44-930F-C88E1394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B4B5DCD-340D-41FB-814D-0A1DCB4E9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42" y="1086681"/>
            <a:ext cx="1900196" cy="5030787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6EF4C11-066D-4F41-961F-AEAF44454AEA}"/>
              </a:ext>
            </a:extLst>
          </p:cNvPr>
          <p:cNvCxnSpPr>
            <a:cxnSpLocks/>
          </p:cNvCxnSpPr>
          <p:nvPr/>
        </p:nvCxnSpPr>
        <p:spPr>
          <a:xfrm flipV="1">
            <a:off x="3884103" y="1249962"/>
            <a:ext cx="3668739" cy="249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10C4CCC-7C87-4504-8C5E-41DAF6D53974}"/>
              </a:ext>
            </a:extLst>
          </p:cNvPr>
          <p:cNvCxnSpPr>
            <a:cxnSpLocks/>
          </p:cNvCxnSpPr>
          <p:nvPr/>
        </p:nvCxnSpPr>
        <p:spPr>
          <a:xfrm>
            <a:off x="3884103" y="4278385"/>
            <a:ext cx="3668739" cy="162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257</TotalTime>
  <Words>43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Archivo Narrow</vt:lpstr>
      <vt:lpstr>Blogger Sans</vt:lpstr>
      <vt:lpstr>Calibri</vt:lpstr>
      <vt:lpstr>ziescherper</vt:lpstr>
      <vt:lpstr>2</vt:lpstr>
      <vt:lpstr>Waar waren we?</vt:lpstr>
      <vt:lpstr>Whats next?</vt:lpstr>
      <vt:lpstr>Gameframework</vt:lpstr>
      <vt:lpstr>Game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26</cp:revision>
  <dcterms:created xsi:type="dcterms:W3CDTF">2019-02-06T07:18:58Z</dcterms:created>
  <dcterms:modified xsi:type="dcterms:W3CDTF">2021-03-01T12:54:25Z</dcterms:modified>
</cp:coreProperties>
</file>