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10"/>
  </p:notesMasterIdLst>
  <p:sldIdLst>
    <p:sldId id="2137" r:id="rId2"/>
    <p:sldId id="2130" r:id="rId3"/>
    <p:sldId id="2133" r:id="rId4"/>
    <p:sldId id="2135" r:id="rId5"/>
    <p:sldId id="2138" r:id="rId6"/>
    <p:sldId id="2139" r:id="rId7"/>
    <p:sldId id="2141" r:id="rId8"/>
    <p:sldId id="2140" r:id="rId9"/>
  </p:sldIdLst>
  <p:sldSz cx="12192000" cy="6858000"/>
  <p:notesSz cx="6858000" cy="9144000"/>
  <p:embeddedFontLst>
    <p:embeddedFont>
      <p:font typeface="Archivo Narrow" panose="020B0506020202020B04" pitchFamily="34" charset="0"/>
      <p:regular r:id="rId11"/>
      <p:bold r:id="rId12"/>
      <p:italic r:id="rId13"/>
    </p:embeddedFont>
    <p:embeddedFont>
      <p:font typeface="Blogger Sans" panose="02000506030000020004" pitchFamily="50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F3E3-81C2-4B38-A6A9-786852A8B13E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A5C7-C260-42A1-ABDB-D38251B3AC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4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74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2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07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4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28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42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6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6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6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9/03/2021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5C872F0-617F-4A53-8A61-73E3919E5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timdams/4d3f26f97b5127bdd8ea97ee3e6f1a8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000E75BC-1952-41EC-919B-2F0D915A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2" y="439221"/>
            <a:ext cx="3743847" cy="53252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8504FF-419D-4C3A-9D4E-9ACEE8E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37C0B2-2C20-4799-8B2D-CB4E1929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6F512F-4BA6-4B69-AA80-2B296077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</a:t>
            </a:fld>
            <a:endParaRPr lang="nl-NL" dirty="0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F025333C-EB20-4C14-AA26-6338DC9BD206}"/>
              </a:ext>
            </a:extLst>
          </p:cNvPr>
          <p:cNvSpPr/>
          <p:nvPr/>
        </p:nvSpPr>
        <p:spPr>
          <a:xfrm rot="9609542">
            <a:off x="2301968" y="3831670"/>
            <a:ext cx="3482109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F47EE34-E3F1-4501-A377-5DC9FEFC8DA5}"/>
              </a:ext>
            </a:extLst>
          </p:cNvPr>
          <p:cNvSpPr txBox="1"/>
          <p:nvPr/>
        </p:nvSpPr>
        <p:spPr>
          <a:xfrm>
            <a:off x="6203837" y="4116117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Ik werk verder met deze versie</a:t>
            </a:r>
          </a:p>
        </p:txBody>
      </p:sp>
    </p:spTree>
    <p:extLst>
      <p:ext uri="{BB962C8B-B14F-4D97-AF65-F5344CB8AC3E}">
        <p14:creationId xmlns:p14="http://schemas.microsoft.com/office/powerpoint/2010/main" val="398773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41088B0-959B-475E-9C6D-7CF3F23A9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371" y="3602038"/>
            <a:ext cx="9144000" cy="1655762"/>
          </a:xfrm>
        </p:spPr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Oriented</a:t>
            </a:r>
            <a:r>
              <a:rPr lang="nl-BE" dirty="0"/>
              <a:t> Programming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7DEA74-FEDA-4A5F-AC7C-A545AAF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92810AD-B6F3-49D6-AB33-02259858E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l-BE" dirty="0"/>
              <a:t>3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B4F03BA-87A9-4120-8985-5100003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7"/>
          <a:stretch/>
        </p:blipFill>
        <p:spPr>
          <a:xfrm>
            <a:off x="4471509" y="309563"/>
            <a:ext cx="3248981" cy="311943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604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6DEBE-4FF0-44C6-B035-393D413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waren we?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8417CB-AA02-4A84-87CB-3D407851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CC982FF-B822-4E28-ACF7-5DD08556D296}"/>
              </a:ext>
            </a:extLst>
          </p:cNvPr>
          <p:cNvSpPr txBox="1"/>
          <p:nvPr/>
        </p:nvSpPr>
        <p:spPr>
          <a:xfrm>
            <a:off x="1357746" y="1806853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Startspel-methode</a:t>
            </a:r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A5E35BC4-CFB6-4729-B93A-560A7EBD6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1996281"/>
            <a:ext cx="4057650" cy="4010025"/>
          </a:xfrm>
        </p:spPr>
      </p:pic>
    </p:spTree>
    <p:extLst>
      <p:ext uri="{BB962C8B-B14F-4D97-AF65-F5344CB8AC3E}">
        <p14:creationId xmlns:p14="http://schemas.microsoft.com/office/powerpoint/2010/main" val="402933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2A166-819E-45B5-9A09-0EE5A8A8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waren we?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86276A42-8766-421B-A7F9-C2FF90EFD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30" y="2316366"/>
            <a:ext cx="2867025" cy="286702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3C9E2B-6A4B-4D44-930F-C88E1394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B4B5DCD-340D-41FB-814D-0A1DCB4E9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42" y="1086681"/>
            <a:ext cx="1900196" cy="5030787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6EF4C11-066D-4F41-961F-AEAF44454AEA}"/>
              </a:ext>
            </a:extLst>
          </p:cNvPr>
          <p:cNvCxnSpPr>
            <a:cxnSpLocks/>
          </p:cNvCxnSpPr>
          <p:nvPr/>
        </p:nvCxnSpPr>
        <p:spPr>
          <a:xfrm flipV="1">
            <a:off x="3884103" y="1249962"/>
            <a:ext cx="3668739" cy="2499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A10C4CCC-7C87-4504-8C5E-41DAF6D53974}"/>
              </a:ext>
            </a:extLst>
          </p:cNvPr>
          <p:cNvCxnSpPr>
            <a:cxnSpLocks/>
          </p:cNvCxnSpPr>
          <p:nvPr/>
        </p:nvCxnSpPr>
        <p:spPr>
          <a:xfrm>
            <a:off x="3884103" y="4278385"/>
            <a:ext cx="3668739" cy="1626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B8FE9-1C02-4D8D-99C0-477471BC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Intermezzo: code2flow.com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FD2534-93A4-4BF0-A52D-91F0CA24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Ideaal om </a:t>
            </a:r>
            <a:r>
              <a:rPr lang="nl-BE" dirty="0" err="1"/>
              <a:t>flochart</a:t>
            </a:r>
            <a:r>
              <a:rPr lang="nl-BE" dirty="0"/>
              <a:t> te controleren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5C1866-E364-483F-8F47-1AA8A9D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D0A8B83-36FD-4D8C-854F-3614DA2F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09" y="2555070"/>
            <a:ext cx="8054109" cy="39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09673-1B8E-4A95-885B-085171F1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F058A-3809-41BC-9040-50466660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Refactoring</a:t>
            </a:r>
            <a:r>
              <a:rPr lang="nl-BE" dirty="0"/>
              <a:t>?</a:t>
            </a:r>
          </a:p>
          <a:p>
            <a:r>
              <a:rPr lang="nl-BE" dirty="0" err="1"/>
              <a:t>KaartGeneratie</a:t>
            </a:r>
            <a:r>
              <a:rPr lang="nl-BE" dirty="0"/>
              <a:t>?!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FF1D30-1C72-4449-ADCB-557AFF41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989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3ADC5-D66D-45B7-84B9-5406642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MapModel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36DD81-7B4C-4D02-83B1-D2DB055E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https://gist.github.com/timdams/4d3f26f97b5127bdd8ea97ee3e6f1a81</a:t>
            </a:r>
            <a:r>
              <a:rPr lang="nl-BE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A5B008-06DC-4032-9949-FFE25005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770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58CF9-FC1B-4119-AE4C-9701E2EE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A2019E21-A7C4-4D47-B542-0E213861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680" y="1690688"/>
            <a:ext cx="3738619" cy="435133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0C3C13B-1312-4754-8493-BF5926F8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DE8D66A-DEEB-4CDC-8101-CBDC319A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06" y="1482563"/>
            <a:ext cx="433448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4125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432</TotalTime>
  <Words>76</Words>
  <Application>Microsoft Office PowerPoint</Application>
  <PresentationFormat>Breedbeeld</PresentationFormat>
  <Paragraphs>20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Calibri</vt:lpstr>
      <vt:lpstr>Archivo Narrow</vt:lpstr>
      <vt:lpstr>Arial</vt:lpstr>
      <vt:lpstr>Blogger Sans</vt:lpstr>
      <vt:lpstr>ziescherper</vt:lpstr>
      <vt:lpstr>PowerPoint-presentatie</vt:lpstr>
      <vt:lpstr>3</vt:lpstr>
      <vt:lpstr>Waar waren we?</vt:lpstr>
      <vt:lpstr>Waar waren we?</vt:lpstr>
      <vt:lpstr>Intermezzo: code2flow.com</vt:lpstr>
      <vt:lpstr>En nu?</vt:lpstr>
      <vt:lpstr>MapModel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34</cp:revision>
  <dcterms:created xsi:type="dcterms:W3CDTF">2019-02-06T07:18:58Z</dcterms:created>
  <dcterms:modified xsi:type="dcterms:W3CDTF">2021-03-09T08:52:34Z</dcterms:modified>
</cp:coreProperties>
</file>