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8"/>
  </p:notesMasterIdLst>
  <p:sldIdLst>
    <p:sldId id="2137" r:id="rId2"/>
    <p:sldId id="2142" r:id="rId3"/>
    <p:sldId id="2130" r:id="rId4"/>
    <p:sldId id="2133" r:id="rId5"/>
    <p:sldId id="2141" r:id="rId6"/>
    <p:sldId id="2140" r:id="rId7"/>
  </p:sldIdLst>
  <p:sldSz cx="12192000" cy="6858000"/>
  <p:notesSz cx="6858000" cy="9144000"/>
  <p:embeddedFontLst>
    <p:embeddedFont>
      <p:font typeface="Archivo Narrow" panose="020B0506020202020B04" pitchFamily="34" charset="0"/>
      <p:regular r:id="rId9"/>
      <p:bold r:id="rId10"/>
      <p:italic r:id="rId11"/>
    </p:embeddedFont>
    <p:embeddedFont>
      <p:font typeface="Blogger Sans" panose="02000506030000020004" pitchFamily="50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F3E3-81C2-4B38-A6A9-786852A8B13E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A5C7-C260-42A1-ABDB-D38251B3AC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4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07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6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6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23/03/2021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5C872F0-617F-4A53-8A61-73E3919E5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im.dams@a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000E75BC-1952-41EC-919B-2F0D915A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2" y="439221"/>
            <a:ext cx="3743847" cy="53252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8504FF-419D-4C3A-9D4E-9ACEE8E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37C0B2-2C20-4799-8B2D-CB4E1929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6F512F-4BA6-4B69-AA80-2B296077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</a:t>
            </a:fld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F47EE34-E3F1-4501-A377-5DC9FEFC8DA5}"/>
              </a:ext>
            </a:extLst>
          </p:cNvPr>
          <p:cNvSpPr txBox="1"/>
          <p:nvPr/>
        </p:nvSpPr>
        <p:spPr>
          <a:xfrm>
            <a:off x="6203837" y="4116117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Ik werk verder met deze versie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8B940A-F9D1-4FEB-94CA-ACE68AE70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04" t="4179" r="1104"/>
          <a:stretch/>
        </p:blipFill>
        <p:spPr>
          <a:xfrm>
            <a:off x="965416" y="3480536"/>
            <a:ext cx="1994612" cy="3418730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F025333C-EB20-4C14-AA26-6338DC9BD206}"/>
              </a:ext>
            </a:extLst>
          </p:cNvPr>
          <p:cNvSpPr/>
          <p:nvPr/>
        </p:nvSpPr>
        <p:spPr>
          <a:xfrm rot="9609542">
            <a:off x="2646150" y="4643724"/>
            <a:ext cx="3482109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773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E93A-BA4A-4A9E-BE8F-E724D32F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Vaardigheidsproef 30/3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516D2F-6FCA-471F-8BCC-A04B683F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Via toets.ap.be</a:t>
            </a:r>
          </a:p>
          <a:p>
            <a:r>
              <a:rPr lang="nl-BE" dirty="0" err="1"/>
              <a:t>Proctorio</a:t>
            </a:r>
            <a:r>
              <a:rPr lang="nl-BE" dirty="0"/>
              <a:t> benodigd</a:t>
            </a:r>
          </a:p>
          <a:p>
            <a:endParaRPr lang="nl-BE" dirty="0"/>
          </a:p>
          <a:p>
            <a:r>
              <a:rPr lang="nl-BE" dirty="0" err="1"/>
              <a:t>Oncampus</a:t>
            </a:r>
            <a:r>
              <a:rPr lang="nl-BE" dirty="0"/>
              <a:t>? Mail naar </a:t>
            </a:r>
            <a:r>
              <a:rPr lang="nl-BE" dirty="0">
                <a:hlinkClick r:id="rId2"/>
              </a:rPr>
              <a:t>tim.dams@ap.be</a:t>
            </a:r>
            <a:endParaRPr lang="nl-BE" dirty="0"/>
          </a:p>
          <a:p>
            <a:endParaRPr lang="nl-BE" dirty="0"/>
          </a:p>
          <a:p>
            <a:r>
              <a:rPr lang="nl-BE" dirty="0"/>
              <a:t>Zip volledige solution als antwoord</a:t>
            </a:r>
          </a:p>
          <a:p>
            <a:pPr lvl="1"/>
            <a:r>
              <a:rPr lang="nl-BE" dirty="0"/>
              <a:t>Enkel antwoorden via toets.ap.be toegestaan</a:t>
            </a:r>
          </a:p>
          <a:p>
            <a:pPr lvl="1"/>
            <a:r>
              <a:rPr lang="nl-BE" dirty="0"/>
              <a:t>1 seconde te laat? PECH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60 minuten (iedereen). Géén inhaalmogelijkheden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8EF68E-BA10-4F5D-9369-2BC1C8FE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5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41088B0-959B-475E-9C6D-7CF3F23A9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371" y="3602038"/>
            <a:ext cx="9144000" cy="1655762"/>
          </a:xfrm>
        </p:spPr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Oriented</a:t>
            </a:r>
            <a:r>
              <a:rPr lang="nl-BE" dirty="0"/>
              <a:t> Programming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7DEA74-FEDA-4A5F-AC7C-A545AAF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92810AD-B6F3-49D6-AB33-02259858E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l-BE" dirty="0"/>
              <a:t>4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B4F03BA-87A9-4120-8985-5100003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7"/>
          <a:stretch/>
        </p:blipFill>
        <p:spPr>
          <a:xfrm>
            <a:off x="4471509" y="309563"/>
            <a:ext cx="3248981" cy="31194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604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6DEBE-4FF0-44C6-B035-393D413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waren we?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8417CB-AA02-4A84-87CB-3D407851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CC982FF-B822-4E28-ACF7-5DD08556D296}"/>
              </a:ext>
            </a:extLst>
          </p:cNvPr>
          <p:cNvSpPr txBox="1"/>
          <p:nvPr/>
        </p:nvSpPr>
        <p:spPr>
          <a:xfrm>
            <a:off x="1357746" y="1806853"/>
            <a:ext cx="35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We hebben kaartmanager ingeladen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1CE53C5-4037-4641-A7BE-C1FBBCE7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8" y="1625176"/>
            <a:ext cx="433448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A7710-BA41-4C59-BE31-E86AF6B1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A40750-0C1E-40F3-9364-4EBFC393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TrofeeënKast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Held houdt de lijken van de monsters bij</a:t>
            </a:r>
          </a:p>
          <a:p>
            <a:pPr lvl="1"/>
            <a:r>
              <a:rPr lang="nl-BE" dirty="0"/>
              <a:t>Kan deze in z’n aanvallen gebruiken om extra sterke aanval te doen</a:t>
            </a:r>
          </a:p>
          <a:p>
            <a:pPr lvl="1"/>
            <a:r>
              <a:rPr lang="nl-BE" dirty="0"/>
              <a:t>Monstertrofee verdwijnt dan wel uit z’n kast.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327885-3B69-496D-8F26-8ADAFE65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86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58CF9-FC1B-4119-AE4C-9701E2EE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Tijd over? Kaart integreren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A2019E21-A7C4-4D47-B542-0E213861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767" y="372445"/>
            <a:ext cx="5455013" cy="634903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0C3C13B-1312-4754-8493-BF5926F8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DE8D66A-DEEB-4CDC-8101-CBDC319A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26" y="1566453"/>
            <a:ext cx="433448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125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436</TotalTime>
  <Words>124</Words>
  <Application>Microsoft Office PowerPoint</Application>
  <PresentationFormat>Breedbeeld</PresentationFormat>
  <Paragraphs>29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Archivo Narrow</vt:lpstr>
      <vt:lpstr>Blogger Sans</vt:lpstr>
      <vt:lpstr>ziescherper</vt:lpstr>
      <vt:lpstr>PowerPoint-presentatie</vt:lpstr>
      <vt:lpstr>Vaardigheidsproef 30/3</vt:lpstr>
      <vt:lpstr>4</vt:lpstr>
      <vt:lpstr>Waar waren we?</vt:lpstr>
      <vt:lpstr>En nu?</vt:lpstr>
      <vt:lpstr>Tijd over? Kaart integreren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37</cp:revision>
  <dcterms:created xsi:type="dcterms:W3CDTF">2019-02-06T07:18:58Z</dcterms:created>
  <dcterms:modified xsi:type="dcterms:W3CDTF">2021-03-23T11:17:42Z</dcterms:modified>
</cp:coreProperties>
</file>