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9"/>
  </p:notesMasterIdLst>
  <p:sldIdLst>
    <p:sldId id="1988" r:id="rId2"/>
    <p:sldId id="1827" r:id="rId3"/>
    <p:sldId id="1828" r:id="rId4"/>
    <p:sldId id="1975" r:id="rId5"/>
    <p:sldId id="1976" r:id="rId6"/>
    <p:sldId id="1977" r:id="rId7"/>
    <p:sldId id="1987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99" d="100"/>
          <a:sy n="99" d="100"/>
        </p:scale>
        <p:origin x="8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546C4-13D6-4A86-931F-21F54C15E589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43BB5-274D-49DB-9EE8-31B83300E8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720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D280-CB3F-487B-80AE-61EB67CC80CF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7E742BC-BE58-4628-A332-C0DA2511B0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70" y="4933270"/>
            <a:ext cx="1607860" cy="8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126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F582-4F46-4A6C-AA7A-3C8C97F34BB7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E43-F9A7-450F-BD92-C6DEAFCF7296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631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8380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417C-812E-4E27-8943-E4436E84D50F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030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10A8-72E9-433C-B59C-C665F6CEFB2E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91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D69E-CA5C-4751-93BB-A820C0373975}" type="datetime1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65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932-8EF9-4F7F-8877-91DA7FC71D8F}" type="datetime1">
              <a:rPr lang="nl-BE" smtClean="0"/>
              <a:t>30/09/2020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155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F39-1926-41B8-8D11-2C4AC255B357}" type="datetime1">
              <a:rPr lang="nl-BE" smtClean="0"/>
              <a:t>30/09/2020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79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6-9A70-4033-BABD-9B9397A53391}" type="datetime1">
              <a:rPr lang="nl-BE" smtClean="0"/>
              <a:t>30/09/2020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08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FD02-4CE9-4F02-BE49-0FE28C7B78E7}" type="datetime1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174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2956-F7E5-4CEA-8295-5F2E0D5DAAD0}" type="datetime1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031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0353-1B72-45FB-A430-667B61AD53B6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BAE41CEA-DE3E-4268-8ADA-97FB1391C0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3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EECD7-E281-4482-B259-C7C09484D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3.Access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F767E2-196A-4019-83E7-2EB24F541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OOP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32E91A-E2A4-47BF-B20C-3F319F6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65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Keyword</a:t>
            </a:r>
            <a:r>
              <a:rPr lang="nl-BE" dirty="0"/>
              <a:t> om aan te geven hoe ‘zichtbaar’ een methode of data field van een klasse is voor de buitenwereld: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Picture 2" descr="Image result for c# private public">
            <a:extLst>
              <a:ext uri="{FF2B5EF4-FFF2-40B4-BE49-F238E27FC236}">
                <a16:creationId xmlns:a16="http://schemas.microsoft.com/office/drawing/2014/main" id="{6969E29E-5678-430F-9245-3A1CD8CD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7" y="1898125"/>
            <a:ext cx="4905703" cy="488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2383815"/>
            <a:ext cx="4723509" cy="4902200"/>
          </a:xfrm>
        </p:spPr>
        <p:txBody>
          <a:bodyPr/>
          <a:lstStyle/>
          <a:p>
            <a:pPr lvl="1"/>
            <a:r>
              <a:rPr lang="nl-BE" b="1" dirty="0"/>
              <a:t>Public</a:t>
            </a:r>
            <a:r>
              <a:rPr lang="nl-BE" dirty="0"/>
              <a:t>: overal zichtbaar</a:t>
            </a:r>
          </a:p>
          <a:p>
            <a:pPr lvl="1"/>
            <a:r>
              <a:rPr lang="nl-BE" dirty="0" err="1"/>
              <a:t>Internal</a:t>
            </a:r>
            <a:r>
              <a:rPr lang="nl-BE" dirty="0"/>
              <a:t>: enkel zichtbaar in </a:t>
            </a:r>
            <a:r>
              <a:rPr lang="nl-BE" dirty="0" err="1"/>
              <a:t>assembly</a:t>
            </a:r>
            <a:r>
              <a:rPr lang="nl-BE" dirty="0"/>
              <a:t> (project) van klasse </a:t>
            </a:r>
          </a:p>
          <a:p>
            <a:pPr lvl="1"/>
            <a:r>
              <a:rPr lang="nl-BE" dirty="0" err="1"/>
              <a:t>Protected</a:t>
            </a:r>
            <a:r>
              <a:rPr lang="nl-BE" dirty="0"/>
              <a:t>: in klasse zelf en klasse die van deze klasse overerven (zie later)</a:t>
            </a:r>
          </a:p>
          <a:p>
            <a:pPr lvl="1"/>
            <a:r>
              <a:rPr lang="nl-BE" b="1" dirty="0"/>
              <a:t>Private</a:t>
            </a:r>
            <a:r>
              <a:rPr lang="nl-BE" dirty="0"/>
              <a:t>: enkel in klasse zelf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B445DBAD-157C-45A9-B839-7C079EAD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5686594" y="1740777"/>
            <a:ext cx="5210175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3D748-44A3-457F-9A13-A327D25C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Public </a:t>
            </a:r>
            <a:r>
              <a:rPr lang="nl-BE" dirty="0" err="1"/>
              <a:t>vs</a:t>
            </a:r>
            <a:r>
              <a:rPr lang="nl-BE" dirty="0"/>
              <a:t> private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D9D001-2750-4B63-8C68-E93C0283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Indien je geen access </a:t>
            </a:r>
            <a:r>
              <a:rPr lang="nl-BE" dirty="0" err="1"/>
              <a:t>modifier</a:t>
            </a:r>
            <a:r>
              <a:rPr lang="nl-BE" dirty="0"/>
              <a:t> voor </a:t>
            </a:r>
            <a:r>
              <a:rPr lang="nl-BE" dirty="0" err="1"/>
              <a:t>method</a:t>
            </a:r>
            <a:r>
              <a:rPr lang="nl-BE" dirty="0"/>
              <a:t> of field zet =&gt; </a:t>
            </a:r>
            <a:r>
              <a:rPr lang="nl-BE" b="1" dirty="0"/>
              <a:t>PRIVATE</a:t>
            </a:r>
            <a:r>
              <a:rPr lang="nl-BE" dirty="0"/>
              <a:t> (default)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Maak enkel public indien dit echt moet.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275C3A-8A29-4E95-A7B6-2D18721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E3D017-066F-45BD-AA44-62ECA113D8F6}"/>
              </a:ext>
            </a:extLst>
          </p:cNvPr>
          <p:cNvSpPr/>
          <p:nvPr/>
        </p:nvSpPr>
        <p:spPr>
          <a:xfrm>
            <a:off x="531328" y="27484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D8387EC-21D2-4D9E-885F-D12085E38357}"/>
              </a:ext>
            </a:extLst>
          </p:cNvPr>
          <p:cNvSpPr/>
          <p:nvPr/>
        </p:nvSpPr>
        <p:spPr>
          <a:xfrm>
            <a:off x="7004497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3699C32-9925-4FC3-B8F2-E65A5A98967F}"/>
              </a:ext>
            </a:extLst>
          </p:cNvPr>
          <p:cNvSpPr txBox="1"/>
          <p:nvPr/>
        </p:nvSpPr>
        <p:spPr>
          <a:xfrm>
            <a:off x="6018026" y="2225490"/>
            <a:ext cx="1218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0797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DD947-9C9D-4710-8DB3-90D764D9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Naamgeving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ED363F-C4EB-4DC7-9121-426CD2B2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Private = start met kleine letter of </a:t>
            </a:r>
            <a:r>
              <a:rPr lang="nl-BE" dirty="0" err="1"/>
              <a:t>underscore</a:t>
            </a:r>
            <a:r>
              <a:rPr lang="nl-BE" dirty="0"/>
              <a:t> (_)</a:t>
            </a:r>
          </a:p>
          <a:p>
            <a:r>
              <a:rPr lang="nl-BE" dirty="0"/>
              <a:t>Public = start met hoofdletter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8B1B9E-B606-40EF-BAE0-28F6F843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0CACE3-9881-4129-9BEF-68F84A6419EF}"/>
              </a:ext>
            </a:extLst>
          </p:cNvPr>
          <p:cNvSpPr/>
          <p:nvPr/>
        </p:nvSpPr>
        <p:spPr>
          <a:xfrm>
            <a:off x="2993572" y="304286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_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erekenKostPrijs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2000;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5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F80A2-FD1B-4694-8C6D-5BC7A0C3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Datafields NOOIT public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CEC3E3-2D10-48FC-AE64-45F0BD4D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OPGELET: </a:t>
            </a:r>
            <a:r>
              <a:rPr lang="nl-BE" dirty="0"/>
              <a:t>fields mogen NOOIT public gezet worden </a:t>
            </a:r>
          </a:p>
          <a:p>
            <a:pPr lvl="1"/>
            <a:r>
              <a:rPr lang="nl-BE" dirty="0"/>
              <a:t>C# laat het wel toe…maar het zit mee in de ‘</a:t>
            </a:r>
            <a:r>
              <a:rPr lang="nl-BE" dirty="0" err="1"/>
              <a:t>goto</a:t>
            </a:r>
            <a:r>
              <a:rPr lang="nl-BE" dirty="0"/>
              <a:t>’-schemerzone</a:t>
            </a:r>
          </a:p>
          <a:p>
            <a:r>
              <a:rPr lang="nl-BE" b="1" dirty="0"/>
              <a:t>Gebruik </a:t>
            </a:r>
            <a:r>
              <a:rPr lang="nl-BE" b="1" dirty="0" err="1"/>
              <a:t>properties</a:t>
            </a:r>
            <a:r>
              <a:rPr lang="nl-BE" b="1" dirty="0"/>
              <a:t> of methoden indien je toegang tot data fields nodig hebt (zie verder)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EC8DB4-F8C1-45CC-AA6E-5F0841C3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D3B96E7-BE29-4F06-8534-4BC9CD12DB66}"/>
              </a:ext>
            </a:extLst>
          </p:cNvPr>
          <p:cNvSpPr/>
          <p:nvPr/>
        </p:nvSpPr>
        <p:spPr>
          <a:xfrm>
            <a:off x="3048000" y="35320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EC495F9-DA60-4D5F-B02B-7EA3DDA3DC6C}"/>
              </a:ext>
            </a:extLst>
          </p:cNvPr>
          <p:cNvSpPr/>
          <p:nvPr/>
        </p:nvSpPr>
        <p:spPr>
          <a:xfrm>
            <a:off x="3048000" y="5380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" name="Picture 2" descr="Image result for verbod">
            <a:extLst>
              <a:ext uri="{FF2B5EF4-FFF2-40B4-BE49-F238E27FC236}">
                <a16:creationId xmlns:a16="http://schemas.microsoft.com/office/drawing/2014/main" id="{5DFD0514-C3EC-42EB-BBA9-6A9A86338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00" y="3885487"/>
            <a:ext cx="922563" cy="9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green mark">
            <a:extLst>
              <a:ext uri="{FF2B5EF4-FFF2-40B4-BE49-F238E27FC236}">
                <a16:creationId xmlns:a16="http://schemas.microsoft.com/office/drawing/2014/main" id="{21CE994A-9857-4851-AA96-694DF4E96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00" y="5529262"/>
            <a:ext cx="1160800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8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3E1CF-82DE-4BB5-A55A-46896932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8FC84-1DAF-4CAD-8B2F-7BA2DBAA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84" y="1328259"/>
            <a:ext cx="10949516" cy="4902200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1 manier om aan private fields te komen is via </a:t>
            </a:r>
            <a:r>
              <a:rPr lang="nl-BE" dirty="0" err="1"/>
              <a:t>GetX</a:t>
            </a:r>
            <a:r>
              <a:rPr lang="nl-BE" dirty="0"/>
              <a:t> en </a:t>
            </a:r>
            <a:r>
              <a:rPr lang="nl-BE" dirty="0" err="1"/>
              <a:t>GetY</a:t>
            </a:r>
            <a:r>
              <a:rPr lang="nl-BE" dirty="0"/>
              <a:t> methoden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Nog steeds gebruikt in Java</a:t>
            </a:r>
          </a:p>
          <a:p>
            <a:r>
              <a:rPr lang="nl-BE" dirty="0"/>
              <a:t>In C# hebben we voorkeur voor  </a:t>
            </a:r>
            <a:r>
              <a:rPr lang="nl-BE" b="1" dirty="0" err="1"/>
              <a:t>Properties</a:t>
            </a:r>
            <a:r>
              <a:rPr lang="nl-BE" b="1" dirty="0"/>
              <a:t> </a:t>
            </a:r>
            <a:r>
              <a:rPr lang="nl-BE" dirty="0"/>
              <a:t>(zien we volgende les)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573376-61D3-4F28-B6A5-A08B3900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2FD3FF-1744-4C7D-8011-05F2CA72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527" y="1964488"/>
            <a:ext cx="4657725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26686D6-0052-4ADE-A265-28333317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5795" y="2145463"/>
            <a:ext cx="51244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0E7A0FCA-51C1-4723-BDD3-4BC89BEF8361}"/>
              </a:ext>
            </a:extLst>
          </p:cNvPr>
          <p:cNvSpPr/>
          <p:nvPr/>
        </p:nvSpPr>
        <p:spPr bwMode="auto">
          <a:xfrm>
            <a:off x="1923222" y="3016526"/>
            <a:ext cx="551621" cy="1739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624132A-1930-44FF-8917-AB75DF5627E0}"/>
              </a:ext>
            </a:extLst>
          </p:cNvPr>
          <p:cNvSpPr/>
          <p:nvPr/>
        </p:nvSpPr>
        <p:spPr bwMode="auto">
          <a:xfrm>
            <a:off x="1489213" y="4242499"/>
            <a:ext cx="551621" cy="1739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8E39EF88-FC01-4DFD-857A-75760859FE21}" vid="{E3FC1C8C-C16F-40B6-B15D-088F320542A3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</TotalTime>
  <Words>312</Words>
  <Application>Microsoft Office PowerPoint</Application>
  <PresentationFormat>Breedbeeld</PresentationFormat>
  <Paragraphs>78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Archivo Narrow</vt:lpstr>
      <vt:lpstr>Arial</vt:lpstr>
      <vt:lpstr>Blogger Sans</vt:lpstr>
      <vt:lpstr>Calibri</vt:lpstr>
      <vt:lpstr>Consolas</vt:lpstr>
      <vt:lpstr>ziescherper</vt:lpstr>
      <vt:lpstr>3.Access modifiers</vt:lpstr>
      <vt:lpstr>Access modifier</vt:lpstr>
      <vt:lpstr>Access modifiers</vt:lpstr>
      <vt:lpstr>Public vs private</vt:lpstr>
      <vt:lpstr>Naamgeving</vt:lpstr>
      <vt:lpstr>Datafields NOOIT public</vt:lpstr>
      <vt:lpstr>Oldschool methoden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Tim Dams</dc:creator>
  <cp:lastModifiedBy>Tim Dams</cp:lastModifiedBy>
  <cp:revision>3</cp:revision>
  <dcterms:created xsi:type="dcterms:W3CDTF">2019-02-11T08:15:55Z</dcterms:created>
  <dcterms:modified xsi:type="dcterms:W3CDTF">2020-09-30T19:53:38Z</dcterms:modified>
</cp:coreProperties>
</file>