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>
      <p:cViewPr varScale="1">
        <p:scale>
          <a:sx n="121" d="100"/>
          <a:sy n="121" d="100"/>
        </p:scale>
        <p:origin x="8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/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/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/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/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/>
          <p:nvPr/>
        </p:nvSpPr>
        <p:spPr>
          <a:xfrm>
            <a:off x="576563" y="2155470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/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/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/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/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/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/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/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/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/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/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/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/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/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/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/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5</cp:revision>
  <dcterms:created xsi:type="dcterms:W3CDTF">2023-11-20T10:21:30Z</dcterms:created>
  <dcterms:modified xsi:type="dcterms:W3CDTF">2023-12-14T10:30:26Z</dcterms:modified>
</cp:coreProperties>
</file>