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/>
    <p:restoredTop sz="94709"/>
  </p:normalViewPr>
  <p:slideViewPr>
    <p:cSldViewPr snapToGrid="0">
      <p:cViewPr varScale="1">
        <p:scale>
          <a:sx n="153" d="100"/>
          <a:sy n="153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002" y="2074565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33BBA2-857A-A2A8-5C72-6386C23B7E96}"/>
              </a:ext>
            </a:extLst>
          </p:cNvPr>
          <p:cNvSpPr txBox="1"/>
          <p:nvPr/>
        </p:nvSpPr>
        <p:spPr>
          <a:xfrm>
            <a:off x="5284354" y="1800300"/>
            <a:ext cx="1586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Dynamischer Schriftanzeiger (DSA)</a:t>
            </a:r>
          </a:p>
        </p:txBody>
      </p:sp>
      <p:pic>
        <p:nvPicPr>
          <p:cNvPr id="9" name="Grafik 8" descr="Volumen mit einfarbiger Füllung">
            <a:extLst>
              <a:ext uri="{FF2B5EF4-FFF2-40B4-BE49-F238E27FC236}">
                <a16:creationId xmlns:a16="http://schemas.microsoft.com/office/drawing/2014/main" id="{64A2412A-254D-7929-5169-7AB785C0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690" y="2050072"/>
            <a:ext cx="219264" cy="219264"/>
          </a:xfrm>
          <a:prstGeom prst="rect">
            <a:avLst/>
          </a:prstGeom>
        </p:spPr>
      </p:pic>
      <p:pic>
        <p:nvPicPr>
          <p:cNvPr id="10" name="Grafik 9" descr="Volumen mit einfarbiger Füllung">
            <a:extLst>
              <a:ext uri="{FF2B5EF4-FFF2-40B4-BE49-F238E27FC236}">
                <a16:creationId xmlns:a16="http://schemas.microsoft.com/office/drawing/2014/main" id="{5067A5F4-9211-33A7-3460-29D3CE3EC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86247" y="2901382"/>
            <a:ext cx="219264" cy="219264"/>
          </a:xfrm>
          <a:prstGeom prst="rect">
            <a:avLst/>
          </a:prstGeom>
        </p:spPr>
      </p:pic>
      <p:pic>
        <p:nvPicPr>
          <p:cNvPr id="24" name="Grafik 23" descr="Volumen mit einfarbiger Füllung">
            <a:extLst>
              <a:ext uri="{FF2B5EF4-FFF2-40B4-BE49-F238E27FC236}">
                <a16:creationId xmlns:a16="http://schemas.microsoft.com/office/drawing/2014/main" id="{2918AF8B-4F88-0152-0592-9ECDD3FE8C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2944" y="2970482"/>
            <a:ext cx="219264" cy="219264"/>
          </a:xfrm>
          <a:prstGeom prst="rect">
            <a:avLst/>
          </a:prstGeom>
        </p:spPr>
      </p:pic>
      <p:pic>
        <p:nvPicPr>
          <p:cNvPr id="26" name="Grafik 25" descr="Volumen mit einfarbiger Füllung">
            <a:extLst>
              <a:ext uri="{FF2B5EF4-FFF2-40B4-BE49-F238E27FC236}">
                <a16:creationId xmlns:a16="http://schemas.microsoft.com/office/drawing/2014/main" id="{05AC6B68-B9C9-55D7-43FE-A0E8666D1F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43570" y="4425922"/>
            <a:ext cx="219264" cy="219264"/>
          </a:xfrm>
          <a:prstGeom prst="rect">
            <a:avLst/>
          </a:prstGeom>
        </p:spPr>
      </p:pic>
      <p:pic>
        <p:nvPicPr>
          <p:cNvPr id="28" name="Grafik 27" descr="Volumen mit einfarbiger Füllung">
            <a:extLst>
              <a:ext uri="{FF2B5EF4-FFF2-40B4-BE49-F238E27FC236}">
                <a16:creationId xmlns:a16="http://schemas.microsoft.com/office/drawing/2014/main" id="{E27951B4-7DAF-4DD8-C309-28CA0D2809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72757" y="6002602"/>
            <a:ext cx="219264" cy="219264"/>
          </a:xfrm>
          <a:prstGeom prst="rect">
            <a:avLst/>
          </a:prstGeom>
        </p:spPr>
      </p:pic>
      <p:pic>
        <p:nvPicPr>
          <p:cNvPr id="29" name="Grafik 28" descr="Volumen mit einfarbiger Füllung">
            <a:extLst>
              <a:ext uri="{FF2B5EF4-FFF2-40B4-BE49-F238E27FC236}">
                <a16:creationId xmlns:a16="http://schemas.microsoft.com/office/drawing/2014/main" id="{6A4DDE69-010C-C7B4-0C4D-B4AAF10356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40003" y="42517"/>
            <a:ext cx="219264" cy="219264"/>
          </a:xfrm>
          <a:prstGeom prst="rect">
            <a:avLst/>
          </a:prstGeom>
        </p:spPr>
      </p:pic>
      <p:pic>
        <p:nvPicPr>
          <p:cNvPr id="31" name="Grafik 30" descr="Werbung mit einfarbiger Füllung">
            <a:extLst>
              <a:ext uri="{FF2B5EF4-FFF2-40B4-BE49-F238E27FC236}">
                <a16:creationId xmlns:a16="http://schemas.microsoft.com/office/drawing/2014/main" id="{A013BC9C-3556-679F-5BEE-479166EFD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2699" y="2101620"/>
            <a:ext cx="437344" cy="437344"/>
          </a:xfrm>
          <a:prstGeom prst="rect">
            <a:avLst/>
          </a:prstGeom>
        </p:spPr>
      </p:pic>
      <p:pic>
        <p:nvPicPr>
          <p:cNvPr id="32" name="Grafik 31" descr="Werbung mit einfarbiger Füllung">
            <a:extLst>
              <a:ext uri="{FF2B5EF4-FFF2-40B4-BE49-F238E27FC236}">
                <a16:creationId xmlns:a16="http://schemas.microsoft.com/office/drawing/2014/main" id="{35D18DAC-D633-F347-61F5-268E06E81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23170" y="4734946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8</cp:revision>
  <dcterms:created xsi:type="dcterms:W3CDTF">2023-11-20T10:21:30Z</dcterms:created>
  <dcterms:modified xsi:type="dcterms:W3CDTF">2023-12-14T14:58:15Z</dcterms:modified>
</cp:coreProperties>
</file>