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/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/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/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/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/>
          <p:nvPr/>
        </p:nvSpPr>
        <p:spPr>
          <a:xfrm>
            <a:off x="576563" y="2155470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/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/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/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/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/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/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/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/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/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/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/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/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/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/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/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AC6C68-1162-5A05-FE75-8DBEFCB8872C}"/>
              </a:ext>
            </a:extLst>
          </p:cNvPr>
          <p:cNvSpPr txBox="1"/>
          <p:nvPr/>
        </p:nvSpPr>
        <p:spPr>
          <a:xfrm>
            <a:off x="1755611" y="1283287"/>
            <a:ext cx="171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Nord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2D3DC5-DA6F-B53C-1CFE-3535E12A0118}"/>
              </a:ext>
            </a:extLst>
          </p:cNvPr>
          <p:cNvSpPr txBox="1"/>
          <p:nvPr/>
        </p:nvSpPr>
        <p:spPr>
          <a:xfrm>
            <a:off x="1822957" y="4430964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Süd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33BBA2-857A-A2A8-5C72-6386C23B7E96}"/>
              </a:ext>
            </a:extLst>
          </p:cNvPr>
          <p:cNvSpPr txBox="1"/>
          <p:nvPr/>
        </p:nvSpPr>
        <p:spPr>
          <a:xfrm>
            <a:off x="5284354" y="1800300"/>
            <a:ext cx="1586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Dynamischer Schriftanzeiger (DSA)</a:t>
            </a:r>
          </a:p>
        </p:txBody>
      </p:sp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David Will</cp:lastModifiedBy>
  <cp:revision>6</cp:revision>
  <dcterms:created xsi:type="dcterms:W3CDTF">2023-11-20T10:21:30Z</dcterms:created>
  <dcterms:modified xsi:type="dcterms:W3CDTF">2023-12-14T12:31:12Z</dcterms:modified>
</cp:coreProperties>
</file>