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/>
    <p:restoredTop sz="94694"/>
  </p:normalViewPr>
  <p:slideViewPr>
    <p:cSldViewPr snapToGrid="0">
      <p:cViewPr varScale="1">
        <p:scale>
          <a:sx n="106" d="100"/>
          <a:sy n="106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72351-2E71-8301-3604-520337375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17894B-456C-2853-04B0-B1B3DC946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F474C-9B56-222D-B944-30DB0CFA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7BF9F-14AD-1BF2-5CBC-CFB6E290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2B348-01BA-847F-9947-F5BC256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8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48439-F5FB-54AF-2F18-2AA5487A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2E6558-B556-0AA8-ED26-9766D01C6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75147-6482-4024-ED3D-00ED623E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A66188-5CBB-E7E3-CBA5-B7F6730C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F0E51-C073-4F6C-793E-C53E05C2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FFFE5E-63D7-501A-A5C3-0B5956321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E784F-8246-453D-FBB0-EA83ABD48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52631-140F-34B5-5B0F-353E3FCA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CD1C9-E39C-DD70-DA3C-D0E2504F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533B5-A2F8-813F-5E33-0BFB3944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E21AA-4A0D-8536-ED93-434A33D1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4BF6A-6DB5-339F-DDEC-A4D2A9B2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AA64C-76F3-3CB8-156D-B9B0F67E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7F6AA-53D1-10CA-7F1B-2496B4E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FD43C-6E41-F52B-7554-84357C5F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07567-C521-4DAC-733A-14CC6657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6C4FF-8EBC-1A21-9270-A757BB32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77850-3E9C-B596-13B7-7127A32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6D85-D913-B150-CEEF-4824C941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3D4750-8285-B52E-81B1-F96BA491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9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E28DF-DDDE-85F3-4D73-C0940F31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F90F4-8846-5FAD-710A-7818CC5F3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1EBE41-E43B-497F-EAFE-F0775734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159448-6644-1F5E-F94D-5784D2C7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F919A-311A-95BE-58C6-6934B7E2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2B5748-B799-3CFE-477F-FE7B96B2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0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D9A51-B8E3-2807-70A3-92C63D86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99FCEB-B66A-85EE-C022-0E56FA93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A11CB-B018-E221-01FB-9D54D0A1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1C4739-C908-1243-307D-03D293C86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975047-D944-FBCB-C657-0EFEC8BA2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29CC05-4879-6268-10A9-D78CECDB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798916-CFD1-7020-61C7-A79B0891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FC8951-D63A-2903-78A8-7E2DE6BC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8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253B-A30B-8DB1-F1E9-445C24BC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CF4506-8182-6FDE-ABB2-F8A4F451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EAF489-FAD7-CCD9-CB62-7456FADB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9A6942-237A-5016-499F-D5A79E43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5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2779-86FC-1068-D14E-471961CF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493788-83DD-AFCB-2552-F83E3396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F7C0F-75C4-26E6-421D-747D1986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9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20038-70C5-22BB-6412-F17D1BED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70783-799C-8077-54A7-67587A4B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EDCD89-87C9-58D5-8121-7A97E70A9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8377C-3291-F7C5-10E7-15C8B94D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EEB39-A2A7-5733-EBEE-BCD891AA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A2D1-2A5C-13FB-09E1-91FA7BFC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0F4D4-247B-18E2-F934-E9355122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EDF8D9-40F5-3FDD-8D03-933CE87D8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A41B68-E284-0A4D-BAB3-0DE005CB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16E0-8951-F5AB-747F-7C646FA2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A032CC-BFA7-2D05-4F5D-0F0E5AFA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5CCE35-AFF1-C1E0-BFC5-5DA55869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01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C9248C-2E15-F525-86D9-8B3AB1F1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231C74-69B9-DC2F-81CF-EC0EC0BE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2A402-CD26-D462-8E28-D419BF34F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142F-C67B-604E-8FB9-0731CA897E51}" type="datetimeFigureOut">
              <a:rPr lang="de-DE" smtClean="0"/>
              <a:t>14.12.23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1E34F-D3E6-E2AB-4233-D97BE88ED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9A919-FA57-021A-7444-63BE3305D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98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5CB9B7B5-6897-2D20-4650-EA2F9FE86C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98023" y="4347713"/>
            <a:ext cx="1686645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Gebäude-teil West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840F6B93-B317-7C90-50E4-2F96B315D7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2957" y="-3276"/>
            <a:ext cx="8041478" cy="509135"/>
            <a:chOff x="1822957" y="-3276"/>
            <a:chExt cx="8041478" cy="50913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A7E9B15-78A9-3489-F8ED-E11B132358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2957" y="-3276"/>
              <a:ext cx="5750862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Tunnel 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672E3F7-750B-1DF4-CA41-5295BD2EB05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43007" y="-2142"/>
              <a:ext cx="3121428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4002" y="2074565"/>
            <a:ext cx="1224951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AEF28AB-E395-EB6A-2759-900985A229D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96480" y="0"/>
            <a:ext cx="1589779" cy="6858000"/>
            <a:chOff x="1796480" y="0"/>
            <a:chExt cx="1589779" cy="6858000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4707617-E386-5E98-81D4-564EF6C800E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796480" y="0"/>
              <a:ext cx="1589779" cy="6858000"/>
              <a:chOff x="1796480" y="1"/>
              <a:chExt cx="1589779" cy="6858000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331FBE-5A6E-568E-9819-99DF3136502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96480" y="1"/>
                <a:ext cx="1589779" cy="6858000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 anchorCtr="0"/>
              <a:lstStyle/>
              <a:p>
                <a:pPr algn="ctr"/>
                <a:r>
                  <a:rPr lang="de-DE" dirty="0"/>
                  <a:t>Bahnsteig 1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FA34932-F606-AD2D-DEDF-D2D248935EA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9855" y="90027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31D199-7C7D-1956-C3F7-E79294E9E67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4081" y="167880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B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3641804-74F3-5DED-D18D-149A18DA23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4080" y="2457341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7CF88970-051D-5F52-52C8-B4E095683C1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4079" y="3235873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D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4E615A-57AF-B880-89B1-309673E47E4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77878" y="4014405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E</a:t>
                </a: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909B4FF-E80F-286D-CAD1-ECF2507F16A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61677" y="479293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F</a:t>
                </a: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C08D95D-CC27-1131-885A-A005BFDFDC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45476" y="557146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</a:t>
                </a:r>
              </a:p>
            </p:txBody>
          </p:sp>
        </p:grpSp>
        <p:pic>
          <p:nvPicPr>
            <p:cNvPr id="25" name="Grafik 24" descr="Rolltreppe runter mit einfarbiger Füllung">
              <a:extLst>
                <a:ext uri="{FF2B5EF4-FFF2-40B4-BE49-F238E27FC236}">
                  <a16:creationId xmlns:a16="http://schemas.microsoft.com/office/drawing/2014/main" id="{C8BD8ECE-343D-BE19-089E-AC414002C59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56852" y="97537"/>
              <a:ext cx="508002" cy="50800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  <p:pic>
          <p:nvPicPr>
            <p:cNvPr id="27" name="Grafik 26" descr="Rolltreppe hoch mit einfarbiger Füllung">
              <a:extLst>
                <a:ext uri="{FF2B5EF4-FFF2-40B4-BE49-F238E27FC236}">
                  <a16:creationId xmlns:a16="http://schemas.microsoft.com/office/drawing/2014/main" id="{D0BDAF46-1C5F-E22B-77D2-93B2C01CC1D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4022" y="97537"/>
              <a:ext cx="508001" cy="50800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D29DF859-788C-708B-8343-63C12D4FF3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01110" y="-1"/>
            <a:ext cx="1589779" cy="683961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de-DE" dirty="0"/>
              <a:t>Bahnsteig 2/3/4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BE4E1F0-1BE2-480D-71D7-15BE33825F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96480" y="5996867"/>
            <a:ext cx="8067955" cy="86113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Brücke</a:t>
            </a: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451C079-0D94-5CD4-AE2C-758EED7797D1}"/>
              </a:ext>
            </a:extLst>
          </p:cNvPr>
          <p:cNvGrpSpPr/>
          <p:nvPr/>
        </p:nvGrpSpPr>
        <p:grpSpPr>
          <a:xfrm>
            <a:off x="2245476" y="5957025"/>
            <a:ext cx="510073" cy="508001"/>
            <a:chOff x="1877409" y="6026130"/>
            <a:chExt cx="510073" cy="508001"/>
          </a:xfrm>
        </p:grpSpPr>
        <p:pic>
          <p:nvPicPr>
            <p:cNvPr id="34" name="Grafik 33" descr="Erdgeschoss mit einfarbiger Füllung">
              <a:extLst>
                <a:ext uri="{FF2B5EF4-FFF2-40B4-BE49-F238E27FC236}">
                  <a16:creationId xmlns:a16="http://schemas.microsoft.com/office/drawing/2014/main" id="{3CDB40F1-C81C-91CC-4F5A-567E8AE6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36" name="Grafik 35" descr="Oben mit einfarbiger Füllung">
              <a:extLst>
                <a:ext uri="{FF2B5EF4-FFF2-40B4-BE49-F238E27FC236}">
                  <a16:creationId xmlns:a16="http://schemas.microsoft.com/office/drawing/2014/main" id="{6A97F679-8DF8-772E-1B4C-EF4E80DC9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AE4591-F934-3458-D427-77070CC71146}"/>
              </a:ext>
            </a:extLst>
          </p:cNvPr>
          <p:cNvGrpSpPr/>
          <p:nvPr/>
        </p:nvGrpSpPr>
        <p:grpSpPr>
          <a:xfrm>
            <a:off x="9386836" y="5996867"/>
            <a:ext cx="505520" cy="506903"/>
            <a:chOff x="8282663" y="3230847"/>
            <a:chExt cx="505520" cy="506903"/>
          </a:xfrm>
        </p:grpSpPr>
        <p:pic>
          <p:nvPicPr>
            <p:cNvPr id="62" name="Grafik 61" descr="Oben mit einfarbiger Füllung">
              <a:extLst>
                <a:ext uri="{FF2B5EF4-FFF2-40B4-BE49-F238E27FC236}">
                  <a16:creationId xmlns:a16="http://schemas.microsoft.com/office/drawing/2014/main" id="{0F7DE48F-D9FB-FA36-D81B-6FBC29D65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61108" y="3230847"/>
              <a:ext cx="427075" cy="427076"/>
            </a:xfrm>
            <a:prstGeom prst="rect">
              <a:avLst/>
            </a:prstGeom>
          </p:spPr>
        </p:pic>
        <p:pic>
          <p:nvPicPr>
            <p:cNvPr id="63" name="Grafik 62" descr="Erdgeschoss mit einfarbiger Füllung">
              <a:extLst>
                <a:ext uri="{FF2B5EF4-FFF2-40B4-BE49-F238E27FC236}">
                  <a16:creationId xmlns:a16="http://schemas.microsoft.com/office/drawing/2014/main" id="{8F2DCC03-10A9-B5AB-2AA3-82C4DC25C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2663" y="3310674"/>
              <a:ext cx="427076" cy="427076"/>
            </a:xfrm>
            <a:prstGeom prst="rect">
              <a:avLst/>
            </a:prstGeom>
          </p:spPr>
        </p:pic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933EE2D5-C0E5-EE92-6AA5-D20CAE5314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51849" y="-71021"/>
            <a:ext cx="434116" cy="70577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de-DE" dirty="0"/>
              <a:t>Musterstraße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2A10BEB-E698-0A3B-DD9C-C8241C2513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50264" y="4347713"/>
            <a:ext cx="637309" cy="967300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54" name="Grafik 53" descr="Druckerabdeckung offen Silhouette">
            <a:extLst>
              <a:ext uri="{FF2B5EF4-FFF2-40B4-BE49-F238E27FC236}">
                <a16:creationId xmlns:a16="http://schemas.microsoft.com/office/drawing/2014/main" id="{A4324499-360D-3082-A647-937EF4EB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417" y="5082830"/>
            <a:ext cx="616527" cy="616527"/>
          </a:xfrm>
          <a:prstGeom prst="rect">
            <a:avLst/>
          </a:prstGeom>
        </p:spPr>
      </p:pic>
      <p:pic>
        <p:nvPicPr>
          <p:cNvPr id="11" name="Grafik 10" descr="Druckerabdeckung offen Silhouette">
            <a:extLst>
              <a:ext uri="{FF2B5EF4-FFF2-40B4-BE49-F238E27FC236}">
                <a16:creationId xmlns:a16="http://schemas.microsoft.com/office/drawing/2014/main" id="{C74E0B30-D1C0-D2D2-709E-F340411A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494" y="2477196"/>
            <a:ext cx="616527" cy="616527"/>
          </a:xfrm>
          <a:prstGeom prst="rect">
            <a:avLst/>
          </a:prstGeom>
        </p:spPr>
      </p:pic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44F978FA-E422-8339-BBCA-35FA762837A4}"/>
              </a:ext>
            </a:extLst>
          </p:cNvPr>
          <p:cNvSpPr/>
          <p:nvPr/>
        </p:nvSpPr>
        <p:spPr>
          <a:xfrm>
            <a:off x="5331113" y="274197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Rampe</a:t>
            </a: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D36CF847-35F5-E241-7EAE-600358D8B58A}"/>
              </a:ext>
            </a:extLst>
          </p:cNvPr>
          <p:cNvSpPr/>
          <p:nvPr/>
        </p:nvSpPr>
        <p:spPr>
          <a:xfrm>
            <a:off x="6124086" y="277265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Fahr-treppe</a:t>
            </a:r>
          </a:p>
        </p:txBody>
      </p:sp>
      <p:pic>
        <p:nvPicPr>
          <p:cNvPr id="58" name="Grafik 57" descr="Aufzug mit einfarbiger Füllung">
            <a:extLst>
              <a:ext uri="{FF2B5EF4-FFF2-40B4-BE49-F238E27FC236}">
                <a16:creationId xmlns:a16="http://schemas.microsoft.com/office/drawing/2014/main" id="{DE9D80F6-30C5-4E47-56EF-A61A43CA2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13069" y="6456482"/>
            <a:ext cx="397509" cy="397509"/>
          </a:xfrm>
          <a:prstGeom prst="rect">
            <a:avLst/>
          </a:prstGeom>
        </p:spPr>
      </p:pic>
      <p:pic>
        <p:nvPicPr>
          <p:cNvPr id="59" name="Grafik 58" descr="Aufzug mit einfarbiger Füllung">
            <a:extLst>
              <a:ext uri="{FF2B5EF4-FFF2-40B4-BE49-F238E27FC236}">
                <a16:creationId xmlns:a16="http://schemas.microsoft.com/office/drawing/2014/main" id="{8A95D3C5-9B7A-2C67-0231-B94371F753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3669" y="6442103"/>
            <a:ext cx="397509" cy="397509"/>
          </a:xfrm>
          <a:prstGeom prst="rect">
            <a:avLst/>
          </a:prstGeom>
        </p:spPr>
      </p:pic>
      <p:pic>
        <p:nvPicPr>
          <p:cNvPr id="60" name="Grafik 59" descr="Aufzug mit einfarbiger Füllung">
            <a:extLst>
              <a:ext uri="{FF2B5EF4-FFF2-40B4-BE49-F238E27FC236}">
                <a16:creationId xmlns:a16="http://schemas.microsoft.com/office/drawing/2014/main" id="{D7001BA8-A603-4CDF-AF1D-EB04C7911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98023" y="6456481"/>
            <a:ext cx="397509" cy="397509"/>
          </a:xfrm>
          <a:prstGeom prst="rect">
            <a:avLst/>
          </a:prstGeom>
        </p:spPr>
      </p:pic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E0F24B1-EE7E-94FD-A800-8F8DF3122B8C}"/>
              </a:ext>
            </a:extLst>
          </p:cNvPr>
          <p:cNvGrpSpPr/>
          <p:nvPr/>
        </p:nvGrpSpPr>
        <p:grpSpPr>
          <a:xfrm>
            <a:off x="6327386" y="5957025"/>
            <a:ext cx="510073" cy="508001"/>
            <a:chOff x="1877409" y="6026130"/>
            <a:chExt cx="510073" cy="508001"/>
          </a:xfrm>
        </p:grpSpPr>
        <p:pic>
          <p:nvPicPr>
            <p:cNvPr id="67" name="Grafik 66" descr="Erdgeschoss mit einfarbiger Füllung">
              <a:extLst>
                <a:ext uri="{FF2B5EF4-FFF2-40B4-BE49-F238E27FC236}">
                  <a16:creationId xmlns:a16="http://schemas.microsoft.com/office/drawing/2014/main" id="{75566F4F-5E52-6C0B-7E5C-C9878D854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68" name="Grafik 67" descr="Oben mit einfarbiger Füllung">
              <a:extLst>
                <a:ext uri="{FF2B5EF4-FFF2-40B4-BE49-F238E27FC236}">
                  <a16:creationId xmlns:a16="http://schemas.microsoft.com/office/drawing/2014/main" id="{BE4DD1E1-C533-607D-00A2-9A3A1DF9D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0A101D81-1F3A-F883-C2F6-E6144085D07E}"/>
              </a:ext>
            </a:extLst>
          </p:cNvPr>
          <p:cNvSpPr/>
          <p:nvPr/>
        </p:nvSpPr>
        <p:spPr>
          <a:xfrm>
            <a:off x="3398981" y="504725"/>
            <a:ext cx="320104" cy="312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178528F-E877-9F0A-5CBB-C0D6CBA984B3}"/>
              </a:ext>
            </a:extLst>
          </p:cNvPr>
          <p:cNvSpPr/>
          <p:nvPr/>
        </p:nvSpPr>
        <p:spPr>
          <a:xfrm>
            <a:off x="3396676" y="3647763"/>
            <a:ext cx="320104" cy="23479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pic>
        <p:nvPicPr>
          <p:cNvPr id="72" name="Grafik 71" descr="Toilette mit einfarbiger Füllung">
            <a:extLst>
              <a:ext uri="{FF2B5EF4-FFF2-40B4-BE49-F238E27FC236}">
                <a16:creationId xmlns:a16="http://schemas.microsoft.com/office/drawing/2014/main" id="{1B819163-7211-A952-E2C8-C1FAAB05B1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7323" y="4228576"/>
            <a:ext cx="437344" cy="437344"/>
          </a:xfrm>
          <a:prstGeom prst="rect">
            <a:avLst/>
          </a:prstGeom>
        </p:spPr>
      </p:pic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391" y="4228739"/>
            <a:ext cx="437344" cy="437344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1C274DEA-8538-6084-BD71-C8EF64DD9F2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55867" y="351537"/>
            <a:ext cx="154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Musterhausen</a:t>
            </a:r>
            <a:br>
              <a:rPr lang="de-DE" dirty="0"/>
            </a:br>
            <a:r>
              <a:rPr lang="de-DE" dirty="0"/>
              <a:t>Hauptbahnhof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DAC6C68-1162-5A05-FE75-8DBEFCB8872C}"/>
              </a:ext>
            </a:extLst>
          </p:cNvPr>
          <p:cNvSpPr txBox="1"/>
          <p:nvPr/>
        </p:nvSpPr>
        <p:spPr>
          <a:xfrm>
            <a:off x="1755611" y="1283287"/>
            <a:ext cx="171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Zugzielanzeiger Nord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C2D3DC5-DA6F-B53C-1CFE-3535E12A0118}"/>
              </a:ext>
            </a:extLst>
          </p:cNvPr>
          <p:cNvSpPr txBox="1"/>
          <p:nvPr/>
        </p:nvSpPr>
        <p:spPr>
          <a:xfrm>
            <a:off x="1822957" y="4430964"/>
            <a:ext cx="161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Zugzielanzeiger Süd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433BBA2-857A-A2A8-5C72-6386C23B7E96}"/>
              </a:ext>
            </a:extLst>
          </p:cNvPr>
          <p:cNvSpPr txBox="1"/>
          <p:nvPr/>
        </p:nvSpPr>
        <p:spPr>
          <a:xfrm>
            <a:off x="5284354" y="1800300"/>
            <a:ext cx="1586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Dynamischer Schriftanzeiger (DSA)</a:t>
            </a:r>
          </a:p>
        </p:txBody>
      </p:sp>
      <p:pic>
        <p:nvPicPr>
          <p:cNvPr id="9" name="Grafik 8" descr="Volumen mit einfarbiger Füllung">
            <a:extLst>
              <a:ext uri="{FF2B5EF4-FFF2-40B4-BE49-F238E27FC236}">
                <a16:creationId xmlns:a16="http://schemas.microsoft.com/office/drawing/2014/main" id="{64A2412A-254D-7929-5169-7AB785C0A9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8690" y="2050072"/>
            <a:ext cx="219264" cy="219264"/>
          </a:xfrm>
          <a:prstGeom prst="rect">
            <a:avLst/>
          </a:prstGeom>
        </p:spPr>
      </p:pic>
      <p:pic>
        <p:nvPicPr>
          <p:cNvPr id="10" name="Grafik 9" descr="Volumen mit einfarbiger Füllung">
            <a:extLst>
              <a:ext uri="{FF2B5EF4-FFF2-40B4-BE49-F238E27FC236}">
                <a16:creationId xmlns:a16="http://schemas.microsoft.com/office/drawing/2014/main" id="{5067A5F4-9211-33A7-3460-29D3CE3ECC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86247" y="2901382"/>
            <a:ext cx="219264" cy="219264"/>
          </a:xfrm>
          <a:prstGeom prst="rect">
            <a:avLst/>
          </a:prstGeom>
        </p:spPr>
      </p:pic>
      <p:pic>
        <p:nvPicPr>
          <p:cNvPr id="24" name="Grafik 23" descr="Volumen mit einfarbiger Füllung">
            <a:extLst>
              <a:ext uri="{FF2B5EF4-FFF2-40B4-BE49-F238E27FC236}">
                <a16:creationId xmlns:a16="http://schemas.microsoft.com/office/drawing/2014/main" id="{2918AF8B-4F88-0152-0592-9ECDD3FE8C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32944" y="2970482"/>
            <a:ext cx="219264" cy="219264"/>
          </a:xfrm>
          <a:prstGeom prst="rect">
            <a:avLst/>
          </a:prstGeom>
        </p:spPr>
      </p:pic>
      <p:pic>
        <p:nvPicPr>
          <p:cNvPr id="26" name="Grafik 25" descr="Volumen mit einfarbiger Füllung">
            <a:extLst>
              <a:ext uri="{FF2B5EF4-FFF2-40B4-BE49-F238E27FC236}">
                <a16:creationId xmlns:a16="http://schemas.microsoft.com/office/drawing/2014/main" id="{05AC6B68-B9C9-55D7-43FE-A0E8666D1F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43570" y="4425922"/>
            <a:ext cx="219264" cy="219264"/>
          </a:xfrm>
          <a:prstGeom prst="rect">
            <a:avLst/>
          </a:prstGeom>
        </p:spPr>
      </p:pic>
      <p:pic>
        <p:nvPicPr>
          <p:cNvPr id="28" name="Grafik 27" descr="Volumen mit einfarbiger Füllung">
            <a:extLst>
              <a:ext uri="{FF2B5EF4-FFF2-40B4-BE49-F238E27FC236}">
                <a16:creationId xmlns:a16="http://schemas.microsoft.com/office/drawing/2014/main" id="{E27951B4-7DAF-4DD8-C309-28CA0D2809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72757" y="6002602"/>
            <a:ext cx="219264" cy="219264"/>
          </a:xfrm>
          <a:prstGeom prst="rect">
            <a:avLst/>
          </a:prstGeom>
        </p:spPr>
      </p:pic>
      <p:pic>
        <p:nvPicPr>
          <p:cNvPr id="29" name="Grafik 28" descr="Volumen mit einfarbiger Füllung">
            <a:extLst>
              <a:ext uri="{FF2B5EF4-FFF2-40B4-BE49-F238E27FC236}">
                <a16:creationId xmlns:a16="http://schemas.microsoft.com/office/drawing/2014/main" id="{6A4DDE69-010C-C7B4-0C4D-B4AAF10356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40003" y="42517"/>
            <a:ext cx="219264" cy="2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6563" y="2155470"/>
            <a:ext cx="5519437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/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B451F73-5FBA-72E7-4110-B611E35C0825}"/>
              </a:ext>
            </a:extLst>
          </p:cNvPr>
          <p:cNvSpPr/>
          <p:nvPr/>
        </p:nvSpPr>
        <p:spPr>
          <a:xfrm>
            <a:off x="3329796" y="4002657"/>
            <a:ext cx="2766204" cy="66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7777" y="4181840"/>
            <a:ext cx="437344" cy="437344"/>
          </a:xfrm>
          <a:prstGeom prst="rect">
            <a:avLst/>
          </a:prstGeom>
        </p:spPr>
      </p:pic>
      <p:pic>
        <p:nvPicPr>
          <p:cNvPr id="2" name="Grafik 1" descr="Toilette mit einfarbiger Füllung">
            <a:extLst>
              <a:ext uri="{FF2B5EF4-FFF2-40B4-BE49-F238E27FC236}">
                <a16:creationId xmlns:a16="http://schemas.microsoft.com/office/drawing/2014/main" id="{66FED7A7-3E0A-9441-E11A-4E5B92C9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944" y="4193909"/>
            <a:ext cx="437344" cy="437344"/>
          </a:xfrm>
          <a:prstGeom prst="rect">
            <a:avLst/>
          </a:prstGeom>
        </p:spPr>
      </p:pic>
      <p:pic>
        <p:nvPicPr>
          <p:cNvPr id="8" name="Grafik 7" descr="Druckerabdeckung offen Silhouette">
            <a:extLst>
              <a:ext uri="{FF2B5EF4-FFF2-40B4-BE49-F238E27FC236}">
                <a16:creationId xmlns:a16="http://schemas.microsoft.com/office/drawing/2014/main" id="{EF83FF84-F6AF-C791-0A18-EB144FF75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1359" y="3548691"/>
            <a:ext cx="616527" cy="616527"/>
          </a:xfrm>
          <a:prstGeom prst="rect">
            <a:avLst/>
          </a:prstGeom>
        </p:spPr>
      </p:pic>
      <p:pic>
        <p:nvPicPr>
          <p:cNvPr id="10" name="Grafik 9" descr="Frau, die Baby wickelt mit einfarbiger Füllung">
            <a:extLst>
              <a:ext uri="{FF2B5EF4-FFF2-40B4-BE49-F238E27FC236}">
                <a16:creationId xmlns:a16="http://schemas.microsoft.com/office/drawing/2014/main" id="{B5F450E9-4DA8-FCB6-E520-6F25C3131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097" y="4213687"/>
            <a:ext cx="437344" cy="437344"/>
          </a:xfrm>
          <a:prstGeom prst="rect">
            <a:avLst/>
          </a:prstGeom>
        </p:spPr>
      </p:pic>
      <p:pic>
        <p:nvPicPr>
          <p:cNvPr id="24" name="Grafik 23" descr="Frau, die Baby wickelt mit einfarbiger Füllung">
            <a:extLst>
              <a:ext uri="{FF2B5EF4-FFF2-40B4-BE49-F238E27FC236}">
                <a16:creationId xmlns:a16="http://schemas.microsoft.com/office/drawing/2014/main" id="{7DB70675-F92E-02DD-C263-6E6A59434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417" y="4232758"/>
            <a:ext cx="437344" cy="437344"/>
          </a:xfrm>
          <a:prstGeom prst="rect">
            <a:avLst/>
          </a:prstGeom>
        </p:spPr>
      </p:pic>
      <p:pic>
        <p:nvPicPr>
          <p:cNvPr id="26" name="Grafik 25" descr="Toilette mit einfarbiger Füllung">
            <a:extLst>
              <a:ext uri="{FF2B5EF4-FFF2-40B4-BE49-F238E27FC236}">
                <a16:creationId xmlns:a16="http://schemas.microsoft.com/office/drawing/2014/main" id="{ED43F8A7-10C6-6E09-4D75-D92DA2733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3303" y="4243139"/>
            <a:ext cx="437344" cy="437344"/>
          </a:xfrm>
          <a:prstGeom prst="rect">
            <a:avLst/>
          </a:prstGeom>
        </p:spPr>
      </p:pic>
      <p:pic>
        <p:nvPicPr>
          <p:cNvPr id="28" name="Grafik 27" descr="Toilette mit einfarbiger Füllung">
            <a:extLst>
              <a:ext uri="{FF2B5EF4-FFF2-40B4-BE49-F238E27FC236}">
                <a16:creationId xmlns:a16="http://schemas.microsoft.com/office/drawing/2014/main" id="{35CC5474-E508-C703-8CF0-3A97EE9D9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9623" y="4232377"/>
            <a:ext cx="437344" cy="4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9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Breitbild</PresentationFormat>
  <Paragraphs>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Will</dc:creator>
  <cp:lastModifiedBy>David Will</cp:lastModifiedBy>
  <cp:revision>7</cp:revision>
  <dcterms:created xsi:type="dcterms:W3CDTF">2023-11-20T10:21:30Z</dcterms:created>
  <dcterms:modified xsi:type="dcterms:W3CDTF">2023-12-14T13:47:35Z</dcterms:modified>
</cp:coreProperties>
</file>