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38D64-A975-4EF7-960F-753A7DFB32B0}" v="977" dt="2020-06-09T02:46:03.926"/>
    <p1510:client id="{CDD046C5-69B6-4FBF-9182-A1ED22B32193}" v="1383" dt="2020-06-09T04:14:38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4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2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6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9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47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Command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 err="1"/>
              <a:t>Darij</a:t>
            </a:r>
            <a:r>
              <a:rPr lang="en-US" sz="2000" dirty="0"/>
              <a:t> </a:t>
            </a:r>
            <a:r>
              <a:rPr lang="en-US" sz="2000" dirty="0" err="1"/>
              <a:t>Baldasari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E7F24CE-6CFC-488D-8975-A9084BA8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hr-HR"/>
              <a:t>Glavna ideja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64553EA-09AC-48D8-9A88-49A736FE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2400" dirty="0"/>
              <a:t>Transformacija zahtjeva u zasebni objekt koji sadrži sve informacije potrebne za njegovo izvršavanje </a:t>
            </a:r>
            <a:endParaRPr lang="sr-Latn-RS" sz="2400"/>
          </a:p>
          <a:p>
            <a:r>
              <a:rPr lang="hr-HR" sz="2400" dirty="0"/>
              <a:t>Omogućava</a:t>
            </a:r>
            <a:r>
              <a:rPr lang="hr-HR" sz="2400" dirty="0">
                <a:ea typeface="+mn-lt"/>
                <a:cs typeface="+mn-lt"/>
              </a:rPr>
              <a:t>: </a:t>
            </a:r>
          </a:p>
          <a:p>
            <a:pPr lvl="1"/>
            <a:r>
              <a:rPr lang="hr-HR" sz="2000" dirty="0" err="1">
                <a:ea typeface="+mn-lt"/>
                <a:cs typeface="+mn-lt"/>
              </a:rPr>
              <a:t>parametriziranje</a:t>
            </a:r>
            <a:r>
              <a:rPr lang="hr-HR" sz="2000" dirty="0">
                <a:ea typeface="+mn-lt"/>
                <a:cs typeface="+mn-lt"/>
              </a:rPr>
              <a:t> klijenta sa različitim zahtjevima</a:t>
            </a:r>
            <a:endParaRPr lang="hr-HR" sz="2000" dirty="0"/>
          </a:p>
          <a:p>
            <a:pPr lvl="1"/>
            <a:r>
              <a:rPr lang="hr-HR" sz="2000" dirty="0"/>
              <a:t>Izvršavanje zahtjeva u kasnije vrijeme</a:t>
            </a:r>
          </a:p>
          <a:p>
            <a:pPr lvl="1"/>
            <a:r>
              <a:rPr lang="hr-HR" sz="2000" dirty="0"/>
              <a:t>Spremanje zahtjeva u red</a:t>
            </a:r>
          </a:p>
          <a:p>
            <a:pPr lvl="1"/>
            <a:r>
              <a:rPr lang="hr-HR" sz="2000" dirty="0"/>
              <a:t>Laganu implementaciju "</a:t>
            </a:r>
            <a:r>
              <a:rPr lang="hr-HR" sz="2000" dirty="0" err="1"/>
              <a:t>undo</a:t>
            </a:r>
            <a:r>
              <a:rPr lang="hr-HR" sz="2000" dirty="0"/>
              <a:t>" funkcionalnosti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0713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E220279-9282-495C-8157-18F18012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hr-HR"/>
              <a:t>Struktura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674A97-EF93-45EA-BB37-14E088DD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2800" dirty="0"/>
              <a:t>Glavne klase:</a:t>
            </a:r>
          </a:p>
          <a:p>
            <a:pPr lvl="1"/>
            <a:r>
              <a:rPr lang="hr-HR" sz="2000" dirty="0"/>
              <a:t>CLIENT: </a:t>
            </a:r>
            <a:r>
              <a:rPr lang="hr-HR" sz="2000" dirty="0" err="1"/>
              <a:t>Instancira</a:t>
            </a:r>
            <a:r>
              <a:rPr lang="hr-HR" sz="2000" dirty="0"/>
              <a:t> </a:t>
            </a:r>
            <a:r>
              <a:rPr lang="hr-HR" sz="2000" dirty="0" err="1"/>
              <a:t>command</a:t>
            </a:r>
            <a:r>
              <a:rPr lang="hr-HR" sz="2000" dirty="0"/>
              <a:t> objekt i postavlja </a:t>
            </a:r>
            <a:r>
              <a:rPr lang="hr-HR" sz="2000" dirty="0" err="1"/>
              <a:t>receiver</a:t>
            </a:r>
            <a:r>
              <a:rPr lang="hr-HR" sz="2000" dirty="0"/>
              <a:t>-a </a:t>
            </a:r>
          </a:p>
          <a:p>
            <a:pPr lvl="1"/>
            <a:r>
              <a:rPr lang="hr-HR" sz="2000" dirty="0"/>
              <a:t>COMMAND: deklarira interface za obradu zahtjeva</a:t>
            </a:r>
          </a:p>
          <a:p>
            <a:pPr lvl="1"/>
            <a:r>
              <a:rPr lang="hr-HR" sz="2000" dirty="0"/>
              <a:t>CONCRETECOMMAND: implementira </a:t>
            </a:r>
            <a:r>
              <a:rPr lang="hr-HR" sz="2000" dirty="0" err="1"/>
              <a:t>Command</a:t>
            </a:r>
            <a:r>
              <a:rPr lang="hr-HR" sz="2000" dirty="0"/>
              <a:t> interface i </a:t>
            </a:r>
            <a:r>
              <a:rPr lang="hr-HR" sz="2000" dirty="0" err="1"/>
              <a:t>Execute</a:t>
            </a:r>
            <a:r>
              <a:rPr lang="hr-HR" sz="2000" dirty="0"/>
              <a:t> metodu, koja poziva </a:t>
            </a:r>
            <a:r>
              <a:rPr lang="hr-HR" sz="2000" dirty="0" err="1"/>
              <a:t>odredjenu</a:t>
            </a:r>
            <a:r>
              <a:rPr lang="hr-HR" sz="2000" dirty="0"/>
              <a:t> metodu na </a:t>
            </a:r>
            <a:r>
              <a:rPr lang="hr-HR" sz="2000" dirty="0" err="1"/>
              <a:t>receiveru</a:t>
            </a:r>
            <a:endParaRPr lang="hr-HR" sz="2000" dirty="0"/>
          </a:p>
          <a:p>
            <a:pPr lvl="1"/>
            <a:r>
              <a:rPr lang="hr-HR" sz="2000" dirty="0"/>
              <a:t>INVOKER: Kontrolira kad i koja metoda(</a:t>
            </a:r>
            <a:r>
              <a:rPr lang="hr-HR" sz="2000" dirty="0" err="1"/>
              <a:t>command</a:t>
            </a:r>
            <a:r>
              <a:rPr lang="hr-HR" sz="2000" dirty="0"/>
              <a:t>) </a:t>
            </a:r>
            <a:r>
              <a:rPr lang="hr-HR" sz="2000" dirty="0" err="1"/>
              <a:t>ce</a:t>
            </a:r>
            <a:r>
              <a:rPr lang="hr-HR" sz="2000" dirty="0"/>
              <a:t> biti pozvana</a:t>
            </a:r>
          </a:p>
          <a:p>
            <a:pPr lvl="1"/>
            <a:r>
              <a:rPr lang="hr-HR" sz="2000" dirty="0"/>
              <a:t>RECEIVER: klasa koja sadrži metode koje </a:t>
            </a:r>
            <a:r>
              <a:rPr lang="hr-HR" sz="2000" dirty="0" err="1"/>
              <a:t>ConcreteCommand</a:t>
            </a:r>
            <a:r>
              <a:rPr lang="hr-HR" sz="2000" dirty="0"/>
              <a:t> zove </a:t>
            </a:r>
            <a:r>
              <a:rPr lang="hr-HR" sz="2000" dirty="0" err="1"/>
              <a:t>Execute</a:t>
            </a:r>
            <a:r>
              <a:rPr lang="hr-HR" sz="2000" dirty="0"/>
              <a:t> metodom</a:t>
            </a:r>
          </a:p>
        </p:txBody>
      </p:sp>
    </p:spTree>
    <p:extLst>
      <p:ext uri="{BB962C8B-B14F-4D97-AF65-F5344CB8AC3E}">
        <p14:creationId xmlns:p14="http://schemas.microsoft.com/office/powerpoint/2010/main" val="270831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E220279-9282-495C-8157-18F18012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23" y="870132"/>
            <a:ext cx="10008297" cy="1083526"/>
          </a:xfrm>
        </p:spPr>
        <p:txBody>
          <a:bodyPr>
            <a:normAutofit/>
          </a:bodyPr>
          <a:lstStyle/>
          <a:p>
            <a:r>
              <a:rPr lang="hr-HR"/>
              <a:t>Struktura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25B5CC44-2859-47D5-BEC6-298B68DB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071" y="2396081"/>
            <a:ext cx="8669089" cy="311724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923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E220279-9282-495C-8157-18F18012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23" y="870132"/>
            <a:ext cx="10008297" cy="1083526"/>
          </a:xfrm>
        </p:spPr>
        <p:txBody>
          <a:bodyPr>
            <a:normAutofit/>
          </a:bodyPr>
          <a:lstStyle/>
          <a:p>
            <a:r>
              <a:rPr lang="hr-HR">
                <a:ea typeface="+mj-lt"/>
                <a:cs typeface="+mj-lt"/>
              </a:rPr>
              <a:t>Sequence diagram</a:t>
            </a:r>
            <a:endParaRPr lang="sr-Latn-RS"/>
          </a:p>
        </p:txBody>
      </p:sp>
      <p:pic>
        <p:nvPicPr>
          <p:cNvPr id="4" name="Slika 4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25B5CC44-2859-47D5-BEC6-298B68DB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949" y="2202737"/>
            <a:ext cx="7320379" cy="352668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1267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E220279-9282-495C-8157-18F18012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hr-HR"/>
              <a:t>Primjena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674A97-EF93-45EA-BB37-14E088DD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2200" dirty="0"/>
              <a:t>Višeslojni </a:t>
            </a:r>
            <a:r>
              <a:rPr lang="hr-HR" sz="2200" dirty="0" err="1"/>
              <a:t>undo</a:t>
            </a:r>
            <a:r>
              <a:rPr lang="hr-HR" sz="2200" dirty="0"/>
              <a:t> i </a:t>
            </a:r>
            <a:r>
              <a:rPr lang="hr-HR" sz="2200" dirty="0" err="1"/>
              <a:t>redo</a:t>
            </a:r>
            <a:endParaRPr lang="hr-HR" sz="2200" dirty="0"/>
          </a:p>
          <a:p>
            <a:r>
              <a:rPr lang="hr-HR" sz="2200" dirty="0"/>
              <a:t>GUI gumbi i izbornici</a:t>
            </a:r>
          </a:p>
          <a:p>
            <a:r>
              <a:rPr lang="hr-HR" sz="2200" dirty="0" err="1"/>
              <a:t>Macro</a:t>
            </a:r>
            <a:r>
              <a:rPr lang="hr-HR" sz="2200" dirty="0"/>
              <a:t> komanda – </a:t>
            </a:r>
            <a:r>
              <a:rPr lang="hr-HR" sz="2200" dirty="0" err="1"/>
              <a:t>izvodjenje</a:t>
            </a:r>
            <a:r>
              <a:rPr lang="hr-HR" sz="2200" dirty="0"/>
              <a:t> više komandi zajedno</a:t>
            </a:r>
          </a:p>
          <a:p>
            <a:r>
              <a:rPr lang="hr-HR" sz="2200" dirty="0"/>
              <a:t>Progres bar</a:t>
            </a:r>
          </a:p>
          <a:p>
            <a:r>
              <a:rPr lang="hr-HR" sz="2200" dirty="0"/>
              <a:t>Paralelni Procesi , </a:t>
            </a:r>
            <a:r>
              <a:rPr lang="hr-HR" sz="2200" dirty="0" err="1"/>
              <a:t>Threads</a:t>
            </a:r>
            <a:endParaRPr lang="hr-HR" sz="2200" dirty="0"/>
          </a:p>
          <a:p>
            <a:r>
              <a:rPr lang="hr-HR" sz="2200" dirty="0"/>
              <a:t>Mreže</a:t>
            </a:r>
          </a:p>
          <a:p>
            <a:r>
              <a:rPr lang="hr-HR" sz="2200" dirty="0"/>
              <a:t>Spremanje odrađenih zahtjeva, dobro u slučaju greške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0424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E220279-9282-495C-8157-18F18012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370361"/>
          </a:xfrm>
        </p:spPr>
        <p:txBody>
          <a:bodyPr>
            <a:normAutofit/>
          </a:bodyPr>
          <a:lstStyle/>
          <a:p>
            <a:pPr algn="ctr"/>
            <a:r>
              <a:rPr lang="hr-HR">
                <a:ea typeface="+mj-lt"/>
                <a:cs typeface="+mj-lt"/>
              </a:rPr>
              <a:t>Kraj. </a:t>
            </a:r>
            <a:br>
              <a:rPr lang="hr-HR"/>
            </a:br>
            <a:r>
              <a:rPr lang="hr-HR"/>
              <a:t>Hvala na slušanju</a:t>
            </a:r>
            <a:endParaRPr lang="sr-Latn-RS"/>
          </a:p>
        </p:txBody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82F1C2F7-7274-4D91-B7AB-3202E821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78582"/>
            <a:ext cx="10058400" cy="574162"/>
          </a:xfrm>
        </p:spPr>
        <p:txBody>
          <a:bodyPr>
            <a:normAutofit/>
          </a:bodyPr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46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Široki zaslon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8" baseType="lpstr">
      <vt:lpstr>SavonVTI</vt:lpstr>
      <vt:lpstr>Command design pattern</vt:lpstr>
      <vt:lpstr>Glavna ideja</vt:lpstr>
      <vt:lpstr>Struktura</vt:lpstr>
      <vt:lpstr>Struktura</vt:lpstr>
      <vt:lpstr>Sequence diagram</vt:lpstr>
      <vt:lpstr>Primjena</vt:lpstr>
      <vt:lpstr>Kraj.  Hvala na slušanju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432</cp:revision>
  <dcterms:created xsi:type="dcterms:W3CDTF">2020-06-09T02:10:49Z</dcterms:created>
  <dcterms:modified xsi:type="dcterms:W3CDTF">2020-06-09T04:14:38Z</dcterms:modified>
</cp:coreProperties>
</file>