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75" r:id="rId2"/>
    <p:sldId id="259" r:id="rId3"/>
    <p:sldId id="373" r:id="rId4"/>
    <p:sldId id="385" r:id="rId5"/>
    <p:sldId id="405" r:id="rId6"/>
    <p:sldId id="417" r:id="rId7"/>
    <p:sldId id="418" r:id="rId8"/>
    <p:sldId id="419" r:id="rId9"/>
    <p:sldId id="420" r:id="rId10"/>
    <p:sldId id="421" r:id="rId11"/>
    <p:sldId id="380" r:id="rId12"/>
    <p:sldId id="344" r:id="rId13"/>
    <p:sldId id="360" r:id="rId14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FFFFFF"/>
    <a:srgbClr val="6A7B8B"/>
    <a:srgbClr val="E8ECE5"/>
    <a:srgbClr val="E8C0C0"/>
    <a:srgbClr val="C0C0C0"/>
    <a:srgbClr val="F16461"/>
    <a:srgbClr val="0DA2B6"/>
    <a:srgbClr val="FAC11E"/>
    <a:srgbClr val="ED6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7" autoAdjust="0"/>
    <p:restoredTop sz="85502" autoAdjust="0"/>
  </p:normalViewPr>
  <p:slideViewPr>
    <p:cSldViewPr>
      <p:cViewPr varScale="1">
        <p:scale>
          <a:sx n="85" d="100"/>
          <a:sy n="85" d="100"/>
        </p:scale>
        <p:origin x="366" y="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2021-05-30-Sun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지영이 이야기</a:t>
            </a:r>
            <a:r>
              <a:rPr lang="ko-KR" altLang="en-US" baseline="0" dirty="0"/>
              <a:t>  동아리</a:t>
            </a:r>
            <a:r>
              <a:rPr lang="en-US" altLang="ko-KR" baseline="0" dirty="0"/>
              <a:t>: 30~40</a:t>
            </a:r>
            <a:r>
              <a:rPr lang="ko-KR" altLang="en-US" baseline="0" dirty="0"/>
              <a:t>명 총무가 한 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일일이 입금했는지 </a:t>
            </a:r>
            <a:r>
              <a:rPr lang="ko-KR" altLang="en-US" baseline="0" dirty="0" err="1"/>
              <a:t>안했는지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알아봐야하고</a:t>
            </a:r>
            <a:r>
              <a:rPr lang="ko-KR" altLang="en-US" baseline="0" dirty="0"/>
              <a:t> 입금 </a:t>
            </a:r>
            <a:r>
              <a:rPr lang="ko-KR" altLang="en-US" baseline="0" dirty="0" err="1"/>
              <a:t>안한</a:t>
            </a:r>
            <a:r>
              <a:rPr lang="ko-KR" altLang="en-US" baseline="0" dirty="0"/>
              <a:t> 사람들은 또 전화를 </a:t>
            </a:r>
            <a:r>
              <a:rPr lang="ko-KR" altLang="en-US" baseline="0" dirty="0" err="1"/>
              <a:t>돌려야하죠</a:t>
            </a:r>
            <a:r>
              <a:rPr lang="en-US" altLang="ko-KR" baseline="0" dirty="0"/>
              <a:t>.</a:t>
            </a:r>
          </a:p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</a:t>
            </a:r>
            <a:endParaRPr lang="en-US" altLang="ko-KR" sz="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컨비니언스다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편리함으로 초기 충성 고객을 유치하겠습니다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번째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비헤이비어다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유저들이 주변 사람들과 함께 쓰는 행동으로 이어지게 만들겠습니다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마지막으로 </a:t>
            </a:r>
            <a:r>
              <a:rPr lang="ko-KR" altLang="en-US" sz="8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모아쓰는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라이프스타일이다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오프라인 결제 시스템 그리고 더치페이송금 서비스</a:t>
            </a:r>
            <a:r>
              <a:rPr lang="ko-KR" altLang="en-US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등의 기능으로 </a:t>
            </a:r>
            <a:endParaRPr lang="en-US" altLang="ko-KR" sz="800" b="0" baseline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누구나 언제나 사용하는 모두의 생활이 되는 서비스로 만들겠습니다</a:t>
            </a:r>
            <a:r>
              <a:rPr lang="en-US" altLang="ko-KR" sz="800" b="0" baseline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ko-KR" altLang="en-US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 저희의 비전인</a:t>
            </a:r>
            <a:r>
              <a:rPr lang="en-US" altLang="ko-KR" sz="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8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800" b="0" dirty="0"/>
              <a:t>이를 통해 우리의 비전인</a:t>
            </a:r>
            <a:r>
              <a:rPr lang="en-US" altLang="ko-KR" sz="800" b="0" dirty="0"/>
              <a:t>, (</a:t>
            </a:r>
            <a:r>
              <a:rPr lang="ko-KR" altLang="en-US" sz="800" b="0" dirty="0"/>
              <a:t>전환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모두의 모임을 즐겁게</a:t>
            </a:r>
            <a:r>
              <a:rPr lang="en-US" altLang="ko-KR" sz="800" b="0" dirty="0"/>
              <a:t>! </a:t>
            </a:r>
            <a:r>
              <a:rPr lang="ko-KR" altLang="en-US" sz="800" b="0" dirty="0"/>
              <a:t>만드는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8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54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1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제일 중요한 </a:t>
            </a:r>
            <a:r>
              <a:rPr lang="en-US" altLang="ko-KR" dirty="0"/>
              <a:t>3</a:t>
            </a:r>
            <a:r>
              <a:rPr lang="ko-KR" altLang="en-US" dirty="0"/>
              <a:t>가지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0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모아쓰는</a:t>
            </a:r>
            <a:r>
              <a:rPr lang="ko-KR" altLang="en-US" dirty="0"/>
              <a:t> 아주 손 쉽고 빠르게 가입이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7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2021-05-30-Sun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2021-05-30-Sun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2021-05-30-Sun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2021-05-30-Sun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2021-05-30-Sun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2021-05-30-Sun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2021-05-30-Sun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2021-05-30-Sun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2021-05-30-Sun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8409528" y="193204"/>
            <a:ext cx="554960" cy="504056"/>
            <a:chOff x="10508887" y="1169958"/>
            <a:chExt cx="554960" cy="50405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0508887" y="1263749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10533366" y="1169958"/>
              <a:ext cx="504056" cy="504056"/>
            </a:xfrm>
            <a:prstGeom prst="ellipse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2021-05-30-Sun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2021-05-30-Sun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2021-05-30-Sun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285750"/>
            <a:ext cx="8860971" cy="5137838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225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225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DCB17C-E21A-4019-B618-26C3A159EE23}"/>
              </a:ext>
            </a:extLst>
          </p:cNvPr>
          <p:cNvSpPr/>
          <p:nvPr/>
        </p:nvSpPr>
        <p:spPr>
          <a:xfrm>
            <a:off x="4567971" y="304321"/>
            <a:ext cx="4293000" cy="4201834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08A651-314F-4CF3-9ECC-107C40987498}"/>
              </a:ext>
            </a:extLst>
          </p:cNvPr>
          <p:cNvSpPr/>
          <p:nvPr/>
        </p:nvSpPr>
        <p:spPr>
          <a:xfrm>
            <a:off x="290927" y="316482"/>
            <a:ext cx="4293000" cy="4201834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66749" y="596771"/>
            <a:ext cx="7810500" cy="3616780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225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1946542" y="1190431"/>
            <a:ext cx="5092433" cy="4235801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SUCCESS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000" kern="0" dirty="0" err="1">
                  <a:solidFill>
                    <a:srgbClr val="747A90"/>
                  </a:solidFill>
                </a:rPr>
                <a:t>항공소프트웨어프로젝트</a:t>
              </a:r>
              <a:endParaRPr lang="en-US" altLang="ko-KR" sz="800" kern="0" dirty="0">
                <a:solidFill>
                  <a:srgbClr val="747A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8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56685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예측모델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Django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구현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(6)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2790C-7B21-4BDE-B4F2-4B436DA29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58" y="1594204"/>
            <a:ext cx="10113572" cy="58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80A8C4-D23C-4D83-98D8-AE2B235BC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16" y="108115"/>
            <a:ext cx="7228971" cy="36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4DDB837-460E-4BCE-B076-19672EA5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1C90F-75BC-435D-8F9F-D7DC49B3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F306F19-B5A6-40CB-86A6-CBB268493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259CDA-175A-49A5-9D32-B21AF4090878}"/>
              </a:ext>
            </a:extLst>
          </p:cNvPr>
          <p:cNvSpPr/>
          <p:nvPr/>
        </p:nvSpPr>
        <p:spPr>
          <a:xfrm>
            <a:off x="817058" y="4536740"/>
            <a:ext cx="7715382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다음과 같이 파일을 업로드하면 결과 값을 출력합니다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A5A5BEB-F728-45F6-A64E-7FE19F87D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8" y="16911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3BCD433-4796-4096-A63D-A2132C0D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70" y="11089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A87973-8CD1-460B-9272-FCA4BD9E0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58" y="106018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634332376">
            <a:extLst>
              <a:ext uri="{FF2B5EF4-FFF2-40B4-BE49-F238E27FC236}">
                <a16:creationId xmlns:a16="http://schemas.microsoft.com/office/drawing/2014/main" id="{50E95AAD-08EB-4EEE-A449-A8375423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8" y="1517389"/>
            <a:ext cx="3830638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1CCF5F2C-B602-4302-853B-5BAB073C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760"/>
            <a:ext cx="7509062" cy="33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638662488">
            <a:extLst>
              <a:ext uri="{FF2B5EF4-FFF2-40B4-BE49-F238E27FC236}">
                <a16:creationId xmlns:a16="http://schemas.microsoft.com/office/drawing/2014/main" id="{624BB97F-3298-4789-B32B-CE2E9369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96" y="1504682"/>
            <a:ext cx="4860032" cy="27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041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8167" y="814988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966772" y="2369750"/>
            <a:ext cx="4703595" cy="1008845"/>
            <a:chOff x="4814805" y="2369750"/>
            <a:chExt cx="4703595" cy="1008845"/>
          </a:xfrm>
        </p:grpSpPr>
        <p:sp>
          <p:nvSpPr>
            <p:cNvPr id="16" name="직사각형 15"/>
            <p:cNvSpPr/>
            <p:nvPr/>
          </p:nvSpPr>
          <p:spPr>
            <a:xfrm>
              <a:off x="4814805" y="2369750"/>
              <a:ext cx="470359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Project </a:t>
              </a:r>
              <a:r>
                <a:rPr lang="ko-KR" altLang="en-US" sz="40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진행 예정사항</a:t>
              </a:r>
              <a:endPara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58821" y="2996952"/>
              <a:ext cx="184731" cy="3816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673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696583" y="2280185"/>
            <a:ext cx="3474281" cy="307777"/>
          </a:xfrm>
          <a:prstGeom prst="round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845808" y="3713837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단계별 서비스 계획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Alpha (2016.09)</a:t>
            </a:r>
          </a:p>
          <a:p>
            <a:r>
              <a:rPr lang="en-US" altLang="ko-KR" dirty="0"/>
              <a:t>-</a:t>
            </a:r>
          </a:p>
          <a:p>
            <a:endParaRPr lang="en-US" altLang="ko-KR" dirty="0"/>
          </a:p>
          <a:p>
            <a:r>
              <a:rPr lang="en-US" altLang="ko-KR" dirty="0"/>
              <a:t>Beta (2017.09)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Launch(2018.09)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5347529" y="-1526202"/>
            <a:ext cx="8767401" cy="8767405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-4131455" y="-436040"/>
            <a:ext cx="6587078" cy="6587081"/>
          </a:xfrm>
          <a:prstGeom prst="ellipse">
            <a:avLst/>
          </a:prstGeom>
          <a:solidFill>
            <a:srgbClr val="FF7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-2709468" y="779010"/>
            <a:ext cx="4156979" cy="4156980"/>
          </a:xfrm>
          <a:prstGeom prst="ellipse">
            <a:avLst/>
          </a:prstGeom>
          <a:solidFill>
            <a:srgbClr val="FF9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10338" y="2226902"/>
            <a:ext cx="34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Django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 마무리 및 수정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73204" y="2400638"/>
            <a:ext cx="381642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431650" y="2353504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95936" y="1345332"/>
            <a:ext cx="27959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[OUR MISSION]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69961" y="2669312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Yolo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Django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 마무리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448B2F-1647-4928-9CF5-719FFC988EF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0CB6AF7-0CD3-4270-A76C-10C738345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014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2" name="Picture 4" descr="http://www.techwil.com/wp-content/uploads/2015/05/o-HAPPY-YOUNG-PEOPLE-facebook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03"/>
          <a:stretch/>
        </p:blipFill>
        <p:spPr bwMode="auto">
          <a:xfrm>
            <a:off x="-3398" y="0"/>
            <a:ext cx="9150796" cy="577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0"/>
            <a:ext cx="9144000" cy="579464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9" name="직사각형 18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889761" y="1489348"/>
            <a:ext cx="13644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[Q&amp;A]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2459" y="2142644"/>
            <a:ext cx="2759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감사합니다</a:t>
            </a:r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440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4127520" y="4798708"/>
            <a:ext cx="888961" cy="624880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283029" y="285751"/>
            <a:ext cx="8577942" cy="42388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prstClr val="white"/>
              </a:solidFill>
            </a:endParaRPr>
          </a:p>
          <a:p>
            <a:pPr algn="ctr"/>
            <a:endParaRPr lang="en-US" altLang="ko-KR" sz="1350" dirty="0">
              <a:solidFill>
                <a:prstClr val="white"/>
              </a:solidFill>
            </a:endParaRPr>
          </a:p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5008E-36E9-4476-AE67-840044AEE8EA}"/>
              </a:ext>
            </a:extLst>
          </p:cNvPr>
          <p:cNvSpPr/>
          <p:nvPr/>
        </p:nvSpPr>
        <p:spPr>
          <a:xfrm>
            <a:off x="4567971" y="306570"/>
            <a:ext cx="4293000" cy="4201834"/>
          </a:xfrm>
          <a:prstGeom prst="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283029" y="4524570"/>
            <a:ext cx="8577942" cy="452923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1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SUCCESS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8480112" y="4658821"/>
            <a:ext cx="204379" cy="204379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25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25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9F2FFA-7F4A-40A3-8FD9-B117E48F14E9}"/>
              </a:ext>
            </a:extLst>
          </p:cNvPr>
          <p:cNvSpPr/>
          <p:nvPr/>
        </p:nvSpPr>
        <p:spPr>
          <a:xfrm>
            <a:off x="290927" y="316482"/>
            <a:ext cx="4293000" cy="4201834"/>
          </a:xfrm>
          <a:prstGeom prst="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0" y="569748"/>
            <a:ext cx="387903" cy="196534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564355" y="4686815"/>
            <a:ext cx="454161" cy="616820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120704" y="4686816"/>
            <a:ext cx="454161" cy="616819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32373F-DDFF-4FB8-B292-4F21BAED3CBE}"/>
              </a:ext>
            </a:extLst>
          </p:cNvPr>
          <p:cNvSpPr txBox="1"/>
          <p:nvPr/>
        </p:nvSpPr>
        <p:spPr>
          <a:xfrm>
            <a:off x="1834764" y="2220495"/>
            <a:ext cx="12250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C02B8B-9A35-45B6-999A-99E6812E77DA}"/>
              </a:ext>
            </a:extLst>
          </p:cNvPr>
          <p:cNvCxnSpPr/>
          <p:nvPr/>
        </p:nvCxnSpPr>
        <p:spPr>
          <a:xfrm>
            <a:off x="1834764" y="2220495"/>
            <a:ext cx="1147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3168C45-B3A3-4C9A-BC52-2DC365300FA4}"/>
              </a:ext>
            </a:extLst>
          </p:cNvPr>
          <p:cNvCxnSpPr/>
          <p:nvPr/>
        </p:nvCxnSpPr>
        <p:spPr>
          <a:xfrm>
            <a:off x="1834764" y="2607449"/>
            <a:ext cx="1147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241F0F-A918-4D7D-9976-5F5A2C5BB32C}"/>
              </a:ext>
            </a:extLst>
          </p:cNvPr>
          <p:cNvSpPr txBox="1"/>
          <p:nvPr/>
        </p:nvSpPr>
        <p:spPr>
          <a:xfrm>
            <a:off x="5000638" y="624070"/>
            <a:ext cx="72349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633C29-21B8-419E-94A5-15C7B7431CEC}"/>
              </a:ext>
            </a:extLst>
          </p:cNvPr>
          <p:cNvSpPr txBox="1"/>
          <p:nvPr/>
        </p:nvSpPr>
        <p:spPr>
          <a:xfrm>
            <a:off x="5000638" y="3439304"/>
            <a:ext cx="72349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0653A2-1E1E-445C-B1ED-49D35787F80B}"/>
              </a:ext>
            </a:extLst>
          </p:cNvPr>
          <p:cNvSpPr txBox="1"/>
          <p:nvPr/>
        </p:nvSpPr>
        <p:spPr>
          <a:xfrm>
            <a:off x="5362382" y="3547026"/>
            <a:ext cx="259399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진행 예정사항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E78722-0F56-465E-ACBF-B19217BAF8B6}"/>
              </a:ext>
            </a:extLst>
          </p:cNvPr>
          <p:cNvSpPr txBox="1"/>
          <p:nvPr/>
        </p:nvSpPr>
        <p:spPr>
          <a:xfrm>
            <a:off x="5367999" y="746846"/>
            <a:ext cx="2588377" cy="15273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진행사항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CNN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예측모델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Django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7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이용하여 구현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7B8B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45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" t="10507" r="9110" b="11888"/>
          <a:stretch/>
        </p:blipFill>
        <p:spPr bwMode="auto">
          <a:xfrm>
            <a:off x="-57955" y="870628"/>
            <a:ext cx="9259910" cy="49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870628"/>
            <a:ext cx="9144000" cy="4939200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63888" y="2847647"/>
            <a:ext cx="2171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식후 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</a:t>
            </a:r>
            <a:endParaRPr lang="en-US" altLang="ko-KR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13193" y="1210895"/>
            <a:ext cx="111761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endParaRPr lang="ko-KR" altLang="en-US" sz="20800" dirty="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B14E55-9A17-475B-BD68-B0B510E80A41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F57C32-9C22-4007-B0DC-D8AFEC9AD1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372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colorTemperature colorTemp="6700"/>
                    </a14:imgEffect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" y="814988"/>
            <a:ext cx="9143883" cy="49994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814987"/>
            <a:ext cx="9144000" cy="4940181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14805" y="2369750"/>
            <a:ext cx="37001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Project 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진행사항</a:t>
            </a:r>
            <a:endParaRPr lang="en-US" altLang="ko-KR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104514" y="1161829"/>
            <a:ext cx="2603390" cy="4720345"/>
            <a:chOff x="1119122" y="1467108"/>
            <a:chExt cx="2603390" cy="4720345"/>
          </a:xfrm>
        </p:grpSpPr>
        <p:grpSp>
          <p:nvGrpSpPr>
            <p:cNvPr id="69" name="그룹 68"/>
            <p:cNvGrpSpPr/>
            <p:nvPr/>
          </p:nvGrpSpPr>
          <p:grpSpPr>
            <a:xfrm>
              <a:off x="1119122" y="1467108"/>
              <a:ext cx="2603390" cy="4720345"/>
              <a:chOff x="1119122" y="1412240"/>
              <a:chExt cx="2603390" cy="4720345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1154522" y="1412240"/>
                <a:ext cx="2567990" cy="4720345"/>
              </a:xfrm>
              <a:prstGeom prst="roundRect">
                <a:avLst>
                  <a:gd name="adj" fmla="val 120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2172888" y="1581530"/>
                <a:ext cx="483985" cy="548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710685" y="1572931"/>
                <a:ext cx="72008" cy="7200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2224257" y="5863099"/>
                <a:ext cx="428521" cy="149871"/>
              </a:xfrm>
              <a:prstGeom prst="roundRect">
                <a:avLst>
                  <a:gd name="adj" fmla="val 2904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1227619" y="1797573"/>
                <a:ext cx="2421797" cy="396160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Picture 10" descr="https://fbcdn-sphotos-d-a.akamaihd.net/hphotos-ak-xap1/v/t1.0-9/10388642_831598826910856_6262749271472818025_n.jpg?oh=7ed2562bd10bfd76eb0a3075ada36987&amp;oe=55F0B8BF&amp;__gda__=1441791843_06999874605f802498a431dc41616efc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075"/>
              <a:stretch/>
            </p:blipFill>
            <p:spPr bwMode="auto">
              <a:xfrm>
                <a:off x="1215510" y="1799033"/>
                <a:ext cx="2446015" cy="149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모서리가 둥근 직사각형 83"/>
              <p:cNvSpPr/>
              <p:nvPr/>
            </p:nvSpPr>
            <p:spPr>
              <a:xfrm rot="16200000">
                <a:off x="999091" y="3328685"/>
                <a:ext cx="305956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16200000">
                <a:off x="1057582" y="2563778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>
                <a:off x="1057582" y="2929040"/>
                <a:ext cx="208975" cy="658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1370171" y="5249021"/>
              <a:ext cx="2125908" cy="396044"/>
            </a:xfrm>
            <a:prstGeom prst="roundRect">
              <a:avLst>
                <a:gd name="adj" fmla="val 11023"/>
              </a:avLst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04162" y="529315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가입하기</a:t>
              </a: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874676" y="2713484"/>
              <a:ext cx="1127683" cy="1233948"/>
              <a:chOff x="11052720" y="2351129"/>
              <a:chExt cx="1127683" cy="1233948"/>
            </a:xfrm>
          </p:grpSpPr>
          <p:sp>
            <p:nvSpPr>
              <p:cNvPr id="74" name="이등변 삼각형 73"/>
              <p:cNvSpPr/>
              <p:nvPr/>
            </p:nvSpPr>
            <p:spPr>
              <a:xfrm rot="6050290">
                <a:off x="11429727" y="2894262"/>
                <a:ext cx="741987" cy="639644"/>
              </a:xfrm>
              <a:prstGeom prst="triangle">
                <a:avLst/>
              </a:prstGeom>
              <a:solidFill>
                <a:schemeClr val="bg1"/>
              </a:solidFill>
              <a:ln w="139700">
                <a:solidFill>
                  <a:srgbClr val="0DA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1553707" y="2419024"/>
                <a:ext cx="626696" cy="6251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39700">
                <a:solidFill>
                  <a:srgbClr val="FAC1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0870764">
                <a:off x="11052720" y="2351129"/>
                <a:ext cx="626696" cy="625147"/>
              </a:xfrm>
              <a:prstGeom prst="roundRect">
                <a:avLst>
                  <a:gd name="adj" fmla="val 13731"/>
                </a:avLst>
              </a:prstGeom>
              <a:solidFill>
                <a:schemeClr val="bg1"/>
              </a:solidFill>
              <a:ln w="139700"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460989" y="4032275"/>
              <a:ext cx="19014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1646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오픈더월</a:t>
              </a:r>
              <a:endPara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E79F333-EA9F-4810-8969-6A4D5379B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95" b="1012"/>
          <a:stretch/>
        </p:blipFill>
        <p:spPr>
          <a:xfrm>
            <a:off x="1200902" y="1697898"/>
            <a:ext cx="2439008" cy="381086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A10E2-0FB1-450C-804E-3A492EF1F726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D68E3F-A61E-4F20-81AA-6669C3C7B7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80FD40-A4B9-4A4E-AFBE-B9373794E02F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A648E-3F6C-4AEA-B2DB-7EDC60F4B758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72892A-AFA5-4E05-95A2-8012498417DD}"/>
              </a:ext>
            </a:extLst>
          </p:cNvPr>
          <p:cNvSpPr/>
          <p:nvPr/>
        </p:nvSpPr>
        <p:spPr>
          <a:xfrm>
            <a:off x="4932040" y="3031421"/>
            <a:ext cx="241067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1. CNN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이미지 예측모델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Django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구현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0704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56685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예측모델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Django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구현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008B3-0E36-4B63-8C02-57146EF5C876}"/>
              </a:ext>
            </a:extLst>
          </p:cNvPr>
          <p:cNvSpPr/>
          <p:nvPr/>
        </p:nvSpPr>
        <p:spPr>
          <a:xfrm>
            <a:off x="5724129" y="2657883"/>
            <a:ext cx="2808312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먼저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urls.py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result 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주소를 추가하였습니다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2790C-7B21-4BDE-B4F2-4B436DA29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58" y="1594204"/>
            <a:ext cx="10113572" cy="58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633804760">
            <a:extLst>
              <a:ext uri="{FF2B5EF4-FFF2-40B4-BE49-F238E27FC236}">
                <a16:creationId xmlns:a16="http://schemas.microsoft.com/office/drawing/2014/main" id="{6D28F946-0C5B-42AC-8771-2839B812E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8" y="2051405"/>
            <a:ext cx="5135309" cy="244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8937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56685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예측모델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Django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구현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2790C-7B21-4BDE-B4F2-4B436DA29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58" y="1594204"/>
            <a:ext cx="10113572" cy="58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80A8C4-D23C-4D83-98D8-AE2B235BC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16" y="108115"/>
            <a:ext cx="7228971" cy="36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33806200">
            <a:extLst>
              <a:ext uri="{FF2B5EF4-FFF2-40B4-BE49-F238E27FC236}">
                <a16:creationId xmlns:a16="http://schemas.microsoft.com/office/drawing/2014/main" id="{2D48DB63-04C8-4549-B984-B85DE429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72339"/>
            <a:ext cx="4269611" cy="357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4DDB837-460E-4BCE-B076-19672EA5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633807064">
            <a:extLst>
              <a:ext uri="{FF2B5EF4-FFF2-40B4-BE49-F238E27FC236}">
                <a16:creationId xmlns:a16="http://schemas.microsoft.com/office/drawing/2014/main" id="{61F6AB93-3CE5-4C4E-A8E4-649C09C0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164" y="1472339"/>
            <a:ext cx="4697129" cy="21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A1C90F-75BC-435D-8F9F-D7DC49B3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000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56685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예측모델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Django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구현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(3)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2790C-7B21-4BDE-B4F2-4B436DA29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58" y="1594204"/>
            <a:ext cx="10113572" cy="58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80A8C4-D23C-4D83-98D8-AE2B235BC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16" y="108115"/>
            <a:ext cx="7228971" cy="36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4DDB837-460E-4BCE-B076-19672EA5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1C90F-75BC-435D-8F9F-D7DC49B3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F306F19-B5A6-40CB-86A6-CBB268493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638660616">
            <a:extLst>
              <a:ext uri="{FF2B5EF4-FFF2-40B4-BE49-F238E27FC236}">
                <a16:creationId xmlns:a16="http://schemas.microsoft.com/office/drawing/2014/main" id="{DCE341B7-A3F2-4481-AB61-25B10030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72450"/>
            <a:ext cx="5093881" cy="31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259CDA-175A-49A5-9D32-B21AF4090878}"/>
              </a:ext>
            </a:extLst>
          </p:cNvPr>
          <p:cNvSpPr/>
          <p:nvPr/>
        </p:nvSpPr>
        <p:spPr>
          <a:xfrm>
            <a:off x="5702669" y="2784718"/>
            <a:ext cx="3483659" cy="170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-views.py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데이터 전처리하고 이미지 예측모델을 </a:t>
            </a:r>
            <a:r>
              <a:rPr lang="ko-KR" altLang="en-US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로드하여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예측 후 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result.html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넘겨주는 코드를 작성하였습니다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9882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56685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예측모델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Django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구현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(4)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2790C-7B21-4BDE-B4F2-4B436DA29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58" y="1594204"/>
            <a:ext cx="10113572" cy="58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80A8C4-D23C-4D83-98D8-AE2B235BC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16" y="108115"/>
            <a:ext cx="7228971" cy="36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4DDB837-460E-4BCE-B076-19672EA5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1C90F-75BC-435D-8F9F-D7DC49B3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F306F19-B5A6-40CB-86A6-CBB268493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259CDA-175A-49A5-9D32-B21AF4090878}"/>
              </a:ext>
            </a:extLst>
          </p:cNvPr>
          <p:cNvSpPr/>
          <p:nvPr/>
        </p:nvSpPr>
        <p:spPr>
          <a:xfrm>
            <a:off x="5702669" y="2784718"/>
            <a:ext cx="3483659" cy="129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home.html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이미지파일을 선택하고 제출버튼을 누르면 결과 페이지로 넘어가게 하였습니다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A5A5BEB-F728-45F6-A64E-7FE19F87D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8" y="16911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641382432">
            <a:extLst>
              <a:ext uri="{FF2B5EF4-FFF2-40B4-BE49-F238E27FC236}">
                <a16:creationId xmlns:a16="http://schemas.microsoft.com/office/drawing/2014/main" id="{B7BAE935-C8CA-45FA-9FDE-003D6C8A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" y="2148330"/>
            <a:ext cx="5400675" cy="27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319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884234"/>
            <a:ext cx="56685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예측모델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Django</a:t>
            </a:r>
            <a:r>
              <a:rPr lang="ko-KR" altLang="en-US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구현 </a:t>
            </a:r>
            <a:r>
              <a:rPr lang="en-US" altLang="ko-KR" sz="22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(5)</a:t>
            </a:r>
            <a:endParaRPr lang="ko-KR" altLang="en-US" sz="22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851754"/>
            <a:ext cx="1980693" cy="523220"/>
            <a:chOff x="-324544" y="1170577"/>
            <a:chExt cx="198069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40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C00365-442C-48B3-BB7C-F71A7DDC3C6B}"/>
              </a:ext>
            </a:extLst>
          </p:cNvPr>
          <p:cNvSpPr/>
          <p:nvPr/>
        </p:nvSpPr>
        <p:spPr>
          <a:xfrm>
            <a:off x="8316416" y="168152"/>
            <a:ext cx="774943" cy="58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2E18225-6F1F-4E6B-A5EB-F6F2B0873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69" y="122472"/>
            <a:ext cx="906307" cy="7481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B5A826B-F03D-4258-A2E0-A1EF46C566B6}"/>
              </a:ext>
            </a:extLst>
          </p:cNvPr>
          <p:cNvSpPr txBox="1"/>
          <p:nvPr/>
        </p:nvSpPr>
        <p:spPr>
          <a:xfrm>
            <a:off x="230416" y="16815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SUCCESS</a:t>
            </a:r>
            <a:endParaRPr lang="ko-KR" altLang="en-US" sz="2000" spc="-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D2B62-5216-41B8-B714-33F060EB6010}"/>
              </a:ext>
            </a:extLst>
          </p:cNvPr>
          <p:cNvSpPr txBox="1"/>
          <p:nvPr/>
        </p:nvSpPr>
        <p:spPr>
          <a:xfrm>
            <a:off x="230416" y="446612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항공소프트웨어프로젝트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02790C-7B21-4BDE-B4F2-4B436DA29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58" y="1594204"/>
            <a:ext cx="10113572" cy="58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80A8C4-D23C-4D83-98D8-AE2B235BC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16" y="108115"/>
            <a:ext cx="7228971" cy="36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4DDB837-460E-4BCE-B076-19672EA5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1C90F-75BC-435D-8F9F-D7DC49B3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F306F19-B5A6-40CB-86A6-CBB268493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259CDA-175A-49A5-9D32-B21AF4090878}"/>
              </a:ext>
            </a:extLst>
          </p:cNvPr>
          <p:cNvSpPr/>
          <p:nvPr/>
        </p:nvSpPr>
        <p:spPr>
          <a:xfrm>
            <a:off x="4620380" y="2279189"/>
            <a:ext cx="3483659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result.html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views.py</a:t>
            </a:r>
            <a:r>
              <a:rPr lang="ko-KR" altLang="en-US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받은 결과 값을 띠워주도록 구현하였고 리스트의 번호로 예측결과를 전달하기 때문에 번호가 의미하는 약품을 적어주었습니다</a:t>
            </a:r>
            <a:r>
              <a:rPr lang="en-US" altLang="ko-KR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A5A5BEB-F728-45F6-A64E-7FE19F87D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8" y="16911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3BCD433-4796-4096-A63D-A2132C0D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70" y="11089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638662776">
            <a:extLst>
              <a:ext uri="{FF2B5EF4-FFF2-40B4-BE49-F238E27FC236}">
                <a16:creationId xmlns:a16="http://schemas.microsoft.com/office/drawing/2014/main" id="{13C03DB3-EAE2-4544-95F0-4C5FC268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0" y="1566101"/>
            <a:ext cx="320675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7779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7123</TotalTime>
  <Words>405</Words>
  <Application>Microsoft Office PowerPoint</Application>
  <PresentationFormat>화면 슬라이드 쇼(16:10)</PresentationFormat>
  <Paragraphs>119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나눔고딕</vt:lpstr>
      <vt:lpstr>나눔고딕 ExtraBold</vt:lpstr>
      <vt:lpstr>나눔바른고딕 Light</vt:lpstr>
      <vt:lpstr>나눔손글씨 펜</vt:lpstr>
      <vt:lpstr>나눔스퀘어 ExtraBold</vt:lpstr>
      <vt:lpstr>나눔스퀘어라운드 Bold</vt:lpstr>
      <vt:lpstr>맑은 고딕</vt:lpstr>
      <vt:lpstr>배달의민족 주아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김정빈</cp:lastModifiedBy>
  <cp:revision>376</cp:revision>
  <dcterms:created xsi:type="dcterms:W3CDTF">2006-10-05T04:04:58Z</dcterms:created>
  <dcterms:modified xsi:type="dcterms:W3CDTF">2021-05-30T13:37:11Z</dcterms:modified>
</cp:coreProperties>
</file>