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75" r:id="rId2"/>
    <p:sldId id="259" r:id="rId3"/>
    <p:sldId id="373" r:id="rId4"/>
    <p:sldId id="385" r:id="rId5"/>
    <p:sldId id="405" r:id="rId6"/>
    <p:sldId id="397" r:id="rId7"/>
    <p:sldId id="396" r:id="rId8"/>
    <p:sldId id="398" r:id="rId9"/>
    <p:sldId id="354" r:id="rId10"/>
    <p:sldId id="376" r:id="rId11"/>
    <p:sldId id="402" r:id="rId12"/>
    <p:sldId id="406" r:id="rId13"/>
    <p:sldId id="407" r:id="rId14"/>
    <p:sldId id="408" r:id="rId15"/>
    <p:sldId id="378" r:id="rId16"/>
    <p:sldId id="382" r:id="rId17"/>
    <p:sldId id="399" r:id="rId18"/>
    <p:sldId id="400" r:id="rId19"/>
    <p:sldId id="388" r:id="rId20"/>
    <p:sldId id="384" r:id="rId21"/>
    <p:sldId id="389" r:id="rId22"/>
    <p:sldId id="380" r:id="rId23"/>
    <p:sldId id="344" r:id="rId24"/>
    <p:sldId id="360" r:id="rId25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A7B8B"/>
    <a:srgbClr val="E8ECE5"/>
    <a:srgbClr val="E8C0C0"/>
    <a:srgbClr val="C0C0C0"/>
    <a:srgbClr val="8EB4E3"/>
    <a:srgbClr val="F16461"/>
    <a:srgbClr val="0DA2B6"/>
    <a:srgbClr val="FAC11E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85502" autoAdjust="0"/>
  </p:normalViewPr>
  <p:slideViewPr>
    <p:cSldViewPr>
      <p:cViewPr varScale="1">
        <p:scale>
          <a:sx n="83" d="100"/>
          <a:sy n="83" d="100"/>
        </p:scale>
        <p:origin x="1308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8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4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5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06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1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1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컨비니언스다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편리함으로 초기 충성 고객을 유치하겠습니다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번째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비헤이비어다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유저들이 주변 사람들과 함께 쓰는 행동으로 이어지게 만들겠습니다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라이프스타일이다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결제 시스템 그리고 더치페이송금 서비스</a:t>
            </a:r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등의 기능으로 </a:t>
            </a:r>
            <a:endParaRPr lang="en-US" altLang="ko-KR" sz="800" b="0" baseline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누구나 언제나 사용하는 모두의 생활이 되는 서비스로 만들겠습니다</a:t>
            </a:r>
            <a:r>
              <a:rPr lang="en-US" altLang="ko-KR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저희의 비전인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800" b="0" dirty="0"/>
              <a:t>이를 통해 우리의 비전인</a:t>
            </a:r>
            <a:r>
              <a:rPr lang="en-US" altLang="ko-KR" sz="800" b="0" dirty="0"/>
              <a:t>, (</a:t>
            </a:r>
            <a:r>
              <a:rPr lang="ko-KR" altLang="en-US" sz="800" b="0" dirty="0"/>
              <a:t>전환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모두의 모임을 즐겁게</a:t>
            </a:r>
            <a:r>
              <a:rPr lang="en-US" altLang="ko-KR" sz="800" b="0" dirty="0"/>
              <a:t>! </a:t>
            </a:r>
            <a:r>
              <a:rPr lang="ko-KR" altLang="en-US" sz="800" b="0" dirty="0"/>
              <a:t>만드는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8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9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3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0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6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85750"/>
            <a:ext cx="8860971" cy="5137838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DCB17C-E21A-4019-B618-26C3A159EE23}"/>
              </a:ext>
            </a:extLst>
          </p:cNvPr>
          <p:cNvSpPr/>
          <p:nvPr/>
        </p:nvSpPr>
        <p:spPr>
          <a:xfrm>
            <a:off x="4567971" y="304321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08A651-314F-4CF3-9ECC-107C40987498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66749" y="596771"/>
            <a:ext cx="7810500" cy="3616780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1946542" y="1190431"/>
            <a:ext cx="5092433" cy="4235801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SUCCESS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000" kern="0" dirty="0" err="1">
                  <a:solidFill>
                    <a:srgbClr val="747A90"/>
                  </a:solidFill>
                </a:rPr>
                <a:t>항공소프트웨어프로젝트</a:t>
              </a:r>
              <a:endParaRPr lang="en-US" altLang="ko-KR" sz="800" kern="0" dirty="0">
                <a:solidFill>
                  <a:srgbClr val="747A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2672834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2265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 디자인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78793F-975E-452D-87C0-A618CDBFC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31855"/>
            <a:ext cx="2188715" cy="46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16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535" y="2425452"/>
            <a:ext cx="4608513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화면이다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화면에서 비밀번호 확인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 번호 입력 배너가 추가되고  로그인 버튼이 회원가입 버튼으로 변경된다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2864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화면 디자인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2015959" cy="523220"/>
            <a:chOff x="-324544" y="1170577"/>
            <a:chExt cx="2015959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8EFCDB-DEF3-4FF0-9549-73D4ED81A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54390"/>
            <a:ext cx="2235570" cy="47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63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66157" y="2425452"/>
            <a:ext cx="3960441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이메일주소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휴대폰번호 칸은 입력하는 대로 나오지만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및 비밀번호 확인 칸은 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표시가 나오게 만들었다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2864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화면 디자인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2003135" cy="523220"/>
            <a:chOff x="-324544" y="1170577"/>
            <a:chExt cx="2003135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AC9A6B-1F63-4A00-8DBE-69D661510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54389"/>
            <a:ext cx="2235571" cy="47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5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66157" y="2425452"/>
            <a:ext cx="4165883" cy="170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입력창에 아무것도 입력이 되지 않거나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확인 부분에 아무것도 입력하지 않고 회원가입 버튼을 누르면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오류메시지를 출력한다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2864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화면 디자인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- 3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2031989" cy="523220"/>
            <a:chOff x="-324544" y="1170577"/>
            <a:chExt cx="2031989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1BD5CB-9EA9-4758-BA74-0F97F79D06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31" y="754389"/>
            <a:ext cx="2223429" cy="46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750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66157" y="2425452"/>
            <a:ext cx="4165883" cy="170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 정보를 입력하고 로그인 버튼을 누르면 메인 페이지로 넘어가게 된다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아직 </a:t>
            </a:r>
            <a:r>
              <a:rPr lang="en-US" altLang="ko-KR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와는 연동하지 않은 상태로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 이동만 구현하였다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976457"/>
            <a:ext cx="14702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2012753" cy="523220"/>
            <a:chOff x="-324544" y="1170577"/>
            <a:chExt cx="201275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F80D80-0F37-49D8-AFAB-5E08C7F01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51750"/>
            <a:ext cx="2223430" cy="46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057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328933"/>
            <a:chOff x="4814805" y="2369750"/>
            <a:chExt cx="3700115" cy="1328933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2917786" cy="70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 출력 및 특정컬러 검출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  <a:p>
              <a:pPr>
                <a:lnSpc>
                  <a:spcPct val="130000"/>
                </a:lnSpc>
              </a:pP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44175" y="5462344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458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12250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Open CV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363A-873B-4DE8-B126-3344ED2EE985}"/>
              </a:ext>
            </a:extLst>
          </p:cNvPr>
          <p:cNvSpPr/>
          <p:nvPr/>
        </p:nvSpPr>
        <p:spPr>
          <a:xfrm>
            <a:off x="1763688" y="1445453"/>
            <a:ext cx="6768752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컬러이미지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그레이스케일</a:t>
            </a:r>
            <a:endParaRPr lang="ko-KR" altLang="en-US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받아 놓았던 이미지를 가져오는 것과 그 이미지를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그레이스케일화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시켜주는 코드입니다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21BC3CA-051C-4124-A560-B94358416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03" y="2857500"/>
            <a:ext cx="760347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06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14061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 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2015959" cy="523220"/>
            <a:chOff x="-324544" y="1170577"/>
            <a:chExt cx="2015959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363A-873B-4DE8-B126-3344ED2EE985}"/>
              </a:ext>
            </a:extLst>
          </p:cNvPr>
          <p:cNvSpPr/>
          <p:nvPr/>
        </p:nvSpPr>
        <p:spPr>
          <a:xfrm>
            <a:off x="5364088" y="2565930"/>
            <a:ext cx="3384376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[B, G, R]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형태이고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[ R, G, B ]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형태이기 때문에 각 이미지 형태를 바꿔주어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동시 출력한 것입니다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3F3C2C-CF6C-4CCB-8430-6F41153C9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9" y="2582653"/>
            <a:ext cx="4437870" cy="28231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F10244-BBAF-4580-AB13-FBC37F110679}"/>
              </a:ext>
            </a:extLst>
          </p:cNvPr>
          <p:cNvSpPr/>
          <p:nvPr/>
        </p:nvSpPr>
        <p:spPr>
          <a:xfrm>
            <a:off x="683568" y="1352153"/>
            <a:ext cx="5730411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컬러 이미지와 그레이 스케일화 시킨 이미지를 동시에 출력한 사진입니다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1180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439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2DBE0D-01E8-4A0C-9F55-45DFA86D5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2" y="1531259"/>
            <a:ext cx="6163120" cy="1600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12B44D-40E8-4C7E-AAC3-7856A8C74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74" y="3288270"/>
            <a:ext cx="5113252" cy="21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7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08845"/>
            <a:chOff x="4814805" y="2369750"/>
            <a:chExt cx="370011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1614545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4.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 </a:t>
              </a:r>
              <a:r>
                <a:rPr lang="ko-KR" altLang="en-US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464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4127520" y="4798708"/>
            <a:ext cx="888961" cy="624880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283029" y="285751"/>
            <a:ext cx="8577942" cy="42388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5008E-36E9-4476-AE67-840044AEE8EA}"/>
              </a:ext>
            </a:extLst>
          </p:cNvPr>
          <p:cNvSpPr/>
          <p:nvPr/>
        </p:nvSpPr>
        <p:spPr>
          <a:xfrm>
            <a:off x="4567971" y="306570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283029" y="4524570"/>
            <a:ext cx="8577942" cy="452923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SUCCESS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8480112" y="4658821"/>
            <a:ext cx="204379" cy="204379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9F2FFA-7F4A-40A3-8FD9-B117E48F14E9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0" y="569748"/>
            <a:ext cx="387903" cy="196534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564355" y="4686815"/>
            <a:ext cx="454161" cy="616820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120704" y="4686816"/>
            <a:ext cx="454161" cy="616819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32373F-DDFF-4FB8-B292-4F21BAED3CBE}"/>
              </a:ext>
            </a:extLst>
          </p:cNvPr>
          <p:cNvSpPr txBox="1"/>
          <p:nvPr/>
        </p:nvSpPr>
        <p:spPr>
          <a:xfrm>
            <a:off x="1834764" y="2220495"/>
            <a:ext cx="12250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C02B8B-9A35-45B6-999A-99E6812E77DA}"/>
              </a:ext>
            </a:extLst>
          </p:cNvPr>
          <p:cNvCxnSpPr/>
          <p:nvPr/>
        </p:nvCxnSpPr>
        <p:spPr>
          <a:xfrm>
            <a:off x="1834764" y="2220495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168C45-B3A3-4C9A-BC52-2DC365300FA4}"/>
              </a:ext>
            </a:extLst>
          </p:cNvPr>
          <p:cNvCxnSpPr/>
          <p:nvPr/>
        </p:nvCxnSpPr>
        <p:spPr>
          <a:xfrm>
            <a:off x="1834764" y="2607449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1F0F-A918-4D7D-9976-5F5A2C5BB32C}"/>
              </a:ext>
            </a:extLst>
          </p:cNvPr>
          <p:cNvSpPr txBox="1"/>
          <p:nvPr/>
        </p:nvSpPr>
        <p:spPr>
          <a:xfrm>
            <a:off x="5000638" y="624070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633C29-21B8-419E-94A5-15C7B7431CEC}"/>
              </a:ext>
            </a:extLst>
          </p:cNvPr>
          <p:cNvSpPr txBox="1"/>
          <p:nvPr/>
        </p:nvSpPr>
        <p:spPr>
          <a:xfrm>
            <a:off x="5000638" y="3439304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653A2-1E1E-445C-B1ED-49D35787F80B}"/>
              </a:ext>
            </a:extLst>
          </p:cNvPr>
          <p:cNvSpPr txBox="1"/>
          <p:nvPr/>
        </p:nvSpPr>
        <p:spPr>
          <a:xfrm>
            <a:off x="5362382" y="3547026"/>
            <a:ext cx="259399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 예정사항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78722-0F56-465E-ACBF-B19217BAF8B6}"/>
              </a:ext>
            </a:extLst>
          </p:cNvPr>
          <p:cNvSpPr txBox="1"/>
          <p:nvPr/>
        </p:nvSpPr>
        <p:spPr>
          <a:xfrm>
            <a:off x="5367999" y="746846"/>
            <a:ext cx="2588377" cy="215898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진행사항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Back-end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Front-end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출력 및 특정컬러 검출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</a:t>
            </a:r>
            <a:r>
              <a:rPr lang="ko-KR" altLang="en-US" sz="1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전처리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45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01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54972-6DD3-4213-B28B-408C197835F5}"/>
              </a:ext>
            </a:extLst>
          </p:cNvPr>
          <p:cNvSpPr txBox="1"/>
          <p:nvPr/>
        </p:nvSpPr>
        <p:spPr>
          <a:xfrm>
            <a:off x="1760954" y="1061154"/>
            <a:ext cx="5259318" cy="87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전처리를 위한  이미지를 읽어오고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배열로 바꿔서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리턴하는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함수의 코드 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15D1EE-9AFD-411E-848B-99B9CA20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98" y="7533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1867472">
            <a:extLst>
              <a:ext uri="{FF2B5EF4-FFF2-40B4-BE49-F238E27FC236}">
                <a16:creationId xmlns:a16="http://schemas.microsoft.com/office/drawing/2014/main" id="{62BC5B76-4AFF-4F79-85E9-6D7D695B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4" y="2142810"/>
            <a:ext cx="8201209" cy="31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6722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976457"/>
            <a:ext cx="6526146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폴더와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폴더를 함수를 이용하여 전처리한 결과를 출력하였습니다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324544" y="943977"/>
            <a:ext cx="1919116" cy="523220"/>
            <a:chOff x="-324544" y="1170577"/>
            <a:chExt cx="1919116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800" dirty="0"/>
                <a:t>02</a:t>
              </a:r>
              <a:endParaRPr lang="ko-KR" altLang="en-US" sz="28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EC4E5-3BBA-4795-A054-2EAFD8A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1867472">
            <a:extLst>
              <a:ext uri="{FF2B5EF4-FFF2-40B4-BE49-F238E27FC236}">
                <a16:creationId xmlns:a16="http://schemas.microsoft.com/office/drawing/2014/main" id="{92544410-A906-42D0-A37E-6D40AD84C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6" y="2125106"/>
            <a:ext cx="7817053" cy="18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295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8167" y="814988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966772" y="2369750"/>
            <a:ext cx="4703595" cy="1008845"/>
            <a:chOff x="4814805" y="2369750"/>
            <a:chExt cx="470359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47035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 예정사항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184731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673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696584" y="2280185"/>
            <a:ext cx="2395696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96584" y="3311562"/>
            <a:ext cx="2971760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96584" y="4361382"/>
            <a:ext cx="2395696" cy="24090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845808" y="3713837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단계별 서비스 계획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Alpha (2016.09)</a:t>
            </a:r>
          </a:p>
          <a:p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Beta (2017.09)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Launch(2018.09)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5347529" y="-1526202"/>
            <a:ext cx="8767401" cy="8767405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-4131455" y="-436040"/>
            <a:ext cx="6587078" cy="6587081"/>
          </a:xfrm>
          <a:prstGeom prst="ellipse">
            <a:avLst/>
          </a:prstGeom>
          <a:solidFill>
            <a:srgbClr val="FF7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-2709468" y="779010"/>
            <a:ext cx="4156979" cy="4156980"/>
          </a:xfrm>
          <a:prstGeom prst="ellipse">
            <a:avLst/>
          </a:prstGeom>
          <a:solidFill>
            <a:srgbClr val="FF9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4830" y="2196941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73204" y="2400638"/>
            <a:ext cx="381642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979712" y="3432015"/>
            <a:ext cx="25099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771800" y="4481835"/>
            <a:ext cx="171782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431650" y="2353504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16048" y="337801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16048" y="442783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95936" y="1345332"/>
            <a:ext cx="27959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[OUR MISSION]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69961" y="2572868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961" y="3227392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ko-KR" altLang="en-US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학습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4008" y="3552469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학습 진행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4830" y="4291791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맵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48B2F-1647-4928-9CF5-719FFC988EF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0CB6AF7-0CD3-4270-A76C-10C738345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F833DA-A1A3-4251-8BC0-F992337E1062}"/>
              </a:ext>
            </a:extLst>
          </p:cNvPr>
          <p:cNvSpPr/>
          <p:nvPr/>
        </p:nvSpPr>
        <p:spPr>
          <a:xfrm>
            <a:off x="4644008" y="4594611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5014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2" name="Picture 4" descr="http://www.techwil.com/wp-content/uploads/2015/05/o-HAPPY-YOUNG-PEOPLE-facebook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03"/>
          <a:stretch/>
        </p:blipFill>
        <p:spPr bwMode="auto">
          <a:xfrm>
            <a:off x="-3398" y="0"/>
            <a:ext cx="9150796" cy="5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0"/>
            <a:ext cx="9144000" cy="579464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9" name="직사각형 18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889761" y="1489348"/>
            <a:ext cx="13644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[Q&amp;A]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2459" y="2142644"/>
            <a:ext cx="2759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440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t="10507" r="9110" b="11888"/>
          <a:stretch/>
        </p:blipFill>
        <p:spPr bwMode="auto">
          <a:xfrm>
            <a:off x="-57955" y="870628"/>
            <a:ext cx="9259910" cy="49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870628"/>
            <a:ext cx="9144000" cy="4939200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13440" y="3126100"/>
            <a:ext cx="2171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식후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기반작업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3193" y="1489348"/>
            <a:ext cx="111761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B14E55-9A17-475B-BD68-B0B510E80A41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57C32-9C22-4007-B0DC-D8AFEC9AD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4805" y="2369750"/>
            <a:ext cx="370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en-US" altLang="ko-KR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2892A-AFA5-4E05-95A2-8012498417DD}"/>
              </a:ext>
            </a:extLst>
          </p:cNvPr>
          <p:cNvSpPr/>
          <p:nvPr/>
        </p:nvSpPr>
        <p:spPr>
          <a:xfrm>
            <a:off x="4932040" y="3031421"/>
            <a:ext cx="1309974" cy="38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1. Back-end</a:t>
            </a:r>
          </a:p>
        </p:txBody>
      </p:sp>
    </p:spTree>
    <p:extLst>
      <p:ext uri="{BB962C8B-B14F-4D97-AF65-F5344CB8AC3E}">
        <p14:creationId xmlns:p14="http://schemas.microsoft.com/office/powerpoint/2010/main" val="38670704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46506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구축을 위해 데이터베이스 틀 제작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6228184" y="1974323"/>
            <a:ext cx="2744892" cy="295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구축하기 위한 데이터베이스의 틀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(attribute)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제작하였습니다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Question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Answer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공통적인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author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 이미 구축해 놓은 모델이기에 외래키를 사용하였습니다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461B7E7-B1DA-486A-948C-44183F022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1" y="1974323"/>
            <a:ext cx="5972316" cy="28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937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265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기능 구현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2015959" cy="523220"/>
            <a:chOff x="-324544" y="1170577"/>
            <a:chExt cx="2015959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6103011" y="1849388"/>
            <a:ext cx="2600876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회원가입기능을 구현하였습니다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유저이름과 이메일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비밀번호를 입력 받고 최종적으로 많은 어플리케이션에서 사용되는 비밀번호 확인 란 까지 구축하였습니다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11E5EF5-EC34-46BC-A45E-A2506441D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7" y="1849388"/>
            <a:ext cx="5706591" cy="23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67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020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후 화면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2003135" cy="523220"/>
            <a:chOff x="-324544" y="1170577"/>
            <a:chExt cx="2003135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5498675" y="2413876"/>
            <a:ext cx="3031453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회원가입한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test6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유저로 접속한 화면입니다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AC4ED34-D6C0-47BA-ACC8-6BED6BF1D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0" y="1893319"/>
            <a:ext cx="46005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781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26965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데이터베이스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2031989" cy="523220"/>
            <a:chOff x="-324544" y="1170577"/>
            <a:chExt cx="2031989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6103010" y="2212323"/>
            <a:ext cx="2870065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기능을 구현하여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test6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유저가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담겨있는 모습</a:t>
            </a:r>
            <a:endParaRPr lang="en-US" altLang="ko-KR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82989D-3AA6-457A-8144-5E962A816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9" y="1777380"/>
            <a:ext cx="5837362" cy="26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094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14805" y="2369750"/>
            <a:ext cx="3700115" cy="1043314"/>
            <a:chOff x="4814805" y="2369750"/>
            <a:chExt cx="3700115" cy="1043314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37001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32040" y="3031421"/>
              <a:ext cx="1366080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2. Front-end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028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6406</TotalTime>
  <Words>696</Words>
  <Application>Microsoft Office PowerPoint</Application>
  <PresentationFormat>화면 슬라이드 쇼(16:10)</PresentationFormat>
  <Paragraphs>221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나눔고딕</vt:lpstr>
      <vt:lpstr>나눔고딕 ExtraBold</vt:lpstr>
      <vt:lpstr>나눔바른고딕 Light</vt:lpstr>
      <vt:lpstr>나눔손글씨 펜</vt:lpstr>
      <vt:lpstr>나눔스퀘어 ExtraBold</vt:lpstr>
      <vt:lpstr>나눔스퀘어라운드 Bold</vt:lpstr>
      <vt:lpstr>맑은 고딕</vt:lpstr>
      <vt:lpstr>배달의민족 주아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김종호</cp:lastModifiedBy>
  <cp:revision>303</cp:revision>
  <dcterms:created xsi:type="dcterms:W3CDTF">2006-10-05T04:04:58Z</dcterms:created>
  <dcterms:modified xsi:type="dcterms:W3CDTF">2021-03-22T07:51:50Z</dcterms:modified>
</cp:coreProperties>
</file>