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75" r:id="rId2"/>
    <p:sldId id="259" r:id="rId3"/>
    <p:sldId id="373" r:id="rId4"/>
    <p:sldId id="385" r:id="rId5"/>
    <p:sldId id="405" r:id="rId6"/>
    <p:sldId id="397" r:id="rId7"/>
    <p:sldId id="396" r:id="rId8"/>
    <p:sldId id="398" r:id="rId9"/>
    <p:sldId id="354" r:id="rId10"/>
    <p:sldId id="376" r:id="rId11"/>
    <p:sldId id="406" r:id="rId12"/>
    <p:sldId id="407" r:id="rId13"/>
    <p:sldId id="408" r:id="rId14"/>
    <p:sldId id="378" r:id="rId15"/>
    <p:sldId id="382" r:id="rId16"/>
    <p:sldId id="399" r:id="rId17"/>
    <p:sldId id="400" r:id="rId18"/>
    <p:sldId id="388" r:id="rId19"/>
    <p:sldId id="384" r:id="rId20"/>
    <p:sldId id="389" r:id="rId21"/>
    <p:sldId id="409" r:id="rId22"/>
    <p:sldId id="380" r:id="rId23"/>
    <p:sldId id="344" r:id="rId24"/>
    <p:sldId id="360" r:id="rId2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A7B8B"/>
    <a:srgbClr val="E8ECE5"/>
    <a:srgbClr val="E8C0C0"/>
    <a:srgbClr val="C0C0C0"/>
    <a:srgbClr val="8EB4E3"/>
    <a:srgbClr val="F16461"/>
    <a:srgbClr val="0DA2B6"/>
    <a:srgbClr val="FAC11E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85502" autoAdjust="0"/>
  </p:normalViewPr>
  <p:slideViewPr>
    <p:cSldViewPr>
      <p:cViewPr varScale="1">
        <p:scale>
          <a:sx n="83" d="100"/>
          <a:sy n="83" d="100"/>
        </p:scale>
        <p:origin x="1308" y="6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13:25:10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600 1233,'-32'0,"15"2,0-1,-1-2,1 1,0-2,0 0,0-1,1-1,-1-1,1 0,-28-13,-6-8,37 21,1-1,0 0,1-1,0 0,0-1,0 0,1-1,0 0,-14-17,-9-18,2-2,-32-64,54 90,0 0,2-1,0 0,1 0,1 0,1-1,2 0,-2-41,6 24,2 0,1 0,2 1,21-65,-27 99,15-47,29-66,-38 103,0 0,0 1,2-1,0 2,0-1,1 1,0 1,1 0,19-15,-17 18,0 0,0 1,1 0,0 1,1 1,-1 0,1 1,0 1,20-2,20 0,72 4,-77 2,69-8,-96 4,0 0,-1 2,1 1,0 0,28 5,-39-2,0-1,0 2,-1 0,1 0,-1 1,0 0,0 1,-1 1,1-1,-2 2,13 10,-8-4,-1 0,-1 1,0 1,-1 0,-1 0,11 26,-5-7,-1 1,11 47,-15-34,-2 1,-3 0,-1 1,-3-1,-7 84,1-116,0 0,-1-1,0 0,-2 1,0-2,-17 30,5-10,9-17,0-1,-2-1,0 0,-1-1,-1 0,0-1,-1 0,-17 12,2-4,0-2,-2-2,-56 26,66-36,-2-2,1-1,-35 6,11-4,28-4,0-2,-36 0,39-2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13:25:10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600 1233,'-32'0,"15"2,0-1,-1-2,1 1,0-2,0 0,0-1,1-1,-1-1,1 0,-28-13,-6-8,37 21,1-1,0 0,1-1,0 0,0-1,0 0,1-1,0 0,-14-17,-9-18,2-2,-32-64,54 90,0 0,2-1,0 0,1 0,1 0,1-1,2 0,-2-41,6 24,2 0,1 0,2 1,21-65,-27 99,15-47,29-66,-38 103,0 0,0 1,2-1,0 2,0-1,1 1,0 1,1 0,19-15,-17 18,0 0,0 1,1 0,0 1,1 1,-1 0,1 1,0 1,20-2,20 0,72 4,-77 2,69-8,-96 4,0 0,-1 2,1 1,0 0,28 5,-39-2,0-1,0 2,-1 0,1 0,-1 1,0 0,0 1,-1 1,1-1,-2 2,13 10,-8-4,-1 0,-1 1,0 1,-1 0,-1 0,11 26,-5-7,-1 1,11 47,-15-34,-2 1,-3 0,-1 1,-3-1,-7 84,1-116,0 0,-1-1,0 0,-2 1,0-2,-17 30,5-10,9-17,0-1,-2-1,0 0,-1-1,-1 0,0-1,-1 0,-17 12,2-4,0-2,-2-2,-56 26,66-36,-2-2,1-1,-35 6,11-4,28-4,0-2,-36 0,39-2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13:25:10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600 1233,'-32'0,"15"2,0-1,-1-2,1 1,0-2,0 0,0-1,1-1,-1-1,1 0,-28-13,-6-8,37 21,1-1,0 0,1-1,0 0,0-1,0 0,1-1,0 0,-14-17,-9-18,2-2,-32-64,54 90,0 0,2-1,0 0,1 0,1 0,1-1,2 0,-2-41,6 24,2 0,1 0,2 1,21-65,-27 99,15-47,29-66,-38 103,0 0,0 1,2-1,0 2,0-1,1 1,0 1,1 0,19-15,-17 18,0 0,0 1,1 0,0 1,1 1,-1 0,1 1,0 1,20-2,20 0,72 4,-77 2,69-8,-96 4,0 0,-1 2,1 1,0 0,28 5,-39-2,0-1,0 2,-1 0,1 0,-1 1,0 0,0 1,-1 1,1-1,-2 2,13 10,-8-4,-1 0,-1 1,0 1,-1 0,-1 0,11 26,-5-7,-1 1,11 47,-15-34,-2 1,-3 0,-1 1,-3-1,-7 84,1-116,0 0,-1-1,0 0,-2 1,0-2,-17 30,5-10,9-17,0-1,-2-1,0 0,-1-1,-1 0,0-1,-1 0,-17 12,2-4,0-2,-2-2,-56 26,66-36,-2-2,1-1,-35 6,11-4,28-4,0-2,-36 0,39-2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13:27:29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792 2729,'-56'17,"42"-16,-1-1,0-1,1 0,-1-1,1-1,-1 0,1-1,0 0,-26-13,-6-6,-61-41,80 47,2-1,0-1,0-1,2-2,1 0,1-1,1-1,0-2,2 1,1-2,2 0,0-1,2-1,1 0,1-1,2 0,1 0,-7-53,-34-373,36 342,6-1,5 0,14-137,12 112,54-180,-56 236,-7 31,2 1,41-87,-45 115,0 0,2 0,0 1,2 1,0 1,2 0,28-24,-39 39,1 0,0 1,1 0,-1 0,1 1,0 0,0 1,0 0,0 1,20-3,10 2,61 3,-55 0,-3 0,-1 2,0 2,0 2,70 19,-91-19,-1 1,0 1,0 2,-1-1,0 2,-1 1,0 0,-1 1,0 1,-1 1,16 19,3 10,-3 2,-2 1,-2 1,-2 2,-2 1,-3 0,-1 2,23 104,-12 6,17 283,-42 78,-7-507,-1 0,0-1,-1 1,-1-1,0 1,-2-1,-11 25,2-13,-2-1,0 0,-23 25,-33 45,38-48,-1-2,-46 44,77-86,-2 0,1-1,0 0,-1 0,0-1,0 1,0-2,0 1,-1-1,-12 3,-85 6,57-7,-5 0,33-3,0 1,0 0,0 1,0 2,1 0,-1 1,-28 12,-26 17,55-27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13:27:3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1,'0'37,"-2"126,4 178,17-206,-12-94,-1 0,0 44,5 16,-3-33,-2-3,6 147,-14 2053,4-1187,-3-1076,1 0,0 0,0 1,0-1,0 0,1 0,-1 0,0 1,1-1,0 0,-1 0,1 0,0 0,0 0,0 0,0 0,0 0,1-1,-1 1,1 0,-1-1,1 1,-1-1,1 1,0-1,3 2,2-1,-1 0,0-1,1 0,0-1,-1 1,1-1,12-1,13 1,57 8,18 0,22-6,115-5,-243 3,1 0,0-1,0 1,-1-1,1 1,0-1,-1 1,1-1,-1 0,1 0,-1 0,1 0,-1 0,1 0,-1 0,0 0,0-1,1 1,-1 0,0-1,0 1,0-1,-1 1,1-1,0 1,0-1,-1 0,1 1,-1-1,1-2,1-10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13:27:37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1,'0'16,"0"8,0 7,0 4,0-1,0 1,0-3,0 0,0-3,0 0,3-1,1-3,0-2,-1-2,0-1,-2-4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13:27:40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1,'5'1,"-1"1,0 0,0 0,0 0,-1 1,1 0,0-1,-1 1,1 0,-1 1,0-1,0 0,2 5,12 11,46 24,-52-37,0 0,-1 1,0 0,0 1,-1 0,0 1,0 0,8 11,-16-18,0 1,0-1,0 1,0-1,-1 1,1 0,-1 0,0-1,0 1,0 0,0-1,0 1,-1 0,1-1,-1 1,0 0,1-1,-1 1,0-1,-1 1,1-1,0 1,-1-1,1 0,-1 0,-4 4,-1 3,-1 0,-1-1,0 0,-16 11,4-5,-2-2,-45 19,31-16,24-9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20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06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1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1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9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컨비니언스다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편리함으로 초기 충성 고객을 유치하겠습니다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비헤이비어다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유저들이 주변 사람들과 함께 쓰는 행동으로 이어지게 만들겠습니다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라이프스타일이다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결제 시스템 그리고 더치페이송금 서비스</a:t>
            </a:r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기능으로 </a:t>
            </a:r>
            <a:endParaRPr lang="en-US" altLang="ko-KR" sz="800" b="0" baseline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누구나 언제나 사용하는 모두의 생활이 되는 서비스로 만들겠습니다</a:t>
            </a:r>
            <a:r>
              <a:rPr lang="en-US" altLang="ko-KR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저희의 비전인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800" b="0" dirty="0"/>
              <a:t>이를 통해 우리의 비전인</a:t>
            </a:r>
            <a:r>
              <a:rPr lang="en-US" altLang="ko-KR" sz="800" b="0" dirty="0"/>
              <a:t>, (</a:t>
            </a:r>
            <a:r>
              <a:rPr lang="ko-KR" altLang="en-US" sz="800" b="0" dirty="0"/>
              <a:t>전환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모두의 모임을 즐겁게</a:t>
            </a:r>
            <a:r>
              <a:rPr lang="en-US" altLang="ko-KR" sz="800" b="0" dirty="0"/>
              <a:t>! </a:t>
            </a:r>
            <a:r>
              <a:rPr lang="ko-KR" altLang="en-US" sz="800" b="0" dirty="0"/>
              <a:t>만드는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9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3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0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customXml" Target="../ink/ink6.xml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customXml" Target="../ink/ink3.xml"/><Relationship Id="rId9" Type="http://schemas.openxmlformats.org/officeDocument/2006/relationships/customXml" Target="../ink/ink5.xml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85750"/>
            <a:ext cx="8860971" cy="5137838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DCB17C-E21A-4019-B618-26C3A159EE23}"/>
              </a:ext>
            </a:extLst>
          </p:cNvPr>
          <p:cNvSpPr/>
          <p:nvPr/>
        </p:nvSpPr>
        <p:spPr>
          <a:xfrm>
            <a:off x="4567971" y="304321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08A651-314F-4CF3-9ECC-107C40987498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6749" y="596771"/>
            <a:ext cx="7810500" cy="3616780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1946542" y="1190431"/>
            <a:ext cx="5092433" cy="4235801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SUCCESS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000" kern="0" dirty="0" err="1">
                  <a:solidFill>
                    <a:srgbClr val="747A90"/>
                  </a:solidFill>
                </a:rPr>
                <a:t>항공소프트웨어프로젝트</a:t>
              </a:r>
              <a:endParaRPr lang="en-US" altLang="ko-KR" sz="800" kern="0" dirty="0">
                <a:solidFill>
                  <a:srgbClr val="747A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267283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Main page</a:t>
            </a:r>
          </a:p>
          <a:p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1276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Map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181179-4F9F-412D-A371-FEABE1C974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31854"/>
            <a:ext cx="2188715" cy="46206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6AE6077-5ED9-46B6-9E76-3AD933CD0236}"/>
                  </a:ext>
                </a:extLst>
              </p14:cNvPr>
              <p14:cNvContentPartPr/>
              <p14:nvPr/>
            </p14:nvContentPartPr>
            <p14:xfrm>
              <a:off x="6897304" y="4773420"/>
              <a:ext cx="439560" cy="451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6AE6077-5ED9-46B6-9E76-3AD933CD02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8304" y="4764780"/>
                <a:ext cx="457200" cy="4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8916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267283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마커 추가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1276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Map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6AE6077-5ED9-46B6-9E76-3AD933CD0236}"/>
                  </a:ext>
                </a:extLst>
              </p14:cNvPr>
              <p14:cNvContentPartPr/>
              <p14:nvPr/>
            </p14:nvContentPartPr>
            <p14:xfrm>
              <a:off x="6897304" y="4773420"/>
              <a:ext cx="439560" cy="451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6AE6077-5ED9-46B6-9E76-3AD933CD02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8304" y="4764780"/>
                <a:ext cx="457200" cy="46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474FA817-DD36-4F5A-AEAC-8C4EF65265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35" y="731852"/>
            <a:ext cx="2188716" cy="46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1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267283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마커 추가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1276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Map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6AE6077-5ED9-46B6-9E76-3AD933CD0236}"/>
                  </a:ext>
                </a:extLst>
              </p14:cNvPr>
              <p14:cNvContentPartPr/>
              <p14:nvPr/>
            </p14:nvContentPartPr>
            <p14:xfrm>
              <a:off x="6897304" y="4773420"/>
              <a:ext cx="439560" cy="451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6AE6077-5ED9-46B6-9E76-3AD933CD02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8304" y="4764780"/>
                <a:ext cx="457200" cy="46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0B464BF3-3035-426E-B18F-09F17FDD45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48" y="731851"/>
            <a:ext cx="2188716" cy="4620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DC13B9E-C857-4E9F-A1C6-8A73F28C708D}"/>
                  </a:ext>
                </a:extLst>
              </p14:cNvPr>
              <p14:cNvContentPartPr/>
              <p14:nvPr/>
            </p14:nvContentPartPr>
            <p14:xfrm>
              <a:off x="6008104" y="2419380"/>
              <a:ext cx="560520" cy="989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DC13B9E-C857-4E9F-A1C6-8A73F28C70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9464" y="2410740"/>
                <a:ext cx="578160" cy="10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F92482-0DFE-411C-9783-AD1F8C8E56C1}"/>
              </a:ext>
            </a:extLst>
          </p:cNvPr>
          <p:cNvGrpSpPr/>
          <p:nvPr/>
        </p:nvGrpSpPr>
        <p:grpSpPr>
          <a:xfrm>
            <a:off x="6177664" y="3381660"/>
            <a:ext cx="381960" cy="1779840"/>
            <a:chOff x="6177664" y="3381660"/>
            <a:chExt cx="381960" cy="177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C568D6C-16F6-4FDB-B1E9-8DE33CB7FFE4}"/>
                    </a:ext>
                  </a:extLst>
                </p14:cNvPr>
                <p14:cNvContentPartPr/>
                <p14:nvPr/>
              </p14:nvContentPartPr>
              <p14:xfrm>
                <a:off x="6177664" y="3381660"/>
                <a:ext cx="291600" cy="1695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C568D6C-16F6-4FDB-B1E9-8DE33CB7FF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9024" y="3373020"/>
                  <a:ext cx="309240" cy="17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EC7B43-6FFA-4675-9F5B-06CADEFD86B5}"/>
                    </a:ext>
                  </a:extLst>
                </p14:cNvPr>
                <p14:cNvContentPartPr/>
                <p14:nvPr/>
              </p14:nvContentPartPr>
              <p14:xfrm>
                <a:off x="6460984" y="4995180"/>
                <a:ext cx="6840" cy="155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EC7B43-6FFA-4675-9F5B-06CADEFD86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2344" y="4986540"/>
                  <a:ext cx="24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94986D1-4DB4-45A5-ABEA-336EF15E0D72}"/>
                    </a:ext>
                  </a:extLst>
                </p14:cNvPr>
                <p14:cNvContentPartPr/>
                <p14:nvPr/>
              </p14:nvContentPartPr>
              <p14:xfrm>
                <a:off x="6472864" y="5022180"/>
                <a:ext cx="86760" cy="139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94986D1-4DB4-45A5-ABEA-336EF15E0D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63864" y="5013540"/>
                  <a:ext cx="10440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30142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608" y="2672834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Google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맵 실행 후 사용자 위치를 바로 입력 받아서 길 안내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1276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Map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101E4E-8A40-45C8-AB28-C97B0C39E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70628"/>
            <a:ext cx="2040468" cy="4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237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08845"/>
            <a:chOff x="4814805" y="2369750"/>
            <a:chExt cx="370011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2993127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3. Image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및 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Contour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44175" y="5462344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458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48910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Open CV – Image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Grayscale, Binary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363A-873B-4DE8-B126-3344ED2EE985}"/>
              </a:ext>
            </a:extLst>
          </p:cNvPr>
          <p:cNvSpPr/>
          <p:nvPr/>
        </p:nvSpPr>
        <p:spPr>
          <a:xfrm>
            <a:off x="1475656" y="4284406"/>
            <a:ext cx="6768752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이미지를 통해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Color Image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Grayscale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Binary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화를 시켜주었고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추가적으로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Canny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Contour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출력해보았습니다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4E6A47-6397-406A-A9C7-C0ABC2F11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8" y="1630707"/>
            <a:ext cx="3219899" cy="2267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EC26AD-3C6E-414B-A473-B53C1C2EC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50767"/>
            <a:ext cx="3134162" cy="2419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E0A80E-2640-4310-9416-74616E2A0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06" y="1516941"/>
            <a:ext cx="318179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06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2076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Open CV - Canny 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15959" cy="523220"/>
            <a:chOff x="-324544" y="1170577"/>
            <a:chExt cx="201595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363A-873B-4DE8-B126-3344ED2EE985}"/>
              </a:ext>
            </a:extLst>
          </p:cNvPr>
          <p:cNvSpPr/>
          <p:nvPr/>
        </p:nvSpPr>
        <p:spPr>
          <a:xfrm>
            <a:off x="1547664" y="4153644"/>
            <a:ext cx="6364135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Canny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Binary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화 된 사진을 통해 사진의 라인을 검출해본 것이고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활용을 통한 실습을 진행해본 것 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50A68A-AF8D-4679-AAB4-0A0E48572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47" y="1505139"/>
            <a:ext cx="311511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80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4320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Open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CV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Contour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419131-648F-439C-8C1C-7ED693E0E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61" y="1709577"/>
            <a:ext cx="3067478" cy="22958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2A06E9-4040-45EE-9354-60AB7A62B365}"/>
              </a:ext>
            </a:extLst>
          </p:cNvPr>
          <p:cNvSpPr/>
          <p:nvPr/>
        </p:nvSpPr>
        <p:spPr>
          <a:xfrm>
            <a:off x="1547664" y="4153644"/>
            <a:ext cx="6364135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Contour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이미지파일 내 특정 윤곽을 검출해내는 것으로서 외곽을 검출해본 사진입니다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이처럼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Contour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통하여 기본적인 도형 검출을 해볼 수 있었습니다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95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08845"/>
            <a:chOff x="4814805" y="2369750"/>
            <a:chExt cx="370011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614545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 </a:t>
              </a:r>
              <a:r>
                <a:rPr lang="ko-KR" altLang="en-US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6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01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54972-6DD3-4213-B28B-408C197835F5}"/>
              </a:ext>
            </a:extLst>
          </p:cNvPr>
          <p:cNvSpPr txBox="1"/>
          <p:nvPr/>
        </p:nvSpPr>
        <p:spPr>
          <a:xfrm>
            <a:off x="1760954" y="1061154"/>
            <a:ext cx="5259318" cy="12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전처리에 필요한 라벨을 만들기 위해 이미지 경로의 폴더명으로 라벨을 만들고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리스트로 </a:t>
            </a:r>
            <a:r>
              <a:rPr lang="ko-KR" altLang="en-US" spc="-15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변환하여 리턴 하는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함수의 코드 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15D1EE-9AFD-411E-848B-99B9CA20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98" y="7533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61C97-C9FC-4AD0-955E-FD8BEA60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89" y="1962401"/>
            <a:ext cx="10591468" cy="58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235851352">
            <a:extLst>
              <a:ext uri="{FF2B5EF4-FFF2-40B4-BE49-F238E27FC236}">
                <a16:creationId xmlns:a16="http://schemas.microsoft.com/office/drawing/2014/main" id="{9B14456A-E953-48F0-8083-9BEDEB6D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4" y="2351507"/>
            <a:ext cx="7451566" cy="27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67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4127520" y="4798708"/>
            <a:ext cx="888961" cy="624880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283029" y="285751"/>
            <a:ext cx="8577942" cy="42388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5008E-36E9-4476-AE67-840044AEE8EA}"/>
              </a:ext>
            </a:extLst>
          </p:cNvPr>
          <p:cNvSpPr/>
          <p:nvPr/>
        </p:nvSpPr>
        <p:spPr>
          <a:xfrm>
            <a:off x="4567971" y="306570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283029" y="4524570"/>
            <a:ext cx="8577942" cy="452923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SUCCESS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8480112" y="4658821"/>
            <a:ext cx="204379" cy="204379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9F2FFA-7F4A-40A3-8FD9-B117E48F14E9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569748"/>
            <a:ext cx="387903" cy="19653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564355" y="4686815"/>
            <a:ext cx="454161" cy="616820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120704" y="4686816"/>
            <a:ext cx="454161" cy="616819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32373F-DDFF-4FB8-B292-4F21BAED3CBE}"/>
              </a:ext>
            </a:extLst>
          </p:cNvPr>
          <p:cNvSpPr txBox="1"/>
          <p:nvPr/>
        </p:nvSpPr>
        <p:spPr>
          <a:xfrm>
            <a:off x="1834764" y="2220495"/>
            <a:ext cx="1225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C02B8B-9A35-45B6-999A-99E6812E77DA}"/>
              </a:ext>
            </a:extLst>
          </p:cNvPr>
          <p:cNvCxnSpPr/>
          <p:nvPr/>
        </p:nvCxnSpPr>
        <p:spPr>
          <a:xfrm>
            <a:off x="1834764" y="2220495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168C45-B3A3-4C9A-BC52-2DC365300FA4}"/>
              </a:ext>
            </a:extLst>
          </p:cNvPr>
          <p:cNvCxnSpPr/>
          <p:nvPr/>
        </p:nvCxnSpPr>
        <p:spPr>
          <a:xfrm>
            <a:off x="1834764" y="2607449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1F0F-A918-4D7D-9976-5F5A2C5BB32C}"/>
              </a:ext>
            </a:extLst>
          </p:cNvPr>
          <p:cNvSpPr txBox="1"/>
          <p:nvPr/>
        </p:nvSpPr>
        <p:spPr>
          <a:xfrm>
            <a:off x="5000638" y="624070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633C29-21B8-419E-94A5-15C7B7431CEC}"/>
              </a:ext>
            </a:extLst>
          </p:cNvPr>
          <p:cNvSpPr txBox="1"/>
          <p:nvPr/>
        </p:nvSpPr>
        <p:spPr>
          <a:xfrm>
            <a:off x="5000638" y="3439304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653A2-1E1E-445C-B1ED-49D35787F80B}"/>
              </a:ext>
            </a:extLst>
          </p:cNvPr>
          <p:cNvSpPr txBox="1"/>
          <p:nvPr/>
        </p:nvSpPr>
        <p:spPr>
          <a:xfrm>
            <a:off x="5362382" y="3547026"/>
            <a:ext cx="259399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예정사항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78722-0F56-465E-ACBF-B19217BAF8B6}"/>
              </a:ext>
            </a:extLst>
          </p:cNvPr>
          <p:cNvSpPr txBox="1"/>
          <p:nvPr/>
        </p:nvSpPr>
        <p:spPr>
          <a:xfrm>
            <a:off x="5367999" y="746846"/>
            <a:ext cx="2588377" cy="18358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진행사항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Front-end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 및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Contour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출력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</a:t>
            </a:r>
            <a:r>
              <a:rPr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전처리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5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3546" y="1529853"/>
            <a:ext cx="3860823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학습시킬 이미지의 경로와 라벨을 받아서 라벨링을 한 후에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넘파이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배열로 반환하는 함수의 코드입니다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02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04DA2-24AC-4A79-8B71-C02333B6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69" y="255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235849112">
            <a:extLst>
              <a:ext uri="{FF2B5EF4-FFF2-40B4-BE49-F238E27FC236}">
                <a16:creationId xmlns:a16="http://schemas.microsoft.com/office/drawing/2014/main" id="{3B7C8A44-4B0B-49ED-8FBE-645E40CC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69" y="712310"/>
            <a:ext cx="4093764" cy="46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95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4472" y="995337"/>
            <a:ext cx="6393895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 잘 학습되었는지 확인하기 위하여 테스트 폴더를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하는 함수제작을 시도 중입니다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03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04DA2-24AC-4A79-8B71-C02333B6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369" y="2551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853039-AE35-495F-8D07-33602D57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03" y="21453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5851112">
            <a:extLst>
              <a:ext uri="{FF2B5EF4-FFF2-40B4-BE49-F238E27FC236}">
                <a16:creationId xmlns:a16="http://schemas.microsoft.com/office/drawing/2014/main" id="{E281EEE9-0FCF-4B06-A301-038A94E7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72" y="1870552"/>
            <a:ext cx="6510049" cy="35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160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8167" y="814988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66772" y="2369750"/>
            <a:ext cx="4703595" cy="1008845"/>
            <a:chOff x="4814805" y="2369750"/>
            <a:chExt cx="470359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47035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 예정사항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84731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73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96584" y="2280185"/>
            <a:ext cx="2395696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96584" y="3311562"/>
            <a:ext cx="2971760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96584" y="4361382"/>
            <a:ext cx="2395696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45808" y="3713837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단계별 서비스 계획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Alpha (2016.09)</a:t>
            </a:r>
          </a:p>
          <a:p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Beta (2017.09)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Launch(2018.09)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5347529" y="-1526202"/>
            <a:ext cx="8767401" cy="8767405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4131455" y="-436040"/>
            <a:ext cx="6587078" cy="6587081"/>
          </a:xfrm>
          <a:prstGeom prst="ellipse">
            <a:avLst/>
          </a:prstGeom>
          <a:solidFill>
            <a:srgbClr val="FF7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-2709468" y="779010"/>
            <a:ext cx="4156979" cy="4156980"/>
          </a:xfrm>
          <a:prstGeom prst="ellipse">
            <a:avLst/>
          </a:prstGeom>
          <a:solidFill>
            <a:srgbClr val="FF9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4830" y="2196941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73204" y="2400638"/>
            <a:ext cx="381642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979712" y="3432015"/>
            <a:ext cx="25099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71800" y="4481835"/>
            <a:ext cx="171782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431650" y="2353504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16048" y="337801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16048" y="442783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95936" y="1345332"/>
            <a:ext cx="2795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MISSION]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9961" y="2572868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메인메뉴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961" y="3227392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ko-KR" altLang="en-US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학습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4008" y="3552469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학습 진행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4830" y="4291791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맵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48B2F-1647-4928-9CF5-719FFC988EF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CB6AF7-0CD3-4270-A76C-10C738345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F833DA-A1A3-4251-8BC0-F992337E1062}"/>
              </a:ext>
            </a:extLst>
          </p:cNvPr>
          <p:cNvSpPr/>
          <p:nvPr/>
        </p:nvSpPr>
        <p:spPr>
          <a:xfrm>
            <a:off x="4644008" y="4594611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5014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2" name="Picture 4" descr="http://www.techwil.com/wp-content/uploads/2015/05/o-HAPPY-YOUNG-PEOPLE-facebook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3"/>
          <a:stretch/>
        </p:blipFill>
        <p:spPr bwMode="auto">
          <a:xfrm>
            <a:off x="-3398" y="0"/>
            <a:ext cx="9150796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0"/>
            <a:ext cx="9144000" cy="579464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889761" y="1489348"/>
            <a:ext cx="13644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[Q&amp;A]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459" y="2142644"/>
            <a:ext cx="2759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40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10507" r="9110" b="11888"/>
          <a:stretch/>
        </p:blipFill>
        <p:spPr bwMode="auto">
          <a:xfrm>
            <a:off x="-57955" y="870628"/>
            <a:ext cx="9259910" cy="49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870628"/>
            <a:ext cx="9144000" cy="49392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3440" y="3126100"/>
            <a:ext cx="2171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식후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기반작업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3193" y="1489348"/>
            <a:ext cx="111761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B14E55-9A17-475B-BD68-B0B510E80A41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57C32-9C22-4007-B0DC-D8AFEC9AD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1309974" cy="38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1. Back-end</a:t>
            </a:r>
          </a:p>
        </p:txBody>
      </p:sp>
    </p:spTree>
    <p:extLst>
      <p:ext uri="{BB962C8B-B14F-4D97-AF65-F5344CB8AC3E}">
        <p14:creationId xmlns:p14="http://schemas.microsoft.com/office/powerpoint/2010/main" val="3867070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020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기능 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6228184" y="1974323"/>
            <a:ext cx="2744892" cy="336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구현하였습니다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페이지는 글 목록 페이지이며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게시글은 등록 순으로 정렬 되어 있습니다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각 게시글 마다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자세히보기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클릭하면 각 게시글의 상세페이지로 이동합니다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87C98F-2BB0-4CE9-887F-0D738423F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0" y="2773510"/>
            <a:ext cx="2274145" cy="135397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3685C36-0AE8-411F-87CD-A6C4DA1BE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86" y="1502054"/>
            <a:ext cx="3467036" cy="39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37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 상세페이지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15959" cy="523220"/>
            <a:chOff x="-324544" y="1170577"/>
            <a:chExt cx="201595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580112" y="1849388"/>
            <a:ext cx="3123775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게시글의 상세 페이지입니다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게시글은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번째로 생성한 게시글이기에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 2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부여받았습니다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끝자락의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/2/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게시글의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뜻합니다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0A424B-1CB6-4F66-9CC7-97E251498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8" y="1624746"/>
            <a:ext cx="43719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67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35221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AI (Auto Increase)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03135" cy="523220"/>
            <a:chOff x="-324544" y="1170577"/>
            <a:chExt cx="2003135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498675" y="2413876"/>
            <a:ext cx="3031453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번째글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즉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 것으로 예측되는 게시글을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생성해봄으로서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id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AI (Auto Increase)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되는지 확인하였습니다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8D650D-279F-4489-8973-2025008C2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8541"/>
            <a:ext cx="4071286" cy="3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781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34724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AI(Auto Increase) 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완료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31989" cy="523220"/>
            <a:chOff x="-324544" y="1170577"/>
            <a:chExt cx="203198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364088" y="2212323"/>
            <a:ext cx="2870065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생성한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 글 </a:t>
            </a:r>
            <a:r>
              <a:rPr lang="en-US" altLang="ko-KR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보시면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/3/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즉 글을 생성하면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자동으로 생성되고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그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 상세페이지를 구현하는 것을 알 수 있습니다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2C82A5A-FF94-4193-96D9-84C687018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5" y="1777380"/>
            <a:ext cx="4314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94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43314"/>
            <a:chOff x="4814805" y="2369750"/>
            <a:chExt cx="3700115" cy="1043314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32040" y="3031421"/>
              <a:ext cx="1366080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2. Front-end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028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722</Words>
  <Application>Microsoft Office PowerPoint</Application>
  <PresentationFormat>화면 슬라이드 쇼(16:10)</PresentationFormat>
  <Paragraphs>217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나눔고딕</vt:lpstr>
      <vt:lpstr>나눔고딕 ExtraBold</vt:lpstr>
      <vt:lpstr>나눔바른고딕 Light</vt:lpstr>
      <vt:lpstr>나눔손글씨 펜</vt:lpstr>
      <vt:lpstr>나눔스퀘어 ExtraBold</vt:lpstr>
      <vt:lpstr>나눔스퀘어라운드 Bold</vt:lpstr>
      <vt:lpstr>맑은 고딕</vt:lpstr>
      <vt:lpstr>배달의민족 주아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김종호</cp:lastModifiedBy>
  <cp:revision>309</cp:revision>
  <dcterms:created xsi:type="dcterms:W3CDTF">2006-10-05T04:04:58Z</dcterms:created>
  <dcterms:modified xsi:type="dcterms:W3CDTF">2021-03-28T14:49:17Z</dcterms:modified>
</cp:coreProperties>
</file>