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75" r:id="rId2"/>
    <p:sldId id="259" r:id="rId3"/>
    <p:sldId id="373" r:id="rId4"/>
    <p:sldId id="385" r:id="rId5"/>
    <p:sldId id="405" r:id="rId6"/>
    <p:sldId id="396" r:id="rId7"/>
    <p:sldId id="397" r:id="rId8"/>
    <p:sldId id="354" r:id="rId9"/>
    <p:sldId id="376" r:id="rId10"/>
    <p:sldId id="406" r:id="rId11"/>
    <p:sldId id="407" r:id="rId12"/>
    <p:sldId id="408" r:id="rId13"/>
    <p:sldId id="378" r:id="rId14"/>
    <p:sldId id="382" r:id="rId15"/>
    <p:sldId id="414" r:id="rId16"/>
    <p:sldId id="399" r:id="rId17"/>
    <p:sldId id="411" r:id="rId18"/>
    <p:sldId id="388" r:id="rId19"/>
    <p:sldId id="384" r:id="rId20"/>
    <p:sldId id="389" r:id="rId21"/>
    <p:sldId id="409" r:id="rId22"/>
    <p:sldId id="410" r:id="rId23"/>
    <p:sldId id="380" r:id="rId24"/>
    <p:sldId id="344" r:id="rId25"/>
    <p:sldId id="360" r:id="rId26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A7B8B"/>
    <a:srgbClr val="E8ECE5"/>
    <a:srgbClr val="E8C0C0"/>
    <a:srgbClr val="C0C0C0"/>
    <a:srgbClr val="8EB4E3"/>
    <a:srgbClr val="F16461"/>
    <a:srgbClr val="0DA2B6"/>
    <a:srgbClr val="FAC11E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85502" autoAdjust="0"/>
  </p:normalViewPr>
  <p:slideViewPr>
    <p:cSldViewPr>
      <p:cViewPr varScale="1">
        <p:scale>
          <a:sx n="133" d="100"/>
          <a:sy n="133" d="100"/>
        </p:scale>
        <p:origin x="366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2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8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06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9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1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9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6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컨비니언스다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편리함으로 초기 충성 고객을 유치하겠습니다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비헤이비어다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유저들이 주변 사람들과 함께 쓰는 행동으로 이어지게 만들겠습니다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라이프스타일이다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결제 시스템 그리고 더치페이송금 서비스</a:t>
            </a:r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기능으로 </a:t>
            </a:r>
            <a:endParaRPr lang="en-US" altLang="ko-KR" sz="800" b="0" baseline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누구나 언제나 사용하는 모두의 생활이 되는 서비스로 만들겠습니다</a:t>
            </a:r>
            <a:r>
              <a:rPr lang="en-US" altLang="ko-KR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저희의 비전인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800" b="0" dirty="0"/>
              <a:t>이를 통해 우리의 비전인</a:t>
            </a:r>
            <a:r>
              <a:rPr lang="en-US" altLang="ko-KR" sz="800" b="0" dirty="0"/>
              <a:t>, (</a:t>
            </a:r>
            <a:r>
              <a:rPr lang="ko-KR" altLang="en-US" sz="800" b="0" dirty="0"/>
              <a:t>전환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모두의 모임을 즐겁게</a:t>
            </a:r>
            <a:r>
              <a:rPr lang="en-US" altLang="ko-KR" sz="800" b="0" dirty="0"/>
              <a:t>! </a:t>
            </a:r>
            <a:r>
              <a:rPr lang="ko-KR" altLang="en-US" sz="800" b="0" dirty="0"/>
              <a:t>만드는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3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9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2021-04-11-Sun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85750"/>
            <a:ext cx="8860971" cy="5137838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DCB17C-E21A-4019-B618-26C3A159EE23}"/>
              </a:ext>
            </a:extLst>
          </p:cNvPr>
          <p:cNvSpPr/>
          <p:nvPr/>
        </p:nvSpPr>
        <p:spPr>
          <a:xfrm>
            <a:off x="4567971" y="304321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08A651-314F-4CF3-9ECC-107C40987498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6749" y="596771"/>
            <a:ext cx="7810500" cy="3616780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1946542" y="1190431"/>
            <a:ext cx="5092433" cy="4235801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SUCCESS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000" kern="0" dirty="0" err="1">
                  <a:solidFill>
                    <a:srgbClr val="747A90"/>
                  </a:solidFill>
                </a:rPr>
                <a:t>항공소프트웨어프로젝트</a:t>
              </a:r>
              <a:endParaRPr lang="en-US" altLang="ko-KR" sz="800" kern="0" dirty="0">
                <a:solidFill>
                  <a:srgbClr val="747A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17776" y="2672834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사진 촬영을 진행한 화면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374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및 보완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7AD704-EFB1-4357-9A75-4B9CDDAA1C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7" y="605190"/>
            <a:ext cx="2138061" cy="45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1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2641476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본인이 업로드 한 사진을 확인할 수 있게 구현하였고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검색하기 버튼을 만들었다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374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및 보완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AFD840-086F-4D9A-90BA-164FA8FD7A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1" y="596842"/>
            <a:ext cx="2211288" cy="46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42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2672834"/>
            <a:ext cx="455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검색하기 버튼을 누르면 검색 중으로 바뀌게 되고 추후 머신 러닝과 연동할 페이지이다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374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및 보완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370E-9906-438A-9458-ED8C0983E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52" y="600500"/>
            <a:ext cx="2172170" cy="45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237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08845"/>
            <a:chOff x="4814805" y="2369750"/>
            <a:chExt cx="370011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891865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 문자 인식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44175" y="5462344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458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569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문자 인식 과정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9A2416-AE49-4051-89FC-C52EFE49AF41}"/>
              </a:ext>
            </a:extLst>
          </p:cNvPr>
          <p:cNvSpPr/>
          <p:nvPr/>
        </p:nvSpPr>
        <p:spPr>
          <a:xfrm>
            <a:off x="555797" y="3669990"/>
            <a:ext cx="134321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FFCFB-DD3F-42B8-82A5-8DEB383D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4" y="2164696"/>
            <a:ext cx="1895838" cy="1290784"/>
          </a:xfrm>
          <a:prstGeom prst="rect">
            <a:avLst/>
          </a:prstGeom>
        </p:spPr>
      </p:pic>
      <p:pic>
        <p:nvPicPr>
          <p:cNvPr id="10" name="그림 9" descr="텍스트, 실내, 닫기이(가) 표시된 사진&#10;&#10;자동 생성된 설명">
            <a:extLst>
              <a:ext uri="{FF2B5EF4-FFF2-40B4-BE49-F238E27FC236}">
                <a16:creationId xmlns:a16="http://schemas.microsoft.com/office/drawing/2014/main" id="{0D1CF6A6-EFB0-4623-BA11-FA754F2AE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72" y="2164696"/>
            <a:ext cx="1895839" cy="1290784"/>
          </a:xfrm>
          <a:prstGeom prst="rect">
            <a:avLst/>
          </a:prstGeom>
        </p:spPr>
      </p:pic>
      <p:pic>
        <p:nvPicPr>
          <p:cNvPr id="13" name="그림 12" descr="텍스트, 실내, 거울, 칫솔이(가) 표시된 사진&#10;&#10;자동 생성된 설명">
            <a:extLst>
              <a:ext uri="{FF2B5EF4-FFF2-40B4-BE49-F238E27FC236}">
                <a16:creationId xmlns:a16="http://schemas.microsoft.com/office/drawing/2014/main" id="{0C454B57-C57A-444F-937C-CBB313F84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7" y="2164695"/>
            <a:ext cx="1895838" cy="1290783"/>
          </a:xfrm>
          <a:prstGeom prst="rect">
            <a:avLst/>
          </a:prstGeom>
        </p:spPr>
      </p:pic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522B812-2B4A-49AB-8D2D-8650E17A2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62" y="2170530"/>
            <a:ext cx="1887266" cy="128494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BC1AA4-6A12-4C8D-9ACF-7A261668DAA9}"/>
              </a:ext>
            </a:extLst>
          </p:cNvPr>
          <p:cNvSpPr/>
          <p:nvPr/>
        </p:nvSpPr>
        <p:spPr>
          <a:xfrm>
            <a:off x="2774885" y="3669990"/>
            <a:ext cx="134321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gray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B6FAB0-B150-40E0-919B-174F3098BE5B}"/>
              </a:ext>
            </a:extLst>
          </p:cNvPr>
          <p:cNvSpPr/>
          <p:nvPr/>
        </p:nvSpPr>
        <p:spPr>
          <a:xfrm>
            <a:off x="4993880" y="3669990"/>
            <a:ext cx="134321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blur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37B7F-F708-4DF3-9013-C6E9013CB760}"/>
              </a:ext>
            </a:extLst>
          </p:cNvPr>
          <p:cNvSpPr/>
          <p:nvPr/>
        </p:nvSpPr>
        <p:spPr>
          <a:xfrm>
            <a:off x="7212875" y="3669989"/>
            <a:ext cx="134321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canny</a:t>
            </a:r>
          </a:p>
        </p:txBody>
      </p:sp>
    </p:spTree>
    <p:extLst>
      <p:ext uri="{BB962C8B-B14F-4D97-AF65-F5344CB8AC3E}">
        <p14:creationId xmlns:p14="http://schemas.microsoft.com/office/powerpoint/2010/main" val="21972106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569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문자 인식 과정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9A2416-AE49-4051-89FC-C52EFE49AF41}"/>
              </a:ext>
            </a:extLst>
          </p:cNvPr>
          <p:cNvSpPr/>
          <p:nvPr/>
        </p:nvSpPr>
        <p:spPr>
          <a:xfrm>
            <a:off x="644680" y="3816785"/>
            <a:ext cx="164835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snake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BC1AA4-6A12-4C8D-9ACF-7A261668DAA9}"/>
              </a:ext>
            </a:extLst>
          </p:cNvPr>
          <p:cNvSpPr/>
          <p:nvPr/>
        </p:nvSpPr>
        <p:spPr>
          <a:xfrm>
            <a:off x="3491880" y="3801545"/>
            <a:ext cx="164835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Er_plate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B6FAB0-B150-40E0-919B-174F3098BE5B}"/>
              </a:ext>
            </a:extLst>
          </p:cNvPr>
          <p:cNvSpPr/>
          <p:nvPr/>
        </p:nvSpPr>
        <p:spPr>
          <a:xfrm>
            <a:off x="6418418" y="3801545"/>
            <a:ext cx="164835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Plate_th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4F423-73DB-4EB6-9BB7-238B4693A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0" y="2352774"/>
            <a:ext cx="2011732" cy="13696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4BD9BD-3EE8-43A6-A511-4EA7DA98A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67" y="2281436"/>
            <a:ext cx="3053267" cy="15123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8C1390-811C-4CFC-98A2-69F3AE11E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34" y="2281436"/>
            <a:ext cx="3053267" cy="1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7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569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문자 인식 과정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F6AF06-386C-408F-A2B2-40F7E5C50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43" y="2495549"/>
            <a:ext cx="2517145" cy="77138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04759F5-A1EC-4C74-BDF3-193F947D4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6" y="2495549"/>
            <a:ext cx="2517145" cy="7713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8A56A6-0D77-40CD-83B0-B72B11B32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4" y="2266867"/>
            <a:ext cx="1766309" cy="125874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0A79F-BE2C-47A7-ADAB-65A4B25B2E93}"/>
              </a:ext>
            </a:extLst>
          </p:cNvPr>
          <p:cNvSpPr/>
          <p:nvPr/>
        </p:nvSpPr>
        <p:spPr>
          <a:xfrm>
            <a:off x="1019808" y="3448132"/>
            <a:ext cx="129834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DBAFB-03FF-45EA-9713-4A22E738726D}"/>
              </a:ext>
            </a:extLst>
          </p:cNvPr>
          <p:cNvSpPr/>
          <p:nvPr/>
        </p:nvSpPr>
        <p:spPr>
          <a:xfrm>
            <a:off x="5169029" y="3448132"/>
            <a:ext cx="228329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과정을 통한 결과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180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569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문자 인식 과정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 descr="텍스트, 도구이(가) 표시된 사진&#10;&#10;자동 생성된 설명">
            <a:extLst>
              <a:ext uri="{FF2B5EF4-FFF2-40B4-BE49-F238E27FC236}">
                <a16:creationId xmlns:a16="http://schemas.microsoft.com/office/drawing/2014/main" id="{91C9CCD5-2431-4ED3-BD21-3F8C7582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2462212"/>
            <a:ext cx="2571750" cy="790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B68AE-1A54-41CA-97DA-F569ED194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67" y="2462212"/>
            <a:ext cx="2571750" cy="79057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8F8B36D-071E-4CC4-B2C5-061A3F4B2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2" y="2261691"/>
            <a:ext cx="2540674" cy="11692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E8E349-DF5F-41C2-85C5-8B6E115802CB}"/>
              </a:ext>
            </a:extLst>
          </p:cNvPr>
          <p:cNvSpPr/>
          <p:nvPr/>
        </p:nvSpPr>
        <p:spPr>
          <a:xfrm>
            <a:off x="1019808" y="3623065"/>
            <a:ext cx="129834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1DB900-C042-4959-8040-5FE4D7C8D5EC}"/>
              </a:ext>
            </a:extLst>
          </p:cNvPr>
          <p:cNvSpPr/>
          <p:nvPr/>
        </p:nvSpPr>
        <p:spPr>
          <a:xfrm>
            <a:off x="5169029" y="3623065"/>
            <a:ext cx="228329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과정을 통한 결과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4993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08845"/>
            <a:chOff x="4814805" y="2369750"/>
            <a:chExt cx="370011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2828018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4. CNN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학습모델 제작 및 평가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6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01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54972-6DD3-4213-B28B-408C197835F5}"/>
              </a:ext>
            </a:extLst>
          </p:cNvPr>
          <p:cNvSpPr txBox="1"/>
          <p:nvPr/>
        </p:nvSpPr>
        <p:spPr>
          <a:xfrm>
            <a:off x="1760954" y="975908"/>
            <a:ext cx="5259318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약품의 개수로 클래스 수를 일치 시켰습니다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15D1EE-9AFD-411E-848B-99B9CA20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98" y="7533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61C97-C9FC-4AD0-955E-FD8BEA60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89" y="1962401"/>
            <a:ext cx="10591468" cy="58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B19D6F6-46C1-4DC2-9B9B-957F4D37A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58" y="1669275"/>
            <a:ext cx="6821355" cy="35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7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4127520" y="4798708"/>
            <a:ext cx="888961" cy="624880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283029" y="285751"/>
            <a:ext cx="8577942" cy="42388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5008E-36E9-4476-AE67-840044AEE8EA}"/>
              </a:ext>
            </a:extLst>
          </p:cNvPr>
          <p:cNvSpPr/>
          <p:nvPr/>
        </p:nvSpPr>
        <p:spPr>
          <a:xfrm>
            <a:off x="4567971" y="306570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283029" y="4524570"/>
            <a:ext cx="8577942" cy="452923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SUCCESS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8480112" y="4658821"/>
            <a:ext cx="204379" cy="204379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9F2FFA-7F4A-40A3-8FD9-B117E48F14E9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569748"/>
            <a:ext cx="387903" cy="19653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564355" y="4686815"/>
            <a:ext cx="454161" cy="616820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120704" y="4686816"/>
            <a:ext cx="454161" cy="616819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32373F-DDFF-4FB8-B292-4F21BAED3CBE}"/>
              </a:ext>
            </a:extLst>
          </p:cNvPr>
          <p:cNvSpPr txBox="1"/>
          <p:nvPr/>
        </p:nvSpPr>
        <p:spPr>
          <a:xfrm>
            <a:off x="1834764" y="2220495"/>
            <a:ext cx="1225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C02B8B-9A35-45B6-999A-99E6812E77DA}"/>
              </a:ext>
            </a:extLst>
          </p:cNvPr>
          <p:cNvCxnSpPr/>
          <p:nvPr/>
        </p:nvCxnSpPr>
        <p:spPr>
          <a:xfrm>
            <a:off x="1834764" y="2220495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168C45-B3A3-4C9A-BC52-2DC365300FA4}"/>
              </a:ext>
            </a:extLst>
          </p:cNvPr>
          <p:cNvCxnSpPr/>
          <p:nvPr/>
        </p:nvCxnSpPr>
        <p:spPr>
          <a:xfrm>
            <a:off x="1834764" y="2607449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1F0F-A918-4D7D-9976-5F5A2C5BB32C}"/>
              </a:ext>
            </a:extLst>
          </p:cNvPr>
          <p:cNvSpPr txBox="1"/>
          <p:nvPr/>
        </p:nvSpPr>
        <p:spPr>
          <a:xfrm>
            <a:off x="5000638" y="624070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633C29-21B8-419E-94A5-15C7B7431CEC}"/>
              </a:ext>
            </a:extLst>
          </p:cNvPr>
          <p:cNvSpPr txBox="1"/>
          <p:nvPr/>
        </p:nvSpPr>
        <p:spPr>
          <a:xfrm>
            <a:off x="5000638" y="3439304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653A2-1E1E-445C-B1ED-49D35787F80B}"/>
              </a:ext>
            </a:extLst>
          </p:cNvPr>
          <p:cNvSpPr txBox="1"/>
          <p:nvPr/>
        </p:nvSpPr>
        <p:spPr>
          <a:xfrm>
            <a:off x="5362382" y="3547026"/>
            <a:ext cx="259399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예정사항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78722-0F56-465E-ACBF-B19217BAF8B6}"/>
              </a:ext>
            </a:extLst>
          </p:cNvPr>
          <p:cNvSpPr txBox="1"/>
          <p:nvPr/>
        </p:nvSpPr>
        <p:spPr>
          <a:xfrm>
            <a:off x="5367999" y="746846"/>
            <a:ext cx="2588377" cy="18505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진행사항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Front-end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문자 인식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CNN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학습모델 제작 및 평가</a:t>
            </a:r>
          </a:p>
        </p:txBody>
      </p:sp>
    </p:spTree>
    <p:extLst>
      <p:ext uri="{BB962C8B-B14F-4D97-AF65-F5344CB8AC3E}">
        <p14:creationId xmlns:p14="http://schemas.microsoft.com/office/powerpoint/2010/main" val="160645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2218" y="929243"/>
            <a:ext cx="6507497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학습 성능 향상을 위하여 학습에 사용될 이미지 데이터는 늘리고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테스트에 사용될 이미지 데이터는 줄였습니다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02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04DA2-24AC-4A79-8B71-C02333B6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69" y="255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4F89868-B44C-423E-80E6-AECBB4FC9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5" y="2137605"/>
            <a:ext cx="8397421" cy="1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95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4472" y="995337"/>
            <a:ext cx="6393895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convolution layer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 늘리고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layer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 늘려서 모델을 만들었습니다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03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04DA2-24AC-4A79-8B71-C02333B6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69" y="255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853039-AE35-495F-8D07-33602D57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03" y="21453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4FFD90-B1A7-4498-89A3-43D3B7C4E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39" y="1926021"/>
            <a:ext cx="7220480" cy="34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60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4472" y="995337"/>
            <a:ext cx="6393895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학습결과 약 </a:t>
            </a:r>
            <a:r>
              <a:rPr lang="en-US" altLang="ko-KR" spc="-15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94%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성공률을 보였습니다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04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04DA2-24AC-4A79-8B71-C02333B6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69" y="255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853039-AE35-495F-8D07-33602D57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03" y="21453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29CDA18-6FAD-4804-98E4-8A973CC84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9" y="2310647"/>
            <a:ext cx="8482802" cy="14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556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8167" y="814988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66772" y="2369750"/>
            <a:ext cx="4703595" cy="1008845"/>
            <a:chOff x="4814805" y="2369750"/>
            <a:chExt cx="470359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47035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 예정사항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84731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73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96584" y="2280185"/>
            <a:ext cx="2395696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96584" y="3311562"/>
            <a:ext cx="2971760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96584" y="4361382"/>
            <a:ext cx="2395696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45808" y="3713837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단계별 서비스 계획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Alpha (2016.09)</a:t>
            </a:r>
          </a:p>
          <a:p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Beta (2017.09)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Launch(2018.09)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5347529" y="-1526202"/>
            <a:ext cx="8767401" cy="8767405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4131455" y="-436040"/>
            <a:ext cx="6587078" cy="6587081"/>
          </a:xfrm>
          <a:prstGeom prst="ellipse">
            <a:avLst/>
          </a:prstGeom>
          <a:solidFill>
            <a:srgbClr val="FF7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-2709468" y="779010"/>
            <a:ext cx="4156979" cy="4156980"/>
          </a:xfrm>
          <a:prstGeom prst="ellipse">
            <a:avLst/>
          </a:prstGeom>
          <a:solidFill>
            <a:srgbClr val="FF9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4830" y="2196941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글자인식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73204" y="2400638"/>
            <a:ext cx="381642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979712" y="3432015"/>
            <a:ext cx="25099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71800" y="4481835"/>
            <a:ext cx="171782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431650" y="2353504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16048" y="337801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16048" y="442783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95936" y="1345332"/>
            <a:ext cx="2795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MISSION]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9961" y="2572868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글자 인식 정확도 향상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961" y="3227392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ko-KR" altLang="en-US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학습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4008" y="3552469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 학습 성공률 개선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4830" y="4291791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알람 기능 구현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48B2F-1647-4928-9CF5-719FFC988EF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CB6AF7-0CD3-4270-A76C-10C738345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F833DA-A1A3-4251-8BC0-F992337E1062}"/>
              </a:ext>
            </a:extLst>
          </p:cNvPr>
          <p:cNvSpPr/>
          <p:nvPr/>
        </p:nvSpPr>
        <p:spPr>
          <a:xfrm>
            <a:off x="4644008" y="4594611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기능을 구현하여 복용시간 알림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5014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2" name="Picture 4" descr="http://www.techwil.com/wp-content/uploads/2015/05/o-HAPPY-YOUNG-PEOPLE-facebook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3"/>
          <a:stretch/>
        </p:blipFill>
        <p:spPr bwMode="auto">
          <a:xfrm>
            <a:off x="-3398" y="0"/>
            <a:ext cx="9150796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0"/>
            <a:ext cx="9144000" cy="579464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889761" y="1489348"/>
            <a:ext cx="13644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[Q&amp;A]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459" y="2142644"/>
            <a:ext cx="2759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40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10507" r="9110" b="11888"/>
          <a:stretch/>
        </p:blipFill>
        <p:spPr bwMode="auto">
          <a:xfrm>
            <a:off x="-57955" y="870628"/>
            <a:ext cx="9259910" cy="49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870628"/>
            <a:ext cx="9144000" cy="49392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63888" y="2847647"/>
            <a:ext cx="21715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식후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정확도 향상작업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3193" y="1210895"/>
            <a:ext cx="111761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B14E55-9A17-475B-BD68-B0B510E80A41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57C32-9C22-4007-B0DC-D8AFEC9AD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1309974" cy="38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1. Back-end</a:t>
            </a:r>
          </a:p>
        </p:txBody>
      </p:sp>
    </p:spTree>
    <p:extLst>
      <p:ext uri="{BB962C8B-B14F-4D97-AF65-F5344CB8AC3E}">
        <p14:creationId xmlns:p14="http://schemas.microsoft.com/office/powerpoint/2010/main" val="3867070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18341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 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004047" y="2512966"/>
            <a:ext cx="3888433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약품정보 게시판에서 약품의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찾고자 하는 약품을 검색하는 기능을 구현하였습니다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F0C976-6601-4492-88D3-37973B5EB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6" y="1531258"/>
            <a:ext cx="3937445" cy="35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37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17748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 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4633499" y="2665422"/>
            <a:ext cx="4114965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게시판에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정보를 입력하면 이름에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이들어간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모든 약품이 검색된다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FDB56C-566A-4FB4-B16A-49AD63AB2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4" y="2418842"/>
            <a:ext cx="3569241" cy="16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781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17748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 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192641" y="2363336"/>
            <a:ext cx="3267791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약품의 온전한 이름을 입력하지 않아도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이름에 포함된 키워드가 검색된다면 약품이 검색되도록 구현하였습니다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5917461-7B15-4B42-9FC2-0A97D29B8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7460"/>
            <a:ext cx="4391943" cy="19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6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43314"/>
            <a:chOff x="4814805" y="2369750"/>
            <a:chExt cx="3700115" cy="1043314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32040" y="3031421"/>
              <a:ext cx="1366080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2. Front-end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028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2425452"/>
            <a:ext cx="417646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가독성을 높이기 위하여 아이콘을 추가하였다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374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및 보완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FDC8D-C82E-46F4-979E-BA9F7F2845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82682"/>
            <a:ext cx="2249827" cy="4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636</Words>
  <Application>Microsoft Office PowerPoint</Application>
  <PresentationFormat>화면 슬라이드 쇼(16:10)</PresentationFormat>
  <Paragraphs>230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나눔고딕</vt:lpstr>
      <vt:lpstr>나눔고딕 ExtraBold</vt:lpstr>
      <vt:lpstr>나눔바른고딕 Light</vt:lpstr>
      <vt:lpstr>나눔손글씨 펜</vt:lpstr>
      <vt:lpstr>나눔스퀘어 ExtraBold</vt:lpstr>
      <vt:lpstr>나눔스퀘어라운드 Bold</vt:lpstr>
      <vt:lpstr>맑은 고딕</vt:lpstr>
      <vt:lpstr>배달의민족 주아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김정빈</cp:lastModifiedBy>
  <cp:revision>335</cp:revision>
  <dcterms:created xsi:type="dcterms:W3CDTF">2006-10-05T04:04:58Z</dcterms:created>
  <dcterms:modified xsi:type="dcterms:W3CDTF">2021-04-11T09:08:13Z</dcterms:modified>
</cp:coreProperties>
</file>