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75" r:id="rId2"/>
    <p:sldId id="259" r:id="rId3"/>
    <p:sldId id="373" r:id="rId4"/>
    <p:sldId id="385" r:id="rId5"/>
    <p:sldId id="405" r:id="rId6"/>
    <p:sldId id="396" r:id="rId7"/>
    <p:sldId id="397" r:id="rId8"/>
    <p:sldId id="354" r:id="rId9"/>
    <p:sldId id="376" r:id="rId10"/>
    <p:sldId id="406" r:id="rId11"/>
    <p:sldId id="407" r:id="rId12"/>
    <p:sldId id="378" r:id="rId13"/>
    <p:sldId id="382" r:id="rId14"/>
    <p:sldId id="414" r:id="rId15"/>
    <p:sldId id="388" r:id="rId16"/>
    <p:sldId id="384" r:id="rId17"/>
    <p:sldId id="389" r:id="rId18"/>
    <p:sldId id="409" r:id="rId19"/>
    <p:sldId id="380" r:id="rId20"/>
    <p:sldId id="344" r:id="rId21"/>
    <p:sldId id="360" r:id="rId2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A7B8B"/>
    <a:srgbClr val="E8ECE5"/>
    <a:srgbClr val="E8C0C0"/>
    <a:srgbClr val="C0C0C0"/>
    <a:srgbClr val="8EB4E3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5502" autoAdjust="0"/>
  </p:normalViewPr>
  <p:slideViewPr>
    <p:cSldViewPr>
      <p:cViewPr varScale="1">
        <p:scale>
          <a:sx n="86" d="100"/>
          <a:sy n="86" d="100"/>
        </p:scale>
        <p:origin x="1218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8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1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9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컨비니언스다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편리함으로 초기 충성 고객을 유치하겠습니다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비헤이비어다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유저들이 주변 사람들과 함께 쓰는 행동으로 이어지게 만들겠습니다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라이프스타일이다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결제 시스템 그리고 더치페이송금 서비스</a:t>
            </a:r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기능으로 </a:t>
            </a:r>
            <a:endParaRPr lang="en-US" altLang="ko-KR" sz="800" b="0" baseline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누구나 언제나 사용하는 모두의 생활이 되는 서비스로 만들겠습니다</a:t>
            </a:r>
            <a:r>
              <a:rPr lang="en-US" altLang="ko-KR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저희의 비전인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9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08103" y="2857500"/>
            <a:ext cx="338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후 로그인을 진행하는 화면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715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4CFF5-6694-4D50-9F5D-354B866009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37"/>
          <a:stretch/>
        </p:blipFill>
        <p:spPr>
          <a:xfrm>
            <a:off x="1043608" y="3772357"/>
            <a:ext cx="2376264" cy="152900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C9B2F7C-BE27-44D1-9C7D-CF3B00293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9" y="1681006"/>
            <a:ext cx="4536504" cy="19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1820" y="2641476"/>
            <a:ext cx="4176464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우측 상단에 로그인을 한 아이디가 노출되고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기능을 구현하였다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메인페이지를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완성하였다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4702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8064595-48A7-446F-B8BA-7DB6984D1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24" y="1211855"/>
            <a:ext cx="3638792" cy="35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42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2473113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3. Text Detection - EAST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44175" y="5462344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45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896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Detection - EAST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1C8CDE8-2B42-47EC-9C6E-89FC9F581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2" y="1938466"/>
            <a:ext cx="3720647" cy="199915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B3061C4-9B0E-4543-9A17-257582E7A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09" y="1948772"/>
            <a:ext cx="4758722" cy="1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06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문자 인식 과정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15487-E9D0-49FF-9CAC-D6AF0572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16" y="1660022"/>
            <a:ext cx="2569933" cy="223951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E5646F1-3F32-4696-B766-8B64A9D29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14" y="1660022"/>
            <a:ext cx="3404512" cy="2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7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328933"/>
            <a:chOff x="4814805" y="2369750"/>
            <a:chExt cx="3700115" cy="1328933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73248" y="2996952"/>
              <a:ext cx="2238113" cy="70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예측 결과처리</a:t>
              </a:r>
              <a:endParaRPr lang="ko-KR" altLang="en-US" sz="1800" kern="0" spc="0" dirty="0">
                <a:solidFill>
                  <a:srgbClr val="000000"/>
                </a:solidFill>
                <a:effectLst/>
              </a:endParaRPr>
            </a:p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6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01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54972-6DD3-4213-B28B-408C197835F5}"/>
              </a:ext>
            </a:extLst>
          </p:cNvPr>
          <p:cNvSpPr txBox="1"/>
          <p:nvPr/>
        </p:nvSpPr>
        <p:spPr>
          <a:xfrm>
            <a:off x="1760954" y="975908"/>
            <a:ext cx="6627470" cy="8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예측한 결과 일치하면 원본사진을 출력하고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실패하면 예측실패를 출력하는 함수입니다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15D1EE-9AFD-411E-848B-99B9CA20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98" y="7533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61C97-C9FC-4AD0-955E-FD8BEA60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89" y="1962401"/>
            <a:ext cx="10591468" cy="58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3FE7B3-242C-45C2-9919-6525836C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90" y="797089"/>
            <a:ext cx="9590644" cy="54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6681096">
            <a:extLst>
              <a:ext uri="{FF2B5EF4-FFF2-40B4-BE49-F238E27FC236}">
                <a16:creationId xmlns:a16="http://schemas.microsoft.com/office/drawing/2014/main" id="{5AA7EC04-CE6F-40C7-B74F-43984142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5" y="1850763"/>
            <a:ext cx="4956095" cy="331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19534600">
            <a:extLst>
              <a:ext uri="{FF2B5EF4-FFF2-40B4-BE49-F238E27FC236}">
                <a16:creationId xmlns:a16="http://schemas.microsoft.com/office/drawing/2014/main" id="{2812E346-1D23-45FB-95C9-723419F3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10" y="1857291"/>
            <a:ext cx="3513137" cy="22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67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416" y="1549912"/>
            <a:ext cx="341277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성공한 경우의 결과입니다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02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A8743D-D365-4D59-A329-FD05C87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-2064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6680856">
            <a:extLst>
              <a:ext uri="{FF2B5EF4-FFF2-40B4-BE49-F238E27FC236}">
                <a16:creationId xmlns:a16="http://schemas.microsoft.com/office/drawing/2014/main" id="{3AC45467-CDBE-4F49-A05A-C0DDD1EA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53" y="916308"/>
            <a:ext cx="4487863" cy="40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95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4472" y="995337"/>
            <a:ext cx="6393895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실패한 경우의 결과 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03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853039-AE35-495F-8D07-33602D57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03" y="21453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23431-F7F7-41E6-82E1-E31E06F8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63" y="1837140"/>
            <a:ext cx="10846932" cy="95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9535000">
            <a:extLst>
              <a:ext uri="{FF2B5EF4-FFF2-40B4-BE49-F238E27FC236}">
                <a16:creationId xmlns:a16="http://schemas.microsoft.com/office/drawing/2014/main" id="{0518B0F5-CFC2-48EF-B49A-E9883E0D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3" y="2294341"/>
            <a:ext cx="7970904" cy="18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160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8167" y="814988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66772" y="2369750"/>
            <a:ext cx="4703595" cy="1008845"/>
            <a:chOff x="4814805" y="2369750"/>
            <a:chExt cx="470359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47035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 예정사항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4731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588377" cy="18505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 Detection - EAST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예측 결과처리</a:t>
            </a: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96584" y="2280185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45808" y="37138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단계별 서비스 계획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Alpha (2016.09)</a:t>
            </a:r>
          </a:p>
          <a:p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Beta (2017.09)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Launch(2018.09)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5347529" y="-1526202"/>
            <a:ext cx="8767401" cy="8767405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131455" y="-436040"/>
            <a:ext cx="6587078" cy="6587081"/>
          </a:xfrm>
          <a:prstGeom prst="ellipse">
            <a:avLst/>
          </a:prstGeom>
          <a:solidFill>
            <a:srgbClr val="FF7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2709468" y="779010"/>
            <a:ext cx="4156979" cy="4156980"/>
          </a:xfrm>
          <a:prstGeom prst="ellipse">
            <a:avLst/>
          </a:prstGeom>
          <a:solidFill>
            <a:srgbClr val="FF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830" y="219694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모델 학습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73204" y="2400638"/>
            <a:ext cx="381642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31650" y="23535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345332"/>
            <a:ext cx="2795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MISSION]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61" y="2572868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약품 구비 및 데이터셋 추가 후 모델 학습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48B2F-1647-4928-9CF5-719FFC988EF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CB6AF7-0CD3-4270-A76C-10C738345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14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2847647"/>
            <a:ext cx="2171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분연동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193" y="1210895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1309974" cy="38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Back-end</a:t>
            </a: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569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약품 검색 방법 세분화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004047" y="2512966"/>
            <a:ext cx="3888433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약품 검색 방법을 세분화 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이름으로 검색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기존에 발표 드렸던 약품정보가 게시된 게시판으로 넘어가게 되고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새로 구축한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 검색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부분을 추가하였습니다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E54C79-6DFF-4183-9717-5445BDD7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575086"/>
            <a:ext cx="4010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0938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업로드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72725-3042-48D6-806E-D2ACBE1D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1" y="1472339"/>
            <a:ext cx="3100488" cy="3937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03E9E4-4B8C-4CBF-89AE-E2C491069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472339"/>
            <a:ext cx="3054576" cy="393935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79091AD-2AB2-4B27-A0C0-F1EA503858F7}"/>
              </a:ext>
            </a:extLst>
          </p:cNvPr>
          <p:cNvSpPr/>
          <p:nvPr/>
        </p:nvSpPr>
        <p:spPr>
          <a:xfrm>
            <a:off x="3988933" y="3145532"/>
            <a:ext cx="1017622" cy="504056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7D2229-C78C-4FC4-85DE-3F37A3F3E074}"/>
              </a:ext>
            </a:extLst>
          </p:cNvPr>
          <p:cNvSpPr/>
          <p:nvPr/>
        </p:nvSpPr>
        <p:spPr>
          <a:xfrm>
            <a:off x="4052037" y="2132040"/>
            <a:ext cx="792089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9781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0938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업로드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4163795" y="2363336"/>
            <a:ext cx="3267791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사진 보관함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사진을 가져오는 것이 아닌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사진 촬영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하여 사진을 업로드 할 수 있도록 구축하였습니다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8D366-117C-4FAA-A2EA-FA8D5B94D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561356"/>
            <a:ext cx="1654631" cy="35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6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43314"/>
            <a:chOff x="4814805" y="2369750"/>
            <a:chExt cx="3700115" cy="1043314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32040" y="3031421"/>
              <a:ext cx="1366080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2. Front-end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028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2569468"/>
            <a:ext cx="468052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백엔드와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연동 완료한 후 초기 화면을 제작 하였다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36695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백엔드와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연동 완료 후 초기 화면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956B8-ED8A-44C8-A516-FD3135FCF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21" y="754389"/>
            <a:ext cx="2321952" cy="37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519</Words>
  <Application>Microsoft Office PowerPoint</Application>
  <PresentationFormat>화면 슬라이드 쇼(16:10)</PresentationFormat>
  <Paragraphs>186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김종호</cp:lastModifiedBy>
  <cp:revision>343</cp:revision>
  <dcterms:created xsi:type="dcterms:W3CDTF">2006-10-05T04:04:58Z</dcterms:created>
  <dcterms:modified xsi:type="dcterms:W3CDTF">2021-04-18T13:29:50Z</dcterms:modified>
</cp:coreProperties>
</file>