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451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72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2089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82149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7709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62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8420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98145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7983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756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98884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123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48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64284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1968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9365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7377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2D6E202-B606-4609-B914-27C9371A1F6D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09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278C92-F308-4BA0-834D-69E94F0EA7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3" r="10524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B3EA5C-30B5-41B9-9681-CDD20ABD1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r>
              <a:rPr lang="pt-PT" sz="5000" dirty="0">
                <a:solidFill>
                  <a:srgbClr val="FFFFFF"/>
                </a:solidFill>
              </a:rPr>
              <a:t>Projeto de Engenharia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0824F3-BF39-47E5-AF4B-E53D251C4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r>
              <a:rPr lang="pt-PT" sz="1800" dirty="0">
                <a:solidFill>
                  <a:srgbClr val="FFFFFF"/>
                </a:solidFill>
              </a:rPr>
              <a:t>Catarina Silva nº 35367</a:t>
            </a:r>
          </a:p>
          <a:p>
            <a:r>
              <a:rPr lang="pt-PT" sz="1800" dirty="0">
                <a:solidFill>
                  <a:srgbClr val="FFFFFF"/>
                </a:solidFill>
              </a:rPr>
              <a:t>Diogo Borges nº 35128</a:t>
            </a:r>
          </a:p>
          <a:p>
            <a:r>
              <a:rPr lang="pt-PT" sz="1800" dirty="0">
                <a:solidFill>
                  <a:srgbClr val="FFFFFF"/>
                </a:solidFill>
              </a:rPr>
              <a:t>Ricardo Queiroz nº 35249</a:t>
            </a:r>
          </a:p>
        </p:txBody>
      </p:sp>
    </p:spTree>
    <p:extLst>
      <p:ext uri="{BB962C8B-B14F-4D97-AF65-F5344CB8AC3E}">
        <p14:creationId xmlns:p14="http://schemas.microsoft.com/office/powerpoint/2010/main" val="2672605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2D2B2-299E-4DC6-B47E-D83B996E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que já foi feito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47CB329-5850-4275-A9EE-CE4A483AA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Diagramas UML</a:t>
            </a:r>
          </a:p>
          <a:p>
            <a:pPr lvl="1"/>
            <a:r>
              <a:rPr lang="pt-PT" dirty="0"/>
              <a:t>Casos de Uso</a:t>
            </a:r>
          </a:p>
          <a:p>
            <a:pPr lvl="1"/>
            <a:r>
              <a:rPr lang="pt-PT" dirty="0"/>
              <a:t>Diagrama de Classes</a:t>
            </a:r>
          </a:p>
          <a:p>
            <a:pPr marL="36900" indent="0">
              <a:buNone/>
            </a:pPr>
            <a:endParaRPr lang="pt-PT" dirty="0"/>
          </a:p>
          <a:p>
            <a:r>
              <a:rPr lang="pt-PT" dirty="0"/>
              <a:t>Código</a:t>
            </a:r>
          </a:p>
          <a:p>
            <a:pPr lvl="1"/>
            <a:r>
              <a:rPr lang="pt-PT" dirty="0"/>
              <a:t>Modelos</a:t>
            </a:r>
          </a:p>
          <a:p>
            <a:pPr lvl="1"/>
            <a:r>
              <a:rPr lang="pt-PT" dirty="0"/>
              <a:t>Repositórios</a:t>
            </a:r>
          </a:p>
          <a:p>
            <a:pPr lvl="1"/>
            <a:r>
              <a:rPr lang="pt-PT" dirty="0"/>
              <a:t>Controladores</a:t>
            </a:r>
          </a:p>
          <a:p>
            <a:pPr lvl="1"/>
            <a:r>
              <a:rPr lang="pt-PT" dirty="0"/>
              <a:t>Testes</a:t>
            </a:r>
          </a:p>
          <a:p>
            <a:pPr marL="3690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8536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90674-C0B1-4933-B3B5-BBD62B3A5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166" y="143070"/>
            <a:ext cx="10353762" cy="970450"/>
          </a:xfrm>
        </p:spPr>
        <p:txBody>
          <a:bodyPr/>
          <a:lstStyle/>
          <a:p>
            <a:r>
              <a:rPr lang="pt-PT" dirty="0"/>
              <a:t>Diagrama de Classes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10EEA1BE-EF2C-4478-AE72-F727EECC2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495" y="1113520"/>
            <a:ext cx="8304715" cy="556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4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54894-F910-4BD1-8478-1F16BD1A1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Casos de Uso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53C82BF-F80A-4A6E-8154-26DAFCD2E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475" y="1580050"/>
            <a:ext cx="8004402" cy="466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0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8AE78-1017-4B10-9E79-CC9E44F6A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Problemas Encontrados e Próximas Tarefas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0F223F-E823-4A5A-87DA-6135442C6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PT" dirty="0"/>
              <a:t>Problemas:</a:t>
            </a:r>
          </a:p>
          <a:p>
            <a:r>
              <a:rPr lang="pt-PT" dirty="0"/>
              <a:t>Estruturação do Modelo Final do Projeto</a:t>
            </a:r>
          </a:p>
          <a:p>
            <a:r>
              <a:rPr lang="pt-PT" dirty="0" err="1"/>
              <a:t>Git</a:t>
            </a:r>
            <a:r>
              <a:rPr lang="pt-PT" dirty="0"/>
              <a:t> </a:t>
            </a:r>
            <a:r>
              <a:rPr lang="pt-PT" dirty="0" err="1"/>
              <a:t>WorkFlow</a:t>
            </a:r>
            <a:endParaRPr lang="pt-PT" dirty="0"/>
          </a:p>
          <a:p>
            <a:endParaRPr lang="pt-PT" dirty="0"/>
          </a:p>
          <a:p>
            <a:pPr marL="36900" indent="0">
              <a:buNone/>
            </a:pPr>
            <a:r>
              <a:rPr lang="pt-PT" dirty="0"/>
              <a:t>Próximas Tarefas</a:t>
            </a:r>
          </a:p>
          <a:p>
            <a:r>
              <a:rPr lang="pt-PT" dirty="0"/>
              <a:t>Marcação de Atendimentos</a:t>
            </a:r>
          </a:p>
          <a:p>
            <a:r>
              <a:rPr lang="pt-PT" dirty="0"/>
              <a:t>Filtragem</a:t>
            </a:r>
          </a:p>
          <a:p>
            <a:r>
              <a:rPr lang="pt-PT" dirty="0"/>
              <a:t>Autenticação / Autorização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7962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51</TotalTime>
  <Words>65</Words>
  <Application>Microsoft Office PowerPoint</Application>
  <PresentationFormat>Ecrã Panorâmico</PresentationFormat>
  <Paragraphs>26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Ardósia</vt:lpstr>
      <vt:lpstr>Projeto de Engenharia de Software</vt:lpstr>
      <vt:lpstr>O que já foi feito</vt:lpstr>
      <vt:lpstr>Diagrama de Classes</vt:lpstr>
      <vt:lpstr>Casos de Uso</vt:lpstr>
      <vt:lpstr>Problemas Encontrados e Próximas Tarefas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Engenharia de Software</dc:title>
  <dc:creator>Ricardo Queiroz</dc:creator>
  <cp:lastModifiedBy>Ricardo Queiroz</cp:lastModifiedBy>
  <cp:revision>7</cp:revision>
  <dcterms:created xsi:type="dcterms:W3CDTF">2019-11-26T18:32:19Z</dcterms:created>
  <dcterms:modified xsi:type="dcterms:W3CDTF">2019-11-27T18:51:04Z</dcterms:modified>
</cp:coreProperties>
</file>