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5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7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089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214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709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62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420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8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79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56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888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23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48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42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196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365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37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09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78C92-F308-4BA0-834D-69E94F0EA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" r="10524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B3EA5C-30B5-41B9-9681-CDD20ABD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pt-PT" sz="5000" dirty="0">
                <a:solidFill>
                  <a:srgbClr val="FFFFFF"/>
                </a:solidFill>
              </a:rPr>
              <a:t>Projeto de 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824F3-BF39-47E5-AF4B-E53D251C4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rgbClr val="FFFFFF"/>
                </a:solidFill>
              </a:rPr>
              <a:t>Catarina Silva nº 35367</a:t>
            </a:r>
          </a:p>
          <a:p>
            <a:r>
              <a:rPr lang="pt-PT" sz="1800" dirty="0">
                <a:solidFill>
                  <a:srgbClr val="FFFFFF"/>
                </a:solidFill>
              </a:rPr>
              <a:t>Diogo Borges nº 35128</a:t>
            </a:r>
          </a:p>
          <a:p>
            <a:r>
              <a:rPr lang="pt-PT" sz="1800" dirty="0">
                <a:solidFill>
                  <a:srgbClr val="FFFFFF"/>
                </a:solidFill>
              </a:rPr>
              <a:t>Ricardo Queiroz nº 35249</a:t>
            </a:r>
          </a:p>
        </p:txBody>
      </p:sp>
    </p:spTree>
    <p:extLst>
      <p:ext uri="{BB962C8B-B14F-4D97-AF65-F5344CB8AC3E}">
        <p14:creationId xmlns:p14="http://schemas.microsoft.com/office/powerpoint/2010/main" val="267260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2D2B2-299E-4DC6-B47E-D83B996E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já foi feito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7CB329-5850-4275-A9EE-CE4A483A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Diagramas UML</a:t>
            </a:r>
          </a:p>
          <a:p>
            <a:pPr lvl="1"/>
            <a:r>
              <a:rPr lang="pt-PT" dirty="0"/>
              <a:t>Casos de Uso</a:t>
            </a:r>
          </a:p>
          <a:p>
            <a:pPr lvl="1"/>
            <a:r>
              <a:rPr lang="pt-PT" dirty="0"/>
              <a:t>Diagrama de Classes</a:t>
            </a:r>
          </a:p>
          <a:p>
            <a:pPr lvl="1"/>
            <a:r>
              <a:rPr lang="pt-PT" dirty="0"/>
              <a:t>Alguns Diagramas de </a:t>
            </a:r>
            <a:r>
              <a:rPr lang="pt-PT" dirty="0" err="1"/>
              <a:t>Sequêcia</a:t>
            </a:r>
            <a:endParaRPr lang="pt-PT" dirty="0"/>
          </a:p>
          <a:p>
            <a:pPr marL="36900" indent="0">
              <a:buNone/>
            </a:pPr>
            <a:endParaRPr lang="pt-PT" dirty="0"/>
          </a:p>
          <a:p>
            <a:r>
              <a:rPr lang="pt-PT" dirty="0"/>
              <a:t>Código</a:t>
            </a:r>
          </a:p>
          <a:p>
            <a:pPr lvl="1"/>
            <a:r>
              <a:rPr lang="pt-PT" dirty="0"/>
              <a:t>Modelos</a:t>
            </a:r>
          </a:p>
          <a:p>
            <a:pPr lvl="1"/>
            <a:r>
              <a:rPr lang="pt-PT" dirty="0"/>
              <a:t>Repositórios</a:t>
            </a:r>
          </a:p>
          <a:p>
            <a:pPr lvl="1"/>
            <a:r>
              <a:rPr lang="pt-PT" dirty="0"/>
              <a:t>Controladores</a:t>
            </a:r>
          </a:p>
          <a:p>
            <a:pPr lvl="1"/>
            <a:r>
              <a:rPr lang="pt-PT" dirty="0"/>
              <a:t>Serviços</a:t>
            </a:r>
          </a:p>
          <a:p>
            <a:pPr lvl="1"/>
            <a:r>
              <a:rPr lang="pt-PT" dirty="0"/>
              <a:t>Testes</a:t>
            </a:r>
          </a:p>
          <a:p>
            <a:pPr marL="3690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536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0674-C0B1-4933-B3B5-BBD62B3A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6" y="143070"/>
            <a:ext cx="10353762" cy="970450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B0AC118B-BDDF-4D42-868D-B5EC29F31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2" y="938590"/>
            <a:ext cx="10224366" cy="6297097"/>
          </a:xfrm>
        </p:spPr>
      </p:pic>
    </p:spTree>
    <p:extLst>
      <p:ext uri="{BB962C8B-B14F-4D97-AF65-F5344CB8AC3E}">
        <p14:creationId xmlns:p14="http://schemas.microsoft.com/office/powerpoint/2010/main" val="222124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54894-F910-4BD1-8478-1F16BD1A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Casos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3C82BF-F80A-4A6E-8154-26DAFCD2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75" y="1580050"/>
            <a:ext cx="8004402" cy="46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C73C3-017D-4FF0-BF56-3EFAB057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Sequência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EE5093-42F9-4882-AAF0-EA11EDBC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6" y="1577575"/>
            <a:ext cx="4930065" cy="49071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7AA099-8EB3-4301-84E1-3FD879BF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79" y="1580050"/>
            <a:ext cx="4619708" cy="4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3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8AE78-1017-4B10-9E79-CC9E44F6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Problemas Encontrados e Próximas Tarefas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0F223F-E823-4A5A-87DA-6135442C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PT" dirty="0"/>
              <a:t>Problemas:</a:t>
            </a:r>
          </a:p>
          <a:p>
            <a:r>
              <a:rPr lang="pt-PT" dirty="0"/>
              <a:t>Estruturação do Modelo Final do Projeto</a:t>
            </a:r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WorkFlow</a:t>
            </a:r>
            <a:endParaRPr lang="pt-PT" dirty="0"/>
          </a:p>
          <a:p>
            <a:endParaRPr lang="pt-PT" dirty="0"/>
          </a:p>
          <a:p>
            <a:pPr marL="36900" indent="0">
              <a:buNone/>
            </a:pPr>
            <a:r>
              <a:rPr lang="pt-PT" dirty="0"/>
              <a:t>Próximas Tarefas</a:t>
            </a:r>
          </a:p>
          <a:p>
            <a:r>
              <a:rPr lang="pt-PT" dirty="0"/>
              <a:t>Marcação de Atendimentos</a:t>
            </a:r>
          </a:p>
          <a:p>
            <a:r>
              <a:rPr lang="pt-PT" dirty="0"/>
              <a:t>Filtragem</a:t>
            </a:r>
          </a:p>
          <a:p>
            <a:r>
              <a:rPr lang="pt-PT" dirty="0"/>
              <a:t>Autenticação / Autorização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962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296</TotalTime>
  <Words>73</Words>
  <Application>Microsoft Office PowerPoint</Application>
  <PresentationFormat>Ecrã Panorâmico</PresentationFormat>
  <Paragraphs>29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Ardósia</vt:lpstr>
      <vt:lpstr>Projeto de Engenharia de Software</vt:lpstr>
      <vt:lpstr>O que já foi feito</vt:lpstr>
      <vt:lpstr>Diagrama de Classes</vt:lpstr>
      <vt:lpstr>Casos de Uso</vt:lpstr>
      <vt:lpstr>Diagramas de Sequência</vt:lpstr>
      <vt:lpstr>Problemas Encontrados e Próximas Tarefas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Engenharia de Software</dc:title>
  <dc:creator>Ricardo Queiroz</dc:creator>
  <cp:lastModifiedBy>Diogo Borges</cp:lastModifiedBy>
  <cp:revision>17</cp:revision>
  <dcterms:created xsi:type="dcterms:W3CDTF">2019-11-26T18:32:19Z</dcterms:created>
  <dcterms:modified xsi:type="dcterms:W3CDTF">2019-12-11T18:16:18Z</dcterms:modified>
</cp:coreProperties>
</file>