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5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7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089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214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709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62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420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8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798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56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888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23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48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428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196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365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37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09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78C92-F308-4BA0-834D-69E94F0EA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" r="10524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B3EA5C-30B5-41B9-9681-CDD20ABD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pt-PT" sz="5000" dirty="0">
                <a:solidFill>
                  <a:srgbClr val="FFFFFF"/>
                </a:solidFill>
              </a:rPr>
              <a:t>Projeto de Engenharia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824F3-BF39-47E5-AF4B-E53D251C4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rgbClr val="FFFFFF"/>
                </a:solidFill>
              </a:rPr>
              <a:t>Catarina Silva nº 35367</a:t>
            </a:r>
          </a:p>
          <a:p>
            <a:r>
              <a:rPr lang="pt-PT" sz="1800" dirty="0">
                <a:solidFill>
                  <a:srgbClr val="FFFFFF"/>
                </a:solidFill>
              </a:rPr>
              <a:t>Diogo Borges nº 35128</a:t>
            </a:r>
          </a:p>
          <a:p>
            <a:r>
              <a:rPr lang="pt-PT" sz="1800" dirty="0">
                <a:solidFill>
                  <a:srgbClr val="FFFFFF"/>
                </a:solidFill>
              </a:rPr>
              <a:t>Ricardo Queiroz nº 35249</a:t>
            </a:r>
          </a:p>
        </p:txBody>
      </p:sp>
    </p:spTree>
    <p:extLst>
      <p:ext uri="{BB962C8B-B14F-4D97-AF65-F5344CB8AC3E}">
        <p14:creationId xmlns:p14="http://schemas.microsoft.com/office/powerpoint/2010/main" val="2672605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0674-C0B1-4933-B3B5-BBD62B3A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6" y="143070"/>
            <a:ext cx="10353762" cy="970450"/>
          </a:xfrm>
        </p:spPr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10EEA1BE-EF2C-4478-AE72-F727EECC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495" y="1113520"/>
            <a:ext cx="8304715" cy="55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4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54894-F910-4BD1-8478-1F16BD1A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Casos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3C82BF-F80A-4A6E-8154-26DAFCD2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75" y="1580050"/>
            <a:ext cx="8004402" cy="46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08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17</TotalTime>
  <Words>23</Words>
  <Application>Microsoft Office PowerPoint</Application>
  <PresentationFormat>Ecrã Panorâmico</PresentationFormat>
  <Paragraphs>6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Ardósia</vt:lpstr>
      <vt:lpstr>Projeto de Engenharia de Software</vt:lpstr>
      <vt:lpstr>Diagrama de Classes</vt:lpstr>
      <vt:lpstr>Casos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Engenharia de Software</dc:title>
  <dc:creator>Ricardo Queiroz</dc:creator>
  <cp:lastModifiedBy>Ricardo Queiroz</cp:lastModifiedBy>
  <cp:revision>3</cp:revision>
  <dcterms:created xsi:type="dcterms:W3CDTF">2019-11-26T18:32:19Z</dcterms:created>
  <dcterms:modified xsi:type="dcterms:W3CDTF">2019-11-26T18:49:54Z</dcterms:modified>
</cp:coreProperties>
</file>